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4116" r:id="rId2"/>
  </p:sldMasterIdLst>
  <p:notesMasterIdLst>
    <p:notesMasterId r:id="rId29"/>
  </p:notesMasterIdLst>
  <p:handoutMasterIdLst>
    <p:handoutMasterId r:id="rId30"/>
  </p:handoutMasterIdLst>
  <p:sldIdLst>
    <p:sldId id="4165" r:id="rId3"/>
    <p:sldId id="4164" r:id="rId4"/>
    <p:sldId id="4166" r:id="rId5"/>
    <p:sldId id="4142" r:id="rId6"/>
    <p:sldId id="4153" r:id="rId7"/>
    <p:sldId id="4154" r:id="rId8"/>
    <p:sldId id="4155" r:id="rId9"/>
    <p:sldId id="4145" r:id="rId10"/>
    <p:sldId id="4171" r:id="rId11"/>
    <p:sldId id="4147" r:id="rId12"/>
    <p:sldId id="4148" r:id="rId13"/>
    <p:sldId id="4144" r:id="rId14"/>
    <p:sldId id="4150" r:id="rId15"/>
    <p:sldId id="4151" r:id="rId16"/>
    <p:sldId id="4172" r:id="rId17"/>
    <p:sldId id="4152" r:id="rId18"/>
    <p:sldId id="4162" r:id="rId19"/>
    <p:sldId id="4156" r:id="rId20"/>
    <p:sldId id="4146" r:id="rId21"/>
    <p:sldId id="4173" r:id="rId22"/>
    <p:sldId id="4157" r:id="rId23"/>
    <p:sldId id="4159" r:id="rId24"/>
    <p:sldId id="4160" r:id="rId25"/>
    <p:sldId id="4161" r:id="rId26"/>
    <p:sldId id="4170" r:id="rId27"/>
    <p:sldId id="4174" r:id="rId28"/>
  </p:sldIdLst>
  <p:sldSz cx="12858750" cy="7232650"/>
  <p:notesSz cx="6858000" cy="9144000"/>
  <p:custDataLst>
    <p:tags r:id="rId31"/>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690" userDrawn="1">
          <p15:clr>
            <a:srgbClr val="A4A3A4"/>
          </p15:clr>
        </p15:guide>
        <p15:guide id="2" pos="4050" userDrawn="1">
          <p15:clr>
            <a:srgbClr val="A4A3A4"/>
          </p15:clr>
        </p15:guide>
        <p15:guide id="3" pos="3596" userDrawn="1">
          <p15:clr>
            <a:srgbClr val="A4A3A4"/>
          </p15:clr>
        </p15:guide>
        <p15:guide id="5" orient="horz" pos="4228"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5504"/>
    <a:srgbClr val="005F3D"/>
    <a:srgbClr val="009882"/>
    <a:srgbClr val="EB891A"/>
    <a:srgbClr val="007E3D"/>
    <a:srgbClr val="0064AC"/>
    <a:srgbClr val="682917"/>
    <a:srgbClr val="FBB600"/>
    <a:srgbClr val="067BEC"/>
    <a:srgbClr val="1D8D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34" autoAdjust="0"/>
    <p:restoredTop sz="96404" autoAdjust="0"/>
  </p:normalViewPr>
  <p:slideViewPr>
    <p:cSldViewPr>
      <p:cViewPr>
        <p:scale>
          <a:sx n="50" d="100"/>
          <a:sy n="50" d="100"/>
        </p:scale>
        <p:origin x="-450" y="-1596"/>
      </p:cViewPr>
      <p:guideLst>
        <p:guide orient="horz" pos="690"/>
        <p:guide orient="horz" pos="4228"/>
        <p:guide pos="4050"/>
        <p:guide pos="3596"/>
        <p:guide pos="7588"/>
        <p:guide pos="376"/>
        <p:guide pos="1350"/>
      </p:guideLst>
    </p:cSldViewPr>
  </p:slideViewPr>
  <p:outlineViewPr>
    <p:cViewPr>
      <p:scale>
        <a:sx n="100" d="100"/>
        <a:sy n="100" d="100"/>
      </p:scale>
      <p:origin x="0" y="-21174"/>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887558033003345E-2"/>
          <c:y val="4.6293773274872635E-2"/>
          <c:w val="0.87872087984984448"/>
          <c:h val="0.79956085665293231"/>
        </c:manualLayout>
      </c:layout>
      <c:barChart>
        <c:barDir val="col"/>
        <c:grouping val="clustered"/>
        <c:varyColors val="0"/>
        <c:ser>
          <c:idx val="0"/>
          <c:order val="0"/>
          <c:tx>
            <c:strRef>
              <c:f>Sheet1!$B$1</c:f>
              <c:strCache>
                <c:ptCount val="1"/>
                <c:pt idx="0">
                  <c:v>Series 1</c:v>
                </c:pt>
              </c:strCache>
            </c:strRef>
          </c:tx>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0-338B-442B-8111-70B806E0409C}"/>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338B-442B-8111-70B806E0409C}"/>
                </c:ext>
              </c:extLst>
            </c:dLbl>
            <c:dLbl>
              <c:idx val="2"/>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2-338B-442B-8111-70B806E0409C}"/>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numRef>
              <c:f>Sheet1!$A$2:$A$4</c:f>
              <c:numCache>
                <c:formatCode>General</c:formatCode>
                <c:ptCount val="3"/>
                <c:pt idx="0">
                  <c:v>2011</c:v>
                </c:pt>
                <c:pt idx="1">
                  <c:v>2014</c:v>
                </c:pt>
                <c:pt idx="2">
                  <c:v>2015</c:v>
                </c:pt>
              </c:numCache>
            </c:numRef>
          </c:cat>
          <c:val>
            <c:numRef>
              <c:f>Sheet1!$B$2:$B$4</c:f>
              <c:numCache>
                <c:formatCode>General</c:formatCode>
                <c:ptCount val="3"/>
                <c:pt idx="0">
                  <c:v>100</c:v>
                </c:pt>
                <c:pt idx="1">
                  <c:v>90</c:v>
                </c:pt>
                <c:pt idx="2">
                  <c:v>50</c:v>
                </c:pt>
              </c:numCache>
            </c:numRef>
          </c:val>
          <c:extLst xmlns:c16r2="http://schemas.microsoft.com/office/drawing/2015/06/chart">
            <c:ext xmlns:c16="http://schemas.microsoft.com/office/drawing/2014/chart" uri="{C3380CC4-5D6E-409C-BE32-E72D297353CC}">
              <c16:uniqueId val="{00000003-338B-442B-8111-70B806E0409C}"/>
            </c:ext>
          </c:extLst>
        </c:ser>
        <c:ser>
          <c:idx val="1"/>
          <c:order val="1"/>
          <c:tx>
            <c:strRef>
              <c:f>Sheet1!$C$1</c:f>
              <c:strCache>
                <c:ptCount val="1"/>
                <c:pt idx="0">
                  <c:v>Series 2</c:v>
                </c:pt>
              </c:strCache>
            </c:strRef>
          </c:tx>
          <c:spPr>
            <a:solidFill>
              <a:schemeClr val="accent2"/>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Sheet1!$A$2:$A$4</c:f>
              <c:numCache>
                <c:formatCode>General</c:formatCode>
                <c:ptCount val="3"/>
                <c:pt idx="0">
                  <c:v>2011</c:v>
                </c:pt>
                <c:pt idx="1">
                  <c:v>2014</c:v>
                </c:pt>
                <c:pt idx="2">
                  <c:v>2015</c:v>
                </c:pt>
              </c:numCache>
            </c:numRef>
          </c:cat>
          <c:val>
            <c:numRef>
              <c:f>Sheet1!$C$2:$C$4</c:f>
              <c:numCache>
                <c:formatCode>General</c:formatCode>
                <c:ptCount val="3"/>
                <c:pt idx="0">
                  <c:v>90</c:v>
                </c:pt>
                <c:pt idx="1">
                  <c:v>75</c:v>
                </c:pt>
                <c:pt idx="2">
                  <c:v>100</c:v>
                </c:pt>
              </c:numCache>
            </c:numRef>
          </c:val>
          <c:extLst xmlns:c16r2="http://schemas.microsoft.com/office/drawing/2015/06/chart">
            <c:ext xmlns:c16="http://schemas.microsoft.com/office/drawing/2014/chart" uri="{C3380CC4-5D6E-409C-BE32-E72D297353CC}">
              <c16:uniqueId val="{00000004-338B-442B-8111-70B806E0409C}"/>
            </c:ext>
          </c:extLst>
        </c:ser>
        <c:ser>
          <c:idx val="2"/>
          <c:order val="2"/>
          <c:tx>
            <c:strRef>
              <c:f>Sheet1!$D$1</c:f>
              <c:strCache>
                <c:ptCount val="1"/>
                <c:pt idx="0">
                  <c:v>Series 3</c:v>
                </c:pt>
              </c:strCache>
            </c:strRef>
          </c:tx>
          <c:spPr>
            <a:solidFill>
              <a:schemeClr val="accent3"/>
            </a:solidFill>
            <a:effectLst/>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Sheet1!$A$2:$A$4</c:f>
              <c:numCache>
                <c:formatCode>General</c:formatCode>
                <c:ptCount val="3"/>
                <c:pt idx="0">
                  <c:v>2011</c:v>
                </c:pt>
                <c:pt idx="1">
                  <c:v>2014</c:v>
                </c:pt>
                <c:pt idx="2">
                  <c:v>2015</c:v>
                </c:pt>
              </c:numCache>
            </c:numRef>
          </c:cat>
          <c:val>
            <c:numRef>
              <c:f>Sheet1!$D$2:$D$4</c:f>
              <c:numCache>
                <c:formatCode>General</c:formatCode>
                <c:ptCount val="3"/>
                <c:pt idx="0">
                  <c:v>70</c:v>
                </c:pt>
                <c:pt idx="1">
                  <c:v>55</c:v>
                </c:pt>
                <c:pt idx="2">
                  <c:v>85</c:v>
                </c:pt>
              </c:numCache>
            </c:numRef>
          </c:val>
          <c:extLst xmlns:c16r2="http://schemas.microsoft.com/office/drawing/2015/06/chart">
            <c:ext xmlns:c16="http://schemas.microsoft.com/office/drawing/2014/chart" uri="{C3380CC4-5D6E-409C-BE32-E72D297353CC}">
              <c16:uniqueId val="{00000005-338B-442B-8111-70B806E0409C}"/>
            </c:ext>
          </c:extLst>
        </c:ser>
        <c:ser>
          <c:idx val="3"/>
          <c:order val="3"/>
          <c:tx>
            <c:strRef>
              <c:f>Sheet1!$E$1</c:f>
              <c:strCache>
                <c:ptCount val="1"/>
                <c:pt idx="0">
                  <c:v>Series 32</c:v>
                </c:pt>
              </c:strCache>
            </c:strRef>
          </c:tx>
          <c:spPr>
            <a:solidFill>
              <a:schemeClr val="accent4"/>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Sheet1!$A$2:$A$4</c:f>
              <c:numCache>
                <c:formatCode>General</c:formatCode>
                <c:ptCount val="3"/>
                <c:pt idx="0">
                  <c:v>2011</c:v>
                </c:pt>
                <c:pt idx="1">
                  <c:v>2014</c:v>
                </c:pt>
                <c:pt idx="2">
                  <c:v>2015</c:v>
                </c:pt>
              </c:numCache>
            </c:numRef>
          </c:cat>
          <c:val>
            <c:numRef>
              <c:f>Sheet1!$E$2:$E$4</c:f>
              <c:numCache>
                <c:formatCode>General</c:formatCode>
                <c:ptCount val="3"/>
                <c:pt idx="0">
                  <c:v>50</c:v>
                </c:pt>
                <c:pt idx="1">
                  <c:v>65</c:v>
                </c:pt>
                <c:pt idx="2">
                  <c:v>70</c:v>
                </c:pt>
              </c:numCache>
            </c:numRef>
          </c:val>
          <c:extLst xmlns:c16r2="http://schemas.microsoft.com/office/drawing/2015/06/chart">
            <c:ext xmlns:c16="http://schemas.microsoft.com/office/drawing/2014/chart" uri="{C3380CC4-5D6E-409C-BE32-E72D297353CC}">
              <c16:uniqueId val="{00000006-338B-442B-8111-70B806E0409C}"/>
            </c:ext>
          </c:extLst>
        </c:ser>
        <c:ser>
          <c:idx val="4"/>
          <c:order val="4"/>
          <c:tx>
            <c:strRef>
              <c:f>Sheet1!$F$1</c:f>
              <c:strCache>
                <c:ptCount val="1"/>
                <c:pt idx="0">
                  <c:v>Series 322</c:v>
                </c:pt>
              </c:strCache>
            </c:strRef>
          </c:tx>
          <c:spPr>
            <a:solidFill>
              <a:schemeClr val="accent5"/>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Sheet1!$A$2:$A$4</c:f>
              <c:numCache>
                <c:formatCode>General</c:formatCode>
                <c:ptCount val="3"/>
                <c:pt idx="0">
                  <c:v>2011</c:v>
                </c:pt>
                <c:pt idx="1">
                  <c:v>2014</c:v>
                </c:pt>
                <c:pt idx="2">
                  <c:v>2015</c:v>
                </c:pt>
              </c:numCache>
            </c:numRef>
          </c:cat>
          <c:val>
            <c:numRef>
              <c:f>Sheet1!$F$2:$F$4</c:f>
              <c:numCache>
                <c:formatCode>General</c:formatCode>
                <c:ptCount val="3"/>
                <c:pt idx="0">
                  <c:v>20</c:v>
                </c:pt>
                <c:pt idx="1">
                  <c:v>45</c:v>
                </c:pt>
                <c:pt idx="2">
                  <c:v>35</c:v>
                </c:pt>
              </c:numCache>
            </c:numRef>
          </c:val>
          <c:extLst xmlns:c16r2="http://schemas.microsoft.com/office/drawing/2015/06/chart">
            <c:ext xmlns:c16="http://schemas.microsoft.com/office/drawing/2014/chart" uri="{C3380CC4-5D6E-409C-BE32-E72D297353CC}">
              <c16:uniqueId val="{00000007-338B-442B-8111-70B806E0409C}"/>
            </c:ext>
          </c:extLst>
        </c:ser>
        <c:dLbls>
          <c:showLegendKey val="0"/>
          <c:showVal val="0"/>
          <c:showCatName val="0"/>
          <c:showSerName val="0"/>
          <c:showPercent val="0"/>
          <c:showBubbleSize val="0"/>
        </c:dLbls>
        <c:gapWidth val="351"/>
        <c:overlap val="-14"/>
        <c:axId val="51278208"/>
        <c:axId val="51279744"/>
      </c:barChart>
      <c:catAx>
        <c:axId val="51278208"/>
        <c:scaling>
          <c:orientation val="minMax"/>
        </c:scaling>
        <c:delete val="0"/>
        <c:axPos val="b"/>
        <c:numFmt formatCode="General" sourceLinked="0"/>
        <c:majorTickMark val="out"/>
        <c:minorTickMark val="none"/>
        <c:tickLblPos val="nextTo"/>
        <c:spPr>
          <a:noFill/>
        </c:spPr>
        <c:txPr>
          <a:bodyPr anchor="b"/>
          <a:lstStyle/>
          <a:p>
            <a:pPr>
              <a:defRPr sz="1050"/>
            </a:pPr>
            <a:endParaRPr lang="zh-CN"/>
          </a:p>
        </c:txPr>
        <c:crossAx val="51279744"/>
        <c:crosses val="autoZero"/>
        <c:auto val="1"/>
        <c:lblAlgn val="ctr"/>
        <c:lblOffset val="100"/>
        <c:noMultiLvlLbl val="0"/>
      </c:catAx>
      <c:valAx>
        <c:axId val="51279744"/>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51278208"/>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2887558033003345E-2"/>
          <c:y val="4.6293773274872635E-2"/>
          <c:w val="0.87872087984984482"/>
          <c:h val="0.79956085665293231"/>
        </c:manualLayout>
      </c:layout>
      <c:barChart>
        <c:barDir val="col"/>
        <c:grouping val="clustered"/>
        <c:varyColors val="0"/>
        <c:ser>
          <c:idx val="0"/>
          <c:order val="0"/>
          <c:tx>
            <c:strRef>
              <c:f>Sheet1!$B$1</c:f>
              <c:strCache>
                <c:ptCount val="1"/>
                <c:pt idx="0">
                  <c:v>Series 1</c:v>
                </c:pt>
              </c:strCache>
            </c:strRef>
          </c:tx>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0-4B5A-45AA-9846-92EC742EA435}"/>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4B5A-45AA-9846-92EC742EA435}"/>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100</c:v>
                </c:pt>
                <c:pt idx="1">
                  <c:v>90</c:v>
                </c:pt>
                <c:pt idx="2">
                  <c:v>50</c:v>
                </c:pt>
                <c:pt idx="3">
                  <c:v>50</c:v>
                </c:pt>
              </c:numCache>
            </c:numRef>
          </c:val>
          <c:extLst xmlns:c16r2="http://schemas.microsoft.com/office/drawing/2015/06/chart">
            <c:ext xmlns:c16="http://schemas.microsoft.com/office/drawing/2014/chart" uri="{C3380CC4-5D6E-409C-BE32-E72D297353CC}">
              <c16:uniqueId val="{00000002-4B5A-45AA-9846-92EC742EA435}"/>
            </c:ext>
          </c:extLst>
        </c:ser>
        <c:ser>
          <c:idx val="1"/>
          <c:order val="1"/>
          <c:tx>
            <c:strRef>
              <c:f>Sheet1!$C$1</c:f>
              <c:strCache>
                <c:ptCount val="1"/>
                <c:pt idx="0">
                  <c:v>Series 2</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90</c:v>
                </c:pt>
                <c:pt idx="1">
                  <c:v>75</c:v>
                </c:pt>
                <c:pt idx="2">
                  <c:v>100</c:v>
                </c:pt>
                <c:pt idx="3">
                  <c:v>100</c:v>
                </c:pt>
              </c:numCache>
            </c:numRef>
          </c:val>
          <c:extLst xmlns:c16r2="http://schemas.microsoft.com/office/drawing/2015/06/chart">
            <c:ext xmlns:c16="http://schemas.microsoft.com/office/drawing/2014/chart" uri="{C3380CC4-5D6E-409C-BE32-E72D297353CC}">
              <c16:uniqueId val="{00000003-4B5A-45AA-9846-92EC742EA435}"/>
            </c:ext>
          </c:extLst>
        </c:ser>
        <c:ser>
          <c:idx val="2"/>
          <c:order val="2"/>
          <c:tx>
            <c:strRef>
              <c:f>Sheet1!$D$1</c:f>
              <c:strCache>
                <c:ptCount val="1"/>
                <c:pt idx="0">
                  <c:v>Series 3</c:v>
                </c:pt>
              </c:strCache>
            </c:strRef>
          </c:tx>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70</c:v>
                </c:pt>
                <c:pt idx="1">
                  <c:v>55</c:v>
                </c:pt>
                <c:pt idx="2">
                  <c:v>85</c:v>
                </c:pt>
                <c:pt idx="3">
                  <c:v>85</c:v>
                </c:pt>
              </c:numCache>
            </c:numRef>
          </c:val>
          <c:extLst xmlns:c16r2="http://schemas.microsoft.com/office/drawing/2015/06/chart">
            <c:ext xmlns:c16="http://schemas.microsoft.com/office/drawing/2014/chart" uri="{C3380CC4-5D6E-409C-BE32-E72D297353CC}">
              <c16:uniqueId val="{00000004-4B5A-45AA-9846-92EC742EA435}"/>
            </c:ext>
          </c:extLst>
        </c:ser>
        <c:dLbls>
          <c:showLegendKey val="0"/>
          <c:showVal val="0"/>
          <c:showCatName val="0"/>
          <c:showSerName val="0"/>
          <c:showPercent val="0"/>
          <c:showBubbleSize val="0"/>
        </c:dLbls>
        <c:gapWidth val="351"/>
        <c:overlap val="-14"/>
        <c:axId val="134029312"/>
        <c:axId val="134030848"/>
      </c:barChart>
      <c:catAx>
        <c:axId val="134029312"/>
        <c:scaling>
          <c:orientation val="minMax"/>
        </c:scaling>
        <c:delete val="0"/>
        <c:axPos val="b"/>
        <c:numFmt formatCode="General" sourceLinked="0"/>
        <c:majorTickMark val="out"/>
        <c:minorTickMark val="none"/>
        <c:tickLblPos val="nextTo"/>
        <c:spPr>
          <a:noFill/>
        </c:spPr>
        <c:crossAx val="134030848"/>
        <c:crosses val="autoZero"/>
        <c:auto val="1"/>
        <c:lblAlgn val="ctr"/>
        <c:lblOffset val="100"/>
        <c:noMultiLvlLbl val="0"/>
      </c:catAx>
      <c:valAx>
        <c:axId val="134030848"/>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134029312"/>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887558033003345E-2"/>
          <c:y val="4.6293773274872635E-2"/>
          <c:w val="0.87872087984984504"/>
          <c:h val="0.79956085665293231"/>
        </c:manualLayout>
      </c:layout>
      <c:barChart>
        <c:barDir val="col"/>
        <c:grouping val="clustered"/>
        <c:varyColors val="0"/>
        <c:ser>
          <c:idx val="0"/>
          <c:order val="0"/>
          <c:tx>
            <c:strRef>
              <c:f>Sheet1!$B$1</c:f>
              <c:strCache>
                <c:ptCount val="1"/>
                <c:pt idx="0">
                  <c:v>Series 1</c:v>
                </c:pt>
              </c:strCache>
            </c:strRef>
          </c:tx>
          <c:spPr>
            <a:solidFill>
              <a:schemeClr val="accent1"/>
            </a:solidFill>
            <a:ln>
              <a:solidFill>
                <a:schemeClr val="bg1"/>
              </a:solidFill>
            </a:ln>
          </c:spPr>
          <c:invertIfNegative val="0"/>
          <c:dPt>
            <c:idx val="0"/>
            <c:invertIfNegative val="0"/>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75EF-41E8-B98C-0826E512B0C5}"/>
              </c:ext>
            </c:extLst>
          </c:dPt>
          <c:dPt>
            <c:idx val="1"/>
            <c:invertIfNegative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75EF-41E8-B98C-0826E512B0C5}"/>
              </c:ext>
            </c:extLst>
          </c:dPt>
          <c:dPt>
            <c:idx val="2"/>
            <c:invertIfNegative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75EF-41E8-B98C-0826E512B0C5}"/>
              </c:ext>
            </c:extLst>
          </c:dPt>
          <c:dLbls>
            <c:dLbl>
              <c:idx val="0"/>
              <c:layout/>
              <c:dLblPos val="outEnd"/>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75EF-41E8-B98C-0826E512B0C5}"/>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75EF-41E8-B98C-0826E512B0C5}"/>
                </c:ext>
              </c:extLst>
            </c:dLbl>
            <c:dLbl>
              <c:idx val="2"/>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75EF-41E8-B98C-0826E512B0C5}"/>
                </c:ext>
              </c:extLst>
            </c:dLbl>
            <c:dLbl>
              <c:idx val="3"/>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6-75EF-41E8-B98C-0826E512B0C5}"/>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10</c:v>
                </c:pt>
                <c:pt idx="1">
                  <c:v>20</c:v>
                </c:pt>
                <c:pt idx="2">
                  <c:v>30</c:v>
                </c:pt>
                <c:pt idx="3">
                  <c:v>100</c:v>
                </c:pt>
              </c:numCache>
            </c:numRef>
          </c:val>
          <c:extLst xmlns:c16r2="http://schemas.microsoft.com/office/drawing/2015/06/chart">
            <c:ext xmlns:c16="http://schemas.microsoft.com/office/drawing/2014/chart" uri="{C3380CC4-5D6E-409C-BE32-E72D297353CC}">
              <c16:uniqueId val="{00000007-75EF-41E8-B98C-0826E512B0C5}"/>
            </c:ext>
          </c:extLst>
        </c:ser>
        <c:dLbls>
          <c:showLegendKey val="0"/>
          <c:showVal val="0"/>
          <c:showCatName val="0"/>
          <c:showSerName val="0"/>
          <c:showPercent val="0"/>
          <c:showBubbleSize val="0"/>
        </c:dLbls>
        <c:gapWidth val="55"/>
        <c:overlap val="-16"/>
        <c:axId val="134141824"/>
        <c:axId val="134143360"/>
      </c:barChart>
      <c:catAx>
        <c:axId val="134141824"/>
        <c:scaling>
          <c:orientation val="maxMin"/>
        </c:scaling>
        <c:delete val="0"/>
        <c:axPos val="b"/>
        <c:numFmt formatCode="General" sourceLinked="0"/>
        <c:majorTickMark val="out"/>
        <c:minorTickMark val="none"/>
        <c:tickLblPos val="nextTo"/>
        <c:spPr>
          <a:noFill/>
        </c:spPr>
        <c:crossAx val="134143360"/>
        <c:crosses val="autoZero"/>
        <c:auto val="0"/>
        <c:lblAlgn val="ctr"/>
        <c:lblOffset val="100"/>
        <c:noMultiLvlLbl val="0"/>
      </c:catAx>
      <c:valAx>
        <c:axId val="134143360"/>
        <c:scaling>
          <c:orientation val="minMax"/>
        </c:scaling>
        <c:delete val="0"/>
        <c:axPos val="r"/>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crossAx val="134141824"/>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2019/6/5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2019/6/5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a:t>
            </a:fld>
            <a:endParaRPr lang="zh-CN" altLang="en-US"/>
          </a:p>
        </p:txBody>
      </p:sp>
    </p:spTree>
    <p:extLst>
      <p:ext uri="{BB962C8B-B14F-4D97-AF65-F5344CB8AC3E}">
        <p14:creationId xmlns:p14="http://schemas.microsoft.com/office/powerpoint/2010/main" val="1813991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93872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631597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968012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90085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9517265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15</a:t>
            </a:fld>
            <a:endParaRPr lang="zh-CN" altLang="en-US"/>
          </a:p>
        </p:txBody>
      </p:sp>
    </p:spTree>
    <p:extLst>
      <p:ext uri="{BB962C8B-B14F-4D97-AF65-F5344CB8AC3E}">
        <p14:creationId xmlns:p14="http://schemas.microsoft.com/office/powerpoint/2010/main" val="34325446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91983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1234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980812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83765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40144561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20</a:t>
            </a:fld>
            <a:endParaRPr lang="zh-CN" altLang="en-US"/>
          </a:p>
        </p:txBody>
      </p:sp>
    </p:spTree>
    <p:extLst>
      <p:ext uri="{BB962C8B-B14F-4D97-AF65-F5344CB8AC3E}">
        <p14:creationId xmlns:p14="http://schemas.microsoft.com/office/powerpoint/2010/main" val="40860448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5850073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6219836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613972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3677045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25</a:t>
            </a:fld>
            <a:endParaRPr lang="zh-CN" altLang="en-US"/>
          </a:p>
        </p:txBody>
      </p:sp>
    </p:spTree>
    <p:extLst>
      <p:ext uri="{BB962C8B-B14F-4D97-AF65-F5344CB8AC3E}">
        <p14:creationId xmlns:p14="http://schemas.microsoft.com/office/powerpoint/2010/main" val="2330448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3</a:t>
            </a:fld>
            <a:endParaRPr lang="zh-CN" altLang="en-US"/>
          </a:p>
        </p:txBody>
      </p:sp>
    </p:spTree>
    <p:extLst>
      <p:ext uri="{BB962C8B-B14F-4D97-AF65-F5344CB8AC3E}">
        <p14:creationId xmlns:p14="http://schemas.microsoft.com/office/powerpoint/2010/main" val="1040733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5D71CF38-71B0-474A-B071-9183F50B30C2}" type="slidenum">
              <a:rPr lang="id-ID" smtClean="0"/>
              <a:t>4</a:t>
            </a:fld>
            <a:endParaRPr lang="id-ID"/>
          </a:p>
        </p:txBody>
      </p:sp>
    </p:spTree>
    <p:extLst>
      <p:ext uri="{BB962C8B-B14F-4D97-AF65-F5344CB8AC3E}">
        <p14:creationId xmlns:p14="http://schemas.microsoft.com/office/powerpoint/2010/main" val="1645751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7889041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4149699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346342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086602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9</a:t>
            </a:fld>
            <a:endParaRPr lang="zh-CN" altLang="en-US"/>
          </a:p>
        </p:txBody>
      </p:sp>
    </p:spTree>
    <p:extLst>
      <p:ext uri="{BB962C8B-B14F-4D97-AF65-F5344CB8AC3E}">
        <p14:creationId xmlns:p14="http://schemas.microsoft.com/office/powerpoint/2010/main" val="2618282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bg>
      <p:bgRef idx="1001">
        <a:schemeClr val="bg1"/>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964407" y="2246811"/>
            <a:ext cx="10929938" cy="1550333"/>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a:prstGeom prst="rect">
            <a:avLst/>
          </a:prstGeom>
        </p:spPr>
        <p:txBody>
          <a:bodyPr/>
          <a:lstStyle>
            <a:lvl1pPr marL="0" indent="0" algn="ctr">
              <a:buNone/>
              <a:defRPr>
                <a:solidFill>
                  <a:schemeClr val="tx1">
                    <a:tint val="75000"/>
                  </a:schemeClr>
                </a:solidFill>
              </a:defRPr>
            </a:lvl1pPr>
            <a:lvl2pPr marL="642656" indent="0" algn="ctr">
              <a:buNone/>
              <a:defRPr>
                <a:solidFill>
                  <a:schemeClr val="tx1">
                    <a:tint val="75000"/>
                  </a:schemeClr>
                </a:solidFill>
              </a:defRPr>
            </a:lvl2pPr>
            <a:lvl3pPr marL="1285309" indent="0" algn="ctr">
              <a:buNone/>
              <a:defRPr>
                <a:solidFill>
                  <a:schemeClr val="tx1">
                    <a:tint val="75000"/>
                  </a:schemeClr>
                </a:solidFill>
              </a:defRPr>
            </a:lvl3pPr>
            <a:lvl4pPr marL="1927964" indent="0" algn="ctr">
              <a:buNone/>
              <a:defRPr>
                <a:solidFill>
                  <a:schemeClr val="tx1">
                    <a:tint val="75000"/>
                  </a:schemeClr>
                </a:solidFill>
              </a:defRPr>
            </a:lvl4pPr>
            <a:lvl5pPr marL="2570621" indent="0" algn="ctr">
              <a:buNone/>
              <a:defRPr>
                <a:solidFill>
                  <a:schemeClr val="tx1">
                    <a:tint val="75000"/>
                  </a:schemeClr>
                </a:solidFill>
              </a:defRPr>
            </a:lvl5pPr>
            <a:lvl6pPr marL="3213275" indent="0" algn="ctr">
              <a:buNone/>
              <a:defRPr>
                <a:solidFill>
                  <a:schemeClr val="tx1">
                    <a:tint val="75000"/>
                  </a:schemeClr>
                </a:solidFill>
              </a:defRPr>
            </a:lvl6pPr>
            <a:lvl7pPr marL="3855930" indent="0" algn="ctr">
              <a:buNone/>
              <a:defRPr>
                <a:solidFill>
                  <a:schemeClr val="tx1">
                    <a:tint val="75000"/>
                  </a:schemeClr>
                </a:solidFill>
              </a:defRPr>
            </a:lvl7pPr>
            <a:lvl8pPr marL="4498585" indent="0" algn="ctr">
              <a:buNone/>
              <a:defRPr>
                <a:solidFill>
                  <a:schemeClr val="tx1">
                    <a:tint val="75000"/>
                  </a:schemeClr>
                </a:solidFill>
              </a:defRPr>
            </a:lvl8pPr>
            <a:lvl9pPr marL="514124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43018" y="6704013"/>
            <a:ext cx="3000745" cy="385762"/>
          </a:xfrm>
          <a:prstGeom prst="rect">
            <a:avLst/>
          </a:prstGeom>
        </p:spPr>
        <p:txBody>
          <a:bodyPr/>
          <a:lstStyle>
            <a:lvl1pPr>
              <a:defRPr/>
            </a:lvl1pPr>
          </a:lstStyle>
          <a:p>
            <a:pPr>
              <a:defRPr/>
            </a:pPr>
            <a:endParaRPr lang="zh-CN" altLang="en-US"/>
          </a:p>
        </p:txBody>
      </p:sp>
      <p:sp>
        <p:nvSpPr>
          <p:cNvPr id="5" name="页脚占位符 4"/>
          <p:cNvSpPr>
            <a:spLocks noGrp="1"/>
          </p:cNvSpPr>
          <p:nvPr>
            <p:ph type="ftr" sz="quarter" idx="11"/>
          </p:nvPr>
        </p:nvSpPr>
        <p:spPr>
          <a:xfrm>
            <a:off x="4393156" y="6704013"/>
            <a:ext cx="4072440" cy="385762"/>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9214988" y="6704013"/>
            <a:ext cx="3000745" cy="385762"/>
          </a:xfrm>
          <a:prstGeom prst="rect">
            <a:avLst/>
          </a:prstGeom>
        </p:spPr>
        <p:txBody>
          <a:bodyPr/>
          <a:lstStyle>
            <a:lvl1pPr>
              <a:defRPr/>
            </a:lvl1pPr>
          </a:lstStyle>
          <a:p>
            <a:fld id="{5A80EFF5-4C64-44AF-903C-4654B01C43E2}" type="slidenum">
              <a:rPr lang="zh-CN" altLang="en-US"/>
              <a:pPr/>
              <a:t>‹#›</a:t>
            </a:fld>
            <a:endParaRPr lang="zh-CN" altLang="en-US"/>
          </a:p>
        </p:txBody>
      </p:sp>
    </p:spTree>
    <p:extLst>
      <p:ext uri="{BB962C8B-B14F-4D97-AF65-F5344CB8AC3E}">
        <p14:creationId xmlns:p14="http://schemas.microsoft.com/office/powerpoint/2010/main" val="777088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258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5964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9008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32518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820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5306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46316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5643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415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591454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grpSp>
        <p:nvGrpSpPr>
          <p:cNvPr id="2" name="组合 1"/>
          <p:cNvGrpSpPr/>
          <p:nvPr userDrawn="1"/>
        </p:nvGrpSpPr>
        <p:grpSpPr>
          <a:xfrm>
            <a:off x="-15079" y="6475583"/>
            <a:ext cx="12873036" cy="775672"/>
            <a:chOff x="-15875" y="5826125"/>
            <a:chExt cx="12874625" cy="1406525"/>
          </a:xfrm>
        </p:grpSpPr>
        <p:sp>
          <p:nvSpPr>
            <p:cNvPr id="3" name="Freeform 6"/>
            <p:cNvSpPr>
              <a:spLocks/>
            </p:cNvSpPr>
            <p:nvPr/>
          </p:nvSpPr>
          <p:spPr bwMode="auto">
            <a:xfrm>
              <a:off x="-15875" y="5826125"/>
              <a:ext cx="12874625" cy="1406525"/>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sp>
          <p:nvSpPr>
            <p:cNvPr id="4" name="Freeform 7"/>
            <p:cNvSpPr>
              <a:spLocks/>
            </p:cNvSpPr>
            <p:nvPr/>
          </p:nvSpPr>
          <p:spPr bwMode="auto">
            <a:xfrm>
              <a:off x="-15875" y="6188075"/>
              <a:ext cx="12874625" cy="1044575"/>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215767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990"/>
            <a:ext cx="12867692" cy="7229660"/>
          </a:xfrm>
          <a:prstGeom prst="rect">
            <a:avLst/>
          </a:prstGeom>
        </p:spPr>
      </p:pic>
    </p:spTree>
    <p:extLst>
      <p:ext uri="{BB962C8B-B14F-4D97-AF65-F5344CB8AC3E}">
        <p14:creationId xmlns:p14="http://schemas.microsoft.com/office/powerpoint/2010/main" val="30476075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990"/>
            <a:ext cx="12867692" cy="7229660"/>
          </a:xfrm>
          <a:prstGeom prst="rect">
            <a:avLst/>
          </a:prstGeom>
        </p:spPr>
      </p:pic>
    </p:spTree>
    <p:extLst>
      <p:ext uri="{BB962C8B-B14F-4D97-AF65-F5344CB8AC3E}">
        <p14:creationId xmlns:p14="http://schemas.microsoft.com/office/powerpoint/2010/main" val="3969235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990"/>
            <a:ext cx="12867692" cy="7229660"/>
          </a:xfrm>
          <a:prstGeom prst="rect">
            <a:avLst/>
          </a:prstGeom>
        </p:spPr>
      </p:pic>
    </p:spTree>
    <p:extLst>
      <p:ext uri="{BB962C8B-B14F-4D97-AF65-F5344CB8AC3E}">
        <p14:creationId xmlns:p14="http://schemas.microsoft.com/office/powerpoint/2010/main" val="29482566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2990"/>
            <a:ext cx="12867692" cy="7229660"/>
          </a:xfrm>
          <a:prstGeom prst="rect">
            <a:avLst/>
          </a:prstGeom>
        </p:spPr>
      </p:pic>
    </p:spTree>
    <p:extLst>
      <p:ext uri="{BB962C8B-B14F-4D97-AF65-F5344CB8AC3E}">
        <p14:creationId xmlns:p14="http://schemas.microsoft.com/office/powerpoint/2010/main" val="2596088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724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503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680" y="0"/>
            <a:ext cx="12837390" cy="7232650"/>
          </a:xfrm>
          <a:prstGeom prst="rect">
            <a:avLst/>
          </a:prstGeom>
        </p:spPr>
      </p:pic>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2019/6/5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4108" r:id="rId1"/>
    <p:sldLayoutId id="2147484109" r:id="rId2"/>
    <p:sldLayoutId id="2147484111" r:id="rId3"/>
    <p:sldLayoutId id="2147484112" r:id="rId4"/>
    <p:sldLayoutId id="2147484113" r:id="rId5"/>
    <p:sldLayoutId id="2147484114" r:id="rId6"/>
    <p:sldLayoutId id="214748411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2019/6/5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23535356"/>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4" y="247"/>
            <a:ext cx="12857163" cy="7251344"/>
          </a:xfrm>
          <a:prstGeom prst="rect">
            <a:avLst/>
          </a:prstGeom>
          <a:blipFill dpi="0" rotWithShape="1">
            <a:blip r:embed="rId4">
              <a:alphaModFix amt="29000"/>
              <a:duotone>
                <a:prstClr val="black"/>
                <a:srgbClr val="E4E4E4">
                  <a:tint val="45000"/>
                  <a:satMod val="400000"/>
                </a:srgbClr>
              </a:duotone>
            </a:blip>
            <a:srcRect/>
            <a:tile tx="0" ty="0" sx="100000" sy="100000" flip="none" algn="tl"/>
          </a:blipFill>
        </p:spPr>
      </p:pic>
      <p:sp>
        <p:nvSpPr>
          <p:cNvPr id="11" name="直角三角形 10"/>
          <p:cNvSpPr/>
          <p:nvPr/>
        </p:nvSpPr>
        <p:spPr>
          <a:xfrm rot="5400000">
            <a:off x="-350770" y="351813"/>
            <a:ext cx="5203134" cy="4500007"/>
          </a:xfrm>
          <a:prstGeom prst="rtTriangle">
            <a:avLst/>
          </a:prstGeom>
          <a:solidFill>
            <a:srgbClr val="008A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sp>
        <p:nvSpPr>
          <p:cNvPr id="12" name="直角三角形 11"/>
          <p:cNvSpPr/>
          <p:nvPr/>
        </p:nvSpPr>
        <p:spPr>
          <a:xfrm rot="5400000" flipH="1" flipV="1">
            <a:off x="9505869" y="3891027"/>
            <a:ext cx="3606483" cy="3119122"/>
          </a:xfrm>
          <a:prstGeom prst="rtTriangle">
            <a:avLst/>
          </a:prstGeom>
          <a:solidFill>
            <a:srgbClr val="008A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cxnSp>
        <p:nvCxnSpPr>
          <p:cNvPr id="14" name="直接连接符 13"/>
          <p:cNvCxnSpPr/>
          <p:nvPr/>
        </p:nvCxnSpPr>
        <p:spPr>
          <a:xfrm flipH="1">
            <a:off x="794" y="674356"/>
            <a:ext cx="4209828" cy="4758936"/>
          </a:xfrm>
          <a:prstGeom prst="line">
            <a:avLst/>
          </a:prstGeom>
          <a:ln>
            <a:solidFill>
              <a:srgbClr val="32AC7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9621423" y="3536505"/>
            <a:ext cx="3247249" cy="3717326"/>
          </a:xfrm>
          <a:prstGeom prst="line">
            <a:avLst/>
          </a:prstGeom>
          <a:ln>
            <a:solidFill>
              <a:srgbClr val="32AC71"/>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3176142" y="3246660"/>
            <a:ext cx="6908465" cy="33147"/>
            <a:chOff x="3060700" y="4724400"/>
            <a:chExt cx="5955507" cy="31432"/>
          </a:xfrm>
        </p:grpSpPr>
        <p:cxnSp>
          <p:nvCxnSpPr>
            <p:cNvPr id="63" name="直接连接符 62"/>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176142" y="4624551"/>
            <a:ext cx="6908465" cy="33147"/>
            <a:chOff x="3060700" y="4724400"/>
            <a:chExt cx="5955507" cy="31432"/>
          </a:xfrm>
        </p:grpSpPr>
        <p:cxnSp>
          <p:nvCxnSpPr>
            <p:cNvPr id="66" name="直接连接符 6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8" name="文本框 45"/>
          <p:cNvSpPr txBox="1"/>
          <p:nvPr/>
        </p:nvSpPr>
        <p:spPr>
          <a:xfrm>
            <a:off x="2284157" y="3383258"/>
            <a:ext cx="8690657" cy="1113032"/>
          </a:xfrm>
          <a:prstGeom prst="rect">
            <a:avLst/>
          </a:prstGeom>
          <a:noFill/>
        </p:spPr>
        <p:txBody>
          <a:bodyPr wrap="none" lIns="96429" tIns="48214" rIns="96429" bIns="48214" rtlCol="0">
            <a:spAutoFit/>
          </a:bodyPr>
          <a:lstStyle/>
          <a:p>
            <a:pPr algn="ctr"/>
            <a:r>
              <a:rPr lang="zh-CN" altLang="en-US" sz="6600" b="1" dirty="0">
                <a:solidFill>
                  <a:schemeClr val="accent2"/>
                </a:solidFill>
                <a:latin typeface="方正正大黑简体" panose="02000000000000000000" pitchFamily="2" charset="-122"/>
                <a:ea typeface="方正正大黑简体" panose="02000000000000000000" pitchFamily="2" charset="-122"/>
              </a:rPr>
              <a:t>平安银行工作总结汇报</a:t>
            </a:r>
          </a:p>
        </p:txBody>
      </p:sp>
      <p:sp>
        <p:nvSpPr>
          <p:cNvPr id="69" name="文本框 59"/>
          <p:cNvSpPr txBox="1"/>
          <p:nvPr/>
        </p:nvSpPr>
        <p:spPr>
          <a:xfrm>
            <a:off x="4505650" y="2686750"/>
            <a:ext cx="4080420" cy="486835"/>
          </a:xfrm>
          <a:prstGeom prst="rect">
            <a:avLst/>
          </a:prstGeom>
          <a:noFill/>
        </p:spPr>
        <p:txBody>
          <a:bodyPr wrap="none" lIns="96429" tIns="48214" rIns="96429" bIns="48214" rtlCol="0">
            <a:spAutoFit/>
          </a:bodyPr>
          <a:lstStyle/>
          <a:p>
            <a:r>
              <a:rPr lang="zh-CN" altLang="en-US" sz="2531" dirty="0">
                <a:solidFill>
                  <a:schemeClr val="bg1">
                    <a:lumMod val="50000"/>
                  </a:schemeClr>
                </a:solidFill>
                <a:latin typeface="微软雅黑" panose="020B0503020204020204" pitchFamily="34" charset="-122"/>
                <a:ea typeface="微软雅黑" panose="020B0503020204020204" pitchFamily="34" charset="-122"/>
              </a:rPr>
              <a:t>单击此处添加您</a:t>
            </a:r>
            <a:r>
              <a:rPr lang="zh-CN" altLang="en-US" sz="2531" dirty="0" smtClean="0">
                <a:solidFill>
                  <a:schemeClr val="bg1">
                    <a:lumMod val="50000"/>
                  </a:schemeClr>
                </a:solidFill>
                <a:latin typeface="微软雅黑" panose="020B0503020204020204" pitchFamily="34" charset="-122"/>
                <a:ea typeface="微软雅黑" panose="020B0503020204020204" pitchFamily="34" charset="-122"/>
              </a:rPr>
              <a:t>的部门名称</a:t>
            </a:r>
            <a:endParaRPr lang="zh-CN" altLang="en-US" sz="253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4222795" y="4742420"/>
            <a:ext cx="4257565" cy="396118"/>
            <a:chOff x="3797499" y="5577300"/>
            <a:chExt cx="4037299" cy="375624"/>
          </a:xfrm>
        </p:grpSpPr>
        <p:sp>
          <p:nvSpPr>
            <p:cNvPr id="71" name="文本框 60"/>
            <p:cNvSpPr txBox="1"/>
            <p:nvPr/>
          </p:nvSpPr>
          <p:spPr>
            <a:xfrm>
              <a:off x="3797499" y="5577300"/>
              <a:ext cx="1882153" cy="350224"/>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文本框 61"/>
            <p:cNvSpPr txBox="1"/>
            <p:nvPr/>
          </p:nvSpPr>
          <p:spPr>
            <a:xfrm>
              <a:off x="5968819" y="5602700"/>
              <a:ext cx="1865979" cy="350224"/>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时间</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20XX.2.16</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pic>
        <p:nvPicPr>
          <p:cNvPr id="73" name="图片 7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95420" y="755700"/>
            <a:ext cx="2605551" cy="2371219"/>
          </a:xfrm>
          <a:prstGeom prst="rect">
            <a:avLst/>
          </a:prstGeom>
        </p:spPr>
      </p:pic>
    </p:spTree>
    <p:extLst>
      <p:ext uri="{BB962C8B-B14F-4D97-AF65-F5344CB8AC3E}">
        <p14:creationId xmlns:p14="http://schemas.microsoft.com/office/powerpoint/2010/main" val="204619130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300"/>
                                        <p:tgtEl>
                                          <p:spTgt spid="11"/>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300"/>
                                        <p:tgtEl>
                                          <p:spTgt spid="14"/>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300"/>
                                        <p:tgtEl>
                                          <p:spTgt spid="15"/>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300"/>
                                        <p:tgtEl>
                                          <p:spTgt spid="12"/>
                                        </p:tgtEl>
                                      </p:cBhvr>
                                    </p:animEffect>
                                  </p:childTnLst>
                                </p:cTn>
                              </p:par>
                            </p:childTnLst>
                          </p:cTn>
                        </p:par>
                        <p:par>
                          <p:cTn id="20" fill="hold">
                            <p:stCondLst>
                              <p:cond delay="1200"/>
                            </p:stCondLst>
                            <p:childTnLst>
                              <p:par>
                                <p:cTn id="21" presetID="42" presetClass="entr" presetSubtype="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1000"/>
                                        <p:tgtEl>
                                          <p:spTgt spid="73"/>
                                        </p:tgtEl>
                                      </p:cBhvr>
                                    </p:animEffect>
                                    <p:anim calcmode="lin" valueType="num">
                                      <p:cBhvr>
                                        <p:cTn id="24" dur="1000" fill="hold"/>
                                        <p:tgtEl>
                                          <p:spTgt spid="73"/>
                                        </p:tgtEl>
                                        <p:attrNameLst>
                                          <p:attrName>ppt_x</p:attrName>
                                        </p:attrNameLst>
                                      </p:cBhvr>
                                      <p:tavLst>
                                        <p:tav tm="0">
                                          <p:val>
                                            <p:strVal val="#ppt_x"/>
                                          </p:val>
                                        </p:tav>
                                        <p:tav tm="100000">
                                          <p:val>
                                            <p:strVal val="#ppt_x"/>
                                          </p:val>
                                        </p:tav>
                                      </p:tavLst>
                                    </p:anim>
                                    <p:anim calcmode="lin" valueType="num">
                                      <p:cBhvr>
                                        <p:cTn id="25" dur="1000" fill="hold"/>
                                        <p:tgtEl>
                                          <p:spTgt spid="73"/>
                                        </p:tgtEl>
                                        <p:attrNameLst>
                                          <p:attrName>ppt_y</p:attrName>
                                        </p:attrNameLst>
                                      </p:cBhvr>
                                      <p:tavLst>
                                        <p:tav tm="0">
                                          <p:val>
                                            <p:strVal val="#ppt_y+.1"/>
                                          </p:val>
                                        </p:tav>
                                        <p:tav tm="100000">
                                          <p:val>
                                            <p:strVal val="#ppt_y"/>
                                          </p:val>
                                        </p:tav>
                                      </p:tavLst>
                                    </p:anim>
                                  </p:childTnLst>
                                </p:cTn>
                              </p:par>
                            </p:childTnLst>
                          </p:cTn>
                        </p:par>
                        <p:par>
                          <p:cTn id="26" fill="hold">
                            <p:stCondLst>
                              <p:cond delay="2200"/>
                            </p:stCondLst>
                            <p:childTnLst>
                              <p:par>
                                <p:cTn id="27" presetID="2" presetClass="entr" presetSubtype="8" decel="100000" fill="hold" nodeType="after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0-#ppt_w/2"/>
                                          </p:val>
                                        </p:tav>
                                        <p:tav tm="100000">
                                          <p:val>
                                            <p:strVal val="#ppt_x"/>
                                          </p:val>
                                        </p:tav>
                                      </p:tavLst>
                                    </p:anim>
                                    <p:anim calcmode="lin" valueType="num">
                                      <p:cBhvr additive="base">
                                        <p:cTn id="30" dur="5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1+#ppt_w/2"/>
                                          </p:val>
                                        </p:tav>
                                        <p:tav tm="100000">
                                          <p:val>
                                            <p:strVal val="#ppt_x"/>
                                          </p:val>
                                        </p:tav>
                                      </p:tavLst>
                                    </p:anim>
                                    <p:anim calcmode="lin" valueType="num">
                                      <p:cBhvr additive="base">
                                        <p:cTn id="34" dur="500" fill="hold"/>
                                        <p:tgtEl>
                                          <p:spTgt spid="6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600"/>
                                  </p:stCondLst>
                                  <p:iterate type="lt">
                                    <p:tmPct val="10000"/>
                                  </p:iterate>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500" fill="hold"/>
                                        <p:tgtEl>
                                          <p:spTgt spid="68"/>
                                        </p:tgtEl>
                                        <p:attrNameLst>
                                          <p:attrName>ppt_x</p:attrName>
                                        </p:attrNameLst>
                                      </p:cBhvr>
                                      <p:tavLst>
                                        <p:tav tm="0">
                                          <p:val>
                                            <p:strVal val="1+#ppt_w/2"/>
                                          </p:val>
                                        </p:tav>
                                        <p:tav tm="100000">
                                          <p:val>
                                            <p:strVal val="#ppt_x"/>
                                          </p:val>
                                        </p:tav>
                                      </p:tavLst>
                                    </p:anim>
                                    <p:anim calcmode="lin" valueType="num">
                                      <p:cBhvr additive="base">
                                        <p:cTn id="38" dur="500" fill="hold"/>
                                        <p:tgtEl>
                                          <p:spTgt spid="68"/>
                                        </p:tgtEl>
                                        <p:attrNameLst>
                                          <p:attrName>ppt_y</p:attrName>
                                        </p:attrNameLst>
                                      </p:cBhvr>
                                      <p:tavLst>
                                        <p:tav tm="0">
                                          <p:val>
                                            <p:strVal val="#ppt_y"/>
                                          </p:val>
                                        </p:tav>
                                        <p:tav tm="100000">
                                          <p:val>
                                            <p:strVal val="#ppt_y"/>
                                          </p:val>
                                        </p:tav>
                                      </p:tavLst>
                                    </p:anim>
                                  </p:childTnLst>
                                </p:cTn>
                              </p:par>
                              <p:par>
                                <p:cTn id="39" presetID="12" presetClass="entr" presetSubtype="4" fill="hold" grpId="0" nodeType="withEffect">
                                  <p:stCondLst>
                                    <p:cond delay="1500"/>
                                  </p:stCondLst>
                                  <p:iterate type="lt">
                                    <p:tmPct val="10000"/>
                                  </p:iterate>
                                  <p:childTnLst>
                                    <p:set>
                                      <p:cBhvr>
                                        <p:cTn id="40" dur="1" fill="hold">
                                          <p:stCondLst>
                                            <p:cond delay="0"/>
                                          </p:stCondLst>
                                        </p:cTn>
                                        <p:tgtEl>
                                          <p:spTgt spid="69"/>
                                        </p:tgtEl>
                                        <p:attrNameLst>
                                          <p:attrName>style.visibility</p:attrName>
                                        </p:attrNameLst>
                                      </p:cBhvr>
                                      <p:to>
                                        <p:strVal val="visible"/>
                                      </p:to>
                                    </p:set>
                                    <p:anim calcmode="lin" valueType="num">
                                      <p:cBhvr additive="base">
                                        <p:cTn id="41" dur="500"/>
                                        <p:tgtEl>
                                          <p:spTgt spid="69"/>
                                        </p:tgtEl>
                                        <p:attrNameLst>
                                          <p:attrName>ppt_y</p:attrName>
                                        </p:attrNameLst>
                                      </p:cBhvr>
                                      <p:tavLst>
                                        <p:tav tm="0">
                                          <p:val>
                                            <p:strVal val="#ppt_y+#ppt_h*1.125000"/>
                                          </p:val>
                                        </p:tav>
                                        <p:tav tm="100000">
                                          <p:val>
                                            <p:strVal val="#ppt_y"/>
                                          </p:val>
                                        </p:tav>
                                      </p:tavLst>
                                    </p:anim>
                                    <p:animEffect transition="in" filter="wipe(up)">
                                      <p:cBhvr>
                                        <p:cTn id="42" dur="500"/>
                                        <p:tgtEl>
                                          <p:spTgt spid="69"/>
                                        </p:tgtEl>
                                      </p:cBhvr>
                                    </p:animEffect>
                                  </p:childTnLst>
                                </p:cTn>
                              </p:par>
                            </p:childTnLst>
                          </p:cTn>
                        </p:par>
                        <p:par>
                          <p:cTn id="43" fill="hold">
                            <p:stCondLst>
                              <p:cond delay="4750"/>
                            </p:stCondLst>
                            <p:childTnLst>
                              <p:par>
                                <p:cTn id="44" presetID="49" presetClass="entr" presetSubtype="0" decel="100000"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fltVal val="0"/>
                                          </p:val>
                                        </p:tav>
                                        <p:tav tm="100000">
                                          <p:val>
                                            <p:strVal val="#ppt_w"/>
                                          </p:val>
                                        </p:tav>
                                      </p:tavLst>
                                    </p:anim>
                                    <p:anim calcmode="lin" valueType="num">
                                      <p:cBhvr>
                                        <p:cTn id="47" dur="500" fill="hold"/>
                                        <p:tgtEl>
                                          <p:spTgt spid="70"/>
                                        </p:tgtEl>
                                        <p:attrNameLst>
                                          <p:attrName>ppt_h</p:attrName>
                                        </p:attrNameLst>
                                      </p:cBhvr>
                                      <p:tavLst>
                                        <p:tav tm="0">
                                          <p:val>
                                            <p:fltVal val="0"/>
                                          </p:val>
                                        </p:tav>
                                        <p:tav tm="100000">
                                          <p:val>
                                            <p:strVal val="#ppt_h"/>
                                          </p:val>
                                        </p:tav>
                                      </p:tavLst>
                                    </p:anim>
                                    <p:anim calcmode="lin" valueType="num">
                                      <p:cBhvr>
                                        <p:cTn id="48" dur="500" fill="hold"/>
                                        <p:tgtEl>
                                          <p:spTgt spid="70"/>
                                        </p:tgtEl>
                                        <p:attrNameLst>
                                          <p:attrName>style.rotation</p:attrName>
                                        </p:attrNameLst>
                                      </p:cBhvr>
                                      <p:tavLst>
                                        <p:tav tm="0">
                                          <p:val>
                                            <p:fltVal val="360"/>
                                          </p:val>
                                        </p:tav>
                                        <p:tav tm="100000">
                                          <p:val>
                                            <p:fltVal val="0"/>
                                          </p:val>
                                        </p:tav>
                                      </p:tavLst>
                                    </p:anim>
                                    <p:animEffect transition="in" filter="fade">
                                      <p:cBhvr>
                                        <p:cTn id="4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68" grpId="0"/>
      <p:bldP spid="6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p:cNvGrpSpPr/>
          <p:nvPr/>
        </p:nvGrpSpPr>
        <p:grpSpPr>
          <a:xfrm>
            <a:off x="4758880" y="3094181"/>
            <a:ext cx="3355845" cy="3148454"/>
            <a:chOff x="4267432" y="3268989"/>
            <a:chExt cx="3746861" cy="3515306"/>
          </a:xfrm>
        </p:grpSpPr>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67432" y="3268989"/>
              <a:ext cx="3746861" cy="3515306"/>
            </a:xfrm>
            <a:prstGeom prst="rect">
              <a:avLst/>
            </a:prstGeom>
            <a:noFill/>
            <a:ln w="9525">
              <a:noFill/>
              <a:miter lim="800000"/>
              <a:headEnd/>
              <a:tailEnd/>
            </a:ln>
          </p:spPr>
        </p:pic>
        <p:grpSp>
          <p:nvGrpSpPr>
            <p:cNvPr id="65" name="Group 64"/>
            <p:cNvGrpSpPr/>
            <p:nvPr/>
          </p:nvGrpSpPr>
          <p:grpSpPr>
            <a:xfrm>
              <a:off x="4640809" y="3702483"/>
              <a:ext cx="3029172" cy="1710230"/>
              <a:chOff x="4640809" y="3464358"/>
              <a:chExt cx="3029172" cy="1710230"/>
            </a:xfrm>
          </p:grpSpPr>
          <p:sp>
            <p:nvSpPr>
              <p:cNvPr id="66" name="Rectangle 44"/>
              <p:cNvSpPr>
                <a:spLocks noChangeArrowheads="1"/>
              </p:cNvSpPr>
              <p:nvPr/>
            </p:nvSpPr>
            <p:spPr bwMode="auto">
              <a:xfrm>
                <a:off x="4640809" y="3464358"/>
                <a:ext cx="3029172" cy="171023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vert="horz" wrap="square" lIns="96435" tIns="48218" rIns="96435" bIns="48218" numCol="1" anchor="t" anchorCtr="0" compatLnSpc="1">
                <a:prstTxWarp prst="textNoShape">
                  <a:avLst/>
                </a:prstTxWarp>
              </a:bodyPr>
              <a:lstStyle/>
              <a:p>
                <a:endParaRPr lang="id-ID"/>
              </a:p>
            </p:txBody>
          </p:sp>
          <p:sp>
            <p:nvSpPr>
              <p:cNvPr id="67" name="Freeform 46"/>
              <p:cNvSpPr>
                <a:spLocks/>
              </p:cNvSpPr>
              <p:nvPr/>
            </p:nvSpPr>
            <p:spPr bwMode="auto">
              <a:xfrm>
                <a:off x="4640809" y="3464358"/>
                <a:ext cx="3029172" cy="1710230"/>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close/>
                  </a:path>
                </a:pathLst>
              </a:custGeom>
              <a:solidFill>
                <a:schemeClr val="bg1">
                  <a:alpha val="25000"/>
                </a:schemeClr>
              </a:solidFill>
              <a:ln>
                <a:noFill/>
              </a:ln>
            </p:spPr>
            <p:txBody>
              <a:bodyPr vert="horz" wrap="square" lIns="96435" tIns="48218" rIns="96435" bIns="48218" numCol="1" anchor="t" anchorCtr="0" compatLnSpc="1">
                <a:prstTxWarp prst="textNoShape">
                  <a:avLst/>
                </a:prstTxWarp>
              </a:bodyPr>
              <a:lstStyle/>
              <a:p>
                <a:endParaRPr lang="id-ID"/>
              </a:p>
            </p:txBody>
          </p:sp>
        </p:grpSp>
      </p:grpSp>
      <p:sp>
        <p:nvSpPr>
          <p:cNvPr id="92" name="Freeform 47"/>
          <p:cNvSpPr>
            <a:spLocks/>
          </p:cNvSpPr>
          <p:nvPr/>
        </p:nvSpPr>
        <p:spPr bwMode="auto">
          <a:xfrm>
            <a:off x="4894687" y="3776359"/>
            <a:ext cx="3747979" cy="232813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nvGrpSpPr>
          <p:cNvPr id="137" name="Group 136"/>
          <p:cNvGrpSpPr/>
          <p:nvPr/>
        </p:nvGrpSpPr>
        <p:grpSpPr>
          <a:xfrm>
            <a:off x="9766329" y="4668409"/>
            <a:ext cx="2374476" cy="856506"/>
            <a:chOff x="8305761" y="2653556"/>
            <a:chExt cx="2251479" cy="812139"/>
          </a:xfrm>
        </p:grpSpPr>
        <p:sp>
          <p:nvSpPr>
            <p:cNvPr id="138"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Ruda" panose="02000000000000000000" pitchFamily="2" charset="0"/>
                  <a:cs typeface="Clear Sans" panose="020B0503030202020304" pitchFamily="34" charset="0"/>
                </a:rPr>
                <a:t>Interface</a:t>
              </a:r>
            </a:p>
          </p:txBody>
        </p:sp>
        <p:sp>
          <p:nvSpPr>
            <p:cNvPr id="139" name="TextBox 138"/>
            <p:cNvSpPr txBox="1"/>
            <p:nvPr/>
          </p:nvSpPr>
          <p:spPr>
            <a:xfrm>
              <a:off x="8387935" y="2957904"/>
              <a:ext cx="1914305" cy="507791"/>
            </a:xfrm>
            <a:prstGeom prst="rect">
              <a:avLst/>
            </a:prstGeom>
            <a:noFill/>
          </p:spPr>
          <p:txBody>
            <a:bodyPr wrap="square" lIns="0" tIns="0" rIns="0" bIns="0" rtlCol="0">
              <a:spAutoFit/>
            </a:bodyPr>
            <a:lstStyle/>
            <a:p>
              <a:r>
                <a:rPr lang="en-US" sz="1160" dirty="0" err="1">
                  <a:solidFill>
                    <a:schemeClr val="bg1">
                      <a:lumMod val="50000"/>
                    </a:schemeClr>
                  </a:solidFill>
                  <a:latin typeface="Lato Light" panose="020F0302020204030203" pitchFamily="34" charset="0"/>
                  <a:cs typeface="Clear Sans Light" panose="020B0303030202020304" pitchFamily="34" charset="0"/>
                </a:rPr>
                <a:t>Loem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ipsum</a:t>
              </a:r>
              <a:r>
                <a:rPr lang="en-US" sz="1160" dirty="0">
                  <a:solidFill>
                    <a:schemeClr val="bg1">
                      <a:lumMod val="50000"/>
                    </a:schemeClr>
                  </a:solidFill>
                  <a:latin typeface="Lato Light" panose="020F0302020204030203" pitchFamily="34" charset="0"/>
                  <a:cs typeface="Clear Sans Light" panose="020B0303030202020304" pitchFamily="34" charset="0"/>
                </a:rPr>
                <a:t> dolor </a:t>
              </a:r>
              <a:r>
                <a:rPr lang="en-US" sz="1160" dirty="0" err="1">
                  <a:solidFill>
                    <a:schemeClr val="bg1">
                      <a:lumMod val="50000"/>
                    </a:schemeClr>
                  </a:solidFill>
                  <a:latin typeface="Lato Light" panose="020F0302020204030203" pitchFamily="34" charset="0"/>
                  <a:cs typeface="Clear Sans Light" panose="020B0303030202020304" pitchFamily="34" charset="0"/>
                </a:rPr>
                <a:t>sametanam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cnsectetur</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adipiscing</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elit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Seddiet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tincidunt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velit</a:t>
              </a:r>
              <a:r>
                <a:rPr lang="en-US" sz="1160" dirty="0">
                  <a:solidFill>
                    <a:schemeClr val="bg1">
                      <a:lumMod val="50000"/>
                    </a:schemeClr>
                  </a:solidFill>
                  <a:latin typeface="Lato Light" panose="020F0302020204030203" pitchFamily="34" charset="0"/>
                  <a:cs typeface="Clear Sans Light" panose="020B0303030202020304" pitchFamily="34" charset="0"/>
                </a:rPr>
                <a:t> </a:t>
              </a:r>
            </a:p>
          </p:txBody>
        </p:sp>
      </p:grpSp>
      <p:grpSp>
        <p:nvGrpSpPr>
          <p:cNvPr id="140" name="Group 139"/>
          <p:cNvGrpSpPr/>
          <p:nvPr/>
        </p:nvGrpSpPr>
        <p:grpSpPr>
          <a:xfrm>
            <a:off x="9450624" y="2447300"/>
            <a:ext cx="2374476" cy="856506"/>
            <a:chOff x="8305761" y="2653556"/>
            <a:chExt cx="2251479" cy="812139"/>
          </a:xfrm>
        </p:grpSpPr>
        <p:sp>
          <p:nvSpPr>
            <p:cNvPr id="141" name="Text Placeholder 2"/>
            <p:cNvSpPr txBox="1">
              <a:spLocks/>
            </p:cNvSpPr>
            <p:nvPr/>
          </p:nvSpPr>
          <p:spPr>
            <a:xfrm>
              <a:off x="8305761" y="2653556"/>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spcBef>
                  <a:spcPct val="0"/>
                </a:spcBef>
                <a:spcAft>
                  <a:spcPct val="0"/>
                </a:spcAft>
              </a:pPr>
              <a:r>
                <a:rPr lang="en-US" sz="1476" b="1" dirty="0">
                  <a:solidFill>
                    <a:schemeClr val="tx1">
                      <a:lumMod val="65000"/>
                      <a:lumOff val="35000"/>
                    </a:schemeClr>
                  </a:solidFill>
                  <a:latin typeface="Ruda" panose="02000000000000000000" pitchFamily="2" charset="0"/>
                  <a:cs typeface="Clear Sans" panose="020B0503030202020304" pitchFamily="34" charset="0"/>
                </a:rPr>
                <a:t>Security</a:t>
              </a:r>
            </a:p>
          </p:txBody>
        </p:sp>
        <p:sp>
          <p:nvSpPr>
            <p:cNvPr id="142" name="TextBox 141"/>
            <p:cNvSpPr txBox="1"/>
            <p:nvPr/>
          </p:nvSpPr>
          <p:spPr>
            <a:xfrm>
              <a:off x="8387935" y="2957904"/>
              <a:ext cx="1914305" cy="507791"/>
            </a:xfrm>
            <a:prstGeom prst="rect">
              <a:avLst/>
            </a:prstGeom>
            <a:noFill/>
          </p:spPr>
          <p:txBody>
            <a:bodyPr wrap="square" lIns="0" tIns="0" rIns="0" bIns="0" rtlCol="0">
              <a:spAutoFit/>
            </a:bodyPr>
            <a:lstStyle/>
            <a:p>
              <a:r>
                <a:rPr lang="en-US" sz="1160" dirty="0" err="1">
                  <a:solidFill>
                    <a:schemeClr val="bg1">
                      <a:lumMod val="50000"/>
                    </a:schemeClr>
                  </a:solidFill>
                  <a:latin typeface="Lato Light" panose="020F0302020204030203" pitchFamily="34" charset="0"/>
                  <a:cs typeface="Clear Sans Light" panose="020B0303030202020304" pitchFamily="34" charset="0"/>
                </a:rPr>
                <a:t>Loem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ipsum</a:t>
              </a:r>
              <a:r>
                <a:rPr lang="en-US" sz="1160" dirty="0">
                  <a:solidFill>
                    <a:schemeClr val="bg1">
                      <a:lumMod val="50000"/>
                    </a:schemeClr>
                  </a:solidFill>
                  <a:latin typeface="Lato Light" panose="020F0302020204030203" pitchFamily="34" charset="0"/>
                  <a:cs typeface="Clear Sans Light" panose="020B0303030202020304" pitchFamily="34" charset="0"/>
                </a:rPr>
                <a:t> dolor </a:t>
              </a:r>
              <a:r>
                <a:rPr lang="en-US" sz="1160" dirty="0" err="1">
                  <a:solidFill>
                    <a:schemeClr val="bg1">
                      <a:lumMod val="50000"/>
                    </a:schemeClr>
                  </a:solidFill>
                  <a:latin typeface="Lato Light" panose="020F0302020204030203" pitchFamily="34" charset="0"/>
                  <a:cs typeface="Clear Sans Light" panose="020B0303030202020304" pitchFamily="34" charset="0"/>
                </a:rPr>
                <a:t>sametanam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cnsectetur</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adipiscing</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elit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Seddiet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tincidunt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velit</a:t>
              </a:r>
              <a:r>
                <a:rPr lang="en-US" sz="1160" dirty="0">
                  <a:solidFill>
                    <a:schemeClr val="bg1">
                      <a:lumMod val="50000"/>
                    </a:schemeClr>
                  </a:solidFill>
                  <a:latin typeface="Lato Light" panose="020F0302020204030203" pitchFamily="34" charset="0"/>
                  <a:cs typeface="Clear Sans Light" panose="020B0303030202020304" pitchFamily="34" charset="0"/>
                </a:rPr>
                <a:t> </a:t>
              </a:r>
            </a:p>
          </p:txBody>
        </p:sp>
      </p:grpSp>
      <p:grpSp>
        <p:nvGrpSpPr>
          <p:cNvPr id="143" name="Group 142"/>
          <p:cNvGrpSpPr/>
          <p:nvPr/>
        </p:nvGrpSpPr>
        <p:grpSpPr>
          <a:xfrm>
            <a:off x="768918" y="4656366"/>
            <a:ext cx="2374476" cy="866551"/>
            <a:chOff x="1728901" y="2644031"/>
            <a:chExt cx="2251479" cy="821663"/>
          </a:xfrm>
        </p:grpSpPr>
        <p:sp>
          <p:nvSpPr>
            <p:cNvPr id="144"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Ruda" panose="02000000000000000000" pitchFamily="2" charset="0"/>
                  <a:cs typeface="Clear Sans" panose="020B0503030202020304" pitchFamily="34" charset="0"/>
                </a:rPr>
                <a:t>Hashing</a:t>
              </a:r>
            </a:p>
          </p:txBody>
        </p:sp>
        <p:sp>
          <p:nvSpPr>
            <p:cNvPr id="145" name="TextBox 144"/>
            <p:cNvSpPr txBox="1"/>
            <p:nvPr/>
          </p:nvSpPr>
          <p:spPr>
            <a:xfrm>
              <a:off x="1943100" y="2957904"/>
              <a:ext cx="1929574" cy="507790"/>
            </a:xfrm>
            <a:prstGeom prst="rect">
              <a:avLst/>
            </a:prstGeom>
            <a:noFill/>
          </p:spPr>
          <p:txBody>
            <a:bodyPr wrap="square" lIns="0" tIns="0" rIns="0" bIns="0" rtlCol="0">
              <a:spAutoFit/>
            </a:bodyPr>
            <a:lstStyle/>
            <a:p>
              <a:pPr algn="r"/>
              <a:r>
                <a:rPr lang="en-US" sz="1160" dirty="0" err="1">
                  <a:solidFill>
                    <a:schemeClr val="bg1">
                      <a:lumMod val="50000"/>
                    </a:schemeClr>
                  </a:solidFill>
                  <a:latin typeface="Lato Light" panose="020F0302020204030203" pitchFamily="34" charset="0"/>
                  <a:cs typeface="Clear Sans Light" panose="020B0303030202020304" pitchFamily="34" charset="0"/>
                </a:rPr>
                <a:t>Loem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ipsum</a:t>
              </a:r>
              <a:r>
                <a:rPr lang="en-US" sz="1160" dirty="0">
                  <a:solidFill>
                    <a:schemeClr val="bg1">
                      <a:lumMod val="50000"/>
                    </a:schemeClr>
                  </a:solidFill>
                  <a:latin typeface="Lato Light" panose="020F0302020204030203" pitchFamily="34" charset="0"/>
                  <a:cs typeface="Clear Sans Light" panose="020B0303030202020304" pitchFamily="34" charset="0"/>
                </a:rPr>
                <a:t> dolor </a:t>
              </a:r>
              <a:r>
                <a:rPr lang="en-US" sz="1160" dirty="0" err="1">
                  <a:solidFill>
                    <a:schemeClr val="bg1">
                      <a:lumMod val="50000"/>
                    </a:schemeClr>
                  </a:solidFill>
                  <a:latin typeface="Lato Light" panose="020F0302020204030203" pitchFamily="34" charset="0"/>
                  <a:cs typeface="Clear Sans Light" panose="020B0303030202020304" pitchFamily="34" charset="0"/>
                </a:rPr>
                <a:t>sametanam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cnsectetur</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adipiscing</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elit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Seddiet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tincidunt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velit</a:t>
              </a:r>
              <a:r>
                <a:rPr lang="en-US" sz="1160" dirty="0">
                  <a:solidFill>
                    <a:schemeClr val="bg1">
                      <a:lumMod val="50000"/>
                    </a:schemeClr>
                  </a:solidFill>
                  <a:latin typeface="Lato Light" panose="020F0302020204030203" pitchFamily="34" charset="0"/>
                  <a:cs typeface="Clear Sans Light" panose="020B0303030202020304" pitchFamily="34" charset="0"/>
                </a:rPr>
                <a:t> </a:t>
              </a:r>
            </a:p>
          </p:txBody>
        </p:sp>
      </p:grpSp>
      <p:grpSp>
        <p:nvGrpSpPr>
          <p:cNvPr id="146" name="Group 145"/>
          <p:cNvGrpSpPr/>
          <p:nvPr/>
        </p:nvGrpSpPr>
        <p:grpSpPr>
          <a:xfrm>
            <a:off x="1063582" y="2469696"/>
            <a:ext cx="2374476" cy="866551"/>
            <a:chOff x="1728901" y="2644031"/>
            <a:chExt cx="2251479" cy="821663"/>
          </a:xfrm>
        </p:grpSpPr>
        <p:sp>
          <p:nvSpPr>
            <p:cNvPr id="147" name="Text Placeholder 2"/>
            <p:cNvSpPr txBox="1">
              <a:spLocks/>
            </p:cNvSpPr>
            <p:nvPr/>
          </p:nvSpPr>
          <p:spPr>
            <a:xfrm>
              <a:off x="1728901" y="2644031"/>
              <a:ext cx="2251479" cy="261780"/>
            </a:xfrm>
            <a:prstGeom prst="rect">
              <a:avLst/>
            </a:prstGeom>
            <a:noFill/>
          </p:spPr>
          <p:txBody>
            <a:bodyPr vert="horz" lIns="96435" tIns="48218" rIns="96435" bIns="4821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ct val="0"/>
                </a:spcAft>
              </a:pPr>
              <a:r>
                <a:rPr lang="en-US" sz="1476" b="1" dirty="0">
                  <a:solidFill>
                    <a:schemeClr val="tx1">
                      <a:lumMod val="65000"/>
                      <a:lumOff val="35000"/>
                    </a:schemeClr>
                  </a:solidFill>
                  <a:latin typeface="Ruda" panose="02000000000000000000" pitchFamily="2" charset="0"/>
                  <a:cs typeface="Clear Sans" panose="020B0503030202020304" pitchFamily="34" charset="0"/>
                </a:rPr>
                <a:t>Layering</a:t>
              </a:r>
            </a:p>
          </p:txBody>
        </p:sp>
        <p:sp>
          <p:nvSpPr>
            <p:cNvPr id="148" name="TextBox 147"/>
            <p:cNvSpPr txBox="1"/>
            <p:nvPr/>
          </p:nvSpPr>
          <p:spPr>
            <a:xfrm>
              <a:off x="1943100" y="2957904"/>
              <a:ext cx="1929574" cy="507790"/>
            </a:xfrm>
            <a:prstGeom prst="rect">
              <a:avLst/>
            </a:prstGeom>
            <a:noFill/>
          </p:spPr>
          <p:txBody>
            <a:bodyPr wrap="square" lIns="0" tIns="0" rIns="0" bIns="0" rtlCol="0">
              <a:spAutoFit/>
            </a:bodyPr>
            <a:lstStyle/>
            <a:p>
              <a:pPr algn="r"/>
              <a:r>
                <a:rPr lang="en-US" sz="1160" dirty="0" err="1">
                  <a:solidFill>
                    <a:schemeClr val="bg1">
                      <a:lumMod val="50000"/>
                    </a:schemeClr>
                  </a:solidFill>
                  <a:latin typeface="Lato Light" panose="020F0302020204030203" pitchFamily="34" charset="0"/>
                  <a:cs typeface="Clear Sans Light" panose="020B0303030202020304" pitchFamily="34" charset="0"/>
                </a:rPr>
                <a:t>Loem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ipsum</a:t>
              </a:r>
              <a:r>
                <a:rPr lang="en-US" sz="1160" dirty="0">
                  <a:solidFill>
                    <a:schemeClr val="bg1">
                      <a:lumMod val="50000"/>
                    </a:schemeClr>
                  </a:solidFill>
                  <a:latin typeface="Lato Light" panose="020F0302020204030203" pitchFamily="34" charset="0"/>
                  <a:cs typeface="Clear Sans Light" panose="020B0303030202020304" pitchFamily="34" charset="0"/>
                </a:rPr>
                <a:t> dolor </a:t>
              </a:r>
              <a:r>
                <a:rPr lang="en-US" sz="1160" dirty="0" err="1">
                  <a:solidFill>
                    <a:schemeClr val="bg1">
                      <a:lumMod val="50000"/>
                    </a:schemeClr>
                  </a:solidFill>
                  <a:latin typeface="Lato Light" panose="020F0302020204030203" pitchFamily="34" charset="0"/>
                  <a:cs typeface="Clear Sans Light" panose="020B0303030202020304" pitchFamily="34" charset="0"/>
                </a:rPr>
                <a:t>sametanam</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cnsectetur</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adipiscing</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elit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Seddiet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tincidunt</a:t>
              </a:r>
              <a:r>
                <a:rPr lang="en-US" sz="1160" dirty="0">
                  <a:solidFill>
                    <a:schemeClr val="bg1">
                      <a:lumMod val="50000"/>
                    </a:schemeClr>
                  </a:solidFill>
                  <a:latin typeface="Lato Light" panose="020F0302020204030203" pitchFamily="34" charset="0"/>
                  <a:cs typeface="Clear Sans Light" panose="020B0303030202020304" pitchFamily="34" charset="0"/>
                </a:rPr>
                <a:t> </a:t>
              </a:r>
              <a:r>
                <a:rPr lang="en-US" sz="1160" dirty="0" err="1">
                  <a:solidFill>
                    <a:schemeClr val="bg1">
                      <a:lumMod val="50000"/>
                    </a:schemeClr>
                  </a:solidFill>
                  <a:latin typeface="Lato Light" panose="020F0302020204030203" pitchFamily="34" charset="0"/>
                  <a:cs typeface="Clear Sans Light" panose="020B0303030202020304" pitchFamily="34" charset="0"/>
                </a:rPr>
                <a:t>velit</a:t>
              </a:r>
              <a:r>
                <a:rPr lang="en-US" sz="1160" dirty="0">
                  <a:solidFill>
                    <a:schemeClr val="bg1">
                      <a:lumMod val="50000"/>
                    </a:schemeClr>
                  </a:solidFill>
                  <a:latin typeface="Lato Light" panose="020F0302020204030203" pitchFamily="34" charset="0"/>
                  <a:cs typeface="Clear Sans Light" panose="020B0303030202020304" pitchFamily="34" charset="0"/>
                </a:rPr>
                <a:t> </a:t>
              </a:r>
            </a:p>
          </p:txBody>
        </p:sp>
      </p:grpSp>
      <p:grpSp>
        <p:nvGrpSpPr>
          <p:cNvPr id="2" name="Group 1"/>
          <p:cNvGrpSpPr/>
          <p:nvPr/>
        </p:nvGrpSpPr>
        <p:grpSpPr>
          <a:xfrm>
            <a:off x="3472110" y="2362233"/>
            <a:ext cx="1328012" cy="1111120"/>
            <a:chOff x="3291920" y="2239870"/>
            <a:chExt cx="1259221" cy="1053564"/>
          </a:xfrm>
        </p:grpSpPr>
        <p:sp>
          <p:nvSpPr>
            <p:cNvPr id="91" name="Freeform 40"/>
            <p:cNvSpPr>
              <a:spLocks/>
            </p:cNvSpPr>
            <p:nvPr/>
          </p:nvSpPr>
          <p:spPr bwMode="auto">
            <a:xfrm>
              <a:off x="4262648" y="2976712"/>
              <a:ext cx="288493" cy="291321"/>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nvGrpSpPr>
            <p:cNvPr id="149" name="Group 148"/>
            <p:cNvGrpSpPr/>
            <p:nvPr/>
          </p:nvGrpSpPr>
          <p:grpSpPr>
            <a:xfrm flipH="1">
              <a:off x="3291920" y="2239870"/>
              <a:ext cx="1166697" cy="1053564"/>
              <a:chOff x="7521576" y="1827212"/>
              <a:chExt cx="1309686" cy="1182688"/>
            </a:xfrm>
          </p:grpSpPr>
          <p:sp>
            <p:nvSpPr>
              <p:cNvPr id="151" name="Freeform 29"/>
              <p:cNvSpPr>
                <a:spLocks noEditPoints="1"/>
              </p:cNvSpPr>
              <p:nvPr/>
            </p:nvSpPr>
            <p:spPr bwMode="auto">
              <a:xfrm>
                <a:off x="7605712" y="1827212"/>
                <a:ext cx="1225550" cy="1169987"/>
              </a:xfrm>
              <a:custGeom>
                <a:avLst/>
                <a:gdLst>
                  <a:gd name="T0" fmla="*/ 132 w 277"/>
                  <a:gd name="T1" fmla="*/ 261 h 264"/>
                  <a:gd name="T2" fmla="*/ 41 w 277"/>
                  <a:gd name="T3" fmla="*/ 223 h 264"/>
                  <a:gd name="T4" fmla="*/ 4 w 277"/>
                  <a:gd name="T5" fmla="*/ 132 h 264"/>
                  <a:gd name="T6" fmla="*/ 41 w 277"/>
                  <a:gd name="T7" fmla="*/ 41 h 264"/>
                  <a:gd name="T8" fmla="*/ 132 w 277"/>
                  <a:gd name="T9" fmla="*/ 4 h 264"/>
                  <a:gd name="T10" fmla="*/ 223 w 277"/>
                  <a:gd name="T11" fmla="*/ 41 h 264"/>
                  <a:gd name="T12" fmla="*/ 223 w 277"/>
                  <a:gd name="T13" fmla="*/ 223 h 264"/>
                  <a:gd name="T14" fmla="*/ 132 w 277"/>
                  <a:gd name="T15" fmla="*/ 261 h 264"/>
                  <a:gd name="T16" fmla="*/ 132 w 277"/>
                  <a:gd name="T17" fmla="*/ 0 h 264"/>
                  <a:gd name="T18" fmla="*/ 39 w 277"/>
                  <a:gd name="T19" fmla="*/ 39 h 264"/>
                  <a:gd name="T20" fmla="*/ 0 w 277"/>
                  <a:gd name="T21" fmla="*/ 132 h 264"/>
                  <a:gd name="T22" fmla="*/ 39 w 277"/>
                  <a:gd name="T23" fmla="*/ 226 h 264"/>
                  <a:gd name="T24" fmla="*/ 132 w 277"/>
                  <a:gd name="T25" fmla="*/ 264 h 264"/>
                  <a:gd name="T26" fmla="*/ 226 w 277"/>
                  <a:gd name="T27" fmla="*/ 226 h 264"/>
                  <a:gd name="T28" fmla="*/ 226 w 277"/>
                  <a:gd name="T29" fmla="*/ 39 h 264"/>
                  <a:gd name="T30" fmla="*/ 132 w 277"/>
                  <a:gd name="T3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64">
                    <a:moveTo>
                      <a:pt x="132" y="261"/>
                    </a:moveTo>
                    <a:cubicBezTo>
                      <a:pt x="98" y="261"/>
                      <a:pt x="66" y="248"/>
                      <a:pt x="41" y="223"/>
                    </a:cubicBezTo>
                    <a:cubicBezTo>
                      <a:pt x="17" y="199"/>
                      <a:pt x="4" y="167"/>
                      <a:pt x="4" y="132"/>
                    </a:cubicBezTo>
                    <a:cubicBezTo>
                      <a:pt x="4" y="98"/>
                      <a:pt x="17" y="66"/>
                      <a:pt x="41" y="41"/>
                    </a:cubicBezTo>
                    <a:cubicBezTo>
                      <a:pt x="66" y="17"/>
                      <a:pt x="98" y="4"/>
                      <a:pt x="132" y="4"/>
                    </a:cubicBezTo>
                    <a:cubicBezTo>
                      <a:pt x="167" y="4"/>
                      <a:pt x="199" y="17"/>
                      <a:pt x="223" y="41"/>
                    </a:cubicBezTo>
                    <a:cubicBezTo>
                      <a:pt x="274" y="92"/>
                      <a:pt x="274" y="173"/>
                      <a:pt x="223" y="223"/>
                    </a:cubicBezTo>
                    <a:cubicBezTo>
                      <a:pt x="199" y="248"/>
                      <a:pt x="167" y="261"/>
                      <a:pt x="132" y="261"/>
                    </a:cubicBezTo>
                    <a:moveTo>
                      <a:pt x="132" y="0"/>
                    </a:moveTo>
                    <a:cubicBezTo>
                      <a:pt x="97" y="0"/>
                      <a:pt x="64" y="14"/>
                      <a:pt x="39" y="39"/>
                    </a:cubicBezTo>
                    <a:cubicBezTo>
                      <a:pt x="14" y="64"/>
                      <a:pt x="0" y="97"/>
                      <a:pt x="0" y="132"/>
                    </a:cubicBezTo>
                    <a:cubicBezTo>
                      <a:pt x="0" y="168"/>
                      <a:pt x="14" y="201"/>
                      <a:pt x="39" y="226"/>
                    </a:cubicBezTo>
                    <a:cubicBezTo>
                      <a:pt x="64" y="251"/>
                      <a:pt x="97" y="264"/>
                      <a:pt x="132" y="264"/>
                    </a:cubicBezTo>
                    <a:cubicBezTo>
                      <a:pt x="168" y="264"/>
                      <a:pt x="201" y="251"/>
                      <a:pt x="226" y="226"/>
                    </a:cubicBezTo>
                    <a:cubicBezTo>
                      <a:pt x="277" y="174"/>
                      <a:pt x="277" y="91"/>
                      <a:pt x="226" y="39"/>
                    </a:cubicBezTo>
                    <a:cubicBezTo>
                      <a:pt x="201" y="14"/>
                      <a:pt x="168" y="0"/>
                      <a:pt x="132" y="0"/>
                    </a:cubicBezTo>
                  </a:path>
                </a:pathLst>
              </a:custGeom>
              <a:solidFill>
                <a:schemeClr val="accent5"/>
              </a:solidFill>
              <a:ln w="6350">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152"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solidFill>
                <a:schemeClr val="accent2"/>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153" name="Freeform 37"/>
              <p:cNvSpPr>
                <a:spLocks/>
              </p:cNvSpPr>
              <p:nvPr/>
            </p:nvSpPr>
            <p:spPr bwMode="auto">
              <a:xfrm>
                <a:off x="7521576" y="2682873"/>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p>
            </p:txBody>
          </p:sp>
          <p:sp>
            <p:nvSpPr>
              <p:cNvPr id="154"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sp>
          <p:nvSpPr>
            <p:cNvPr id="108" name="Shape 1094"/>
            <p:cNvSpPr/>
            <p:nvPr/>
          </p:nvSpPr>
          <p:spPr>
            <a:xfrm>
              <a:off x="3627080" y="2597589"/>
              <a:ext cx="470922" cy="336313"/>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w="12700" cap="flat">
              <a:noFill/>
              <a:miter lim="400000"/>
            </a:ln>
            <a:effectLst/>
          </p:spPr>
          <p:txBody>
            <a:bodyPr wrap="square" lIns="40181" tIns="40181" rIns="40181" bIns="40181" numCol="1" anchor="ctr">
              <a:noAutofit/>
            </a:bodyPr>
            <a:lstStyle/>
            <a:p>
              <a:pPr lvl="0">
                <a:defRPr sz="3200">
                  <a:solidFill>
                    <a:srgbClr val="FFFFFF"/>
                  </a:solidFill>
                  <a:latin typeface="Helvetica Light"/>
                  <a:ea typeface="Helvetica Light"/>
                  <a:cs typeface="Helvetica Light"/>
                  <a:sym typeface="Helvetica Light"/>
                </a:defRPr>
              </a:pPr>
              <a:endParaRPr sz="3375"/>
            </a:p>
          </p:txBody>
        </p:sp>
      </p:grpSp>
      <p:grpSp>
        <p:nvGrpSpPr>
          <p:cNvPr id="4" name="Group 3"/>
          <p:cNvGrpSpPr/>
          <p:nvPr/>
        </p:nvGrpSpPr>
        <p:grpSpPr>
          <a:xfrm>
            <a:off x="8212019" y="2362234"/>
            <a:ext cx="1230434" cy="1111119"/>
            <a:chOff x="7786303" y="2239870"/>
            <a:chExt cx="1166698" cy="1053563"/>
          </a:xfrm>
        </p:grpSpPr>
        <p:grpSp>
          <p:nvGrpSpPr>
            <p:cNvPr id="80" name="Group 79"/>
            <p:cNvGrpSpPr/>
            <p:nvPr/>
          </p:nvGrpSpPr>
          <p:grpSpPr>
            <a:xfrm>
              <a:off x="7786303" y="2239870"/>
              <a:ext cx="1166698" cy="1053563"/>
              <a:chOff x="7521576" y="1827213"/>
              <a:chExt cx="1309687" cy="1182687"/>
            </a:xfrm>
          </p:grpSpPr>
          <p:sp>
            <p:nvSpPr>
              <p:cNvPr id="82" name="Freeform 29"/>
              <p:cNvSpPr>
                <a:spLocks noEditPoints="1"/>
              </p:cNvSpPr>
              <p:nvPr/>
            </p:nvSpPr>
            <p:spPr bwMode="auto">
              <a:xfrm>
                <a:off x="7605713" y="1827213"/>
                <a:ext cx="1225550" cy="1169988"/>
              </a:xfrm>
              <a:custGeom>
                <a:avLst/>
                <a:gdLst>
                  <a:gd name="T0" fmla="*/ 132 w 277"/>
                  <a:gd name="T1" fmla="*/ 261 h 264"/>
                  <a:gd name="T2" fmla="*/ 41 w 277"/>
                  <a:gd name="T3" fmla="*/ 223 h 264"/>
                  <a:gd name="T4" fmla="*/ 4 w 277"/>
                  <a:gd name="T5" fmla="*/ 132 h 264"/>
                  <a:gd name="T6" fmla="*/ 41 w 277"/>
                  <a:gd name="T7" fmla="*/ 41 h 264"/>
                  <a:gd name="T8" fmla="*/ 132 w 277"/>
                  <a:gd name="T9" fmla="*/ 4 h 264"/>
                  <a:gd name="T10" fmla="*/ 223 w 277"/>
                  <a:gd name="T11" fmla="*/ 41 h 264"/>
                  <a:gd name="T12" fmla="*/ 223 w 277"/>
                  <a:gd name="T13" fmla="*/ 223 h 264"/>
                  <a:gd name="T14" fmla="*/ 132 w 277"/>
                  <a:gd name="T15" fmla="*/ 261 h 264"/>
                  <a:gd name="T16" fmla="*/ 132 w 277"/>
                  <a:gd name="T17" fmla="*/ 0 h 264"/>
                  <a:gd name="T18" fmla="*/ 39 w 277"/>
                  <a:gd name="T19" fmla="*/ 39 h 264"/>
                  <a:gd name="T20" fmla="*/ 0 w 277"/>
                  <a:gd name="T21" fmla="*/ 132 h 264"/>
                  <a:gd name="T22" fmla="*/ 39 w 277"/>
                  <a:gd name="T23" fmla="*/ 226 h 264"/>
                  <a:gd name="T24" fmla="*/ 132 w 277"/>
                  <a:gd name="T25" fmla="*/ 264 h 264"/>
                  <a:gd name="T26" fmla="*/ 226 w 277"/>
                  <a:gd name="T27" fmla="*/ 226 h 264"/>
                  <a:gd name="T28" fmla="*/ 226 w 277"/>
                  <a:gd name="T29" fmla="*/ 39 h 264"/>
                  <a:gd name="T30" fmla="*/ 132 w 277"/>
                  <a:gd name="T31"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64">
                    <a:moveTo>
                      <a:pt x="132" y="261"/>
                    </a:moveTo>
                    <a:cubicBezTo>
                      <a:pt x="98" y="261"/>
                      <a:pt x="66" y="248"/>
                      <a:pt x="41" y="223"/>
                    </a:cubicBezTo>
                    <a:cubicBezTo>
                      <a:pt x="17" y="199"/>
                      <a:pt x="4" y="167"/>
                      <a:pt x="4" y="132"/>
                    </a:cubicBezTo>
                    <a:cubicBezTo>
                      <a:pt x="4" y="98"/>
                      <a:pt x="17" y="66"/>
                      <a:pt x="41" y="41"/>
                    </a:cubicBezTo>
                    <a:cubicBezTo>
                      <a:pt x="66" y="17"/>
                      <a:pt x="98" y="4"/>
                      <a:pt x="132" y="4"/>
                    </a:cubicBezTo>
                    <a:cubicBezTo>
                      <a:pt x="167" y="4"/>
                      <a:pt x="199" y="17"/>
                      <a:pt x="223" y="41"/>
                    </a:cubicBezTo>
                    <a:cubicBezTo>
                      <a:pt x="274" y="92"/>
                      <a:pt x="274" y="173"/>
                      <a:pt x="223" y="223"/>
                    </a:cubicBezTo>
                    <a:cubicBezTo>
                      <a:pt x="199" y="248"/>
                      <a:pt x="167" y="261"/>
                      <a:pt x="132" y="261"/>
                    </a:cubicBezTo>
                    <a:moveTo>
                      <a:pt x="132" y="0"/>
                    </a:moveTo>
                    <a:cubicBezTo>
                      <a:pt x="97" y="0"/>
                      <a:pt x="64" y="14"/>
                      <a:pt x="39" y="39"/>
                    </a:cubicBezTo>
                    <a:cubicBezTo>
                      <a:pt x="14" y="64"/>
                      <a:pt x="0" y="97"/>
                      <a:pt x="0" y="132"/>
                    </a:cubicBezTo>
                    <a:cubicBezTo>
                      <a:pt x="0" y="168"/>
                      <a:pt x="14" y="201"/>
                      <a:pt x="39" y="226"/>
                    </a:cubicBezTo>
                    <a:cubicBezTo>
                      <a:pt x="64" y="251"/>
                      <a:pt x="97" y="264"/>
                      <a:pt x="132" y="264"/>
                    </a:cubicBezTo>
                    <a:cubicBezTo>
                      <a:pt x="168" y="264"/>
                      <a:pt x="201" y="251"/>
                      <a:pt x="226" y="226"/>
                    </a:cubicBezTo>
                    <a:cubicBezTo>
                      <a:pt x="277" y="174"/>
                      <a:pt x="277" y="91"/>
                      <a:pt x="226" y="39"/>
                    </a:cubicBezTo>
                    <a:cubicBezTo>
                      <a:pt x="201" y="14"/>
                      <a:pt x="168" y="0"/>
                      <a:pt x="132" y="0"/>
                    </a:cubicBezTo>
                  </a:path>
                </a:pathLst>
              </a:custGeom>
              <a:solidFill>
                <a:schemeClr val="accent5"/>
              </a:solidFill>
              <a:ln>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83" name="Freeform 30"/>
              <p:cNvSpPr>
                <a:spLocks/>
              </p:cNvSpPr>
              <p:nvPr/>
            </p:nvSpPr>
            <p:spPr bwMode="auto">
              <a:xfrm>
                <a:off x="7704138" y="1970088"/>
                <a:ext cx="973138" cy="889000"/>
              </a:xfrm>
              <a:custGeom>
                <a:avLst/>
                <a:gdLst>
                  <a:gd name="T0" fmla="*/ 110 w 220"/>
                  <a:gd name="T1" fmla="*/ 0 h 201"/>
                  <a:gd name="T2" fmla="*/ 39 w 220"/>
                  <a:gd name="T3" fmla="*/ 30 h 201"/>
                  <a:gd name="T4" fmla="*/ 39 w 220"/>
                  <a:gd name="T5" fmla="*/ 171 h 201"/>
                  <a:gd name="T6" fmla="*/ 110 w 220"/>
                  <a:gd name="T7" fmla="*/ 201 h 201"/>
                  <a:gd name="T8" fmla="*/ 181 w 220"/>
                  <a:gd name="T9" fmla="*/ 171 h 201"/>
                  <a:gd name="T10" fmla="*/ 181 w 220"/>
                  <a:gd name="T11" fmla="*/ 30 h 201"/>
                  <a:gd name="T12" fmla="*/ 110 w 220"/>
                  <a:gd name="T13" fmla="*/ 0 h 201"/>
                </a:gdLst>
                <a:ahLst/>
                <a:cxnLst>
                  <a:cxn ang="0">
                    <a:pos x="T0" y="T1"/>
                  </a:cxn>
                  <a:cxn ang="0">
                    <a:pos x="T2" y="T3"/>
                  </a:cxn>
                  <a:cxn ang="0">
                    <a:pos x="T4" y="T5"/>
                  </a:cxn>
                  <a:cxn ang="0">
                    <a:pos x="T6" y="T7"/>
                  </a:cxn>
                  <a:cxn ang="0">
                    <a:pos x="T8" y="T9"/>
                  </a:cxn>
                  <a:cxn ang="0">
                    <a:pos x="T10" y="T11"/>
                  </a:cxn>
                  <a:cxn ang="0">
                    <a:pos x="T12" y="T13"/>
                  </a:cxn>
                </a:cxnLst>
                <a:rect l="0" t="0" r="r" b="b"/>
                <a:pathLst>
                  <a:path w="220" h="201">
                    <a:moveTo>
                      <a:pt x="110" y="0"/>
                    </a:moveTo>
                    <a:cubicBezTo>
                      <a:pt x="85" y="0"/>
                      <a:pt x="59" y="10"/>
                      <a:pt x="39" y="30"/>
                    </a:cubicBezTo>
                    <a:cubicBezTo>
                      <a:pt x="0" y="69"/>
                      <a:pt x="0" y="132"/>
                      <a:pt x="39" y="171"/>
                    </a:cubicBezTo>
                    <a:cubicBezTo>
                      <a:pt x="59" y="191"/>
                      <a:pt x="85" y="201"/>
                      <a:pt x="110" y="201"/>
                    </a:cubicBezTo>
                    <a:cubicBezTo>
                      <a:pt x="136" y="201"/>
                      <a:pt x="162" y="191"/>
                      <a:pt x="181" y="171"/>
                    </a:cubicBezTo>
                    <a:cubicBezTo>
                      <a:pt x="220" y="132"/>
                      <a:pt x="220" y="69"/>
                      <a:pt x="181" y="30"/>
                    </a:cubicBezTo>
                    <a:cubicBezTo>
                      <a:pt x="162" y="10"/>
                      <a:pt x="136" y="0"/>
                      <a:pt x="110" y="0"/>
                    </a:cubicBezTo>
                  </a:path>
                </a:pathLst>
              </a:custGeom>
              <a:solidFill>
                <a:schemeClr val="accent2"/>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84"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p>
            </p:txBody>
          </p:sp>
          <p:sp>
            <p:nvSpPr>
              <p:cNvPr id="85"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sp>
          <p:nvSpPr>
            <p:cNvPr id="109" name="Freeform 108"/>
            <p:cNvSpPr>
              <a:spLocks noEditPoints="1"/>
            </p:cNvSpPr>
            <p:nvPr/>
          </p:nvSpPr>
          <p:spPr bwMode="auto">
            <a:xfrm>
              <a:off x="8196720" y="2509299"/>
              <a:ext cx="352919" cy="461510"/>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endParaRPr lang="en-US" sz="2531"/>
            </a:p>
          </p:txBody>
        </p:sp>
      </p:grpSp>
      <p:grpSp>
        <p:nvGrpSpPr>
          <p:cNvPr id="3" name="Group 2"/>
          <p:cNvGrpSpPr/>
          <p:nvPr/>
        </p:nvGrpSpPr>
        <p:grpSpPr>
          <a:xfrm>
            <a:off x="3237706" y="4585904"/>
            <a:ext cx="1392999" cy="1099189"/>
            <a:chOff x="3069659" y="4348355"/>
            <a:chExt cx="1320842" cy="1042251"/>
          </a:xfrm>
        </p:grpSpPr>
        <p:sp>
          <p:nvSpPr>
            <p:cNvPr id="73" name="Freeform 32"/>
            <p:cNvSpPr>
              <a:spLocks/>
            </p:cNvSpPr>
            <p:nvPr/>
          </p:nvSpPr>
          <p:spPr bwMode="auto">
            <a:xfrm>
              <a:off x="4033739" y="4700487"/>
              <a:ext cx="227683" cy="36203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nvGrpSpPr>
            <p:cNvPr id="93" name="Group 92"/>
            <p:cNvGrpSpPr/>
            <p:nvPr/>
          </p:nvGrpSpPr>
          <p:grpSpPr>
            <a:xfrm flipH="1">
              <a:off x="3069659" y="4348355"/>
              <a:ext cx="1320842" cy="1042251"/>
              <a:chOff x="8162926" y="4165599"/>
              <a:chExt cx="1482723" cy="1169988"/>
            </a:xfrm>
          </p:grpSpPr>
          <p:sp>
            <p:nvSpPr>
              <p:cNvPr id="95" name="Freeform 20"/>
              <p:cNvSpPr>
                <a:spLocks noEditPoints="1"/>
              </p:cNvSpPr>
              <p:nvPr/>
            </p:nvSpPr>
            <p:spPr bwMode="auto">
              <a:xfrm>
                <a:off x="8477250" y="4165599"/>
                <a:ext cx="1168399" cy="1169988"/>
              </a:xfrm>
              <a:custGeom>
                <a:avLst/>
                <a:gdLst>
                  <a:gd name="T0" fmla="*/ 132 w 264"/>
                  <a:gd name="T1" fmla="*/ 261 h 264"/>
                  <a:gd name="T2" fmla="*/ 3 w 264"/>
                  <a:gd name="T3" fmla="*/ 132 h 264"/>
                  <a:gd name="T4" fmla="*/ 132 w 264"/>
                  <a:gd name="T5" fmla="*/ 4 h 264"/>
                  <a:gd name="T6" fmla="*/ 260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0" y="61"/>
                      <a:pt x="260" y="132"/>
                    </a:cubicBezTo>
                    <a:cubicBezTo>
                      <a:pt x="260" y="203"/>
                      <a:pt x="203" y="261"/>
                      <a:pt x="132" y="261"/>
                    </a:cubicBezTo>
                    <a:moveTo>
                      <a:pt x="132" y="0"/>
                    </a:moveTo>
                    <a:cubicBezTo>
                      <a:pt x="59" y="0"/>
                      <a:pt x="0" y="60"/>
                      <a:pt x="0" y="132"/>
                    </a:cubicBezTo>
                    <a:cubicBezTo>
                      <a:pt x="0" y="205"/>
                      <a:pt x="59" y="264"/>
                      <a:pt x="132" y="264"/>
                    </a:cubicBezTo>
                    <a:cubicBezTo>
                      <a:pt x="204" y="264"/>
                      <a:pt x="264" y="205"/>
                      <a:pt x="264" y="132"/>
                    </a:cubicBezTo>
                    <a:cubicBezTo>
                      <a:pt x="264" y="60"/>
                      <a:pt x="204" y="0"/>
                      <a:pt x="132" y="0"/>
                    </a:cubicBezTo>
                  </a:path>
                </a:pathLst>
              </a:custGeom>
              <a:solidFill>
                <a:schemeClr val="accent5"/>
              </a:solidFill>
              <a:ln>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96" name="Oval 21"/>
              <p:cNvSpPr>
                <a:spLocks noChangeArrowheads="1"/>
              </p:cNvSpPr>
              <p:nvPr/>
            </p:nvSpPr>
            <p:spPr bwMode="auto">
              <a:xfrm>
                <a:off x="8615363" y="4308475"/>
                <a:ext cx="889000" cy="889000"/>
              </a:xfrm>
              <a:prstGeom prst="ellipse">
                <a:avLst/>
              </a:prstGeom>
              <a:solidFill>
                <a:schemeClr val="accent2"/>
              </a:solidFill>
              <a:ln w="57150">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97"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p>
            </p:txBody>
          </p:sp>
          <p:sp>
            <p:nvSpPr>
              <p:cNvPr id="98"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sp>
          <p:nvSpPr>
            <p:cNvPr id="110" name="Shape 565"/>
            <p:cNvSpPr/>
            <p:nvPr/>
          </p:nvSpPr>
          <p:spPr>
            <a:xfrm flipV="1">
              <a:off x="3369891" y="4635774"/>
              <a:ext cx="467447" cy="467413"/>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p>
          </p:txBody>
        </p:sp>
      </p:grpSp>
      <p:grpSp>
        <p:nvGrpSpPr>
          <p:cNvPr id="5" name="Group 4"/>
          <p:cNvGrpSpPr/>
          <p:nvPr/>
        </p:nvGrpSpPr>
        <p:grpSpPr>
          <a:xfrm>
            <a:off x="8301769" y="4585905"/>
            <a:ext cx="1393001" cy="1099189"/>
            <a:chOff x="7871404" y="4348356"/>
            <a:chExt cx="1320844" cy="1042251"/>
          </a:xfrm>
        </p:grpSpPr>
        <p:grpSp>
          <p:nvGrpSpPr>
            <p:cNvPr id="74" name="Group 73"/>
            <p:cNvGrpSpPr/>
            <p:nvPr/>
          </p:nvGrpSpPr>
          <p:grpSpPr>
            <a:xfrm>
              <a:off x="7871404" y="4348356"/>
              <a:ext cx="1320844" cy="1042251"/>
              <a:chOff x="8162926" y="4165600"/>
              <a:chExt cx="1482725" cy="1169988"/>
            </a:xfrm>
          </p:grpSpPr>
          <p:sp>
            <p:nvSpPr>
              <p:cNvPr id="76" name="Freeform 20"/>
              <p:cNvSpPr>
                <a:spLocks noEditPoints="1"/>
              </p:cNvSpPr>
              <p:nvPr/>
            </p:nvSpPr>
            <p:spPr bwMode="auto">
              <a:xfrm>
                <a:off x="8477251" y="4165600"/>
                <a:ext cx="1168400" cy="1169988"/>
              </a:xfrm>
              <a:custGeom>
                <a:avLst/>
                <a:gdLst>
                  <a:gd name="T0" fmla="*/ 132 w 264"/>
                  <a:gd name="T1" fmla="*/ 261 h 264"/>
                  <a:gd name="T2" fmla="*/ 3 w 264"/>
                  <a:gd name="T3" fmla="*/ 132 h 264"/>
                  <a:gd name="T4" fmla="*/ 132 w 264"/>
                  <a:gd name="T5" fmla="*/ 4 h 264"/>
                  <a:gd name="T6" fmla="*/ 260 w 264"/>
                  <a:gd name="T7" fmla="*/ 132 h 264"/>
                  <a:gd name="T8" fmla="*/ 132 w 264"/>
                  <a:gd name="T9" fmla="*/ 261 h 264"/>
                  <a:gd name="T10" fmla="*/ 132 w 264"/>
                  <a:gd name="T11" fmla="*/ 0 h 264"/>
                  <a:gd name="T12" fmla="*/ 0 w 264"/>
                  <a:gd name="T13" fmla="*/ 132 h 264"/>
                  <a:gd name="T14" fmla="*/ 132 w 264"/>
                  <a:gd name="T15" fmla="*/ 264 h 264"/>
                  <a:gd name="T16" fmla="*/ 264 w 264"/>
                  <a:gd name="T17" fmla="*/ 132 h 264"/>
                  <a:gd name="T18" fmla="*/ 132 w 264"/>
                  <a:gd name="T19"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264">
                    <a:moveTo>
                      <a:pt x="132" y="261"/>
                    </a:moveTo>
                    <a:cubicBezTo>
                      <a:pt x="61" y="261"/>
                      <a:pt x="3" y="203"/>
                      <a:pt x="3" y="132"/>
                    </a:cubicBezTo>
                    <a:cubicBezTo>
                      <a:pt x="3" y="61"/>
                      <a:pt x="61" y="4"/>
                      <a:pt x="132" y="4"/>
                    </a:cubicBezTo>
                    <a:cubicBezTo>
                      <a:pt x="203" y="4"/>
                      <a:pt x="260" y="61"/>
                      <a:pt x="260" y="132"/>
                    </a:cubicBezTo>
                    <a:cubicBezTo>
                      <a:pt x="260" y="203"/>
                      <a:pt x="203" y="261"/>
                      <a:pt x="132" y="261"/>
                    </a:cubicBezTo>
                    <a:moveTo>
                      <a:pt x="132" y="0"/>
                    </a:moveTo>
                    <a:cubicBezTo>
                      <a:pt x="59" y="0"/>
                      <a:pt x="0" y="60"/>
                      <a:pt x="0" y="132"/>
                    </a:cubicBezTo>
                    <a:cubicBezTo>
                      <a:pt x="0" y="205"/>
                      <a:pt x="59" y="264"/>
                      <a:pt x="132" y="264"/>
                    </a:cubicBezTo>
                    <a:cubicBezTo>
                      <a:pt x="204" y="264"/>
                      <a:pt x="264" y="205"/>
                      <a:pt x="264" y="132"/>
                    </a:cubicBezTo>
                    <a:cubicBezTo>
                      <a:pt x="264" y="60"/>
                      <a:pt x="204" y="0"/>
                      <a:pt x="132" y="0"/>
                    </a:cubicBezTo>
                  </a:path>
                </a:pathLst>
              </a:custGeom>
              <a:solidFill>
                <a:schemeClr val="accent5"/>
              </a:solidFill>
              <a:ln>
                <a:solidFill>
                  <a:schemeClr val="accent1"/>
                </a:solidFill>
              </a:ln>
            </p:spPr>
            <p:txBody>
              <a:bodyPr vert="horz" wrap="square" lIns="96435" tIns="48218" rIns="96435" bIns="48218" numCol="1" anchor="t" anchorCtr="0" compatLnSpc="1">
                <a:prstTxWarp prst="textNoShape">
                  <a:avLst/>
                </a:prstTxWarp>
              </a:bodyPr>
              <a:lstStyle/>
              <a:p>
                <a:endParaRPr lang="id-ID"/>
              </a:p>
            </p:txBody>
          </p:sp>
          <p:sp>
            <p:nvSpPr>
              <p:cNvPr id="77" name="Oval 21"/>
              <p:cNvSpPr>
                <a:spLocks noChangeArrowheads="1"/>
              </p:cNvSpPr>
              <p:nvPr/>
            </p:nvSpPr>
            <p:spPr bwMode="auto">
              <a:xfrm>
                <a:off x="8615363" y="4308475"/>
                <a:ext cx="889000" cy="889000"/>
              </a:xfrm>
              <a:prstGeom prst="ellipse">
                <a:avLst/>
              </a:prstGeom>
              <a:solidFill>
                <a:schemeClr val="accent2"/>
              </a:solidFill>
              <a:ln w="57150">
                <a:solidFill>
                  <a:schemeClr val="accent1"/>
                </a:solidFill>
              </a:ln>
            </p:spPr>
            <p:txBody>
              <a:bodyPr vert="horz" wrap="square" lIns="96435" tIns="48218" rIns="96435" bIns="48218" numCol="1" anchor="t" anchorCtr="0" compatLnSpc="1">
                <a:prstTxWarp prst="textNoShape">
                  <a:avLst/>
                </a:prstTxWarp>
              </a:bodyPr>
              <a:lstStyle/>
              <a:p>
                <a:r>
                  <a:rPr lang="en-US" dirty="0" smtClean="0"/>
                  <a:t> </a:t>
                </a:r>
                <a:endParaRPr lang="id-ID" dirty="0"/>
              </a:p>
            </p:txBody>
          </p:sp>
          <p:sp>
            <p:nvSpPr>
              <p:cNvPr id="78"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endParaRPr lang="id-ID"/>
              </a:p>
            </p:txBody>
          </p:sp>
          <p:sp>
            <p:nvSpPr>
              <p:cNvPr id="79"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id-ID"/>
              </a:p>
            </p:txBody>
          </p:sp>
        </p:grpSp>
        <p:sp>
          <p:nvSpPr>
            <p:cNvPr id="111" name="Shape 4617"/>
            <p:cNvSpPr/>
            <p:nvPr/>
          </p:nvSpPr>
          <p:spPr>
            <a:xfrm>
              <a:off x="8454783" y="4648978"/>
              <a:ext cx="451925" cy="451957"/>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l">
                <a:defRPr sz="3100" b="1">
                  <a:latin typeface="Kontrapunkt Bob Bold"/>
                  <a:ea typeface="Kontrapunkt Bob Bold"/>
                  <a:cs typeface="Kontrapunkt Bob Bold"/>
                  <a:sym typeface="Kontrapunkt Bob Bold"/>
                </a:defRPr>
              </a:pPr>
              <a:endParaRPr sz="3269"/>
            </a:p>
          </p:txBody>
        </p:sp>
      </p:grpSp>
      <p:sp>
        <p:nvSpPr>
          <p:cNvPr id="50" name="文本框 49"/>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组合 50"/>
          <p:cNvGrpSpPr/>
          <p:nvPr/>
        </p:nvGrpSpPr>
        <p:grpSpPr>
          <a:xfrm>
            <a:off x="381000" y="289867"/>
            <a:ext cx="458492" cy="446733"/>
            <a:chOff x="381000" y="289867"/>
            <a:chExt cx="458492" cy="446733"/>
          </a:xfrm>
        </p:grpSpPr>
        <p:sp>
          <p:nvSpPr>
            <p:cNvPr id="52" name="矩形 51"/>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3894979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8" presetClass="entr" presetSubtype="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46"/>
                                        </p:tgtEl>
                                        <p:attrNameLst>
                                          <p:attrName>style.visibility</p:attrName>
                                        </p:attrNameLst>
                                      </p:cBhvr>
                                      <p:to>
                                        <p:strVal val="visible"/>
                                      </p:to>
                                    </p:set>
                                    <p:animEffect transition="in" filter="wipe(right)">
                                      <p:cBhvr>
                                        <p:cTn id="15" dur="500"/>
                                        <p:tgtEl>
                                          <p:spTgt spid="146"/>
                                        </p:tgtEl>
                                      </p:cBhvr>
                                    </p:animEffect>
                                  </p:childTnLst>
                                </p:cTn>
                              </p:par>
                            </p:childTnLst>
                          </p:cTn>
                        </p:par>
                        <p:par>
                          <p:cTn id="16" fill="hold">
                            <p:stCondLst>
                              <p:cond delay="1500"/>
                            </p:stCondLst>
                            <p:childTnLst>
                              <p:par>
                                <p:cTn id="17" presetID="18" presetClass="entr" presetSubtype="12"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500"/>
                                        <p:tgtEl>
                                          <p:spTgt spid="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Effect transition="in" filter="wipe(right)">
                                      <p:cBhvr>
                                        <p:cTn id="31" dur="500"/>
                                        <p:tgtEl>
                                          <p:spTgt spid="143"/>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right)">
                                      <p:cBhvr>
                                        <p:cTn id="35" dur="500"/>
                                        <p:tgtEl>
                                          <p:spTgt spid="5"/>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37"/>
                                        </p:tgtEl>
                                        <p:attrNameLst>
                                          <p:attrName>style.visibility</p:attrName>
                                        </p:attrNameLst>
                                      </p:cBhvr>
                                      <p:to>
                                        <p:strVal val="visible"/>
                                      </p:to>
                                    </p:set>
                                    <p:animEffect transition="in" filter="wipe(left)">
                                      <p:cBhvr>
                                        <p:cTn id="39"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rot="16200000">
            <a:off x="183110" y="2803811"/>
            <a:ext cx="4964053" cy="2875694"/>
          </a:xfrm>
          <a:prstGeom prst="roundRect">
            <a:avLst>
              <a:gd name="adj" fmla="val 548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38"/>
          <p:cNvGrpSpPr/>
          <p:nvPr/>
        </p:nvGrpSpPr>
        <p:grpSpPr>
          <a:xfrm>
            <a:off x="1547397" y="3024473"/>
            <a:ext cx="2235475" cy="2105063"/>
            <a:chOff x="654724" y="2917392"/>
            <a:chExt cx="1589758" cy="1497016"/>
          </a:xfrm>
        </p:grpSpPr>
        <p:sp>
          <p:nvSpPr>
            <p:cNvPr id="32" name="TextBox 31"/>
            <p:cNvSpPr txBox="1"/>
            <p:nvPr/>
          </p:nvSpPr>
          <p:spPr>
            <a:xfrm>
              <a:off x="654724" y="2917392"/>
              <a:ext cx="1589758" cy="1497016"/>
            </a:xfrm>
            <a:prstGeom prst="rect">
              <a:avLst/>
            </a:prstGeom>
            <a:noFill/>
          </p:spPr>
          <p:txBody>
            <a:bodyPr wrap="square" rtlCol="0">
              <a:spAutoFit/>
            </a:bodyPr>
            <a:lstStyle/>
            <a:p>
              <a:pPr algn="ctr">
                <a:lnSpc>
                  <a:spcPct val="150000"/>
                </a:lnSpc>
                <a:spcBef>
                  <a:spcPts val="562"/>
                </a:spcBef>
              </a:pPr>
              <a:r>
                <a:rPr lang="en-US" sz="1477" b="1" dirty="0">
                  <a:solidFill>
                    <a:schemeClr val="tx1">
                      <a:lumMod val="75000"/>
                      <a:lumOff val="25000"/>
                    </a:schemeClr>
                  </a:solidFill>
                </a:rPr>
                <a:t>2000 MB Bandwidth</a:t>
              </a:r>
              <a:endParaRPr lang="en-US" sz="1477" dirty="0">
                <a:solidFill>
                  <a:schemeClr val="tx1">
                    <a:lumMod val="75000"/>
                    <a:lumOff val="25000"/>
                  </a:schemeClr>
                </a:solidFill>
              </a:endParaRPr>
            </a:p>
            <a:p>
              <a:pPr algn="ctr">
                <a:lnSpc>
                  <a:spcPct val="150000"/>
                </a:lnSpc>
                <a:spcBef>
                  <a:spcPts val="562"/>
                </a:spcBef>
              </a:pPr>
              <a:r>
                <a:rPr lang="en-US" sz="1477" b="1" dirty="0">
                  <a:solidFill>
                    <a:schemeClr val="tx1">
                      <a:lumMod val="75000"/>
                      <a:lumOff val="25000"/>
                    </a:schemeClr>
                  </a:solidFill>
                </a:rPr>
                <a:t>5 GB Space</a:t>
              </a:r>
            </a:p>
            <a:p>
              <a:pPr algn="ctr">
                <a:lnSpc>
                  <a:spcPct val="150000"/>
                </a:lnSpc>
                <a:spcBef>
                  <a:spcPts val="562"/>
                </a:spcBef>
              </a:pPr>
              <a:r>
                <a:rPr lang="en-US" sz="1477" b="1" dirty="0">
                  <a:solidFill>
                    <a:schemeClr val="tx1">
                      <a:lumMod val="75000"/>
                      <a:lumOff val="25000"/>
                    </a:schemeClr>
                  </a:solidFill>
                </a:rPr>
                <a:t>Unlimited User</a:t>
              </a:r>
            </a:p>
            <a:p>
              <a:pPr algn="ctr">
                <a:lnSpc>
                  <a:spcPct val="150000"/>
                </a:lnSpc>
                <a:spcBef>
                  <a:spcPts val="562"/>
                </a:spcBef>
              </a:pPr>
              <a:r>
                <a:rPr lang="en-US" sz="1477" dirty="0">
                  <a:solidFill>
                    <a:schemeClr val="tx1">
                      <a:lumMod val="75000"/>
                      <a:lumOff val="25000"/>
                    </a:schemeClr>
                  </a:solidFill>
                </a:rPr>
                <a:t>Unlimited Accounts</a:t>
              </a:r>
            </a:p>
            <a:p>
              <a:pPr algn="ctr">
                <a:lnSpc>
                  <a:spcPct val="150000"/>
                </a:lnSpc>
                <a:spcBef>
                  <a:spcPts val="562"/>
                </a:spcBef>
              </a:pPr>
              <a:r>
                <a:rPr lang="en-US" sz="1477" dirty="0">
                  <a:solidFill>
                    <a:schemeClr val="tx1">
                      <a:lumMod val="75000"/>
                      <a:lumOff val="25000"/>
                    </a:schemeClr>
                  </a:solidFill>
                </a:rPr>
                <a:t>2000 MB Bandwidth</a:t>
              </a:r>
            </a:p>
          </p:txBody>
        </p:sp>
        <p:cxnSp>
          <p:nvCxnSpPr>
            <p:cNvPr id="34" name="Straight Connector 33"/>
            <p:cNvCxnSpPr/>
            <p:nvPr/>
          </p:nvCxnSpPr>
          <p:spPr>
            <a:xfrm>
              <a:off x="806628" y="3243527"/>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806628" y="355106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06628" y="3839104"/>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806628" y="412713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64"/>
          <p:cNvGrpSpPr/>
          <p:nvPr/>
        </p:nvGrpSpPr>
        <p:grpSpPr>
          <a:xfrm>
            <a:off x="1057881" y="2092585"/>
            <a:ext cx="3214510" cy="1078636"/>
            <a:chOff x="762000" y="1276351"/>
            <a:chExt cx="2285999" cy="767072"/>
          </a:xfrm>
        </p:grpSpPr>
        <p:sp>
          <p:nvSpPr>
            <p:cNvPr id="12" name="Round Same Side Corner Rectangle 11"/>
            <p:cNvSpPr/>
            <p:nvPr/>
          </p:nvSpPr>
          <p:spPr>
            <a:xfrm>
              <a:off x="762000" y="1276351"/>
              <a:ext cx="2285999" cy="605524"/>
            </a:xfrm>
            <a:prstGeom prst="round2Same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31" b="1" dirty="0">
                  <a:solidFill>
                    <a:schemeClr val="bg1"/>
                  </a:solidFill>
                </a:rPr>
                <a:t>STARTER</a:t>
              </a:r>
            </a:p>
          </p:txBody>
        </p:sp>
        <p:sp>
          <p:nvSpPr>
            <p:cNvPr id="58" name="Right Triangle 57"/>
            <p:cNvSpPr/>
            <p:nvPr/>
          </p:nvSpPr>
          <p:spPr>
            <a:xfrm flipH="1" flipV="1">
              <a:off x="762000" y="1881874"/>
              <a:ext cx="120474" cy="161549"/>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ght Triangle 58"/>
            <p:cNvSpPr/>
            <p:nvPr/>
          </p:nvSpPr>
          <p:spPr>
            <a:xfrm flipV="1">
              <a:off x="2922762" y="1881874"/>
              <a:ext cx="120474" cy="161549"/>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 name="Group 60"/>
          <p:cNvGrpSpPr/>
          <p:nvPr/>
        </p:nvGrpSpPr>
        <p:grpSpPr>
          <a:xfrm>
            <a:off x="1948119" y="5163231"/>
            <a:ext cx="1506024" cy="778995"/>
            <a:chOff x="1935457" y="3843013"/>
            <a:chExt cx="1071009" cy="553983"/>
          </a:xfrm>
        </p:grpSpPr>
        <p:sp>
          <p:nvSpPr>
            <p:cNvPr id="28" name="TextBox 27"/>
            <p:cNvSpPr txBox="1"/>
            <p:nvPr/>
          </p:nvSpPr>
          <p:spPr>
            <a:xfrm>
              <a:off x="1935457" y="3843013"/>
              <a:ext cx="701085" cy="553983"/>
            </a:xfrm>
            <a:prstGeom prst="rect">
              <a:avLst/>
            </a:prstGeom>
            <a:noFill/>
          </p:spPr>
          <p:txBody>
            <a:bodyPr wrap="none" lIns="0" tIns="0" rIns="0" bIns="0" rtlCol="0" anchor="t">
              <a:spAutoFit/>
            </a:bodyPr>
            <a:lstStyle/>
            <a:p>
              <a:pPr algn="ctr"/>
              <a:r>
                <a:rPr lang="en-US" sz="5062" b="1" dirty="0">
                  <a:solidFill>
                    <a:schemeClr val="accent1"/>
                  </a:solidFill>
                </a:rPr>
                <a:t>$20</a:t>
              </a:r>
            </a:p>
          </p:txBody>
        </p:sp>
        <p:sp>
          <p:nvSpPr>
            <p:cNvPr id="60" name="TextBox 59"/>
            <p:cNvSpPr txBox="1"/>
            <p:nvPr/>
          </p:nvSpPr>
          <p:spPr>
            <a:xfrm>
              <a:off x="2646279" y="3966124"/>
              <a:ext cx="360187" cy="307703"/>
            </a:xfrm>
            <a:prstGeom prst="rect">
              <a:avLst/>
            </a:prstGeom>
            <a:noFill/>
          </p:spPr>
          <p:txBody>
            <a:bodyPr wrap="none" lIns="0" tIns="0" rIns="0" bIns="0" rtlCol="0" anchor="t">
              <a:spAutoFit/>
            </a:bodyPr>
            <a:lstStyle/>
            <a:p>
              <a:pPr algn="ctr"/>
              <a:r>
                <a:rPr lang="en-US" sz="1406" b="1" dirty="0">
                  <a:solidFill>
                    <a:schemeClr val="accent1"/>
                  </a:solidFill>
                </a:rPr>
                <a:t>Per</a:t>
              </a:r>
              <a:br>
                <a:rPr lang="en-US" sz="1406" b="1" dirty="0">
                  <a:solidFill>
                    <a:schemeClr val="accent1"/>
                  </a:solidFill>
                </a:rPr>
              </a:br>
              <a:r>
                <a:rPr lang="en-US" sz="1406" b="1" dirty="0">
                  <a:solidFill>
                    <a:schemeClr val="accent1"/>
                  </a:solidFill>
                </a:rPr>
                <a:t>Month</a:t>
              </a:r>
            </a:p>
          </p:txBody>
        </p:sp>
      </p:grpSp>
      <p:sp>
        <p:nvSpPr>
          <p:cNvPr id="63" name="Rounded Rectangle 62"/>
          <p:cNvSpPr/>
          <p:nvPr/>
        </p:nvSpPr>
        <p:spPr>
          <a:xfrm>
            <a:off x="1553249" y="5984352"/>
            <a:ext cx="2223775" cy="523243"/>
          </a:xfrm>
          <a:prstGeom prst="roundRect">
            <a:avLst/>
          </a:prstGeom>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87" b="1" dirty="0">
                <a:solidFill>
                  <a:schemeClr val="bg1"/>
                </a:solidFill>
              </a:rPr>
              <a:t>Get This Plan</a:t>
            </a:r>
          </a:p>
        </p:txBody>
      </p:sp>
      <p:sp>
        <p:nvSpPr>
          <p:cNvPr id="66" name="Rounded Rectangle 65"/>
          <p:cNvSpPr/>
          <p:nvPr/>
        </p:nvSpPr>
        <p:spPr>
          <a:xfrm rot="16200000">
            <a:off x="3938031" y="2803811"/>
            <a:ext cx="4964053" cy="2875694"/>
          </a:xfrm>
          <a:prstGeom prst="roundRect">
            <a:avLst>
              <a:gd name="adj" fmla="val 548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38"/>
          <p:cNvGrpSpPr/>
          <p:nvPr/>
        </p:nvGrpSpPr>
        <p:grpSpPr>
          <a:xfrm>
            <a:off x="5302319" y="3024473"/>
            <a:ext cx="2235475" cy="2105063"/>
            <a:chOff x="654724" y="2917392"/>
            <a:chExt cx="1589758" cy="1497016"/>
          </a:xfrm>
        </p:grpSpPr>
        <p:sp>
          <p:nvSpPr>
            <p:cNvPr id="68" name="TextBox 67"/>
            <p:cNvSpPr txBox="1"/>
            <p:nvPr/>
          </p:nvSpPr>
          <p:spPr>
            <a:xfrm>
              <a:off x="654724" y="2917392"/>
              <a:ext cx="1589758" cy="1497016"/>
            </a:xfrm>
            <a:prstGeom prst="rect">
              <a:avLst/>
            </a:prstGeom>
            <a:noFill/>
          </p:spPr>
          <p:txBody>
            <a:bodyPr wrap="square" rtlCol="0">
              <a:spAutoFit/>
            </a:bodyPr>
            <a:lstStyle/>
            <a:p>
              <a:pPr algn="ctr">
                <a:lnSpc>
                  <a:spcPct val="150000"/>
                </a:lnSpc>
                <a:spcBef>
                  <a:spcPts val="562"/>
                </a:spcBef>
              </a:pPr>
              <a:r>
                <a:rPr lang="en-US" sz="1477" b="1" dirty="0">
                  <a:solidFill>
                    <a:schemeClr val="tx1">
                      <a:lumMod val="75000"/>
                      <a:lumOff val="25000"/>
                    </a:schemeClr>
                  </a:solidFill>
                </a:rPr>
                <a:t>2000 MB Bandwidth</a:t>
              </a:r>
              <a:endParaRPr lang="en-US" sz="1477" dirty="0">
                <a:solidFill>
                  <a:schemeClr val="tx1">
                    <a:lumMod val="75000"/>
                    <a:lumOff val="25000"/>
                  </a:schemeClr>
                </a:solidFill>
              </a:endParaRPr>
            </a:p>
            <a:p>
              <a:pPr algn="ctr">
                <a:lnSpc>
                  <a:spcPct val="150000"/>
                </a:lnSpc>
                <a:spcBef>
                  <a:spcPts val="562"/>
                </a:spcBef>
              </a:pPr>
              <a:r>
                <a:rPr lang="en-US" sz="1477" b="1" dirty="0">
                  <a:solidFill>
                    <a:schemeClr val="tx1">
                      <a:lumMod val="75000"/>
                      <a:lumOff val="25000"/>
                    </a:schemeClr>
                  </a:solidFill>
                </a:rPr>
                <a:t>5 GB Space</a:t>
              </a:r>
            </a:p>
            <a:p>
              <a:pPr algn="ctr">
                <a:lnSpc>
                  <a:spcPct val="150000"/>
                </a:lnSpc>
                <a:spcBef>
                  <a:spcPts val="562"/>
                </a:spcBef>
              </a:pPr>
              <a:r>
                <a:rPr lang="en-US" sz="1477" b="1" dirty="0">
                  <a:solidFill>
                    <a:schemeClr val="tx1">
                      <a:lumMod val="75000"/>
                      <a:lumOff val="25000"/>
                    </a:schemeClr>
                  </a:solidFill>
                </a:rPr>
                <a:t>Unlimited User</a:t>
              </a:r>
            </a:p>
            <a:p>
              <a:pPr algn="ctr">
                <a:lnSpc>
                  <a:spcPct val="150000"/>
                </a:lnSpc>
                <a:spcBef>
                  <a:spcPts val="562"/>
                </a:spcBef>
              </a:pPr>
              <a:r>
                <a:rPr lang="en-US" sz="1477" dirty="0">
                  <a:solidFill>
                    <a:schemeClr val="tx1">
                      <a:lumMod val="75000"/>
                      <a:lumOff val="25000"/>
                    </a:schemeClr>
                  </a:solidFill>
                </a:rPr>
                <a:t>Unlimited Accounts</a:t>
              </a:r>
            </a:p>
            <a:p>
              <a:pPr algn="ctr">
                <a:lnSpc>
                  <a:spcPct val="150000"/>
                </a:lnSpc>
                <a:spcBef>
                  <a:spcPts val="562"/>
                </a:spcBef>
              </a:pPr>
              <a:r>
                <a:rPr lang="en-US" sz="1477" dirty="0">
                  <a:solidFill>
                    <a:schemeClr val="tx1">
                      <a:lumMod val="75000"/>
                      <a:lumOff val="25000"/>
                    </a:schemeClr>
                  </a:solidFill>
                </a:rPr>
                <a:t>2000 MB Bandwidth</a:t>
              </a:r>
            </a:p>
          </p:txBody>
        </p:sp>
        <p:cxnSp>
          <p:nvCxnSpPr>
            <p:cNvPr id="69" name="Straight Connector 68"/>
            <p:cNvCxnSpPr/>
            <p:nvPr/>
          </p:nvCxnSpPr>
          <p:spPr>
            <a:xfrm>
              <a:off x="806628" y="3243527"/>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06628" y="355106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806628" y="3839104"/>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806628" y="412713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Group 72"/>
          <p:cNvGrpSpPr/>
          <p:nvPr/>
        </p:nvGrpSpPr>
        <p:grpSpPr>
          <a:xfrm>
            <a:off x="4812803" y="2092585"/>
            <a:ext cx="3214510" cy="1078636"/>
            <a:chOff x="762000" y="1276351"/>
            <a:chExt cx="2285999" cy="767072"/>
          </a:xfrm>
        </p:grpSpPr>
        <p:sp>
          <p:nvSpPr>
            <p:cNvPr id="74" name="Round Same Side Corner Rectangle 73"/>
            <p:cNvSpPr/>
            <p:nvPr/>
          </p:nvSpPr>
          <p:spPr>
            <a:xfrm>
              <a:off x="762000" y="1276351"/>
              <a:ext cx="2285999" cy="605524"/>
            </a:xfrm>
            <a:prstGeom prst="round2Same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31" b="1" dirty="0">
                  <a:solidFill>
                    <a:schemeClr val="bg1"/>
                  </a:solidFill>
                </a:rPr>
                <a:t>PROFESSIONAL</a:t>
              </a:r>
            </a:p>
          </p:txBody>
        </p:sp>
        <p:sp>
          <p:nvSpPr>
            <p:cNvPr id="75" name="Right Triangle 74"/>
            <p:cNvSpPr/>
            <p:nvPr/>
          </p:nvSpPr>
          <p:spPr>
            <a:xfrm flipH="1" flipV="1">
              <a:off x="762000" y="1881874"/>
              <a:ext cx="120474" cy="161549"/>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ight Triangle 75"/>
            <p:cNvSpPr/>
            <p:nvPr/>
          </p:nvSpPr>
          <p:spPr>
            <a:xfrm flipV="1">
              <a:off x="2922762" y="1881874"/>
              <a:ext cx="120474" cy="161549"/>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76"/>
          <p:cNvGrpSpPr/>
          <p:nvPr/>
        </p:nvGrpSpPr>
        <p:grpSpPr>
          <a:xfrm>
            <a:off x="5495821" y="5163231"/>
            <a:ext cx="1863748" cy="778995"/>
            <a:chOff x="1681061" y="3843013"/>
            <a:chExt cx="1325405" cy="553983"/>
          </a:xfrm>
        </p:grpSpPr>
        <p:sp>
          <p:nvSpPr>
            <p:cNvPr id="78" name="TextBox 77"/>
            <p:cNvSpPr txBox="1"/>
            <p:nvPr/>
          </p:nvSpPr>
          <p:spPr>
            <a:xfrm>
              <a:off x="1681061" y="3843013"/>
              <a:ext cx="934780" cy="553983"/>
            </a:xfrm>
            <a:prstGeom prst="rect">
              <a:avLst/>
            </a:prstGeom>
            <a:noFill/>
          </p:spPr>
          <p:txBody>
            <a:bodyPr wrap="none" lIns="0" tIns="0" rIns="0" bIns="0" rtlCol="0" anchor="t">
              <a:spAutoFit/>
            </a:bodyPr>
            <a:lstStyle/>
            <a:p>
              <a:pPr algn="ctr"/>
              <a:r>
                <a:rPr lang="en-US" sz="5062" b="1" dirty="0">
                  <a:solidFill>
                    <a:schemeClr val="accent2"/>
                  </a:solidFill>
                </a:rPr>
                <a:t>$100</a:t>
              </a:r>
            </a:p>
          </p:txBody>
        </p:sp>
        <p:sp>
          <p:nvSpPr>
            <p:cNvPr id="79" name="TextBox 78"/>
            <p:cNvSpPr txBox="1"/>
            <p:nvPr/>
          </p:nvSpPr>
          <p:spPr>
            <a:xfrm>
              <a:off x="2646279" y="3966124"/>
              <a:ext cx="360187" cy="307703"/>
            </a:xfrm>
            <a:prstGeom prst="rect">
              <a:avLst/>
            </a:prstGeom>
            <a:noFill/>
          </p:spPr>
          <p:txBody>
            <a:bodyPr wrap="none" lIns="0" tIns="0" rIns="0" bIns="0" rtlCol="0" anchor="t">
              <a:spAutoFit/>
            </a:bodyPr>
            <a:lstStyle/>
            <a:p>
              <a:pPr algn="ctr"/>
              <a:r>
                <a:rPr lang="en-US" sz="1406" b="1" dirty="0">
                  <a:solidFill>
                    <a:schemeClr val="accent2"/>
                  </a:solidFill>
                </a:rPr>
                <a:t>Per</a:t>
              </a:r>
              <a:br>
                <a:rPr lang="en-US" sz="1406" b="1" dirty="0">
                  <a:solidFill>
                    <a:schemeClr val="accent2"/>
                  </a:solidFill>
                </a:rPr>
              </a:br>
              <a:r>
                <a:rPr lang="en-US" sz="1406" b="1" dirty="0">
                  <a:solidFill>
                    <a:schemeClr val="accent2"/>
                  </a:solidFill>
                </a:rPr>
                <a:t>Month</a:t>
              </a:r>
            </a:p>
          </p:txBody>
        </p:sp>
      </p:grpSp>
      <p:sp>
        <p:nvSpPr>
          <p:cNvPr id="80" name="Rounded Rectangle 79"/>
          <p:cNvSpPr/>
          <p:nvPr/>
        </p:nvSpPr>
        <p:spPr>
          <a:xfrm>
            <a:off x="5308170" y="5984352"/>
            <a:ext cx="2223775" cy="523243"/>
          </a:xfrm>
          <a:prstGeom prst="roundRect">
            <a:avLst/>
          </a:prstGeom>
          <a:ln/>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87" b="1" dirty="0">
                <a:solidFill>
                  <a:schemeClr val="bg1"/>
                </a:solidFill>
              </a:rPr>
              <a:t>Get This Plan</a:t>
            </a:r>
          </a:p>
        </p:txBody>
      </p:sp>
      <p:sp>
        <p:nvSpPr>
          <p:cNvPr id="81" name="Rounded Rectangle 80"/>
          <p:cNvSpPr/>
          <p:nvPr/>
        </p:nvSpPr>
        <p:spPr>
          <a:xfrm rot="16200000">
            <a:off x="7688294" y="2803811"/>
            <a:ext cx="4964053" cy="2875694"/>
          </a:xfrm>
          <a:prstGeom prst="roundRect">
            <a:avLst>
              <a:gd name="adj" fmla="val 5489"/>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38"/>
          <p:cNvGrpSpPr/>
          <p:nvPr/>
        </p:nvGrpSpPr>
        <p:grpSpPr>
          <a:xfrm>
            <a:off x="9052582" y="3024473"/>
            <a:ext cx="2235475" cy="2105063"/>
            <a:chOff x="654724" y="2917392"/>
            <a:chExt cx="1589758" cy="1497016"/>
          </a:xfrm>
        </p:grpSpPr>
        <p:sp>
          <p:nvSpPr>
            <p:cNvPr id="83" name="TextBox 82"/>
            <p:cNvSpPr txBox="1"/>
            <p:nvPr/>
          </p:nvSpPr>
          <p:spPr>
            <a:xfrm>
              <a:off x="654724" y="2917392"/>
              <a:ext cx="1589758" cy="1497016"/>
            </a:xfrm>
            <a:prstGeom prst="rect">
              <a:avLst/>
            </a:prstGeom>
            <a:noFill/>
          </p:spPr>
          <p:txBody>
            <a:bodyPr wrap="square" rtlCol="0">
              <a:spAutoFit/>
            </a:bodyPr>
            <a:lstStyle/>
            <a:p>
              <a:pPr algn="ctr">
                <a:lnSpc>
                  <a:spcPct val="150000"/>
                </a:lnSpc>
                <a:spcBef>
                  <a:spcPts val="562"/>
                </a:spcBef>
              </a:pPr>
              <a:r>
                <a:rPr lang="en-US" sz="1477" b="1" dirty="0">
                  <a:solidFill>
                    <a:schemeClr val="tx1">
                      <a:lumMod val="75000"/>
                      <a:lumOff val="25000"/>
                    </a:schemeClr>
                  </a:solidFill>
                </a:rPr>
                <a:t>2000 MB Bandwidth</a:t>
              </a:r>
              <a:endParaRPr lang="en-US" sz="1477" dirty="0">
                <a:solidFill>
                  <a:schemeClr val="tx1">
                    <a:lumMod val="75000"/>
                    <a:lumOff val="25000"/>
                  </a:schemeClr>
                </a:solidFill>
              </a:endParaRPr>
            </a:p>
            <a:p>
              <a:pPr algn="ctr">
                <a:lnSpc>
                  <a:spcPct val="150000"/>
                </a:lnSpc>
                <a:spcBef>
                  <a:spcPts val="562"/>
                </a:spcBef>
              </a:pPr>
              <a:r>
                <a:rPr lang="en-US" sz="1477" b="1" dirty="0">
                  <a:solidFill>
                    <a:schemeClr val="tx1">
                      <a:lumMod val="75000"/>
                      <a:lumOff val="25000"/>
                    </a:schemeClr>
                  </a:solidFill>
                </a:rPr>
                <a:t>5 GB Space</a:t>
              </a:r>
            </a:p>
            <a:p>
              <a:pPr algn="ctr">
                <a:lnSpc>
                  <a:spcPct val="150000"/>
                </a:lnSpc>
                <a:spcBef>
                  <a:spcPts val="562"/>
                </a:spcBef>
              </a:pPr>
              <a:r>
                <a:rPr lang="en-US" sz="1477" b="1" dirty="0">
                  <a:solidFill>
                    <a:schemeClr val="tx1">
                      <a:lumMod val="75000"/>
                      <a:lumOff val="25000"/>
                    </a:schemeClr>
                  </a:solidFill>
                </a:rPr>
                <a:t>Unlimited User</a:t>
              </a:r>
            </a:p>
            <a:p>
              <a:pPr algn="ctr">
                <a:lnSpc>
                  <a:spcPct val="150000"/>
                </a:lnSpc>
                <a:spcBef>
                  <a:spcPts val="562"/>
                </a:spcBef>
              </a:pPr>
              <a:r>
                <a:rPr lang="en-US" sz="1477" dirty="0">
                  <a:solidFill>
                    <a:schemeClr val="tx1">
                      <a:lumMod val="75000"/>
                      <a:lumOff val="25000"/>
                    </a:schemeClr>
                  </a:solidFill>
                </a:rPr>
                <a:t>Unlimited Accounts</a:t>
              </a:r>
            </a:p>
            <a:p>
              <a:pPr algn="ctr">
                <a:lnSpc>
                  <a:spcPct val="150000"/>
                </a:lnSpc>
                <a:spcBef>
                  <a:spcPts val="562"/>
                </a:spcBef>
              </a:pPr>
              <a:r>
                <a:rPr lang="en-US" sz="1477" dirty="0">
                  <a:solidFill>
                    <a:schemeClr val="tx1">
                      <a:lumMod val="75000"/>
                      <a:lumOff val="25000"/>
                    </a:schemeClr>
                  </a:solidFill>
                </a:rPr>
                <a:t>2000 MB Bandwidth</a:t>
              </a:r>
            </a:p>
          </p:txBody>
        </p:sp>
        <p:cxnSp>
          <p:nvCxnSpPr>
            <p:cNvPr id="84" name="Straight Connector 83"/>
            <p:cNvCxnSpPr/>
            <p:nvPr/>
          </p:nvCxnSpPr>
          <p:spPr>
            <a:xfrm>
              <a:off x="806628" y="3243527"/>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806628" y="355106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806628" y="3839104"/>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806628" y="4127139"/>
              <a:ext cx="1395595" cy="0"/>
            </a:xfrm>
            <a:prstGeom prst="line">
              <a:avLst/>
            </a:prstGeom>
            <a:ln>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87"/>
          <p:cNvGrpSpPr/>
          <p:nvPr/>
        </p:nvGrpSpPr>
        <p:grpSpPr>
          <a:xfrm>
            <a:off x="8563066" y="2092585"/>
            <a:ext cx="3214510" cy="1078636"/>
            <a:chOff x="762000" y="1276351"/>
            <a:chExt cx="2285999" cy="767072"/>
          </a:xfrm>
        </p:grpSpPr>
        <p:sp>
          <p:nvSpPr>
            <p:cNvPr id="89" name="Round Same Side Corner Rectangle 88"/>
            <p:cNvSpPr/>
            <p:nvPr/>
          </p:nvSpPr>
          <p:spPr>
            <a:xfrm>
              <a:off x="762000" y="1276351"/>
              <a:ext cx="2285999" cy="605524"/>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31" b="1" dirty="0">
                  <a:solidFill>
                    <a:schemeClr val="bg1"/>
                  </a:solidFill>
                </a:rPr>
                <a:t>UNLIMITED</a:t>
              </a:r>
            </a:p>
          </p:txBody>
        </p:sp>
        <p:sp>
          <p:nvSpPr>
            <p:cNvPr id="90" name="Right Triangle 89"/>
            <p:cNvSpPr/>
            <p:nvPr/>
          </p:nvSpPr>
          <p:spPr>
            <a:xfrm flipH="1" flipV="1">
              <a:off x="762000" y="1881874"/>
              <a:ext cx="120474" cy="161549"/>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ight Triangle 90"/>
            <p:cNvSpPr/>
            <p:nvPr/>
          </p:nvSpPr>
          <p:spPr>
            <a:xfrm flipV="1">
              <a:off x="2922762" y="1881874"/>
              <a:ext cx="120474" cy="161549"/>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91"/>
          <p:cNvGrpSpPr/>
          <p:nvPr/>
        </p:nvGrpSpPr>
        <p:grpSpPr>
          <a:xfrm>
            <a:off x="9294099" y="5163231"/>
            <a:ext cx="1863748" cy="778995"/>
            <a:chOff x="1681061" y="3843013"/>
            <a:chExt cx="1325405" cy="553983"/>
          </a:xfrm>
        </p:grpSpPr>
        <p:sp>
          <p:nvSpPr>
            <p:cNvPr id="93" name="TextBox 92"/>
            <p:cNvSpPr txBox="1"/>
            <p:nvPr/>
          </p:nvSpPr>
          <p:spPr>
            <a:xfrm>
              <a:off x="1681061" y="3843013"/>
              <a:ext cx="934780" cy="553983"/>
            </a:xfrm>
            <a:prstGeom prst="rect">
              <a:avLst/>
            </a:prstGeom>
            <a:noFill/>
          </p:spPr>
          <p:txBody>
            <a:bodyPr wrap="none" lIns="0" tIns="0" rIns="0" bIns="0" rtlCol="0" anchor="t">
              <a:spAutoFit/>
            </a:bodyPr>
            <a:lstStyle/>
            <a:p>
              <a:pPr algn="ctr"/>
              <a:r>
                <a:rPr lang="en-US" sz="5062" b="1" dirty="0">
                  <a:solidFill>
                    <a:schemeClr val="accent3"/>
                  </a:solidFill>
                </a:rPr>
                <a:t>$200</a:t>
              </a:r>
            </a:p>
          </p:txBody>
        </p:sp>
        <p:sp>
          <p:nvSpPr>
            <p:cNvPr id="94" name="TextBox 93"/>
            <p:cNvSpPr txBox="1"/>
            <p:nvPr/>
          </p:nvSpPr>
          <p:spPr>
            <a:xfrm>
              <a:off x="2646279" y="3966124"/>
              <a:ext cx="360187" cy="307703"/>
            </a:xfrm>
            <a:prstGeom prst="rect">
              <a:avLst/>
            </a:prstGeom>
            <a:noFill/>
          </p:spPr>
          <p:txBody>
            <a:bodyPr wrap="none" lIns="0" tIns="0" rIns="0" bIns="0" rtlCol="0" anchor="t">
              <a:spAutoFit/>
            </a:bodyPr>
            <a:lstStyle/>
            <a:p>
              <a:pPr algn="ctr"/>
              <a:r>
                <a:rPr lang="en-US" sz="1406" b="1" dirty="0">
                  <a:solidFill>
                    <a:schemeClr val="accent3"/>
                  </a:solidFill>
                </a:rPr>
                <a:t>Per</a:t>
              </a:r>
              <a:br>
                <a:rPr lang="en-US" sz="1406" b="1" dirty="0">
                  <a:solidFill>
                    <a:schemeClr val="accent3"/>
                  </a:solidFill>
                </a:rPr>
              </a:br>
              <a:r>
                <a:rPr lang="en-US" sz="1406" b="1" dirty="0">
                  <a:solidFill>
                    <a:schemeClr val="accent3"/>
                  </a:solidFill>
                </a:rPr>
                <a:t>Month</a:t>
              </a:r>
            </a:p>
          </p:txBody>
        </p:sp>
      </p:grpSp>
      <p:sp>
        <p:nvSpPr>
          <p:cNvPr id="95" name="Rounded Rectangle 94"/>
          <p:cNvSpPr/>
          <p:nvPr/>
        </p:nvSpPr>
        <p:spPr>
          <a:xfrm>
            <a:off x="9058433" y="5984352"/>
            <a:ext cx="2223775" cy="523243"/>
          </a:xfrm>
          <a:prstGeom prst="roundRect">
            <a:avLst/>
          </a:prstGeom>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87" b="1" dirty="0">
                <a:solidFill>
                  <a:schemeClr val="bg1"/>
                </a:solidFill>
              </a:rPr>
              <a:t>Get This Plan</a:t>
            </a:r>
          </a:p>
        </p:txBody>
      </p:sp>
      <p:sp>
        <p:nvSpPr>
          <p:cNvPr id="47" name="文本框 46"/>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381000" y="289867"/>
            <a:ext cx="458492" cy="446733"/>
            <a:chOff x="381000" y="289867"/>
            <a:chExt cx="458492" cy="446733"/>
          </a:xfrm>
        </p:grpSpPr>
        <p:sp>
          <p:nvSpPr>
            <p:cNvPr id="49" name="矩形 48"/>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5169023"/>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2000"/>
                            </p:stCondLst>
                            <p:childTnLst>
                              <p:par>
                                <p:cTn id="25" presetID="53" presetClass="entr" presetSubtype="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p:cTn id="27" dur="500" fill="hold"/>
                                        <p:tgtEl>
                                          <p:spTgt spid="63"/>
                                        </p:tgtEl>
                                        <p:attrNameLst>
                                          <p:attrName>ppt_w</p:attrName>
                                        </p:attrNameLst>
                                      </p:cBhvr>
                                      <p:tavLst>
                                        <p:tav tm="0">
                                          <p:val>
                                            <p:fltVal val="0"/>
                                          </p:val>
                                        </p:tav>
                                        <p:tav tm="100000">
                                          <p:val>
                                            <p:strVal val="#ppt_w"/>
                                          </p:val>
                                        </p:tav>
                                      </p:tavLst>
                                    </p:anim>
                                    <p:anim calcmode="lin" valueType="num">
                                      <p:cBhvr>
                                        <p:cTn id="28" dur="500" fill="hold"/>
                                        <p:tgtEl>
                                          <p:spTgt spid="63"/>
                                        </p:tgtEl>
                                        <p:attrNameLst>
                                          <p:attrName>ppt_h</p:attrName>
                                        </p:attrNameLst>
                                      </p:cBhvr>
                                      <p:tavLst>
                                        <p:tav tm="0">
                                          <p:val>
                                            <p:fltVal val="0"/>
                                          </p:val>
                                        </p:tav>
                                        <p:tav tm="100000">
                                          <p:val>
                                            <p:strVal val="#ppt_h"/>
                                          </p:val>
                                        </p:tav>
                                      </p:tavLst>
                                    </p:anim>
                                    <p:animEffect transition="in" filter="fade">
                                      <p:cBhvr>
                                        <p:cTn id="29" dur="500"/>
                                        <p:tgtEl>
                                          <p:spTgt spid="63"/>
                                        </p:tgtEl>
                                      </p:cBhvr>
                                    </p:animEffect>
                                  </p:childTnLst>
                                </p:cTn>
                              </p:par>
                            </p:childTnLst>
                          </p:cTn>
                        </p:par>
                        <p:par>
                          <p:cTn id="30" fill="hold">
                            <p:stCondLst>
                              <p:cond delay="2500"/>
                            </p:stCondLst>
                            <p:childTnLst>
                              <p:par>
                                <p:cTn id="31" presetID="2" presetClass="entr" presetSubtype="4" accel="50000" decel="50000" fill="hold" grpId="0" nodeType="after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fill="hold"/>
                                        <p:tgtEl>
                                          <p:spTgt spid="66"/>
                                        </p:tgtEl>
                                        <p:attrNameLst>
                                          <p:attrName>ppt_x</p:attrName>
                                        </p:attrNameLst>
                                      </p:cBhvr>
                                      <p:tavLst>
                                        <p:tav tm="0">
                                          <p:val>
                                            <p:strVal val="#ppt_x"/>
                                          </p:val>
                                        </p:tav>
                                        <p:tav tm="100000">
                                          <p:val>
                                            <p:strVal val="#ppt_x"/>
                                          </p:val>
                                        </p:tav>
                                      </p:tavLst>
                                    </p:anim>
                                    <p:anim calcmode="lin" valueType="num">
                                      <p:cBhvr additive="base">
                                        <p:cTn id="34" dur="500" fill="hold"/>
                                        <p:tgtEl>
                                          <p:spTgt spid="66"/>
                                        </p:tgtEl>
                                        <p:attrNameLst>
                                          <p:attrName>ppt_y</p:attrName>
                                        </p:attrNameLst>
                                      </p:cBhvr>
                                      <p:tavLst>
                                        <p:tav tm="0">
                                          <p:val>
                                            <p:strVal val="1+#ppt_h/2"/>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anim calcmode="lin" valueType="num">
                                      <p:cBhvr>
                                        <p:cTn id="38" dur="500" fill="hold"/>
                                        <p:tgtEl>
                                          <p:spTgt spid="10"/>
                                        </p:tgtEl>
                                        <p:attrNameLst>
                                          <p:attrName>ppt_x</p:attrName>
                                        </p:attrNameLst>
                                      </p:cBhvr>
                                      <p:tavLst>
                                        <p:tav tm="0">
                                          <p:val>
                                            <p:strVal val="#ppt_x"/>
                                          </p:val>
                                        </p:tav>
                                        <p:tav tm="100000">
                                          <p:val>
                                            <p:strVal val="#ppt_x"/>
                                          </p:val>
                                        </p:tav>
                                      </p:tavLst>
                                    </p:anim>
                                    <p:anim calcmode="lin" valueType="num">
                                      <p:cBhvr>
                                        <p:cTn id="39" dur="5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childTnLst>
                                </p:cTn>
                              </p:par>
                            </p:childTnLst>
                          </p:cTn>
                        </p:par>
                        <p:par>
                          <p:cTn id="44" fill="hold">
                            <p:stCondLst>
                              <p:cond delay="4000"/>
                            </p:stCondLst>
                            <p:childTnLst>
                              <p:par>
                                <p:cTn id="45" presetID="53"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4500"/>
                            </p:stCondLst>
                            <p:childTnLst>
                              <p:par>
                                <p:cTn id="51" presetID="53" presetClass="entr" presetSubtype="0"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p:cTn id="53" dur="500" fill="hold"/>
                                        <p:tgtEl>
                                          <p:spTgt spid="80"/>
                                        </p:tgtEl>
                                        <p:attrNameLst>
                                          <p:attrName>ppt_w</p:attrName>
                                        </p:attrNameLst>
                                      </p:cBhvr>
                                      <p:tavLst>
                                        <p:tav tm="0">
                                          <p:val>
                                            <p:fltVal val="0"/>
                                          </p:val>
                                        </p:tav>
                                        <p:tav tm="100000">
                                          <p:val>
                                            <p:strVal val="#ppt_w"/>
                                          </p:val>
                                        </p:tav>
                                      </p:tavLst>
                                    </p:anim>
                                    <p:anim calcmode="lin" valueType="num">
                                      <p:cBhvr>
                                        <p:cTn id="54" dur="500" fill="hold"/>
                                        <p:tgtEl>
                                          <p:spTgt spid="80"/>
                                        </p:tgtEl>
                                        <p:attrNameLst>
                                          <p:attrName>ppt_h</p:attrName>
                                        </p:attrNameLst>
                                      </p:cBhvr>
                                      <p:tavLst>
                                        <p:tav tm="0">
                                          <p:val>
                                            <p:fltVal val="0"/>
                                          </p:val>
                                        </p:tav>
                                        <p:tav tm="100000">
                                          <p:val>
                                            <p:strVal val="#ppt_h"/>
                                          </p:val>
                                        </p:tav>
                                      </p:tavLst>
                                    </p:anim>
                                    <p:animEffect transition="in" filter="fade">
                                      <p:cBhvr>
                                        <p:cTn id="55" dur="500"/>
                                        <p:tgtEl>
                                          <p:spTgt spid="80"/>
                                        </p:tgtEl>
                                      </p:cBhvr>
                                    </p:animEffect>
                                  </p:childTnLst>
                                </p:cTn>
                              </p:par>
                            </p:childTnLst>
                          </p:cTn>
                        </p:par>
                        <p:par>
                          <p:cTn id="56" fill="hold">
                            <p:stCondLst>
                              <p:cond delay="5000"/>
                            </p:stCondLst>
                            <p:childTnLst>
                              <p:par>
                                <p:cTn id="57" presetID="2" presetClass="entr" presetSubtype="4" accel="50000" decel="5000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 calcmode="lin" valueType="num">
                                      <p:cBhvr additive="base">
                                        <p:cTn id="59" dur="500" fill="hold"/>
                                        <p:tgtEl>
                                          <p:spTgt spid="81"/>
                                        </p:tgtEl>
                                        <p:attrNameLst>
                                          <p:attrName>ppt_x</p:attrName>
                                        </p:attrNameLst>
                                      </p:cBhvr>
                                      <p:tavLst>
                                        <p:tav tm="0">
                                          <p:val>
                                            <p:strVal val="#ppt_x"/>
                                          </p:val>
                                        </p:tav>
                                        <p:tav tm="100000">
                                          <p:val>
                                            <p:strVal val="#ppt_x"/>
                                          </p:val>
                                        </p:tav>
                                      </p:tavLst>
                                    </p:anim>
                                    <p:anim calcmode="lin" valueType="num">
                                      <p:cBhvr additive="base">
                                        <p:cTn id="60" dur="500" fill="hold"/>
                                        <p:tgtEl>
                                          <p:spTgt spid="81"/>
                                        </p:tgtEl>
                                        <p:attrNameLst>
                                          <p:attrName>ppt_y</p:attrName>
                                        </p:attrNameLst>
                                      </p:cBhvr>
                                      <p:tavLst>
                                        <p:tav tm="0">
                                          <p:val>
                                            <p:strVal val="1+#ppt_h/2"/>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anim calcmode="lin" valueType="num">
                                      <p:cBhvr>
                                        <p:cTn id="64" dur="500" fill="hold"/>
                                        <p:tgtEl>
                                          <p:spTgt spid="14"/>
                                        </p:tgtEl>
                                        <p:attrNameLst>
                                          <p:attrName>ppt_x</p:attrName>
                                        </p:attrNameLst>
                                      </p:cBhvr>
                                      <p:tavLst>
                                        <p:tav tm="0">
                                          <p:val>
                                            <p:strVal val="#ppt_x"/>
                                          </p:val>
                                        </p:tav>
                                        <p:tav tm="100000">
                                          <p:val>
                                            <p:strVal val="#ppt_x"/>
                                          </p:val>
                                        </p:tav>
                                      </p:tavLst>
                                    </p:anim>
                                    <p:anim calcmode="lin" valueType="num">
                                      <p:cBhvr>
                                        <p:cTn id="65" dur="500" fill="hold"/>
                                        <p:tgtEl>
                                          <p:spTgt spid="14"/>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10" presetClass="entr" presetSubtype="0"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000"/>
                                        <p:tgtEl>
                                          <p:spTgt spid="13"/>
                                        </p:tgtEl>
                                      </p:cBhvr>
                                    </p:animEffect>
                                  </p:childTnLst>
                                </p:cTn>
                              </p:par>
                            </p:childTnLst>
                          </p:cTn>
                        </p:par>
                        <p:par>
                          <p:cTn id="70" fill="hold">
                            <p:stCondLst>
                              <p:cond delay="6500"/>
                            </p:stCondLst>
                            <p:childTnLst>
                              <p:par>
                                <p:cTn id="71" presetID="53"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childTnLst>
                          </p:cTn>
                        </p:par>
                        <p:par>
                          <p:cTn id="76" fill="hold">
                            <p:stCondLst>
                              <p:cond delay="7000"/>
                            </p:stCondLst>
                            <p:childTnLst>
                              <p:par>
                                <p:cTn id="77" presetID="53"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Effect transition="in" filter="fade">
                                      <p:cBhvr>
                                        <p:cTn id="8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3" grpId="0" animBg="1"/>
      <p:bldP spid="66" grpId="0" animBg="1"/>
      <p:bldP spid="80" grpId="0" animBg="1"/>
      <p:bldP spid="81" grpId="0" animBg="1"/>
      <p:bldP spid="9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p:cNvSpPr/>
          <p:nvPr/>
        </p:nvSpPr>
        <p:spPr>
          <a:xfrm>
            <a:off x="1568987" y="2170913"/>
            <a:ext cx="4113632" cy="4113632"/>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6429376" y="2932299"/>
            <a:ext cx="5265675" cy="779188"/>
          </a:xfrm>
          <a:prstGeom prst="rect">
            <a:avLst/>
          </a:prstGeom>
          <a:noFill/>
        </p:spPr>
        <p:txBody>
          <a:bodyPr wrap="square" lIns="0" tIns="0" rIns="0" bIns="0" rtlCol="0">
            <a:spAutoFit/>
          </a:bodyPr>
          <a:lstStyle/>
          <a:p>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quosam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t>
            </a:r>
            <a:r>
              <a:rPr lang="en-US" sz="1266" dirty="0">
                <a:solidFill>
                  <a:schemeClr val="bg1">
                    <a:lumMod val="50000"/>
                  </a:schemeClr>
                </a:solidFill>
                <a:latin typeface="Lato Light" panose="020F0302020204030203" pitchFamily="34" charset="0"/>
                <a:cs typeface="Clear Sans Light" panose="020B0303030202020304" pitchFamily="34" charset="0"/>
              </a:rPr>
              <a:t> sit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a:t>
            </a:r>
            <a:endParaRPr lang="nn-NO" sz="1266" dirty="0">
              <a:solidFill>
                <a:schemeClr val="bg1">
                  <a:lumMod val="50000"/>
                </a:schemeClr>
              </a:solidFill>
              <a:latin typeface="Lato Light" panose="020F0302020204030203" pitchFamily="34" charset="0"/>
            </a:endParaRPr>
          </a:p>
        </p:txBody>
      </p:sp>
      <p:sp>
        <p:nvSpPr>
          <p:cNvPr id="38" name="TextBox 37"/>
          <p:cNvSpPr txBox="1"/>
          <p:nvPr/>
        </p:nvSpPr>
        <p:spPr>
          <a:xfrm>
            <a:off x="6429375" y="2645689"/>
            <a:ext cx="1403128" cy="227113"/>
          </a:xfrm>
          <a:prstGeom prst="rect">
            <a:avLst/>
          </a:prstGeom>
          <a:noFill/>
        </p:spPr>
        <p:txBody>
          <a:bodyPr wrap="square" lIns="0" tIns="0" rIns="0" bIns="0" rtlCol="0">
            <a:spAutoFit/>
          </a:bodyPr>
          <a:lstStyle/>
          <a:p>
            <a:r>
              <a:rPr lang="en-GB" sz="1476" b="1" dirty="0">
                <a:solidFill>
                  <a:schemeClr val="tx1">
                    <a:lumMod val="65000"/>
                    <a:lumOff val="35000"/>
                  </a:schemeClr>
                </a:solidFill>
                <a:latin typeface="Ruda" panose="02000000000000000000" pitchFamily="2" charset="0"/>
                <a:cs typeface="Clear Sans" panose="020B0503030202020304" pitchFamily="34" charset="0"/>
              </a:rPr>
              <a:t>Introduction</a:t>
            </a:r>
          </a:p>
        </p:txBody>
      </p:sp>
      <p:sp>
        <p:nvSpPr>
          <p:cNvPr id="41" name="TextBox 40"/>
          <p:cNvSpPr txBox="1"/>
          <p:nvPr/>
        </p:nvSpPr>
        <p:spPr>
          <a:xfrm>
            <a:off x="6404577" y="4149195"/>
            <a:ext cx="5290474" cy="779188"/>
          </a:xfrm>
          <a:prstGeom prst="rect">
            <a:avLst/>
          </a:prstGeom>
          <a:noFill/>
        </p:spPr>
        <p:txBody>
          <a:bodyPr wrap="square" lIns="0" tIns="0" rIns="0" bIns="0" rtlCol="0">
            <a:spAutoFit/>
          </a:bodyPr>
          <a:lstStyle/>
          <a:p>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quosam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t>
            </a:r>
            <a:r>
              <a:rPr lang="en-US" sz="1266" dirty="0">
                <a:solidFill>
                  <a:schemeClr val="bg1">
                    <a:lumMod val="50000"/>
                  </a:schemeClr>
                </a:solidFill>
                <a:latin typeface="Lato Light" panose="020F0302020204030203" pitchFamily="34" charset="0"/>
                <a:cs typeface="Clear Sans Light" panose="020B0303030202020304" pitchFamily="34" charset="0"/>
              </a:rPr>
              <a:t> sit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a:t>
            </a:r>
            <a:endParaRPr lang="nn-NO" sz="1266" dirty="0">
              <a:solidFill>
                <a:schemeClr val="bg1">
                  <a:lumMod val="50000"/>
                </a:schemeClr>
              </a:solidFill>
              <a:latin typeface="Lato Light" panose="020F0302020204030203" pitchFamily="34" charset="0"/>
            </a:endParaRPr>
          </a:p>
        </p:txBody>
      </p:sp>
      <p:sp>
        <p:nvSpPr>
          <p:cNvPr id="42" name="TextBox 41"/>
          <p:cNvSpPr txBox="1"/>
          <p:nvPr/>
        </p:nvSpPr>
        <p:spPr>
          <a:xfrm>
            <a:off x="6404578" y="3862585"/>
            <a:ext cx="2037576" cy="227113"/>
          </a:xfrm>
          <a:prstGeom prst="rect">
            <a:avLst/>
          </a:prstGeom>
          <a:noFill/>
        </p:spPr>
        <p:txBody>
          <a:bodyPr wrap="square" lIns="0" tIns="0" rIns="0" bIns="0" rtlCol="0">
            <a:spAutoFit/>
          </a:bodyPr>
          <a:lstStyle/>
          <a:p>
            <a:r>
              <a:rPr lang="en-GB" sz="1476" b="1" dirty="0">
                <a:solidFill>
                  <a:schemeClr val="tx1">
                    <a:lumMod val="65000"/>
                    <a:lumOff val="35000"/>
                  </a:schemeClr>
                </a:solidFill>
                <a:latin typeface="Ruda" panose="02000000000000000000" pitchFamily="2" charset="0"/>
                <a:cs typeface="Clear Sans" panose="020B0503030202020304" pitchFamily="34" charset="0"/>
              </a:rPr>
              <a:t>Our Business</a:t>
            </a:r>
          </a:p>
        </p:txBody>
      </p:sp>
      <p:sp>
        <p:nvSpPr>
          <p:cNvPr id="43" name="TextBox 42"/>
          <p:cNvSpPr txBox="1"/>
          <p:nvPr/>
        </p:nvSpPr>
        <p:spPr>
          <a:xfrm>
            <a:off x="6454031" y="5366091"/>
            <a:ext cx="5241020" cy="779188"/>
          </a:xfrm>
          <a:prstGeom prst="rect">
            <a:avLst/>
          </a:prstGeom>
          <a:noFill/>
        </p:spPr>
        <p:txBody>
          <a:bodyPr wrap="square" lIns="0" tIns="0" rIns="0" bIns="0" rtlCol="0">
            <a:spAutoFit/>
          </a:bodyPr>
          <a:lstStyle/>
          <a:p>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quosam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t>
            </a:r>
            <a:r>
              <a:rPr lang="en-US" sz="1266" dirty="0">
                <a:solidFill>
                  <a:schemeClr val="bg1">
                    <a:lumMod val="50000"/>
                  </a:schemeClr>
                </a:solidFill>
                <a:latin typeface="Lato Light" panose="020F0302020204030203" pitchFamily="34" charset="0"/>
                <a:cs typeface="Clear Sans Light" panose="020B0303030202020304" pitchFamily="34" charset="0"/>
              </a:rPr>
              <a:t> sit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denimaOstebus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a:t>
            </a:r>
            <a:endParaRPr lang="nn-NO" sz="1266" dirty="0">
              <a:solidFill>
                <a:schemeClr val="bg1">
                  <a:lumMod val="50000"/>
                </a:schemeClr>
              </a:solidFill>
              <a:latin typeface="Lato Light" panose="020F0302020204030203" pitchFamily="34" charset="0"/>
            </a:endParaRPr>
          </a:p>
        </p:txBody>
      </p:sp>
      <p:sp>
        <p:nvSpPr>
          <p:cNvPr id="44" name="TextBox 43"/>
          <p:cNvSpPr txBox="1"/>
          <p:nvPr/>
        </p:nvSpPr>
        <p:spPr>
          <a:xfrm>
            <a:off x="6454031" y="5079481"/>
            <a:ext cx="2305823" cy="227113"/>
          </a:xfrm>
          <a:prstGeom prst="rect">
            <a:avLst/>
          </a:prstGeom>
          <a:noFill/>
        </p:spPr>
        <p:txBody>
          <a:bodyPr wrap="square" lIns="0" tIns="0" rIns="0" bIns="0" rtlCol="0">
            <a:spAutoFit/>
          </a:bodyPr>
          <a:lstStyle/>
          <a:p>
            <a:r>
              <a:rPr lang="en-GB" sz="1476" b="1" dirty="0">
                <a:solidFill>
                  <a:schemeClr val="tx1">
                    <a:lumMod val="65000"/>
                    <a:lumOff val="35000"/>
                  </a:schemeClr>
                </a:solidFill>
                <a:latin typeface="Ruda" panose="02000000000000000000" pitchFamily="2" charset="0"/>
                <a:cs typeface="Clear Sans" panose="020B0503030202020304" pitchFamily="34" charset="0"/>
              </a:rPr>
              <a:t>Solution Provider</a:t>
            </a:r>
          </a:p>
        </p:txBody>
      </p:sp>
      <p:sp>
        <p:nvSpPr>
          <p:cNvPr id="9" name="文本框 8"/>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381000" y="289867"/>
            <a:ext cx="458492" cy="446733"/>
            <a:chOff x="381000" y="289867"/>
            <a:chExt cx="458492" cy="446733"/>
          </a:xfrm>
        </p:grpSpPr>
        <p:sp>
          <p:nvSpPr>
            <p:cNvPr id="11" name="矩形 10"/>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63418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750"/>
                                        <p:tgtEl>
                                          <p:spTgt spid="44"/>
                                        </p:tgtEl>
                                      </p:cBhvr>
                                    </p:animEffect>
                                  </p:childTnLst>
                                </p:cTn>
                              </p:par>
                            </p:childTnLst>
                          </p:cTn>
                        </p:par>
                        <p:par>
                          <p:cTn id="28" fill="hold">
                            <p:stCondLst>
                              <p:cond delay="3250"/>
                            </p:stCondLst>
                            <p:childTnLst>
                              <p:par>
                                <p:cTn id="29" presetID="22" presetClass="entr" presetSubtype="8"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left)">
                                      <p:cBhvr>
                                        <p:cTn id="3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7" grpId="0"/>
      <p:bldP spid="38" grpId="0"/>
      <p:bldP spid="41"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c 44"/>
          <p:cNvSpPr/>
          <p:nvPr/>
        </p:nvSpPr>
        <p:spPr>
          <a:xfrm rot="10800000">
            <a:off x="4696337" y="2487952"/>
            <a:ext cx="3466078" cy="3466075"/>
          </a:xfrm>
          <a:prstGeom prst="arc">
            <a:avLst>
              <a:gd name="adj1" fmla="val 16200000"/>
              <a:gd name="adj2" fmla="val 16185280"/>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2" name="Group 59"/>
          <p:cNvGrpSpPr/>
          <p:nvPr/>
        </p:nvGrpSpPr>
        <p:grpSpPr>
          <a:xfrm>
            <a:off x="5842813" y="3589083"/>
            <a:ext cx="1173125" cy="1167388"/>
            <a:chOff x="4004877" y="2428485"/>
            <a:chExt cx="987552" cy="982721"/>
          </a:xfrm>
        </p:grpSpPr>
        <p:sp>
          <p:nvSpPr>
            <p:cNvPr id="14" name="Oval 13"/>
            <p:cNvSpPr/>
            <p:nvPr/>
          </p:nvSpPr>
          <p:spPr bwMode="auto">
            <a:xfrm>
              <a:off x="4004877" y="2428485"/>
              <a:ext cx="987552" cy="982721"/>
            </a:xfrm>
            <a:prstGeom prst="ellipse">
              <a:avLst/>
            </a:prstGeom>
            <a:solidFill>
              <a:schemeClr val="tx1">
                <a:lumMod val="75000"/>
                <a:lumOff val="25000"/>
              </a:schemeClr>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49" name="Freeform 152"/>
            <p:cNvSpPr>
              <a:spLocks noEditPoints="1"/>
            </p:cNvSpPr>
            <p:nvPr/>
          </p:nvSpPr>
          <p:spPr bwMode="auto">
            <a:xfrm>
              <a:off x="4307591" y="2743278"/>
              <a:ext cx="382124" cy="35313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2"/>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sp>
        <p:nvSpPr>
          <p:cNvPr id="5" name="Down Arrow 4"/>
          <p:cNvSpPr/>
          <p:nvPr/>
        </p:nvSpPr>
        <p:spPr bwMode="auto">
          <a:xfrm>
            <a:off x="5892410" y="2178378"/>
            <a:ext cx="1073931" cy="1137102"/>
          </a:xfrm>
          <a:prstGeom prst="downArrow">
            <a:avLst>
              <a:gd name="adj1" fmla="val 63516"/>
              <a:gd name="adj2" fmla="val 50000"/>
            </a:avLst>
          </a:prstGeom>
          <a:solidFill>
            <a:schemeClr val="accent1"/>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16" name="Down Arrow 15"/>
          <p:cNvSpPr/>
          <p:nvPr/>
        </p:nvSpPr>
        <p:spPr bwMode="auto">
          <a:xfrm rot="3600000">
            <a:off x="7186492" y="2948375"/>
            <a:ext cx="1073928" cy="1137099"/>
          </a:xfrm>
          <a:prstGeom prst="downArrow">
            <a:avLst>
              <a:gd name="adj1" fmla="val 63516"/>
              <a:gd name="adj2" fmla="val 50000"/>
            </a:avLst>
          </a:prstGeom>
          <a:solidFill>
            <a:schemeClr val="accent2"/>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18" name="Down Arrow 17"/>
          <p:cNvSpPr/>
          <p:nvPr/>
        </p:nvSpPr>
        <p:spPr bwMode="auto">
          <a:xfrm rot="18000000" flipV="1">
            <a:off x="7157853" y="4326037"/>
            <a:ext cx="1073931" cy="1137102"/>
          </a:xfrm>
          <a:prstGeom prst="downArrow">
            <a:avLst>
              <a:gd name="adj1" fmla="val 63516"/>
              <a:gd name="adj2" fmla="val 50000"/>
            </a:avLst>
          </a:prstGeom>
          <a:solidFill>
            <a:schemeClr val="accent3"/>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21" name="Down Arrow 20"/>
          <p:cNvSpPr/>
          <p:nvPr/>
        </p:nvSpPr>
        <p:spPr bwMode="auto">
          <a:xfrm rot="10800000">
            <a:off x="5892411" y="5038416"/>
            <a:ext cx="1073931" cy="1137102"/>
          </a:xfrm>
          <a:prstGeom prst="downArrow">
            <a:avLst>
              <a:gd name="adj1" fmla="val 63516"/>
              <a:gd name="adj2" fmla="val 50000"/>
            </a:avLst>
          </a:prstGeom>
          <a:solidFill>
            <a:schemeClr val="accent4"/>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20" name="Down Arrow 19"/>
          <p:cNvSpPr/>
          <p:nvPr/>
        </p:nvSpPr>
        <p:spPr bwMode="auto">
          <a:xfrm rot="3600000" flipH="1" flipV="1">
            <a:off x="4623534" y="4326037"/>
            <a:ext cx="1073928" cy="1137102"/>
          </a:xfrm>
          <a:prstGeom prst="downArrow">
            <a:avLst>
              <a:gd name="adj1" fmla="val 63516"/>
              <a:gd name="adj2" fmla="val 50000"/>
            </a:avLst>
          </a:prstGeom>
          <a:solidFill>
            <a:schemeClr val="accent5"/>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sp>
        <p:nvSpPr>
          <p:cNvPr id="17" name="Down Arrow 16"/>
          <p:cNvSpPr/>
          <p:nvPr/>
        </p:nvSpPr>
        <p:spPr bwMode="auto">
          <a:xfrm rot="18000000" flipH="1">
            <a:off x="4612010" y="2910185"/>
            <a:ext cx="1073931" cy="1137104"/>
          </a:xfrm>
          <a:prstGeom prst="downArrow">
            <a:avLst>
              <a:gd name="adj1" fmla="val 63516"/>
              <a:gd name="adj2" fmla="val 50000"/>
            </a:avLst>
          </a:prstGeom>
          <a:solidFill>
            <a:schemeClr val="accent6"/>
          </a:solidFill>
          <a:ln w="9525">
            <a:noFill/>
            <a:round/>
            <a:headEnd/>
            <a:tailEnd/>
          </a:ln>
        </p:spPr>
        <p:txBody>
          <a:bodyPr vert="horz" wrap="square" lIns="128580" tIns="64290" rIns="128580" bIns="64290" numCol="1" rtlCol="0" anchor="t" anchorCtr="0" compatLnSpc="1">
            <a:prstTxWarp prst="textNoShape">
              <a:avLst/>
            </a:prstTxWarp>
          </a:bodyPr>
          <a:lstStyle/>
          <a:p>
            <a:pPr algn="ctr"/>
            <a:endParaRPr lang="en-US"/>
          </a:p>
        </p:txBody>
      </p:sp>
      <p:grpSp>
        <p:nvGrpSpPr>
          <p:cNvPr id="3" name="Group 47"/>
          <p:cNvGrpSpPr/>
          <p:nvPr/>
        </p:nvGrpSpPr>
        <p:grpSpPr>
          <a:xfrm>
            <a:off x="1070323" y="2665759"/>
            <a:ext cx="3216045" cy="896834"/>
            <a:chOff x="844734" y="1923756"/>
            <a:chExt cx="2287091" cy="637784"/>
          </a:xfrm>
        </p:grpSpPr>
        <p:sp>
          <p:nvSpPr>
            <p:cNvPr id="56" name="Footer Text"/>
            <p:cNvSpPr txBox="1"/>
            <p:nvPr/>
          </p:nvSpPr>
          <p:spPr>
            <a:xfrm>
              <a:off x="844734" y="2099986"/>
              <a:ext cx="22870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rPr>
                <a:t>There are many variations of the a passages lorem ipsum available, but the majority have suffered  of the alteration</a:t>
              </a:r>
            </a:p>
          </p:txBody>
        </p:sp>
        <p:sp>
          <p:nvSpPr>
            <p:cNvPr id="57" name="TextBox 56"/>
            <p:cNvSpPr txBox="1"/>
            <p:nvPr/>
          </p:nvSpPr>
          <p:spPr>
            <a:xfrm>
              <a:off x="2228006" y="1923756"/>
              <a:ext cx="903819" cy="184631"/>
            </a:xfrm>
            <a:prstGeom prst="rect">
              <a:avLst/>
            </a:prstGeom>
            <a:noFill/>
          </p:spPr>
          <p:txBody>
            <a:bodyPr wrap="none" lIns="0" tIns="0" rIns="0" bIns="0" rtlCol="0" anchor="ctr">
              <a:spAutoFit/>
            </a:bodyPr>
            <a:lstStyle/>
            <a:p>
              <a:pPr algn="r"/>
              <a:r>
                <a:rPr lang="en-US" sz="1687" b="1" dirty="0">
                  <a:solidFill>
                    <a:schemeClr val="accent6"/>
                  </a:solidFill>
                </a:rPr>
                <a:t>Keyword Here</a:t>
              </a:r>
            </a:p>
          </p:txBody>
        </p:sp>
      </p:grpSp>
      <p:grpSp>
        <p:nvGrpSpPr>
          <p:cNvPr id="4" name="Group 57"/>
          <p:cNvGrpSpPr/>
          <p:nvPr/>
        </p:nvGrpSpPr>
        <p:grpSpPr>
          <a:xfrm>
            <a:off x="1070323" y="4808767"/>
            <a:ext cx="3216045" cy="896834"/>
            <a:chOff x="844734" y="1923756"/>
            <a:chExt cx="2287091" cy="637784"/>
          </a:xfrm>
        </p:grpSpPr>
        <p:sp>
          <p:nvSpPr>
            <p:cNvPr id="59" name="Footer Text"/>
            <p:cNvSpPr txBox="1"/>
            <p:nvPr/>
          </p:nvSpPr>
          <p:spPr>
            <a:xfrm>
              <a:off x="844734" y="2099986"/>
              <a:ext cx="2287091" cy="461554"/>
            </a:xfrm>
            <a:prstGeom prst="rect">
              <a:avLst/>
            </a:prstGeom>
            <a:noFill/>
          </p:spPr>
          <p:txBody>
            <a:bodyPr wrap="square" lIns="0" tIns="0" rIns="0" bIns="0" rtlCol="0">
              <a:spAutoFit/>
            </a:bodyPr>
            <a:lstStyle/>
            <a:p>
              <a:pPr algn="r"/>
              <a:r>
                <a:rPr lang="en-US" sz="1406" dirty="0">
                  <a:solidFill>
                    <a:schemeClr val="tx1">
                      <a:lumMod val="50000"/>
                      <a:lumOff val="50000"/>
                    </a:schemeClr>
                  </a:solidFill>
                </a:rPr>
                <a:t>There are many variations of the a passages lorem ipsum available, but the majority have suffered  of the alteration</a:t>
              </a:r>
            </a:p>
          </p:txBody>
        </p:sp>
        <p:sp>
          <p:nvSpPr>
            <p:cNvPr id="60" name="TextBox 59"/>
            <p:cNvSpPr txBox="1"/>
            <p:nvPr/>
          </p:nvSpPr>
          <p:spPr>
            <a:xfrm>
              <a:off x="2228006" y="1923756"/>
              <a:ext cx="903819" cy="184631"/>
            </a:xfrm>
            <a:prstGeom prst="rect">
              <a:avLst/>
            </a:prstGeom>
            <a:noFill/>
          </p:spPr>
          <p:txBody>
            <a:bodyPr wrap="none" lIns="0" tIns="0" rIns="0" bIns="0" rtlCol="0" anchor="ctr">
              <a:spAutoFit/>
            </a:bodyPr>
            <a:lstStyle/>
            <a:p>
              <a:pPr algn="r"/>
              <a:r>
                <a:rPr lang="en-US" sz="1687" b="1" dirty="0">
                  <a:solidFill>
                    <a:schemeClr val="accent5"/>
                  </a:solidFill>
                </a:rPr>
                <a:t>Keyword Here</a:t>
              </a:r>
            </a:p>
          </p:txBody>
        </p:sp>
      </p:grpSp>
      <p:grpSp>
        <p:nvGrpSpPr>
          <p:cNvPr id="6" name="Group 60"/>
          <p:cNvGrpSpPr/>
          <p:nvPr/>
        </p:nvGrpSpPr>
        <p:grpSpPr>
          <a:xfrm>
            <a:off x="8625958" y="2718966"/>
            <a:ext cx="3216045" cy="896834"/>
            <a:chOff x="844734" y="1923756"/>
            <a:chExt cx="2287091" cy="637784"/>
          </a:xfrm>
        </p:grpSpPr>
        <p:sp>
          <p:nvSpPr>
            <p:cNvPr id="62" name="Footer Text"/>
            <p:cNvSpPr txBox="1"/>
            <p:nvPr/>
          </p:nvSpPr>
          <p:spPr>
            <a:xfrm>
              <a:off x="844734" y="2099986"/>
              <a:ext cx="2287091" cy="461554"/>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the a passages lorem ipsum available, but the majority have suffered  of the alteration</a:t>
              </a:r>
            </a:p>
          </p:txBody>
        </p:sp>
        <p:sp>
          <p:nvSpPr>
            <p:cNvPr id="63" name="TextBox 62"/>
            <p:cNvSpPr txBox="1"/>
            <p:nvPr/>
          </p:nvSpPr>
          <p:spPr>
            <a:xfrm>
              <a:off x="844734" y="1923756"/>
              <a:ext cx="903819" cy="184631"/>
            </a:xfrm>
            <a:prstGeom prst="rect">
              <a:avLst/>
            </a:prstGeom>
            <a:noFill/>
          </p:spPr>
          <p:txBody>
            <a:bodyPr wrap="none" lIns="0" tIns="0" rIns="0" bIns="0" rtlCol="0" anchor="ctr">
              <a:spAutoFit/>
            </a:bodyPr>
            <a:lstStyle/>
            <a:p>
              <a:r>
                <a:rPr lang="en-US" sz="1687" b="1" dirty="0">
                  <a:solidFill>
                    <a:schemeClr val="accent2"/>
                  </a:solidFill>
                </a:rPr>
                <a:t>Keyword Here</a:t>
              </a:r>
            </a:p>
          </p:txBody>
        </p:sp>
      </p:grpSp>
      <p:grpSp>
        <p:nvGrpSpPr>
          <p:cNvPr id="9" name="Group 63"/>
          <p:cNvGrpSpPr/>
          <p:nvPr/>
        </p:nvGrpSpPr>
        <p:grpSpPr>
          <a:xfrm>
            <a:off x="8625958" y="4822160"/>
            <a:ext cx="3216045" cy="896834"/>
            <a:chOff x="844734" y="1923756"/>
            <a:chExt cx="2287091" cy="637784"/>
          </a:xfrm>
        </p:grpSpPr>
        <p:sp>
          <p:nvSpPr>
            <p:cNvPr id="65" name="Footer Text"/>
            <p:cNvSpPr txBox="1"/>
            <p:nvPr/>
          </p:nvSpPr>
          <p:spPr>
            <a:xfrm>
              <a:off x="844734" y="2099986"/>
              <a:ext cx="2287091" cy="461554"/>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the a passages lorem ipsum available, but the majority have suffered  of the alteration</a:t>
              </a:r>
            </a:p>
          </p:txBody>
        </p:sp>
        <p:sp>
          <p:nvSpPr>
            <p:cNvPr id="66" name="TextBox 65"/>
            <p:cNvSpPr txBox="1"/>
            <p:nvPr/>
          </p:nvSpPr>
          <p:spPr>
            <a:xfrm>
              <a:off x="844734" y="1923756"/>
              <a:ext cx="903819" cy="184631"/>
            </a:xfrm>
            <a:prstGeom prst="rect">
              <a:avLst/>
            </a:prstGeom>
            <a:noFill/>
          </p:spPr>
          <p:txBody>
            <a:bodyPr wrap="none" lIns="0" tIns="0" rIns="0" bIns="0" rtlCol="0" anchor="ctr">
              <a:spAutoFit/>
            </a:bodyPr>
            <a:lstStyle/>
            <a:p>
              <a:r>
                <a:rPr lang="en-US" sz="1687" b="1" dirty="0">
                  <a:solidFill>
                    <a:schemeClr val="accent3"/>
                  </a:solidFill>
                </a:rPr>
                <a:t>Keyword Here</a:t>
              </a:r>
            </a:p>
          </p:txBody>
        </p:sp>
      </p:grpSp>
      <p:grpSp>
        <p:nvGrpSpPr>
          <p:cNvPr id="10" name="Group 66"/>
          <p:cNvGrpSpPr/>
          <p:nvPr/>
        </p:nvGrpSpPr>
        <p:grpSpPr>
          <a:xfrm>
            <a:off x="4821354" y="1463573"/>
            <a:ext cx="3216045" cy="680492"/>
            <a:chOff x="844734" y="1923756"/>
            <a:chExt cx="2287091" cy="483932"/>
          </a:xfrm>
        </p:grpSpPr>
        <p:sp>
          <p:nvSpPr>
            <p:cNvPr id="68" name="Footer Text"/>
            <p:cNvSpPr txBox="1"/>
            <p:nvPr/>
          </p:nvSpPr>
          <p:spPr>
            <a:xfrm>
              <a:off x="844734" y="2099986"/>
              <a:ext cx="2287091" cy="307702"/>
            </a:xfrm>
            <a:prstGeom prst="rect">
              <a:avLst/>
            </a:prstGeom>
            <a:noFill/>
          </p:spPr>
          <p:txBody>
            <a:bodyPr wrap="square" lIns="0" tIns="0" rIns="0" bIns="0" rtlCol="0">
              <a:spAutoFit/>
            </a:bodyPr>
            <a:lstStyle/>
            <a:p>
              <a:pPr algn="ctr"/>
              <a:r>
                <a:rPr lang="en-US" sz="1406" dirty="0">
                  <a:solidFill>
                    <a:schemeClr val="tx1">
                      <a:lumMod val="50000"/>
                      <a:lumOff val="50000"/>
                    </a:schemeClr>
                  </a:solidFill>
                </a:rPr>
                <a:t>There are many variations of the a passages lorem ipsum available, but the majority</a:t>
              </a:r>
            </a:p>
          </p:txBody>
        </p:sp>
        <p:sp>
          <p:nvSpPr>
            <p:cNvPr id="69" name="TextBox 68"/>
            <p:cNvSpPr txBox="1"/>
            <p:nvPr/>
          </p:nvSpPr>
          <p:spPr>
            <a:xfrm>
              <a:off x="1536370" y="1923756"/>
              <a:ext cx="903819" cy="184631"/>
            </a:xfrm>
            <a:prstGeom prst="rect">
              <a:avLst/>
            </a:prstGeom>
            <a:noFill/>
          </p:spPr>
          <p:txBody>
            <a:bodyPr wrap="none" lIns="0" tIns="0" rIns="0" bIns="0" rtlCol="0" anchor="ctr">
              <a:spAutoFit/>
            </a:bodyPr>
            <a:lstStyle/>
            <a:p>
              <a:pPr algn="ctr"/>
              <a:r>
                <a:rPr lang="en-US" sz="1687" b="1" dirty="0">
                  <a:solidFill>
                    <a:schemeClr val="accent1"/>
                  </a:solidFill>
                </a:rPr>
                <a:t>Keyword Here</a:t>
              </a:r>
            </a:p>
          </p:txBody>
        </p:sp>
      </p:grpSp>
      <p:grpSp>
        <p:nvGrpSpPr>
          <p:cNvPr id="11" name="Group 69"/>
          <p:cNvGrpSpPr/>
          <p:nvPr/>
        </p:nvGrpSpPr>
        <p:grpSpPr>
          <a:xfrm>
            <a:off x="4821354" y="6249142"/>
            <a:ext cx="3216045" cy="680492"/>
            <a:chOff x="844734" y="1923756"/>
            <a:chExt cx="2287091" cy="483932"/>
          </a:xfrm>
        </p:grpSpPr>
        <p:sp>
          <p:nvSpPr>
            <p:cNvPr id="71" name="Footer Text"/>
            <p:cNvSpPr txBox="1"/>
            <p:nvPr/>
          </p:nvSpPr>
          <p:spPr>
            <a:xfrm>
              <a:off x="844734" y="2099986"/>
              <a:ext cx="2287091" cy="307702"/>
            </a:xfrm>
            <a:prstGeom prst="rect">
              <a:avLst/>
            </a:prstGeom>
            <a:noFill/>
          </p:spPr>
          <p:txBody>
            <a:bodyPr wrap="square" lIns="0" tIns="0" rIns="0" bIns="0" rtlCol="0">
              <a:spAutoFit/>
            </a:bodyPr>
            <a:lstStyle/>
            <a:p>
              <a:pPr algn="ctr"/>
              <a:r>
                <a:rPr lang="en-US" sz="1406" dirty="0">
                  <a:solidFill>
                    <a:schemeClr val="tx1">
                      <a:lumMod val="50000"/>
                      <a:lumOff val="50000"/>
                    </a:schemeClr>
                  </a:solidFill>
                </a:rPr>
                <a:t>There are many variations of the a passages lorem ipsum available, but the majority </a:t>
              </a:r>
            </a:p>
          </p:txBody>
        </p:sp>
        <p:sp>
          <p:nvSpPr>
            <p:cNvPr id="72" name="TextBox 71"/>
            <p:cNvSpPr txBox="1"/>
            <p:nvPr/>
          </p:nvSpPr>
          <p:spPr>
            <a:xfrm>
              <a:off x="1536370" y="1923756"/>
              <a:ext cx="903819" cy="184631"/>
            </a:xfrm>
            <a:prstGeom prst="rect">
              <a:avLst/>
            </a:prstGeom>
            <a:noFill/>
          </p:spPr>
          <p:txBody>
            <a:bodyPr wrap="none" lIns="0" tIns="0" rIns="0" bIns="0" rtlCol="0" anchor="ctr">
              <a:spAutoFit/>
            </a:bodyPr>
            <a:lstStyle/>
            <a:p>
              <a:pPr algn="ctr"/>
              <a:r>
                <a:rPr lang="en-US" sz="1687" b="1" dirty="0">
                  <a:solidFill>
                    <a:schemeClr val="accent4"/>
                  </a:solidFill>
                </a:rPr>
                <a:t>Keyword Here</a:t>
              </a:r>
            </a:p>
          </p:txBody>
        </p:sp>
      </p:grpSp>
      <p:sp>
        <p:nvSpPr>
          <p:cNvPr id="30" name="文本框 29"/>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1" name="组合 30"/>
          <p:cNvGrpSpPr/>
          <p:nvPr/>
        </p:nvGrpSpPr>
        <p:grpSpPr>
          <a:xfrm>
            <a:off x="381000" y="289867"/>
            <a:ext cx="458492" cy="446733"/>
            <a:chOff x="381000" y="289867"/>
            <a:chExt cx="458492" cy="446733"/>
          </a:xfrm>
        </p:grpSpPr>
        <p:sp>
          <p:nvSpPr>
            <p:cNvPr id="32" name="矩形 31"/>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20590640"/>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0"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edge">
                                      <p:cBhvr>
                                        <p:cTn id="13" dur="1000"/>
                                        <p:tgtEl>
                                          <p:spTgt spid="45"/>
                                        </p:tgtEl>
                                      </p:cBhvr>
                                    </p:animEffect>
                                  </p:childTnLst>
                                </p:cTn>
                              </p:par>
                            </p:childTnLst>
                          </p:cTn>
                        </p:par>
                        <p:par>
                          <p:cTn id="14" fill="hold">
                            <p:stCondLst>
                              <p:cond delay="1500"/>
                            </p:stCondLst>
                            <p:childTnLst>
                              <p:par>
                                <p:cTn id="15" presetID="2" presetClass="entr" presetSubtype="1" accel="50000" decel="5000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 presetClass="entr" presetSubtype="3" accel="50000" decel="5000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2500"/>
                            </p:stCondLst>
                            <p:childTnLst>
                              <p:par>
                                <p:cTn id="25" presetID="2" presetClass="entr" presetSubtype="6" accel="50000" decel="5000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accel="50000" decel="5000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12" accel="50000" decel="5000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9" accel="50000" decel="5000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0-#ppt_w/2"/>
                                          </p:val>
                                        </p:tav>
                                        <p:tav tm="100000">
                                          <p:val>
                                            <p:strVal val="#ppt_x"/>
                                          </p:val>
                                        </p:tav>
                                      </p:tavLst>
                                    </p:anim>
                                    <p:anim calcmode="lin" valueType="num">
                                      <p:cBhvr additive="base">
                                        <p:cTn id="43" dur="500" fill="hold"/>
                                        <p:tgtEl>
                                          <p:spTgt spid="17"/>
                                        </p:tgtEl>
                                        <p:attrNameLst>
                                          <p:attrName>ppt_y</p:attrName>
                                        </p:attrNameLst>
                                      </p:cBhvr>
                                      <p:tavLst>
                                        <p:tav tm="0">
                                          <p:val>
                                            <p:strVal val="0-#ppt_h/2"/>
                                          </p:val>
                                        </p:tav>
                                        <p:tav tm="100000">
                                          <p:val>
                                            <p:strVal val="#ppt_y"/>
                                          </p:val>
                                        </p:tav>
                                      </p:tavLst>
                                    </p:anim>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55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6000"/>
                            </p:stCondLst>
                            <p:childTnLst>
                              <p:par>
                                <p:cTn id="57" presetID="22" presetClass="entr" presetSubtype="4"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childTnLst>
                          </p:cTn>
                        </p:par>
                        <p:par>
                          <p:cTn id="60" fill="hold">
                            <p:stCondLst>
                              <p:cond delay="6500"/>
                            </p:stCondLst>
                            <p:childTnLst>
                              <p:par>
                                <p:cTn id="61" presetID="22" presetClass="entr" presetSubtype="2"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right)">
                                      <p:cBhvr>
                                        <p:cTn id="63" dur="500"/>
                                        <p:tgtEl>
                                          <p:spTgt spid="4"/>
                                        </p:tgtEl>
                                      </p:cBhvr>
                                    </p:animEffect>
                                  </p:childTnLst>
                                </p:cTn>
                              </p:par>
                            </p:childTnLst>
                          </p:cTn>
                        </p:par>
                        <p:par>
                          <p:cTn id="64" fill="hold">
                            <p:stCondLst>
                              <p:cond delay="7000"/>
                            </p:stCondLst>
                            <p:childTnLst>
                              <p:par>
                                <p:cTn id="65" presetID="22" presetClass="entr" presetSubtype="2"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ipe(right)">
                                      <p:cBhvr>
                                        <p:cTn id="6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 grpId="0" animBg="1"/>
      <p:bldP spid="16" grpId="0" animBg="1"/>
      <p:bldP spid="18" grpId="0" animBg="1"/>
      <p:bldP spid="21" grpId="0" animBg="1"/>
      <p:bldP spid="20"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ounded Rectangle 72"/>
          <p:cNvSpPr/>
          <p:nvPr/>
        </p:nvSpPr>
        <p:spPr>
          <a:xfrm>
            <a:off x="1368635" y="1764801"/>
            <a:ext cx="2268812" cy="48603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2008</a:t>
            </a:r>
          </a:p>
        </p:txBody>
      </p:sp>
      <p:sp>
        <p:nvSpPr>
          <p:cNvPr id="78" name="Rounded Rectangle 77"/>
          <p:cNvSpPr/>
          <p:nvPr/>
        </p:nvSpPr>
        <p:spPr>
          <a:xfrm>
            <a:off x="1368635" y="2806223"/>
            <a:ext cx="2268812" cy="4860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2010</a:t>
            </a:r>
          </a:p>
        </p:txBody>
      </p:sp>
      <p:sp>
        <p:nvSpPr>
          <p:cNvPr id="81" name="Rounded Rectangle 80"/>
          <p:cNvSpPr/>
          <p:nvPr/>
        </p:nvSpPr>
        <p:spPr>
          <a:xfrm>
            <a:off x="1368635" y="3836582"/>
            <a:ext cx="2268812" cy="48603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smtClean="0"/>
              <a:t>2016</a:t>
            </a:r>
            <a:endParaRPr lang="en-US" sz="2250" b="1" dirty="0"/>
          </a:p>
        </p:txBody>
      </p:sp>
      <p:sp>
        <p:nvSpPr>
          <p:cNvPr id="84" name="Rounded Rectangle 83"/>
          <p:cNvSpPr/>
          <p:nvPr/>
        </p:nvSpPr>
        <p:spPr>
          <a:xfrm>
            <a:off x="1368635" y="4853548"/>
            <a:ext cx="2268812" cy="48603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smtClean="0"/>
              <a:t>2019</a:t>
            </a:r>
            <a:endParaRPr lang="en-US" sz="2250" b="1" dirty="0"/>
          </a:p>
        </p:txBody>
      </p:sp>
      <p:sp>
        <p:nvSpPr>
          <p:cNvPr id="89" name="Rounded Rectangle 88"/>
          <p:cNvSpPr/>
          <p:nvPr/>
        </p:nvSpPr>
        <p:spPr>
          <a:xfrm>
            <a:off x="1368635" y="5870512"/>
            <a:ext cx="2268812" cy="48603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smtClean="0"/>
              <a:t>20</a:t>
            </a:r>
            <a:r>
              <a:rPr lang="en-US" altLang="zh-CN" sz="2250" b="1" dirty="0" smtClean="0"/>
              <a:t>XX</a:t>
            </a:r>
            <a:endParaRPr lang="en-US" sz="2250" b="1" dirty="0"/>
          </a:p>
        </p:txBody>
      </p:sp>
      <p:cxnSp>
        <p:nvCxnSpPr>
          <p:cNvPr id="92" name="Straight Connector 91"/>
          <p:cNvCxnSpPr/>
          <p:nvPr/>
        </p:nvCxnSpPr>
        <p:spPr>
          <a:xfrm rot="5400000">
            <a:off x="2204562" y="2498885"/>
            <a:ext cx="503995" cy="2234"/>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10800000">
            <a:off x="2457680" y="2490199"/>
            <a:ext cx="7823092" cy="1"/>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10800000">
            <a:off x="2457680" y="3557241"/>
            <a:ext cx="7823092" cy="1"/>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rot="10800000">
            <a:off x="2457680" y="4548382"/>
            <a:ext cx="7823092" cy="1"/>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0800000">
            <a:off x="2457680" y="5566311"/>
            <a:ext cx="7823092" cy="1"/>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111" name="Text Placeholder 3"/>
          <p:cNvSpPr txBox="1">
            <a:spLocks/>
          </p:cNvSpPr>
          <p:nvPr/>
        </p:nvSpPr>
        <p:spPr>
          <a:xfrm>
            <a:off x="3744597" y="1657650"/>
            <a:ext cx="6536174" cy="779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969" dirty="0">
                <a:solidFill>
                  <a:schemeClr val="accent1"/>
                </a:solidFill>
                <a:cs typeface="+mj-cs"/>
              </a:rPr>
              <a:t>Title Goes Here</a:t>
            </a:r>
            <a:r>
              <a:rPr lang="en-US" sz="1547" dirty="0">
                <a:solidFill>
                  <a:schemeClr val="tx1">
                    <a:lumMod val="75000"/>
                    <a:lumOff val="25000"/>
                  </a:schemeClr>
                </a:solidFill>
                <a:cs typeface="+mj-cs"/>
              </a:rPr>
              <a:t/>
            </a:r>
            <a:br>
              <a:rPr lang="en-US" sz="1547" dirty="0">
                <a:solidFill>
                  <a:schemeClr val="tx1">
                    <a:lumMod val="75000"/>
                    <a:lumOff val="25000"/>
                  </a:schemeClr>
                </a:solidFill>
                <a:cs typeface="+mj-cs"/>
              </a:rPr>
            </a:br>
            <a:r>
              <a:rPr lang="en-US" sz="1547" dirty="0">
                <a:solidFill>
                  <a:schemeClr val="tx1">
                    <a:lumMod val="50000"/>
                    <a:lumOff val="50000"/>
                  </a:schemeClr>
                </a:solidFill>
                <a:cs typeface="+mj-cs"/>
              </a:rPr>
              <a:t>There are many variations of passages but the majority have  suffered alteration in some form by injected </a:t>
            </a:r>
            <a:r>
              <a:rPr lang="en-US" sz="1547" dirty="0">
                <a:solidFill>
                  <a:schemeClr val="tx1">
                    <a:lumMod val="50000"/>
                    <a:lumOff val="50000"/>
                  </a:schemeClr>
                </a:solidFill>
              </a:rPr>
              <a:t> are many variations of.</a:t>
            </a:r>
            <a:endParaRPr lang="en-US" sz="1547" dirty="0">
              <a:solidFill>
                <a:schemeClr val="tx1">
                  <a:lumMod val="50000"/>
                  <a:lumOff val="50000"/>
                </a:schemeClr>
              </a:solidFill>
              <a:cs typeface="+mj-cs"/>
            </a:endParaRPr>
          </a:p>
        </p:txBody>
      </p:sp>
      <p:sp>
        <p:nvSpPr>
          <p:cNvPr id="114" name="Text Placeholder 3"/>
          <p:cNvSpPr txBox="1">
            <a:spLocks/>
          </p:cNvSpPr>
          <p:nvPr/>
        </p:nvSpPr>
        <p:spPr>
          <a:xfrm>
            <a:off x="3744597" y="2659856"/>
            <a:ext cx="6536174" cy="779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969" b="1" dirty="0">
                <a:solidFill>
                  <a:schemeClr val="accent2"/>
                </a:solidFill>
                <a:cs typeface="+mj-cs"/>
              </a:rPr>
              <a:t>Title Goes Here</a:t>
            </a:r>
            <a:r>
              <a:rPr lang="en-US" sz="1547" dirty="0">
                <a:solidFill>
                  <a:schemeClr val="tx1">
                    <a:lumMod val="75000"/>
                    <a:lumOff val="25000"/>
                  </a:schemeClr>
                </a:solidFill>
                <a:cs typeface="+mj-cs"/>
              </a:rPr>
              <a:t/>
            </a:r>
            <a:br>
              <a:rPr lang="en-US" sz="1547" dirty="0">
                <a:solidFill>
                  <a:schemeClr val="tx1">
                    <a:lumMod val="75000"/>
                    <a:lumOff val="25000"/>
                  </a:schemeClr>
                </a:solidFill>
                <a:cs typeface="+mj-cs"/>
              </a:rPr>
            </a:br>
            <a:r>
              <a:rPr lang="en-US" sz="1547" dirty="0">
                <a:solidFill>
                  <a:schemeClr val="tx1">
                    <a:lumMod val="50000"/>
                    <a:lumOff val="50000"/>
                  </a:schemeClr>
                </a:solidFill>
                <a:cs typeface="+mj-cs"/>
              </a:rPr>
              <a:t>There are many variations of passages but the majority have  suffered alteration in some form by injected </a:t>
            </a:r>
            <a:r>
              <a:rPr lang="en-US" sz="1547" dirty="0">
                <a:solidFill>
                  <a:schemeClr val="tx1">
                    <a:lumMod val="50000"/>
                    <a:lumOff val="50000"/>
                  </a:schemeClr>
                </a:solidFill>
              </a:rPr>
              <a:t> are many variations of.</a:t>
            </a:r>
            <a:endParaRPr lang="en-US" sz="1547" dirty="0">
              <a:solidFill>
                <a:schemeClr val="tx1">
                  <a:lumMod val="50000"/>
                  <a:lumOff val="50000"/>
                </a:schemeClr>
              </a:solidFill>
              <a:cs typeface="+mj-cs"/>
            </a:endParaRPr>
          </a:p>
        </p:txBody>
      </p:sp>
      <p:sp>
        <p:nvSpPr>
          <p:cNvPr id="117" name="Text Placeholder 3"/>
          <p:cNvSpPr txBox="1">
            <a:spLocks/>
          </p:cNvSpPr>
          <p:nvPr/>
        </p:nvSpPr>
        <p:spPr>
          <a:xfrm>
            <a:off x="3744597" y="3623962"/>
            <a:ext cx="6536174" cy="779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969" b="1" dirty="0">
                <a:solidFill>
                  <a:schemeClr val="accent3"/>
                </a:solidFill>
                <a:cs typeface="+mj-cs"/>
              </a:rPr>
              <a:t>Title Goes Here</a:t>
            </a:r>
            <a:r>
              <a:rPr lang="en-US" sz="1547" dirty="0">
                <a:solidFill>
                  <a:schemeClr val="tx1">
                    <a:lumMod val="75000"/>
                    <a:lumOff val="25000"/>
                  </a:schemeClr>
                </a:solidFill>
                <a:cs typeface="+mj-cs"/>
              </a:rPr>
              <a:t/>
            </a:r>
            <a:br>
              <a:rPr lang="en-US" sz="1547" dirty="0">
                <a:solidFill>
                  <a:schemeClr val="tx1">
                    <a:lumMod val="75000"/>
                    <a:lumOff val="25000"/>
                  </a:schemeClr>
                </a:solidFill>
                <a:cs typeface="+mj-cs"/>
              </a:rPr>
            </a:br>
            <a:r>
              <a:rPr lang="en-US" sz="1547" dirty="0">
                <a:solidFill>
                  <a:schemeClr val="tx1">
                    <a:lumMod val="50000"/>
                    <a:lumOff val="50000"/>
                  </a:schemeClr>
                </a:solidFill>
                <a:cs typeface="+mj-cs"/>
              </a:rPr>
              <a:t>There are many variations of passages but the majority have  suffered alteration in some form by injected </a:t>
            </a:r>
            <a:r>
              <a:rPr lang="en-US" sz="1547" dirty="0">
                <a:solidFill>
                  <a:schemeClr val="tx1">
                    <a:lumMod val="50000"/>
                    <a:lumOff val="50000"/>
                  </a:schemeClr>
                </a:solidFill>
              </a:rPr>
              <a:t> are many variations of.</a:t>
            </a:r>
            <a:endParaRPr lang="en-US" sz="1547" dirty="0">
              <a:solidFill>
                <a:schemeClr val="tx1">
                  <a:lumMod val="50000"/>
                  <a:lumOff val="50000"/>
                </a:schemeClr>
              </a:solidFill>
              <a:cs typeface="+mj-cs"/>
            </a:endParaRPr>
          </a:p>
        </p:txBody>
      </p:sp>
      <p:sp>
        <p:nvSpPr>
          <p:cNvPr id="120" name="Text Placeholder 3"/>
          <p:cNvSpPr txBox="1">
            <a:spLocks/>
          </p:cNvSpPr>
          <p:nvPr/>
        </p:nvSpPr>
        <p:spPr>
          <a:xfrm>
            <a:off x="3744597" y="4654320"/>
            <a:ext cx="6536174" cy="779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969" b="1" dirty="0">
                <a:solidFill>
                  <a:schemeClr val="accent4"/>
                </a:solidFill>
                <a:cs typeface="+mj-cs"/>
              </a:rPr>
              <a:t>Title Goes Here</a:t>
            </a:r>
            <a:r>
              <a:rPr lang="en-US" sz="1547" dirty="0">
                <a:solidFill>
                  <a:schemeClr val="tx1">
                    <a:lumMod val="75000"/>
                    <a:lumOff val="25000"/>
                  </a:schemeClr>
                </a:solidFill>
                <a:cs typeface="+mj-cs"/>
              </a:rPr>
              <a:t/>
            </a:r>
            <a:br>
              <a:rPr lang="en-US" sz="1547" dirty="0">
                <a:solidFill>
                  <a:schemeClr val="tx1">
                    <a:lumMod val="75000"/>
                    <a:lumOff val="25000"/>
                  </a:schemeClr>
                </a:solidFill>
                <a:cs typeface="+mj-cs"/>
              </a:rPr>
            </a:br>
            <a:r>
              <a:rPr lang="en-US" sz="1547" dirty="0">
                <a:solidFill>
                  <a:schemeClr val="tx1">
                    <a:lumMod val="50000"/>
                    <a:lumOff val="50000"/>
                  </a:schemeClr>
                </a:solidFill>
                <a:cs typeface="+mj-cs"/>
              </a:rPr>
              <a:t>There are many variations of passages but the majority have  suffered alteration in some form by injected </a:t>
            </a:r>
            <a:r>
              <a:rPr lang="en-US" sz="1547" dirty="0">
                <a:solidFill>
                  <a:schemeClr val="tx1">
                    <a:lumMod val="50000"/>
                    <a:lumOff val="50000"/>
                  </a:schemeClr>
                </a:solidFill>
              </a:rPr>
              <a:t> are many variations of.</a:t>
            </a:r>
            <a:endParaRPr lang="en-US" sz="1547" dirty="0">
              <a:solidFill>
                <a:schemeClr val="tx1">
                  <a:lumMod val="50000"/>
                  <a:lumOff val="50000"/>
                </a:schemeClr>
              </a:solidFill>
              <a:cs typeface="+mj-cs"/>
            </a:endParaRPr>
          </a:p>
        </p:txBody>
      </p:sp>
      <p:sp>
        <p:nvSpPr>
          <p:cNvPr id="121" name="Text Placeholder 3"/>
          <p:cNvSpPr txBox="1">
            <a:spLocks/>
          </p:cNvSpPr>
          <p:nvPr/>
        </p:nvSpPr>
        <p:spPr>
          <a:xfrm>
            <a:off x="3744597" y="5719813"/>
            <a:ext cx="6536174" cy="7791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969" b="1" dirty="0">
                <a:solidFill>
                  <a:schemeClr val="accent5"/>
                </a:solidFill>
                <a:cs typeface="+mj-cs"/>
              </a:rPr>
              <a:t>Title Goes Here</a:t>
            </a:r>
            <a:r>
              <a:rPr lang="en-US" sz="1547" dirty="0">
                <a:solidFill>
                  <a:schemeClr val="tx1">
                    <a:lumMod val="75000"/>
                    <a:lumOff val="25000"/>
                  </a:schemeClr>
                </a:solidFill>
                <a:cs typeface="+mj-cs"/>
              </a:rPr>
              <a:t/>
            </a:r>
            <a:br>
              <a:rPr lang="en-US" sz="1547" dirty="0">
                <a:solidFill>
                  <a:schemeClr val="tx1">
                    <a:lumMod val="75000"/>
                    <a:lumOff val="25000"/>
                  </a:schemeClr>
                </a:solidFill>
                <a:cs typeface="+mj-cs"/>
              </a:rPr>
            </a:br>
            <a:r>
              <a:rPr lang="en-US" sz="1547" dirty="0">
                <a:solidFill>
                  <a:schemeClr val="tx1">
                    <a:lumMod val="50000"/>
                    <a:lumOff val="50000"/>
                  </a:schemeClr>
                </a:solidFill>
                <a:cs typeface="+mj-cs"/>
              </a:rPr>
              <a:t>There are many variations of passages but the majority have  suffered alteration in some form by injected </a:t>
            </a:r>
            <a:r>
              <a:rPr lang="en-US" sz="1547" dirty="0">
                <a:solidFill>
                  <a:schemeClr val="tx1">
                    <a:lumMod val="50000"/>
                    <a:lumOff val="50000"/>
                  </a:schemeClr>
                </a:solidFill>
              </a:rPr>
              <a:t> are many variations of.</a:t>
            </a:r>
            <a:endParaRPr lang="en-US" sz="1547" dirty="0">
              <a:solidFill>
                <a:schemeClr val="tx1">
                  <a:lumMod val="50000"/>
                  <a:lumOff val="50000"/>
                </a:schemeClr>
              </a:solidFill>
              <a:cs typeface="+mj-cs"/>
            </a:endParaRPr>
          </a:p>
        </p:txBody>
      </p:sp>
      <p:sp>
        <p:nvSpPr>
          <p:cNvPr id="122" name="Text Placeholder 3"/>
          <p:cNvSpPr txBox="1">
            <a:spLocks/>
          </p:cNvSpPr>
          <p:nvPr/>
        </p:nvSpPr>
        <p:spPr>
          <a:xfrm>
            <a:off x="10592139" y="2177680"/>
            <a:ext cx="944469" cy="605902"/>
          </a:xfrm>
          <a:prstGeom prst="rect">
            <a:avLst/>
          </a:prstGeom>
        </p:spPr>
        <p:txBody>
          <a:bodyPr wrap="none" lIns="0" tIns="0" rIns="0" bIns="0" anchor="ctr" anchorCtr="0">
            <a:norm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937" b="1" dirty="0">
                <a:solidFill>
                  <a:schemeClr val="accent1"/>
                </a:solidFill>
                <a:latin typeface="+mj-lt"/>
                <a:ea typeface="+mn-ea"/>
              </a:rPr>
              <a:t>50%</a:t>
            </a:r>
          </a:p>
        </p:txBody>
      </p:sp>
      <p:sp>
        <p:nvSpPr>
          <p:cNvPr id="123" name="Text Placeholder 3"/>
          <p:cNvSpPr txBox="1">
            <a:spLocks/>
          </p:cNvSpPr>
          <p:nvPr/>
        </p:nvSpPr>
        <p:spPr>
          <a:xfrm>
            <a:off x="10592139" y="3219820"/>
            <a:ext cx="944469" cy="605902"/>
          </a:xfrm>
          <a:prstGeom prst="rect">
            <a:avLst/>
          </a:prstGeom>
        </p:spPr>
        <p:txBody>
          <a:bodyPr wrap="none" lIns="0" tIns="0" rIns="0" bIns="0" anchor="ctr" anchorCtr="0">
            <a:norm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937" b="1" dirty="0">
                <a:solidFill>
                  <a:schemeClr val="accent2"/>
                </a:solidFill>
                <a:latin typeface="+mj-lt"/>
                <a:ea typeface="+mn-ea"/>
              </a:rPr>
              <a:t>70%</a:t>
            </a:r>
          </a:p>
        </p:txBody>
      </p:sp>
      <p:sp>
        <p:nvSpPr>
          <p:cNvPr id="124" name="Text Placeholder 3"/>
          <p:cNvSpPr txBox="1">
            <a:spLocks/>
          </p:cNvSpPr>
          <p:nvPr/>
        </p:nvSpPr>
        <p:spPr>
          <a:xfrm>
            <a:off x="10592139" y="4200832"/>
            <a:ext cx="944469" cy="605902"/>
          </a:xfrm>
          <a:prstGeom prst="rect">
            <a:avLst/>
          </a:prstGeom>
        </p:spPr>
        <p:txBody>
          <a:bodyPr wrap="none" lIns="0" tIns="0" rIns="0" bIns="0" anchor="ctr" anchorCtr="0">
            <a:norm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937" b="1" dirty="0">
                <a:solidFill>
                  <a:schemeClr val="accent3"/>
                </a:solidFill>
                <a:latin typeface="+mj-lt"/>
                <a:ea typeface="+mn-ea"/>
              </a:rPr>
              <a:t>60%</a:t>
            </a:r>
          </a:p>
        </p:txBody>
      </p:sp>
      <p:sp>
        <p:nvSpPr>
          <p:cNvPr id="125" name="Text Placeholder 3"/>
          <p:cNvSpPr txBox="1">
            <a:spLocks/>
          </p:cNvSpPr>
          <p:nvPr/>
        </p:nvSpPr>
        <p:spPr>
          <a:xfrm>
            <a:off x="10592139" y="5239784"/>
            <a:ext cx="944469" cy="605902"/>
          </a:xfrm>
          <a:prstGeom prst="rect">
            <a:avLst/>
          </a:prstGeom>
        </p:spPr>
        <p:txBody>
          <a:bodyPr wrap="none" lIns="0" tIns="0" rIns="0" bIns="0" anchor="ctr" anchorCtr="0">
            <a:norm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937" b="1" dirty="0">
                <a:solidFill>
                  <a:schemeClr val="accent4"/>
                </a:solidFill>
                <a:latin typeface="+mj-lt"/>
                <a:ea typeface="+mn-ea"/>
              </a:rPr>
              <a:t>30%</a:t>
            </a:r>
          </a:p>
        </p:txBody>
      </p:sp>
      <p:sp>
        <p:nvSpPr>
          <p:cNvPr id="126" name="Text Placeholder 3"/>
          <p:cNvSpPr txBox="1">
            <a:spLocks/>
          </p:cNvSpPr>
          <p:nvPr/>
        </p:nvSpPr>
        <p:spPr>
          <a:xfrm>
            <a:off x="10449004" y="6276182"/>
            <a:ext cx="1230740" cy="605902"/>
          </a:xfrm>
          <a:prstGeom prst="rect">
            <a:avLst/>
          </a:prstGeom>
        </p:spPr>
        <p:txBody>
          <a:bodyPr wrap="none" lIns="0" tIns="0" rIns="0" bIns="0" anchor="ctr" anchorCtr="0">
            <a:norm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3937" b="1" dirty="0">
                <a:solidFill>
                  <a:schemeClr val="accent5"/>
                </a:solidFill>
                <a:latin typeface="+mj-lt"/>
                <a:ea typeface="+mn-ea"/>
              </a:rPr>
              <a:t>100%</a:t>
            </a:r>
          </a:p>
        </p:txBody>
      </p:sp>
      <p:cxnSp>
        <p:nvCxnSpPr>
          <p:cNvPr id="128" name="Straight Connector 127"/>
          <p:cNvCxnSpPr/>
          <p:nvPr/>
        </p:nvCxnSpPr>
        <p:spPr>
          <a:xfrm rot="10800000">
            <a:off x="2457680" y="6592721"/>
            <a:ext cx="7823092" cy="1"/>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rot="5400000">
            <a:off x="2204562" y="3539192"/>
            <a:ext cx="503995" cy="2234"/>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rot="5400000">
            <a:off x="2204562" y="4563068"/>
            <a:ext cx="503995" cy="2234"/>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rot="5400000">
            <a:off x="2204562" y="5583299"/>
            <a:ext cx="503995" cy="2234"/>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rot="5400000">
            <a:off x="2204562" y="6607426"/>
            <a:ext cx="503995" cy="2234"/>
          </a:xfrm>
          <a:prstGeom prst="line">
            <a:avLst/>
          </a:prstGeom>
          <a:ln w="19050" cap="rnd">
            <a:solidFill>
              <a:schemeClr val="accent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8" name="组合 27"/>
          <p:cNvGrpSpPr/>
          <p:nvPr/>
        </p:nvGrpSpPr>
        <p:grpSpPr>
          <a:xfrm>
            <a:off x="381000" y="289867"/>
            <a:ext cx="458492" cy="446733"/>
            <a:chOff x="381000" y="289867"/>
            <a:chExt cx="458492" cy="446733"/>
          </a:xfrm>
        </p:grpSpPr>
        <p:sp>
          <p:nvSpPr>
            <p:cNvPr id="29" name="矩形 28"/>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82567344"/>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wipe(up)">
                                      <p:cBhvr>
                                        <p:cTn id="17" dur="500"/>
                                        <p:tgtEl>
                                          <p:spTgt spid="9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Effect transition="in" filter="wipe(left)">
                                      <p:cBhvr>
                                        <p:cTn id="21" dur="500"/>
                                        <p:tgtEl>
                                          <p:spTgt spid="100"/>
                                        </p:tgtEl>
                                      </p:cBhvr>
                                    </p:animEffect>
                                  </p:childTnLst>
                                </p:cTn>
                              </p:par>
                            </p:childTnLst>
                          </p:cTn>
                        </p:par>
                        <p:par>
                          <p:cTn id="22" fill="hold">
                            <p:stCondLst>
                              <p:cond delay="2000"/>
                            </p:stCondLst>
                            <p:childTnLst>
                              <p:par>
                                <p:cTn id="23" presetID="53" presetClass="entr" presetSubtype="0" fill="hold" grpId="0"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500" fill="hold"/>
                                        <p:tgtEl>
                                          <p:spTgt spid="122"/>
                                        </p:tgtEl>
                                        <p:attrNameLst>
                                          <p:attrName>ppt_w</p:attrName>
                                        </p:attrNameLst>
                                      </p:cBhvr>
                                      <p:tavLst>
                                        <p:tav tm="0">
                                          <p:val>
                                            <p:fltVal val="0"/>
                                          </p:val>
                                        </p:tav>
                                        <p:tav tm="100000">
                                          <p:val>
                                            <p:strVal val="#ppt_w"/>
                                          </p:val>
                                        </p:tav>
                                      </p:tavLst>
                                    </p:anim>
                                    <p:anim calcmode="lin" valueType="num">
                                      <p:cBhvr>
                                        <p:cTn id="26" dur="500" fill="hold"/>
                                        <p:tgtEl>
                                          <p:spTgt spid="122"/>
                                        </p:tgtEl>
                                        <p:attrNameLst>
                                          <p:attrName>ppt_h</p:attrName>
                                        </p:attrNameLst>
                                      </p:cBhvr>
                                      <p:tavLst>
                                        <p:tav tm="0">
                                          <p:val>
                                            <p:fltVal val="0"/>
                                          </p:val>
                                        </p:tav>
                                        <p:tav tm="100000">
                                          <p:val>
                                            <p:strVal val="#ppt_h"/>
                                          </p:val>
                                        </p:tav>
                                      </p:tavLst>
                                    </p:anim>
                                    <p:animEffect transition="in" filter="fade">
                                      <p:cBhvr>
                                        <p:cTn id="27" dur="500"/>
                                        <p:tgtEl>
                                          <p:spTgt spid="122"/>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Effect transition="in" filter="wipe(left)">
                                      <p:cBhvr>
                                        <p:cTn id="37" dur="500"/>
                                        <p:tgtEl>
                                          <p:spTgt spid="114"/>
                                        </p:tgtEl>
                                      </p:cBhvr>
                                    </p:animEffect>
                                  </p:childTnLst>
                                </p:cTn>
                              </p:par>
                            </p:childTnLst>
                          </p:cTn>
                        </p:par>
                        <p:par>
                          <p:cTn id="38" fill="hold">
                            <p:stCondLst>
                              <p:cond delay="3500"/>
                            </p:stCondLst>
                            <p:childTnLst>
                              <p:par>
                                <p:cTn id="39" presetID="22" presetClass="entr" presetSubtype="1" fill="hold" nodeType="afterEffect">
                                  <p:stCondLst>
                                    <p:cond delay="0"/>
                                  </p:stCondLst>
                                  <p:childTnLst>
                                    <p:set>
                                      <p:cBhvr>
                                        <p:cTn id="40" dur="1" fill="hold">
                                          <p:stCondLst>
                                            <p:cond delay="0"/>
                                          </p:stCondLst>
                                        </p:cTn>
                                        <p:tgtEl>
                                          <p:spTgt spid="133"/>
                                        </p:tgtEl>
                                        <p:attrNameLst>
                                          <p:attrName>style.visibility</p:attrName>
                                        </p:attrNameLst>
                                      </p:cBhvr>
                                      <p:to>
                                        <p:strVal val="visible"/>
                                      </p:to>
                                    </p:set>
                                    <p:animEffect transition="in" filter="wipe(up)">
                                      <p:cBhvr>
                                        <p:cTn id="41" dur="500"/>
                                        <p:tgtEl>
                                          <p:spTgt spid="133"/>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wipe(left)">
                                      <p:cBhvr>
                                        <p:cTn id="45" dur="500"/>
                                        <p:tgtEl>
                                          <p:spTgt spid="104"/>
                                        </p:tgtEl>
                                      </p:cBhvr>
                                    </p:animEffect>
                                  </p:childTnLst>
                                </p:cTn>
                              </p:par>
                            </p:childTnLst>
                          </p:cTn>
                        </p:par>
                        <p:par>
                          <p:cTn id="46" fill="hold">
                            <p:stCondLst>
                              <p:cond delay="4500"/>
                            </p:stCondLst>
                            <p:childTnLst>
                              <p:par>
                                <p:cTn id="47" presetID="53" presetClass="entr" presetSubtype="0" fill="hold" grpId="0" nodeType="afterEffect">
                                  <p:stCondLst>
                                    <p:cond delay="0"/>
                                  </p:stCondLst>
                                  <p:childTnLst>
                                    <p:set>
                                      <p:cBhvr>
                                        <p:cTn id="48" dur="1" fill="hold">
                                          <p:stCondLst>
                                            <p:cond delay="0"/>
                                          </p:stCondLst>
                                        </p:cTn>
                                        <p:tgtEl>
                                          <p:spTgt spid="123"/>
                                        </p:tgtEl>
                                        <p:attrNameLst>
                                          <p:attrName>style.visibility</p:attrName>
                                        </p:attrNameLst>
                                      </p:cBhvr>
                                      <p:to>
                                        <p:strVal val="visible"/>
                                      </p:to>
                                    </p:set>
                                    <p:anim calcmode="lin" valueType="num">
                                      <p:cBhvr>
                                        <p:cTn id="49" dur="500" fill="hold"/>
                                        <p:tgtEl>
                                          <p:spTgt spid="123"/>
                                        </p:tgtEl>
                                        <p:attrNameLst>
                                          <p:attrName>ppt_w</p:attrName>
                                        </p:attrNameLst>
                                      </p:cBhvr>
                                      <p:tavLst>
                                        <p:tav tm="0">
                                          <p:val>
                                            <p:fltVal val="0"/>
                                          </p:val>
                                        </p:tav>
                                        <p:tav tm="100000">
                                          <p:val>
                                            <p:strVal val="#ppt_w"/>
                                          </p:val>
                                        </p:tav>
                                      </p:tavLst>
                                    </p:anim>
                                    <p:anim calcmode="lin" valueType="num">
                                      <p:cBhvr>
                                        <p:cTn id="50" dur="500" fill="hold"/>
                                        <p:tgtEl>
                                          <p:spTgt spid="123"/>
                                        </p:tgtEl>
                                        <p:attrNameLst>
                                          <p:attrName>ppt_h</p:attrName>
                                        </p:attrNameLst>
                                      </p:cBhvr>
                                      <p:tavLst>
                                        <p:tav tm="0">
                                          <p:val>
                                            <p:fltVal val="0"/>
                                          </p:val>
                                        </p:tav>
                                        <p:tav tm="100000">
                                          <p:val>
                                            <p:strVal val="#ppt_h"/>
                                          </p:val>
                                        </p:tav>
                                      </p:tavLst>
                                    </p:anim>
                                    <p:animEffect transition="in" filter="fade">
                                      <p:cBhvr>
                                        <p:cTn id="51" dur="500"/>
                                        <p:tgtEl>
                                          <p:spTgt spid="123"/>
                                        </p:tgtEl>
                                      </p:cBhvr>
                                    </p:animEffect>
                                  </p:childTnLst>
                                </p:cTn>
                              </p:par>
                            </p:childTnLst>
                          </p:cTn>
                        </p:par>
                        <p:par>
                          <p:cTn id="52" fill="hold">
                            <p:stCondLst>
                              <p:cond delay="5000"/>
                            </p:stCondLst>
                            <p:childTnLst>
                              <p:par>
                                <p:cTn id="53" presetID="53" presetClass="entr" presetSubtype="0"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500" fill="hold"/>
                                        <p:tgtEl>
                                          <p:spTgt spid="81"/>
                                        </p:tgtEl>
                                        <p:attrNameLst>
                                          <p:attrName>ppt_w</p:attrName>
                                        </p:attrNameLst>
                                      </p:cBhvr>
                                      <p:tavLst>
                                        <p:tav tm="0">
                                          <p:val>
                                            <p:fltVal val="0"/>
                                          </p:val>
                                        </p:tav>
                                        <p:tav tm="100000">
                                          <p:val>
                                            <p:strVal val="#ppt_w"/>
                                          </p:val>
                                        </p:tav>
                                      </p:tavLst>
                                    </p:anim>
                                    <p:anim calcmode="lin" valueType="num">
                                      <p:cBhvr>
                                        <p:cTn id="56" dur="500" fill="hold"/>
                                        <p:tgtEl>
                                          <p:spTgt spid="81"/>
                                        </p:tgtEl>
                                        <p:attrNameLst>
                                          <p:attrName>ppt_h</p:attrName>
                                        </p:attrNameLst>
                                      </p:cBhvr>
                                      <p:tavLst>
                                        <p:tav tm="0">
                                          <p:val>
                                            <p:fltVal val="0"/>
                                          </p:val>
                                        </p:tav>
                                        <p:tav tm="100000">
                                          <p:val>
                                            <p:strVal val="#ppt_h"/>
                                          </p:val>
                                        </p:tav>
                                      </p:tavLst>
                                    </p:anim>
                                    <p:animEffect transition="in" filter="fade">
                                      <p:cBhvr>
                                        <p:cTn id="57" dur="500"/>
                                        <p:tgtEl>
                                          <p:spTgt spid="81"/>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wipe(left)">
                                      <p:cBhvr>
                                        <p:cTn id="61" dur="500"/>
                                        <p:tgtEl>
                                          <p:spTgt spid="117"/>
                                        </p:tgtEl>
                                      </p:cBhvr>
                                    </p:animEffect>
                                  </p:childTnLst>
                                </p:cTn>
                              </p:par>
                            </p:childTnLst>
                          </p:cTn>
                        </p:par>
                        <p:par>
                          <p:cTn id="62" fill="hold">
                            <p:stCondLst>
                              <p:cond delay="6000"/>
                            </p:stCondLst>
                            <p:childTnLst>
                              <p:par>
                                <p:cTn id="63" presetID="22" presetClass="entr" presetSubtype="1" fill="hold" nodeType="afterEffect">
                                  <p:stCondLst>
                                    <p:cond delay="0"/>
                                  </p:stCondLst>
                                  <p:childTnLst>
                                    <p:set>
                                      <p:cBhvr>
                                        <p:cTn id="64" dur="1" fill="hold">
                                          <p:stCondLst>
                                            <p:cond delay="0"/>
                                          </p:stCondLst>
                                        </p:cTn>
                                        <p:tgtEl>
                                          <p:spTgt spid="134"/>
                                        </p:tgtEl>
                                        <p:attrNameLst>
                                          <p:attrName>style.visibility</p:attrName>
                                        </p:attrNameLst>
                                      </p:cBhvr>
                                      <p:to>
                                        <p:strVal val="visible"/>
                                      </p:to>
                                    </p:set>
                                    <p:animEffect transition="in" filter="wipe(up)">
                                      <p:cBhvr>
                                        <p:cTn id="65" dur="500"/>
                                        <p:tgtEl>
                                          <p:spTgt spid="134"/>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wipe(left)">
                                      <p:cBhvr>
                                        <p:cTn id="69" dur="500"/>
                                        <p:tgtEl>
                                          <p:spTgt spid="105"/>
                                        </p:tgtEl>
                                      </p:cBhvr>
                                    </p:animEffect>
                                  </p:childTnLst>
                                </p:cTn>
                              </p:par>
                            </p:childTnLst>
                          </p:cTn>
                        </p:par>
                        <p:par>
                          <p:cTn id="70" fill="hold">
                            <p:stCondLst>
                              <p:cond delay="7000"/>
                            </p:stCondLst>
                            <p:childTnLst>
                              <p:par>
                                <p:cTn id="71" presetID="53" presetClass="entr" presetSubtype="0" fill="hold" grpId="0" nodeType="afterEffect">
                                  <p:stCondLst>
                                    <p:cond delay="0"/>
                                  </p:stCondLst>
                                  <p:childTnLst>
                                    <p:set>
                                      <p:cBhvr>
                                        <p:cTn id="72" dur="1" fill="hold">
                                          <p:stCondLst>
                                            <p:cond delay="0"/>
                                          </p:stCondLst>
                                        </p:cTn>
                                        <p:tgtEl>
                                          <p:spTgt spid="124"/>
                                        </p:tgtEl>
                                        <p:attrNameLst>
                                          <p:attrName>style.visibility</p:attrName>
                                        </p:attrNameLst>
                                      </p:cBhvr>
                                      <p:to>
                                        <p:strVal val="visible"/>
                                      </p:to>
                                    </p:set>
                                    <p:anim calcmode="lin" valueType="num">
                                      <p:cBhvr>
                                        <p:cTn id="73" dur="500" fill="hold"/>
                                        <p:tgtEl>
                                          <p:spTgt spid="124"/>
                                        </p:tgtEl>
                                        <p:attrNameLst>
                                          <p:attrName>ppt_w</p:attrName>
                                        </p:attrNameLst>
                                      </p:cBhvr>
                                      <p:tavLst>
                                        <p:tav tm="0">
                                          <p:val>
                                            <p:fltVal val="0"/>
                                          </p:val>
                                        </p:tav>
                                        <p:tav tm="100000">
                                          <p:val>
                                            <p:strVal val="#ppt_w"/>
                                          </p:val>
                                        </p:tav>
                                      </p:tavLst>
                                    </p:anim>
                                    <p:anim calcmode="lin" valueType="num">
                                      <p:cBhvr>
                                        <p:cTn id="74" dur="500" fill="hold"/>
                                        <p:tgtEl>
                                          <p:spTgt spid="124"/>
                                        </p:tgtEl>
                                        <p:attrNameLst>
                                          <p:attrName>ppt_h</p:attrName>
                                        </p:attrNameLst>
                                      </p:cBhvr>
                                      <p:tavLst>
                                        <p:tav tm="0">
                                          <p:val>
                                            <p:fltVal val="0"/>
                                          </p:val>
                                        </p:tav>
                                        <p:tav tm="100000">
                                          <p:val>
                                            <p:strVal val="#ppt_h"/>
                                          </p:val>
                                        </p:tav>
                                      </p:tavLst>
                                    </p:anim>
                                    <p:animEffect transition="in" filter="fade">
                                      <p:cBhvr>
                                        <p:cTn id="75" dur="500"/>
                                        <p:tgtEl>
                                          <p:spTgt spid="124"/>
                                        </p:tgtEl>
                                      </p:cBhvr>
                                    </p:animEffect>
                                  </p:childTnLst>
                                </p:cTn>
                              </p:par>
                            </p:childTnLst>
                          </p:cTn>
                        </p:par>
                        <p:par>
                          <p:cTn id="76" fill="hold">
                            <p:stCondLst>
                              <p:cond delay="7500"/>
                            </p:stCondLst>
                            <p:childTnLst>
                              <p:par>
                                <p:cTn id="77" presetID="53" presetClass="entr" presetSubtype="0" fill="hold" grpId="0" nodeType="afterEffect">
                                  <p:stCondLst>
                                    <p:cond delay="0"/>
                                  </p:stCondLst>
                                  <p:childTnLst>
                                    <p:set>
                                      <p:cBhvr>
                                        <p:cTn id="78" dur="1" fill="hold">
                                          <p:stCondLst>
                                            <p:cond delay="0"/>
                                          </p:stCondLst>
                                        </p:cTn>
                                        <p:tgtEl>
                                          <p:spTgt spid="84"/>
                                        </p:tgtEl>
                                        <p:attrNameLst>
                                          <p:attrName>style.visibility</p:attrName>
                                        </p:attrNameLst>
                                      </p:cBhvr>
                                      <p:to>
                                        <p:strVal val="visible"/>
                                      </p:to>
                                    </p:set>
                                    <p:anim calcmode="lin" valueType="num">
                                      <p:cBhvr>
                                        <p:cTn id="79" dur="500" fill="hold"/>
                                        <p:tgtEl>
                                          <p:spTgt spid="84"/>
                                        </p:tgtEl>
                                        <p:attrNameLst>
                                          <p:attrName>ppt_w</p:attrName>
                                        </p:attrNameLst>
                                      </p:cBhvr>
                                      <p:tavLst>
                                        <p:tav tm="0">
                                          <p:val>
                                            <p:fltVal val="0"/>
                                          </p:val>
                                        </p:tav>
                                        <p:tav tm="100000">
                                          <p:val>
                                            <p:strVal val="#ppt_w"/>
                                          </p:val>
                                        </p:tav>
                                      </p:tavLst>
                                    </p:anim>
                                    <p:anim calcmode="lin" valueType="num">
                                      <p:cBhvr>
                                        <p:cTn id="80" dur="500" fill="hold"/>
                                        <p:tgtEl>
                                          <p:spTgt spid="84"/>
                                        </p:tgtEl>
                                        <p:attrNameLst>
                                          <p:attrName>ppt_h</p:attrName>
                                        </p:attrNameLst>
                                      </p:cBhvr>
                                      <p:tavLst>
                                        <p:tav tm="0">
                                          <p:val>
                                            <p:fltVal val="0"/>
                                          </p:val>
                                        </p:tav>
                                        <p:tav tm="100000">
                                          <p:val>
                                            <p:strVal val="#ppt_h"/>
                                          </p:val>
                                        </p:tav>
                                      </p:tavLst>
                                    </p:anim>
                                    <p:animEffect transition="in" filter="fade">
                                      <p:cBhvr>
                                        <p:cTn id="81" dur="500"/>
                                        <p:tgtEl>
                                          <p:spTgt spid="84"/>
                                        </p:tgtEl>
                                      </p:cBhvr>
                                    </p:animEffect>
                                  </p:childTnLst>
                                </p:cTn>
                              </p:par>
                            </p:childTnLst>
                          </p:cTn>
                        </p:par>
                        <p:par>
                          <p:cTn id="82" fill="hold">
                            <p:stCondLst>
                              <p:cond delay="8000"/>
                            </p:stCondLst>
                            <p:childTnLst>
                              <p:par>
                                <p:cTn id="83" presetID="22" presetClass="entr" presetSubtype="8" fill="hold" grpId="0" nodeType="afterEffect">
                                  <p:stCondLst>
                                    <p:cond delay="0"/>
                                  </p:stCondLst>
                                  <p:childTnLst>
                                    <p:set>
                                      <p:cBhvr>
                                        <p:cTn id="84" dur="1" fill="hold">
                                          <p:stCondLst>
                                            <p:cond delay="0"/>
                                          </p:stCondLst>
                                        </p:cTn>
                                        <p:tgtEl>
                                          <p:spTgt spid="120"/>
                                        </p:tgtEl>
                                        <p:attrNameLst>
                                          <p:attrName>style.visibility</p:attrName>
                                        </p:attrNameLst>
                                      </p:cBhvr>
                                      <p:to>
                                        <p:strVal val="visible"/>
                                      </p:to>
                                    </p:set>
                                    <p:animEffect transition="in" filter="wipe(left)">
                                      <p:cBhvr>
                                        <p:cTn id="85" dur="500"/>
                                        <p:tgtEl>
                                          <p:spTgt spid="120"/>
                                        </p:tgtEl>
                                      </p:cBhvr>
                                    </p:animEffect>
                                  </p:childTnLst>
                                </p:cTn>
                              </p:par>
                            </p:childTnLst>
                          </p:cTn>
                        </p:par>
                        <p:par>
                          <p:cTn id="86" fill="hold">
                            <p:stCondLst>
                              <p:cond delay="8500"/>
                            </p:stCondLst>
                            <p:childTnLst>
                              <p:par>
                                <p:cTn id="87" presetID="22" presetClass="entr" presetSubtype="1" fill="hold" nodeType="afterEffect">
                                  <p:stCondLst>
                                    <p:cond delay="0"/>
                                  </p:stCondLst>
                                  <p:childTnLst>
                                    <p:set>
                                      <p:cBhvr>
                                        <p:cTn id="88" dur="1" fill="hold">
                                          <p:stCondLst>
                                            <p:cond delay="0"/>
                                          </p:stCondLst>
                                        </p:cTn>
                                        <p:tgtEl>
                                          <p:spTgt spid="135"/>
                                        </p:tgtEl>
                                        <p:attrNameLst>
                                          <p:attrName>style.visibility</p:attrName>
                                        </p:attrNameLst>
                                      </p:cBhvr>
                                      <p:to>
                                        <p:strVal val="visible"/>
                                      </p:to>
                                    </p:set>
                                    <p:animEffect transition="in" filter="wipe(up)">
                                      <p:cBhvr>
                                        <p:cTn id="89" dur="500"/>
                                        <p:tgtEl>
                                          <p:spTgt spid="135"/>
                                        </p:tgtEl>
                                      </p:cBhvr>
                                    </p:animEffect>
                                  </p:childTnLst>
                                </p:cTn>
                              </p:par>
                            </p:childTnLst>
                          </p:cTn>
                        </p:par>
                        <p:par>
                          <p:cTn id="90" fill="hold">
                            <p:stCondLst>
                              <p:cond delay="9000"/>
                            </p:stCondLst>
                            <p:childTnLst>
                              <p:par>
                                <p:cTn id="91" presetID="22" presetClass="entr" presetSubtype="8" fill="hold" nodeType="afterEffect">
                                  <p:stCondLst>
                                    <p:cond delay="0"/>
                                  </p:stCondLst>
                                  <p:childTnLst>
                                    <p:set>
                                      <p:cBhvr>
                                        <p:cTn id="92" dur="1" fill="hold">
                                          <p:stCondLst>
                                            <p:cond delay="0"/>
                                          </p:stCondLst>
                                        </p:cTn>
                                        <p:tgtEl>
                                          <p:spTgt spid="108"/>
                                        </p:tgtEl>
                                        <p:attrNameLst>
                                          <p:attrName>style.visibility</p:attrName>
                                        </p:attrNameLst>
                                      </p:cBhvr>
                                      <p:to>
                                        <p:strVal val="visible"/>
                                      </p:to>
                                    </p:set>
                                    <p:animEffect transition="in" filter="wipe(left)">
                                      <p:cBhvr>
                                        <p:cTn id="93" dur="500"/>
                                        <p:tgtEl>
                                          <p:spTgt spid="108"/>
                                        </p:tgtEl>
                                      </p:cBhvr>
                                    </p:animEffect>
                                  </p:childTnLst>
                                </p:cTn>
                              </p:par>
                            </p:childTnLst>
                          </p:cTn>
                        </p:par>
                        <p:par>
                          <p:cTn id="94" fill="hold">
                            <p:stCondLst>
                              <p:cond delay="9500"/>
                            </p:stCondLst>
                            <p:childTnLst>
                              <p:par>
                                <p:cTn id="95" presetID="53" presetClass="entr" presetSubtype="0" fill="hold" grpId="0" nodeType="afterEffect">
                                  <p:stCondLst>
                                    <p:cond delay="0"/>
                                  </p:stCondLst>
                                  <p:childTnLst>
                                    <p:set>
                                      <p:cBhvr>
                                        <p:cTn id="96" dur="1" fill="hold">
                                          <p:stCondLst>
                                            <p:cond delay="0"/>
                                          </p:stCondLst>
                                        </p:cTn>
                                        <p:tgtEl>
                                          <p:spTgt spid="125"/>
                                        </p:tgtEl>
                                        <p:attrNameLst>
                                          <p:attrName>style.visibility</p:attrName>
                                        </p:attrNameLst>
                                      </p:cBhvr>
                                      <p:to>
                                        <p:strVal val="visible"/>
                                      </p:to>
                                    </p:set>
                                    <p:anim calcmode="lin" valueType="num">
                                      <p:cBhvr>
                                        <p:cTn id="97" dur="500" fill="hold"/>
                                        <p:tgtEl>
                                          <p:spTgt spid="125"/>
                                        </p:tgtEl>
                                        <p:attrNameLst>
                                          <p:attrName>ppt_w</p:attrName>
                                        </p:attrNameLst>
                                      </p:cBhvr>
                                      <p:tavLst>
                                        <p:tav tm="0">
                                          <p:val>
                                            <p:fltVal val="0"/>
                                          </p:val>
                                        </p:tav>
                                        <p:tav tm="100000">
                                          <p:val>
                                            <p:strVal val="#ppt_w"/>
                                          </p:val>
                                        </p:tav>
                                      </p:tavLst>
                                    </p:anim>
                                    <p:anim calcmode="lin" valueType="num">
                                      <p:cBhvr>
                                        <p:cTn id="98" dur="500" fill="hold"/>
                                        <p:tgtEl>
                                          <p:spTgt spid="125"/>
                                        </p:tgtEl>
                                        <p:attrNameLst>
                                          <p:attrName>ppt_h</p:attrName>
                                        </p:attrNameLst>
                                      </p:cBhvr>
                                      <p:tavLst>
                                        <p:tav tm="0">
                                          <p:val>
                                            <p:fltVal val="0"/>
                                          </p:val>
                                        </p:tav>
                                        <p:tav tm="100000">
                                          <p:val>
                                            <p:strVal val="#ppt_h"/>
                                          </p:val>
                                        </p:tav>
                                      </p:tavLst>
                                    </p:anim>
                                    <p:animEffect transition="in" filter="fade">
                                      <p:cBhvr>
                                        <p:cTn id="99" dur="500"/>
                                        <p:tgtEl>
                                          <p:spTgt spid="125"/>
                                        </p:tgtEl>
                                      </p:cBhvr>
                                    </p:animEffect>
                                  </p:childTnLst>
                                </p:cTn>
                              </p:par>
                            </p:childTnLst>
                          </p:cTn>
                        </p:par>
                        <p:par>
                          <p:cTn id="100" fill="hold">
                            <p:stCondLst>
                              <p:cond delay="10000"/>
                            </p:stCondLst>
                            <p:childTnLst>
                              <p:par>
                                <p:cTn id="101" presetID="53" presetClass="entr" presetSubtype="0" fill="hold" grpId="0" nodeType="after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p:cTn id="103" dur="500" fill="hold"/>
                                        <p:tgtEl>
                                          <p:spTgt spid="89"/>
                                        </p:tgtEl>
                                        <p:attrNameLst>
                                          <p:attrName>ppt_w</p:attrName>
                                        </p:attrNameLst>
                                      </p:cBhvr>
                                      <p:tavLst>
                                        <p:tav tm="0">
                                          <p:val>
                                            <p:fltVal val="0"/>
                                          </p:val>
                                        </p:tav>
                                        <p:tav tm="100000">
                                          <p:val>
                                            <p:strVal val="#ppt_w"/>
                                          </p:val>
                                        </p:tav>
                                      </p:tavLst>
                                    </p:anim>
                                    <p:anim calcmode="lin" valueType="num">
                                      <p:cBhvr>
                                        <p:cTn id="104" dur="500" fill="hold"/>
                                        <p:tgtEl>
                                          <p:spTgt spid="89"/>
                                        </p:tgtEl>
                                        <p:attrNameLst>
                                          <p:attrName>ppt_h</p:attrName>
                                        </p:attrNameLst>
                                      </p:cBhvr>
                                      <p:tavLst>
                                        <p:tav tm="0">
                                          <p:val>
                                            <p:fltVal val="0"/>
                                          </p:val>
                                        </p:tav>
                                        <p:tav tm="100000">
                                          <p:val>
                                            <p:strVal val="#ppt_h"/>
                                          </p:val>
                                        </p:tav>
                                      </p:tavLst>
                                    </p:anim>
                                    <p:animEffect transition="in" filter="fade">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121"/>
                                        </p:tgtEl>
                                        <p:attrNameLst>
                                          <p:attrName>style.visibility</p:attrName>
                                        </p:attrNameLst>
                                      </p:cBhvr>
                                      <p:to>
                                        <p:strVal val="visible"/>
                                      </p:to>
                                    </p:set>
                                    <p:animEffect transition="in" filter="wipe(left)">
                                      <p:cBhvr>
                                        <p:cTn id="109" dur="500"/>
                                        <p:tgtEl>
                                          <p:spTgt spid="121"/>
                                        </p:tgtEl>
                                      </p:cBhvr>
                                    </p:animEffect>
                                  </p:childTnLst>
                                </p:cTn>
                              </p:par>
                            </p:childTnLst>
                          </p:cTn>
                        </p:par>
                        <p:par>
                          <p:cTn id="110" fill="hold">
                            <p:stCondLst>
                              <p:cond delay="11000"/>
                            </p:stCondLst>
                            <p:childTnLst>
                              <p:par>
                                <p:cTn id="111" presetID="22" presetClass="entr" presetSubtype="1" fill="hold" nodeType="afterEffect">
                                  <p:stCondLst>
                                    <p:cond delay="0"/>
                                  </p:stCondLst>
                                  <p:childTnLst>
                                    <p:set>
                                      <p:cBhvr>
                                        <p:cTn id="112" dur="1" fill="hold">
                                          <p:stCondLst>
                                            <p:cond delay="0"/>
                                          </p:stCondLst>
                                        </p:cTn>
                                        <p:tgtEl>
                                          <p:spTgt spid="136"/>
                                        </p:tgtEl>
                                        <p:attrNameLst>
                                          <p:attrName>style.visibility</p:attrName>
                                        </p:attrNameLst>
                                      </p:cBhvr>
                                      <p:to>
                                        <p:strVal val="visible"/>
                                      </p:to>
                                    </p:set>
                                    <p:animEffect transition="in" filter="wipe(up)">
                                      <p:cBhvr>
                                        <p:cTn id="113" dur="500"/>
                                        <p:tgtEl>
                                          <p:spTgt spid="136"/>
                                        </p:tgtEl>
                                      </p:cBhvr>
                                    </p:animEffect>
                                  </p:childTnLst>
                                </p:cTn>
                              </p:par>
                            </p:childTnLst>
                          </p:cTn>
                        </p:par>
                        <p:par>
                          <p:cTn id="114" fill="hold">
                            <p:stCondLst>
                              <p:cond delay="11500"/>
                            </p:stCondLst>
                            <p:childTnLst>
                              <p:par>
                                <p:cTn id="115" presetID="22" presetClass="entr" presetSubtype="8" fill="hold" nodeType="afterEffect">
                                  <p:stCondLst>
                                    <p:cond delay="0"/>
                                  </p:stCondLst>
                                  <p:childTnLst>
                                    <p:set>
                                      <p:cBhvr>
                                        <p:cTn id="116" dur="1" fill="hold">
                                          <p:stCondLst>
                                            <p:cond delay="0"/>
                                          </p:stCondLst>
                                        </p:cTn>
                                        <p:tgtEl>
                                          <p:spTgt spid="128"/>
                                        </p:tgtEl>
                                        <p:attrNameLst>
                                          <p:attrName>style.visibility</p:attrName>
                                        </p:attrNameLst>
                                      </p:cBhvr>
                                      <p:to>
                                        <p:strVal val="visible"/>
                                      </p:to>
                                    </p:set>
                                    <p:animEffect transition="in" filter="wipe(left)">
                                      <p:cBhvr>
                                        <p:cTn id="117" dur="500"/>
                                        <p:tgtEl>
                                          <p:spTgt spid="128"/>
                                        </p:tgtEl>
                                      </p:cBhvr>
                                    </p:animEffect>
                                  </p:childTnLst>
                                </p:cTn>
                              </p:par>
                            </p:childTnLst>
                          </p:cTn>
                        </p:par>
                        <p:par>
                          <p:cTn id="118" fill="hold">
                            <p:stCondLst>
                              <p:cond delay="12000"/>
                            </p:stCondLst>
                            <p:childTnLst>
                              <p:par>
                                <p:cTn id="119" presetID="53" presetClass="entr" presetSubtype="0" fill="hold" grpId="0" nodeType="afterEffect">
                                  <p:stCondLst>
                                    <p:cond delay="0"/>
                                  </p:stCondLst>
                                  <p:childTnLst>
                                    <p:set>
                                      <p:cBhvr>
                                        <p:cTn id="120" dur="1" fill="hold">
                                          <p:stCondLst>
                                            <p:cond delay="0"/>
                                          </p:stCondLst>
                                        </p:cTn>
                                        <p:tgtEl>
                                          <p:spTgt spid="126"/>
                                        </p:tgtEl>
                                        <p:attrNameLst>
                                          <p:attrName>style.visibility</p:attrName>
                                        </p:attrNameLst>
                                      </p:cBhvr>
                                      <p:to>
                                        <p:strVal val="visible"/>
                                      </p:to>
                                    </p:set>
                                    <p:anim calcmode="lin" valueType="num">
                                      <p:cBhvr>
                                        <p:cTn id="121" dur="500" fill="hold"/>
                                        <p:tgtEl>
                                          <p:spTgt spid="126"/>
                                        </p:tgtEl>
                                        <p:attrNameLst>
                                          <p:attrName>ppt_w</p:attrName>
                                        </p:attrNameLst>
                                      </p:cBhvr>
                                      <p:tavLst>
                                        <p:tav tm="0">
                                          <p:val>
                                            <p:fltVal val="0"/>
                                          </p:val>
                                        </p:tav>
                                        <p:tav tm="100000">
                                          <p:val>
                                            <p:strVal val="#ppt_w"/>
                                          </p:val>
                                        </p:tav>
                                      </p:tavLst>
                                    </p:anim>
                                    <p:anim calcmode="lin" valueType="num">
                                      <p:cBhvr>
                                        <p:cTn id="122" dur="500" fill="hold"/>
                                        <p:tgtEl>
                                          <p:spTgt spid="126"/>
                                        </p:tgtEl>
                                        <p:attrNameLst>
                                          <p:attrName>ppt_h</p:attrName>
                                        </p:attrNameLst>
                                      </p:cBhvr>
                                      <p:tavLst>
                                        <p:tav tm="0">
                                          <p:val>
                                            <p:fltVal val="0"/>
                                          </p:val>
                                        </p:tav>
                                        <p:tav tm="100000">
                                          <p:val>
                                            <p:strVal val="#ppt_h"/>
                                          </p:val>
                                        </p:tav>
                                      </p:tavLst>
                                    </p:anim>
                                    <p:animEffect transition="in" filter="fade">
                                      <p:cBhvr>
                                        <p:cTn id="123"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8" grpId="0" animBg="1"/>
      <p:bldP spid="81" grpId="0" animBg="1"/>
      <p:bldP spid="84" grpId="0" animBg="1"/>
      <p:bldP spid="89" grpId="0" animBg="1"/>
      <p:bldP spid="111" grpId="0"/>
      <p:bldP spid="114" grpId="0"/>
      <p:bldP spid="117" grpId="0"/>
      <p:bldP spid="120" grpId="0"/>
      <p:bldP spid="121" grpId="0"/>
      <p:bldP spid="122" grpId="0"/>
      <p:bldP spid="123" grpId="0"/>
      <p:bldP spid="124" grpId="0"/>
      <p:bldP spid="125" grpId="0"/>
      <p:bldP spid="1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063487" y="1588298"/>
            <a:ext cx="3397248" cy="4693278"/>
          </a:xfrm>
          <a:prstGeom prst="rect">
            <a:avLst/>
          </a:prstGeom>
          <a:solidFill>
            <a:srgbClr val="EA5504"/>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p>
        </p:txBody>
      </p:sp>
      <p:sp>
        <p:nvSpPr>
          <p:cNvPr id="4" name="TextBox 3"/>
          <p:cNvSpPr txBox="1"/>
          <p:nvPr/>
        </p:nvSpPr>
        <p:spPr>
          <a:xfrm>
            <a:off x="1239582" y="2113695"/>
            <a:ext cx="877163" cy="1246495"/>
          </a:xfrm>
          <a:prstGeom prst="rect">
            <a:avLst/>
          </a:prstGeom>
          <a:noFill/>
        </p:spPr>
        <p:txBody>
          <a:bodyPr vert="eaVert"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60" name="矩形 59"/>
          <p:cNvSpPr/>
          <p:nvPr/>
        </p:nvSpPr>
        <p:spPr>
          <a:xfrm rot="5400000">
            <a:off x="406955" y="4196118"/>
            <a:ext cx="2221809" cy="784733"/>
          </a:xfrm>
          <a:prstGeom prst="rect">
            <a:avLst/>
          </a:prstGeom>
        </p:spPr>
        <p:txBody>
          <a:bodyPr wrap="none">
            <a:spAutoFit/>
          </a:bodyPr>
          <a:lstStyle/>
          <a:p>
            <a:r>
              <a:rPr lang="en-US" altLang="zh-CN" sz="4500" b="1" dirty="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4500" dirty="0">
              <a:solidFill>
                <a:schemeClr val="bg1"/>
              </a:solidFill>
            </a:endParaRPr>
          </a:p>
        </p:txBody>
      </p:sp>
      <p:sp>
        <p:nvSpPr>
          <p:cNvPr id="11" name="五边形 10"/>
          <p:cNvSpPr/>
          <p:nvPr/>
        </p:nvSpPr>
        <p:spPr>
          <a:xfrm>
            <a:off x="2080392" y="3319932"/>
            <a:ext cx="2898657" cy="1130999"/>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2" name="任意多边形 11"/>
          <p:cNvSpPr/>
          <p:nvPr/>
        </p:nvSpPr>
        <p:spPr>
          <a:xfrm>
            <a:off x="4795540" y="3319932"/>
            <a:ext cx="6797239" cy="113099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3" name="文本框 18"/>
          <p:cNvSpPr txBox="1"/>
          <p:nvPr/>
        </p:nvSpPr>
        <p:spPr>
          <a:xfrm>
            <a:off x="5435779" y="3627983"/>
            <a:ext cx="4880529" cy="461608"/>
          </a:xfrm>
          <a:prstGeom prst="rect">
            <a:avLst/>
          </a:prstGeom>
          <a:noFill/>
          <a:ln>
            <a:noFill/>
          </a:ln>
        </p:spPr>
        <p:txBody>
          <a:bodyPr wrap="square" rtlCol="0">
            <a:spAutoFit/>
          </a:bodyPr>
          <a:lstStyle/>
          <a:p>
            <a:pPr defTabSz="685096">
              <a:spcBef>
                <a:spcPct val="20000"/>
              </a:spcBef>
              <a:defRPr/>
            </a:pPr>
            <a:r>
              <a:rPr lang="zh-CN" altLang="en-US" sz="2400" b="1" kern="0" dirty="0">
                <a:solidFill>
                  <a:schemeClr val="accent2"/>
                </a:solidFill>
                <a:latin typeface="微软雅黑" panose="020B0503020204020204" pitchFamily="34" charset="-122"/>
                <a:ea typeface="微软雅黑" panose="020B0503020204020204" pitchFamily="34" charset="-122"/>
                <a:cs typeface="Raleway"/>
              </a:rPr>
              <a:t>单击输入标题内容</a:t>
            </a:r>
            <a:endParaRPr lang="en-US" altLang="zh-CN" sz="2400" b="1" kern="0" dirty="0">
              <a:solidFill>
                <a:schemeClr val="accent2"/>
              </a:solidFill>
              <a:latin typeface="微软雅黑" panose="020B0503020204020204" pitchFamily="34" charset="-122"/>
              <a:ea typeface="微软雅黑" panose="020B0503020204020204" pitchFamily="34" charset="-122"/>
              <a:cs typeface="Raleway"/>
            </a:endParaRPr>
          </a:p>
        </p:txBody>
      </p:sp>
      <p:grpSp>
        <p:nvGrpSpPr>
          <p:cNvPr id="14" name="组合 13"/>
          <p:cNvGrpSpPr/>
          <p:nvPr/>
        </p:nvGrpSpPr>
        <p:grpSpPr>
          <a:xfrm>
            <a:off x="2683378" y="3436960"/>
            <a:ext cx="1355528" cy="873729"/>
            <a:chOff x="1613958" y="2225645"/>
            <a:chExt cx="3206347" cy="2066706"/>
          </a:xfrm>
        </p:grpSpPr>
        <p:sp>
          <p:nvSpPr>
            <p:cNvPr id="15"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sp>
          <p:nvSpPr>
            <p:cNvPr id="16" name="Freeform 7"/>
            <p:cNvSpPr>
              <a:spLocks noEditPoints="1"/>
            </p:cNvSpPr>
            <p:nvPr/>
          </p:nvSpPr>
          <p:spPr bwMode="auto">
            <a:xfrm>
              <a:off x="3220084" y="2225645"/>
              <a:ext cx="1600221" cy="2066706"/>
            </a:xfrm>
            <a:custGeom>
              <a:avLst/>
              <a:gdLst>
                <a:gd name="T0" fmla="*/ 193 w 344"/>
                <a:gd name="T1" fmla="*/ 57 h 443"/>
                <a:gd name="T2" fmla="*/ 113 w 344"/>
                <a:gd name="T3" fmla="*/ 59 h 443"/>
                <a:gd name="T4" fmla="*/ 63 w 344"/>
                <a:gd name="T5" fmla="*/ 94 h 443"/>
                <a:gd name="T6" fmla="*/ 65 w 344"/>
                <a:gd name="T7" fmla="*/ 150 h 443"/>
                <a:gd name="T8" fmla="*/ 118 w 344"/>
                <a:gd name="T9" fmla="*/ 202 h 443"/>
                <a:gd name="T10" fmla="*/ 37 w 344"/>
                <a:gd name="T11" fmla="*/ 169 h 443"/>
                <a:gd name="T12" fmla="*/ 75 w 344"/>
                <a:gd name="T13" fmla="*/ 273 h 443"/>
                <a:gd name="T14" fmla="*/ 46 w 344"/>
                <a:gd name="T15" fmla="*/ 347 h 443"/>
                <a:gd name="T16" fmla="*/ 2 w 344"/>
                <a:gd name="T17" fmla="*/ 397 h 443"/>
                <a:gd name="T18" fmla="*/ 63 w 344"/>
                <a:gd name="T19" fmla="*/ 403 h 443"/>
                <a:gd name="T20" fmla="*/ 121 w 344"/>
                <a:gd name="T21" fmla="*/ 420 h 443"/>
                <a:gd name="T22" fmla="*/ 338 w 344"/>
                <a:gd name="T23" fmla="*/ 393 h 443"/>
                <a:gd name="T24" fmla="*/ 266 w 344"/>
                <a:gd name="T25" fmla="*/ 302 h 443"/>
                <a:gd name="T26" fmla="*/ 262 w 344"/>
                <a:gd name="T27" fmla="*/ 231 h 443"/>
                <a:gd name="T28" fmla="*/ 254 w 344"/>
                <a:gd name="T29" fmla="*/ 158 h 443"/>
                <a:gd name="T30" fmla="*/ 116 w 344"/>
                <a:gd name="T31" fmla="*/ 58 h 443"/>
                <a:gd name="T32" fmla="*/ 187 w 344"/>
                <a:gd name="T33" fmla="*/ 69 h 443"/>
                <a:gd name="T34" fmla="*/ 221 w 344"/>
                <a:gd name="T35" fmla="*/ 80 h 443"/>
                <a:gd name="T36" fmla="*/ 219 w 344"/>
                <a:gd name="T37" fmla="*/ 85 h 443"/>
                <a:gd name="T38" fmla="*/ 194 w 344"/>
                <a:gd name="T39" fmla="*/ 93 h 443"/>
                <a:gd name="T40" fmla="*/ 90 w 344"/>
                <a:gd name="T41" fmla="*/ 97 h 443"/>
                <a:gd name="T42" fmla="*/ 153 w 344"/>
                <a:gd name="T43" fmla="*/ 157 h 443"/>
                <a:gd name="T44" fmla="*/ 102 w 344"/>
                <a:gd name="T45" fmla="*/ 106 h 443"/>
                <a:gd name="T46" fmla="*/ 70 w 344"/>
                <a:gd name="T47" fmla="*/ 120 h 443"/>
                <a:gd name="T48" fmla="*/ 235 w 344"/>
                <a:gd name="T49" fmla="*/ 127 h 443"/>
                <a:gd name="T50" fmla="*/ 232 w 344"/>
                <a:gd name="T51" fmla="*/ 153 h 443"/>
                <a:gd name="T52" fmla="*/ 235 w 344"/>
                <a:gd name="T53" fmla="*/ 131 h 443"/>
                <a:gd name="T54" fmla="*/ 120 w 344"/>
                <a:gd name="T55" fmla="*/ 196 h 443"/>
                <a:gd name="T56" fmla="*/ 189 w 344"/>
                <a:gd name="T57" fmla="*/ 154 h 443"/>
                <a:gd name="T58" fmla="*/ 213 w 344"/>
                <a:gd name="T59" fmla="*/ 175 h 443"/>
                <a:gd name="T60" fmla="*/ 235 w 344"/>
                <a:gd name="T61" fmla="*/ 209 h 443"/>
                <a:gd name="T62" fmla="*/ 174 w 344"/>
                <a:gd name="T63" fmla="*/ 191 h 443"/>
                <a:gd name="T64" fmla="*/ 168 w 344"/>
                <a:gd name="T65" fmla="*/ 197 h 443"/>
                <a:gd name="T66" fmla="*/ 192 w 344"/>
                <a:gd name="T67" fmla="*/ 207 h 443"/>
                <a:gd name="T68" fmla="*/ 112 w 344"/>
                <a:gd name="T69" fmla="*/ 227 h 443"/>
                <a:gd name="T70" fmla="*/ 88 w 344"/>
                <a:gd name="T71" fmla="*/ 291 h 443"/>
                <a:gd name="T72" fmla="*/ 112 w 344"/>
                <a:gd name="T73" fmla="*/ 227 h 443"/>
                <a:gd name="T74" fmla="*/ 193 w 344"/>
                <a:gd name="T75" fmla="*/ 270 h 443"/>
                <a:gd name="T76" fmla="*/ 241 w 344"/>
                <a:gd name="T77" fmla="*/ 227 h 443"/>
                <a:gd name="T78" fmla="*/ 183 w 344"/>
                <a:gd name="T79" fmla="*/ 291 h 443"/>
                <a:gd name="T80" fmla="*/ 122 w 344"/>
                <a:gd name="T81" fmla="*/ 234 h 443"/>
                <a:gd name="T82" fmla="*/ 203 w 344"/>
                <a:gd name="T83" fmla="*/ 273 h 443"/>
                <a:gd name="T84" fmla="*/ 92 w 344"/>
                <a:gd name="T85" fmla="*/ 274 h 443"/>
                <a:gd name="T86" fmla="*/ 81 w 344"/>
                <a:gd name="T87" fmla="*/ 283 h 443"/>
                <a:gd name="T88" fmla="*/ 220 w 344"/>
                <a:gd name="T89" fmla="*/ 288 h 443"/>
                <a:gd name="T90" fmla="*/ 250 w 344"/>
                <a:gd name="T91" fmla="*/ 303 h 443"/>
                <a:gd name="T92" fmla="*/ 73 w 344"/>
                <a:gd name="T93" fmla="*/ 312 h 443"/>
                <a:gd name="T94" fmla="*/ 208 w 344"/>
                <a:gd name="T95" fmla="*/ 316 h 443"/>
                <a:gd name="T96" fmla="*/ 203 w 344"/>
                <a:gd name="T97" fmla="*/ 319 h 443"/>
                <a:gd name="T98" fmla="*/ 209 w 344"/>
                <a:gd name="T99" fmla="*/ 331 h 443"/>
                <a:gd name="T100" fmla="*/ 229 w 344"/>
                <a:gd name="T101" fmla="*/ 387 h 443"/>
                <a:gd name="T102" fmla="*/ 225 w 344"/>
                <a:gd name="T103" fmla="*/ 342 h 443"/>
                <a:gd name="T104" fmla="*/ 81 w 344"/>
                <a:gd name="T105" fmla="*/ 347 h 443"/>
                <a:gd name="T106" fmla="*/ 216 w 344"/>
                <a:gd name="T107" fmla="*/ 355 h 443"/>
                <a:gd name="T108" fmla="*/ 105 w 344"/>
                <a:gd name="T109" fmla="*/ 357 h 443"/>
                <a:gd name="T110" fmla="*/ 118 w 344"/>
                <a:gd name="T111" fmla="*/ 395 h 443"/>
                <a:gd name="T112" fmla="*/ 119 w 344"/>
                <a:gd name="T113" fmla="*/ 378 h 443"/>
                <a:gd name="T114" fmla="*/ 197 w 344"/>
                <a:gd name="T115" fmla="*/ 373 h 443"/>
                <a:gd name="T116" fmla="*/ 183 w 344"/>
                <a:gd name="T117" fmla="*/ 383 h 443"/>
                <a:gd name="T118" fmla="*/ 32 w 344"/>
                <a:gd name="T119" fmla="*/ 393 h 443"/>
                <a:gd name="T120" fmla="*/ 106 w 344"/>
                <a:gd name="T121" fmla="*/ 39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4" h="443">
                  <a:moveTo>
                    <a:pt x="250" y="109"/>
                  </a:moveTo>
                  <a:cubicBezTo>
                    <a:pt x="251" y="106"/>
                    <a:pt x="240" y="106"/>
                    <a:pt x="239" y="105"/>
                  </a:cubicBezTo>
                  <a:cubicBezTo>
                    <a:pt x="239" y="104"/>
                    <a:pt x="239" y="101"/>
                    <a:pt x="239" y="99"/>
                  </a:cubicBezTo>
                  <a:cubicBezTo>
                    <a:pt x="238" y="92"/>
                    <a:pt x="238" y="81"/>
                    <a:pt x="239" y="74"/>
                  </a:cubicBezTo>
                  <a:cubicBezTo>
                    <a:pt x="240" y="56"/>
                    <a:pt x="241" y="36"/>
                    <a:pt x="240" y="21"/>
                  </a:cubicBezTo>
                  <a:cubicBezTo>
                    <a:pt x="240" y="18"/>
                    <a:pt x="241" y="1"/>
                    <a:pt x="238" y="1"/>
                  </a:cubicBezTo>
                  <a:cubicBezTo>
                    <a:pt x="234" y="0"/>
                    <a:pt x="232" y="9"/>
                    <a:pt x="232" y="13"/>
                  </a:cubicBezTo>
                  <a:cubicBezTo>
                    <a:pt x="232" y="15"/>
                    <a:pt x="232" y="18"/>
                    <a:pt x="234" y="18"/>
                  </a:cubicBezTo>
                  <a:cubicBezTo>
                    <a:pt x="236" y="18"/>
                    <a:pt x="235" y="11"/>
                    <a:pt x="237" y="10"/>
                  </a:cubicBezTo>
                  <a:cubicBezTo>
                    <a:pt x="240" y="36"/>
                    <a:pt x="237" y="66"/>
                    <a:pt x="236" y="92"/>
                  </a:cubicBezTo>
                  <a:cubicBezTo>
                    <a:pt x="228" y="75"/>
                    <a:pt x="212" y="63"/>
                    <a:pt x="193" y="57"/>
                  </a:cubicBezTo>
                  <a:cubicBezTo>
                    <a:pt x="201" y="57"/>
                    <a:pt x="210" y="55"/>
                    <a:pt x="218" y="54"/>
                  </a:cubicBezTo>
                  <a:cubicBezTo>
                    <a:pt x="199" y="53"/>
                    <a:pt x="179" y="55"/>
                    <a:pt x="161" y="54"/>
                  </a:cubicBezTo>
                  <a:cubicBezTo>
                    <a:pt x="160" y="40"/>
                    <a:pt x="147" y="53"/>
                    <a:pt x="141" y="54"/>
                  </a:cubicBezTo>
                  <a:cubicBezTo>
                    <a:pt x="132" y="56"/>
                    <a:pt x="124" y="57"/>
                    <a:pt x="116" y="56"/>
                  </a:cubicBezTo>
                  <a:cubicBezTo>
                    <a:pt x="116" y="47"/>
                    <a:pt x="115" y="34"/>
                    <a:pt x="116" y="25"/>
                  </a:cubicBezTo>
                  <a:cubicBezTo>
                    <a:pt x="116" y="24"/>
                    <a:pt x="118" y="9"/>
                    <a:pt x="113" y="12"/>
                  </a:cubicBezTo>
                  <a:cubicBezTo>
                    <a:pt x="112" y="13"/>
                    <a:pt x="113" y="22"/>
                    <a:pt x="112" y="26"/>
                  </a:cubicBezTo>
                  <a:cubicBezTo>
                    <a:pt x="112" y="38"/>
                    <a:pt x="114" y="46"/>
                    <a:pt x="113" y="56"/>
                  </a:cubicBezTo>
                  <a:cubicBezTo>
                    <a:pt x="103" y="57"/>
                    <a:pt x="92" y="56"/>
                    <a:pt x="82" y="58"/>
                  </a:cubicBezTo>
                  <a:cubicBezTo>
                    <a:pt x="87" y="58"/>
                    <a:pt x="93" y="58"/>
                    <a:pt x="98" y="58"/>
                  </a:cubicBezTo>
                  <a:cubicBezTo>
                    <a:pt x="101" y="58"/>
                    <a:pt x="112" y="57"/>
                    <a:pt x="113" y="59"/>
                  </a:cubicBezTo>
                  <a:cubicBezTo>
                    <a:pt x="115" y="62"/>
                    <a:pt x="109" y="64"/>
                    <a:pt x="109" y="65"/>
                  </a:cubicBezTo>
                  <a:cubicBezTo>
                    <a:pt x="99" y="70"/>
                    <a:pt x="92" y="77"/>
                    <a:pt x="85" y="85"/>
                  </a:cubicBezTo>
                  <a:cubicBezTo>
                    <a:pt x="83" y="88"/>
                    <a:pt x="75" y="96"/>
                    <a:pt x="72" y="96"/>
                  </a:cubicBezTo>
                  <a:cubicBezTo>
                    <a:pt x="69" y="96"/>
                    <a:pt x="61" y="88"/>
                    <a:pt x="58" y="86"/>
                  </a:cubicBezTo>
                  <a:cubicBezTo>
                    <a:pt x="53" y="83"/>
                    <a:pt x="50" y="82"/>
                    <a:pt x="47" y="80"/>
                  </a:cubicBezTo>
                  <a:cubicBezTo>
                    <a:pt x="44" y="79"/>
                    <a:pt x="41" y="75"/>
                    <a:pt x="38" y="76"/>
                  </a:cubicBezTo>
                  <a:cubicBezTo>
                    <a:pt x="36" y="76"/>
                    <a:pt x="36" y="81"/>
                    <a:pt x="37" y="83"/>
                  </a:cubicBezTo>
                  <a:cubicBezTo>
                    <a:pt x="38" y="85"/>
                    <a:pt x="40" y="85"/>
                    <a:pt x="42" y="85"/>
                  </a:cubicBezTo>
                  <a:cubicBezTo>
                    <a:pt x="44" y="86"/>
                    <a:pt x="50" y="95"/>
                    <a:pt x="54" y="94"/>
                  </a:cubicBezTo>
                  <a:cubicBezTo>
                    <a:pt x="55" y="94"/>
                    <a:pt x="55" y="91"/>
                    <a:pt x="56" y="91"/>
                  </a:cubicBezTo>
                  <a:cubicBezTo>
                    <a:pt x="58" y="89"/>
                    <a:pt x="61" y="93"/>
                    <a:pt x="63" y="94"/>
                  </a:cubicBezTo>
                  <a:cubicBezTo>
                    <a:pt x="64" y="95"/>
                    <a:pt x="69" y="97"/>
                    <a:pt x="69" y="99"/>
                  </a:cubicBezTo>
                  <a:cubicBezTo>
                    <a:pt x="69" y="102"/>
                    <a:pt x="62" y="107"/>
                    <a:pt x="59" y="109"/>
                  </a:cubicBezTo>
                  <a:cubicBezTo>
                    <a:pt x="56" y="113"/>
                    <a:pt x="53" y="120"/>
                    <a:pt x="48" y="119"/>
                  </a:cubicBezTo>
                  <a:cubicBezTo>
                    <a:pt x="47" y="121"/>
                    <a:pt x="48" y="123"/>
                    <a:pt x="46" y="125"/>
                  </a:cubicBezTo>
                  <a:cubicBezTo>
                    <a:pt x="42" y="123"/>
                    <a:pt x="39" y="118"/>
                    <a:pt x="35" y="117"/>
                  </a:cubicBezTo>
                  <a:cubicBezTo>
                    <a:pt x="26" y="114"/>
                    <a:pt x="29" y="122"/>
                    <a:pt x="32" y="125"/>
                  </a:cubicBezTo>
                  <a:cubicBezTo>
                    <a:pt x="35" y="129"/>
                    <a:pt x="42" y="133"/>
                    <a:pt x="47" y="137"/>
                  </a:cubicBezTo>
                  <a:cubicBezTo>
                    <a:pt x="48" y="139"/>
                    <a:pt x="52" y="140"/>
                    <a:pt x="52" y="142"/>
                  </a:cubicBezTo>
                  <a:cubicBezTo>
                    <a:pt x="53" y="142"/>
                    <a:pt x="52" y="144"/>
                    <a:pt x="52" y="145"/>
                  </a:cubicBezTo>
                  <a:cubicBezTo>
                    <a:pt x="53" y="147"/>
                    <a:pt x="60" y="154"/>
                    <a:pt x="61" y="154"/>
                  </a:cubicBezTo>
                  <a:cubicBezTo>
                    <a:pt x="63" y="154"/>
                    <a:pt x="63" y="151"/>
                    <a:pt x="65" y="150"/>
                  </a:cubicBezTo>
                  <a:cubicBezTo>
                    <a:pt x="69" y="153"/>
                    <a:pt x="83" y="165"/>
                    <a:pt x="79" y="153"/>
                  </a:cubicBezTo>
                  <a:cubicBezTo>
                    <a:pt x="88" y="157"/>
                    <a:pt x="95" y="165"/>
                    <a:pt x="104" y="167"/>
                  </a:cubicBezTo>
                  <a:cubicBezTo>
                    <a:pt x="95" y="156"/>
                    <a:pt x="79" y="152"/>
                    <a:pt x="68" y="143"/>
                  </a:cubicBezTo>
                  <a:cubicBezTo>
                    <a:pt x="69" y="141"/>
                    <a:pt x="71" y="138"/>
                    <a:pt x="69" y="136"/>
                  </a:cubicBezTo>
                  <a:cubicBezTo>
                    <a:pt x="74" y="129"/>
                    <a:pt x="79" y="125"/>
                    <a:pt x="85" y="119"/>
                  </a:cubicBezTo>
                  <a:cubicBezTo>
                    <a:pt x="87" y="118"/>
                    <a:pt x="90" y="114"/>
                    <a:pt x="92" y="114"/>
                  </a:cubicBezTo>
                  <a:cubicBezTo>
                    <a:pt x="93" y="114"/>
                    <a:pt x="100" y="120"/>
                    <a:pt x="102" y="121"/>
                  </a:cubicBezTo>
                  <a:cubicBezTo>
                    <a:pt x="104" y="123"/>
                    <a:pt x="106" y="125"/>
                    <a:pt x="109" y="127"/>
                  </a:cubicBezTo>
                  <a:cubicBezTo>
                    <a:pt x="110" y="128"/>
                    <a:pt x="115" y="131"/>
                    <a:pt x="115" y="133"/>
                  </a:cubicBezTo>
                  <a:cubicBezTo>
                    <a:pt x="117" y="136"/>
                    <a:pt x="116" y="143"/>
                    <a:pt x="116" y="148"/>
                  </a:cubicBezTo>
                  <a:cubicBezTo>
                    <a:pt x="118" y="166"/>
                    <a:pt x="118" y="184"/>
                    <a:pt x="118" y="202"/>
                  </a:cubicBezTo>
                  <a:cubicBezTo>
                    <a:pt x="119" y="205"/>
                    <a:pt x="119" y="209"/>
                    <a:pt x="118" y="210"/>
                  </a:cubicBezTo>
                  <a:cubicBezTo>
                    <a:pt x="118" y="212"/>
                    <a:pt x="116" y="212"/>
                    <a:pt x="116" y="213"/>
                  </a:cubicBezTo>
                  <a:cubicBezTo>
                    <a:pt x="116" y="215"/>
                    <a:pt x="119" y="216"/>
                    <a:pt x="118" y="219"/>
                  </a:cubicBezTo>
                  <a:cubicBezTo>
                    <a:pt x="118" y="220"/>
                    <a:pt x="116" y="220"/>
                    <a:pt x="116" y="221"/>
                  </a:cubicBezTo>
                  <a:cubicBezTo>
                    <a:pt x="115" y="224"/>
                    <a:pt x="117" y="225"/>
                    <a:pt x="115" y="225"/>
                  </a:cubicBezTo>
                  <a:cubicBezTo>
                    <a:pt x="113" y="226"/>
                    <a:pt x="103" y="219"/>
                    <a:pt x="103" y="217"/>
                  </a:cubicBezTo>
                  <a:cubicBezTo>
                    <a:pt x="103" y="214"/>
                    <a:pt x="107" y="214"/>
                    <a:pt x="107" y="211"/>
                  </a:cubicBezTo>
                  <a:cubicBezTo>
                    <a:pt x="106" y="205"/>
                    <a:pt x="98" y="215"/>
                    <a:pt x="98" y="215"/>
                  </a:cubicBezTo>
                  <a:cubicBezTo>
                    <a:pt x="95" y="215"/>
                    <a:pt x="88" y="209"/>
                    <a:pt x="87" y="207"/>
                  </a:cubicBezTo>
                  <a:cubicBezTo>
                    <a:pt x="78" y="201"/>
                    <a:pt x="72" y="196"/>
                    <a:pt x="64" y="190"/>
                  </a:cubicBezTo>
                  <a:cubicBezTo>
                    <a:pt x="56" y="182"/>
                    <a:pt x="45" y="176"/>
                    <a:pt x="37" y="169"/>
                  </a:cubicBezTo>
                  <a:cubicBezTo>
                    <a:pt x="32" y="165"/>
                    <a:pt x="28" y="160"/>
                    <a:pt x="22" y="158"/>
                  </a:cubicBezTo>
                  <a:cubicBezTo>
                    <a:pt x="32" y="170"/>
                    <a:pt x="47" y="179"/>
                    <a:pt x="60" y="189"/>
                  </a:cubicBezTo>
                  <a:cubicBezTo>
                    <a:pt x="69" y="197"/>
                    <a:pt x="79" y="205"/>
                    <a:pt x="89" y="212"/>
                  </a:cubicBezTo>
                  <a:cubicBezTo>
                    <a:pt x="91" y="214"/>
                    <a:pt x="98" y="217"/>
                    <a:pt x="99" y="220"/>
                  </a:cubicBezTo>
                  <a:cubicBezTo>
                    <a:pt x="99" y="223"/>
                    <a:pt x="96" y="229"/>
                    <a:pt x="94" y="233"/>
                  </a:cubicBezTo>
                  <a:cubicBezTo>
                    <a:pt x="91" y="241"/>
                    <a:pt x="87" y="248"/>
                    <a:pt x="84" y="256"/>
                  </a:cubicBezTo>
                  <a:cubicBezTo>
                    <a:pt x="83" y="258"/>
                    <a:pt x="80" y="265"/>
                    <a:pt x="79" y="265"/>
                  </a:cubicBezTo>
                  <a:cubicBezTo>
                    <a:pt x="76" y="265"/>
                    <a:pt x="73" y="261"/>
                    <a:pt x="71" y="260"/>
                  </a:cubicBezTo>
                  <a:cubicBezTo>
                    <a:pt x="66" y="258"/>
                    <a:pt x="67" y="264"/>
                    <a:pt x="70" y="265"/>
                  </a:cubicBezTo>
                  <a:cubicBezTo>
                    <a:pt x="68" y="268"/>
                    <a:pt x="70" y="276"/>
                    <a:pt x="73" y="275"/>
                  </a:cubicBezTo>
                  <a:cubicBezTo>
                    <a:pt x="74" y="275"/>
                    <a:pt x="73" y="273"/>
                    <a:pt x="75" y="273"/>
                  </a:cubicBezTo>
                  <a:cubicBezTo>
                    <a:pt x="73" y="282"/>
                    <a:pt x="69" y="292"/>
                    <a:pt x="65" y="300"/>
                  </a:cubicBezTo>
                  <a:cubicBezTo>
                    <a:pt x="55" y="292"/>
                    <a:pt x="43" y="281"/>
                    <a:pt x="34" y="272"/>
                  </a:cubicBezTo>
                  <a:cubicBezTo>
                    <a:pt x="34" y="272"/>
                    <a:pt x="29" y="264"/>
                    <a:pt x="27" y="268"/>
                  </a:cubicBezTo>
                  <a:cubicBezTo>
                    <a:pt x="24" y="271"/>
                    <a:pt x="33" y="273"/>
                    <a:pt x="33" y="276"/>
                  </a:cubicBezTo>
                  <a:cubicBezTo>
                    <a:pt x="31" y="276"/>
                    <a:pt x="32" y="278"/>
                    <a:pt x="30" y="279"/>
                  </a:cubicBezTo>
                  <a:cubicBezTo>
                    <a:pt x="33" y="280"/>
                    <a:pt x="31" y="284"/>
                    <a:pt x="33" y="285"/>
                  </a:cubicBezTo>
                  <a:cubicBezTo>
                    <a:pt x="35" y="286"/>
                    <a:pt x="38" y="285"/>
                    <a:pt x="40" y="284"/>
                  </a:cubicBezTo>
                  <a:cubicBezTo>
                    <a:pt x="45" y="286"/>
                    <a:pt x="49" y="290"/>
                    <a:pt x="54" y="294"/>
                  </a:cubicBezTo>
                  <a:cubicBezTo>
                    <a:pt x="56" y="296"/>
                    <a:pt x="64" y="300"/>
                    <a:pt x="64" y="303"/>
                  </a:cubicBezTo>
                  <a:cubicBezTo>
                    <a:pt x="64" y="307"/>
                    <a:pt x="60" y="315"/>
                    <a:pt x="58" y="320"/>
                  </a:cubicBezTo>
                  <a:cubicBezTo>
                    <a:pt x="53" y="329"/>
                    <a:pt x="51" y="339"/>
                    <a:pt x="46" y="347"/>
                  </a:cubicBezTo>
                  <a:cubicBezTo>
                    <a:pt x="42" y="355"/>
                    <a:pt x="38" y="364"/>
                    <a:pt x="34" y="372"/>
                  </a:cubicBezTo>
                  <a:cubicBezTo>
                    <a:pt x="33" y="374"/>
                    <a:pt x="30" y="377"/>
                    <a:pt x="30" y="380"/>
                  </a:cubicBezTo>
                  <a:cubicBezTo>
                    <a:pt x="30" y="381"/>
                    <a:pt x="32" y="382"/>
                    <a:pt x="32" y="383"/>
                  </a:cubicBezTo>
                  <a:cubicBezTo>
                    <a:pt x="31" y="386"/>
                    <a:pt x="24" y="381"/>
                    <a:pt x="22" y="380"/>
                  </a:cubicBezTo>
                  <a:cubicBezTo>
                    <a:pt x="17" y="377"/>
                    <a:pt x="12" y="375"/>
                    <a:pt x="7" y="372"/>
                  </a:cubicBezTo>
                  <a:cubicBezTo>
                    <a:pt x="7" y="372"/>
                    <a:pt x="0" y="366"/>
                    <a:pt x="0" y="371"/>
                  </a:cubicBezTo>
                  <a:cubicBezTo>
                    <a:pt x="0" y="372"/>
                    <a:pt x="2" y="372"/>
                    <a:pt x="5" y="374"/>
                  </a:cubicBezTo>
                  <a:cubicBezTo>
                    <a:pt x="9" y="375"/>
                    <a:pt x="13" y="378"/>
                    <a:pt x="17" y="380"/>
                  </a:cubicBezTo>
                  <a:cubicBezTo>
                    <a:pt x="20" y="381"/>
                    <a:pt x="29" y="386"/>
                    <a:pt x="30" y="388"/>
                  </a:cubicBezTo>
                  <a:cubicBezTo>
                    <a:pt x="30" y="390"/>
                    <a:pt x="28" y="395"/>
                    <a:pt x="27" y="396"/>
                  </a:cubicBezTo>
                  <a:cubicBezTo>
                    <a:pt x="23" y="397"/>
                    <a:pt x="3" y="393"/>
                    <a:pt x="2" y="397"/>
                  </a:cubicBezTo>
                  <a:cubicBezTo>
                    <a:pt x="2" y="401"/>
                    <a:pt x="15" y="399"/>
                    <a:pt x="19" y="399"/>
                  </a:cubicBezTo>
                  <a:cubicBezTo>
                    <a:pt x="20" y="399"/>
                    <a:pt x="25" y="399"/>
                    <a:pt x="26" y="399"/>
                  </a:cubicBezTo>
                  <a:cubicBezTo>
                    <a:pt x="21" y="411"/>
                    <a:pt x="15" y="422"/>
                    <a:pt x="9" y="432"/>
                  </a:cubicBezTo>
                  <a:cubicBezTo>
                    <a:pt x="8" y="433"/>
                    <a:pt x="5" y="439"/>
                    <a:pt x="8" y="440"/>
                  </a:cubicBezTo>
                  <a:cubicBezTo>
                    <a:pt x="11" y="441"/>
                    <a:pt x="11" y="437"/>
                    <a:pt x="12" y="435"/>
                  </a:cubicBezTo>
                  <a:cubicBezTo>
                    <a:pt x="14" y="430"/>
                    <a:pt x="16" y="427"/>
                    <a:pt x="18" y="422"/>
                  </a:cubicBezTo>
                  <a:cubicBezTo>
                    <a:pt x="19" y="420"/>
                    <a:pt x="20" y="418"/>
                    <a:pt x="21" y="416"/>
                  </a:cubicBezTo>
                  <a:cubicBezTo>
                    <a:pt x="22" y="412"/>
                    <a:pt x="26" y="400"/>
                    <a:pt x="29" y="399"/>
                  </a:cubicBezTo>
                  <a:cubicBezTo>
                    <a:pt x="33" y="397"/>
                    <a:pt x="33" y="402"/>
                    <a:pt x="36" y="402"/>
                  </a:cubicBezTo>
                  <a:cubicBezTo>
                    <a:pt x="37" y="402"/>
                    <a:pt x="38" y="399"/>
                    <a:pt x="39" y="399"/>
                  </a:cubicBezTo>
                  <a:cubicBezTo>
                    <a:pt x="47" y="397"/>
                    <a:pt x="60" y="400"/>
                    <a:pt x="63" y="403"/>
                  </a:cubicBezTo>
                  <a:cubicBezTo>
                    <a:pt x="65" y="404"/>
                    <a:pt x="64" y="406"/>
                    <a:pt x="66" y="407"/>
                  </a:cubicBezTo>
                  <a:cubicBezTo>
                    <a:pt x="68" y="407"/>
                    <a:pt x="75" y="406"/>
                    <a:pt x="74" y="403"/>
                  </a:cubicBezTo>
                  <a:cubicBezTo>
                    <a:pt x="73" y="400"/>
                    <a:pt x="66" y="402"/>
                    <a:pt x="64" y="399"/>
                  </a:cubicBezTo>
                  <a:cubicBezTo>
                    <a:pt x="76" y="397"/>
                    <a:pt x="88" y="400"/>
                    <a:pt x="100" y="399"/>
                  </a:cubicBezTo>
                  <a:cubicBezTo>
                    <a:pt x="103" y="402"/>
                    <a:pt x="106" y="403"/>
                    <a:pt x="110" y="405"/>
                  </a:cubicBezTo>
                  <a:cubicBezTo>
                    <a:pt x="112" y="406"/>
                    <a:pt x="118" y="407"/>
                    <a:pt x="118" y="408"/>
                  </a:cubicBezTo>
                  <a:cubicBezTo>
                    <a:pt x="119" y="409"/>
                    <a:pt x="118" y="414"/>
                    <a:pt x="118" y="416"/>
                  </a:cubicBezTo>
                  <a:cubicBezTo>
                    <a:pt x="117" y="422"/>
                    <a:pt x="117" y="431"/>
                    <a:pt x="116" y="434"/>
                  </a:cubicBezTo>
                  <a:cubicBezTo>
                    <a:pt x="116" y="435"/>
                    <a:pt x="115" y="436"/>
                    <a:pt x="115" y="437"/>
                  </a:cubicBezTo>
                  <a:cubicBezTo>
                    <a:pt x="115" y="440"/>
                    <a:pt x="118" y="443"/>
                    <a:pt x="120" y="440"/>
                  </a:cubicBezTo>
                  <a:cubicBezTo>
                    <a:pt x="122" y="436"/>
                    <a:pt x="121" y="425"/>
                    <a:pt x="121" y="420"/>
                  </a:cubicBezTo>
                  <a:cubicBezTo>
                    <a:pt x="121" y="420"/>
                    <a:pt x="119" y="409"/>
                    <a:pt x="122" y="408"/>
                  </a:cubicBezTo>
                  <a:cubicBezTo>
                    <a:pt x="124" y="407"/>
                    <a:pt x="131" y="408"/>
                    <a:pt x="134" y="408"/>
                  </a:cubicBezTo>
                  <a:cubicBezTo>
                    <a:pt x="152" y="409"/>
                    <a:pt x="165" y="404"/>
                    <a:pt x="179" y="398"/>
                  </a:cubicBezTo>
                  <a:cubicBezTo>
                    <a:pt x="185" y="396"/>
                    <a:pt x="196" y="392"/>
                    <a:pt x="201" y="393"/>
                  </a:cubicBezTo>
                  <a:cubicBezTo>
                    <a:pt x="205" y="393"/>
                    <a:pt x="209" y="393"/>
                    <a:pt x="213" y="394"/>
                  </a:cubicBezTo>
                  <a:cubicBezTo>
                    <a:pt x="227" y="394"/>
                    <a:pt x="240" y="392"/>
                    <a:pt x="254" y="393"/>
                  </a:cubicBezTo>
                  <a:cubicBezTo>
                    <a:pt x="254" y="399"/>
                    <a:pt x="254" y="404"/>
                    <a:pt x="255" y="410"/>
                  </a:cubicBezTo>
                  <a:cubicBezTo>
                    <a:pt x="255" y="414"/>
                    <a:pt x="256" y="430"/>
                    <a:pt x="260" y="429"/>
                  </a:cubicBezTo>
                  <a:cubicBezTo>
                    <a:pt x="262" y="428"/>
                    <a:pt x="261" y="426"/>
                    <a:pt x="261" y="424"/>
                  </a:cubicBezTo>
                  <a:cubicBezTo>
                    <a:pt x="261" y="415"/>
                    <a:pt x="261" y="402"/>
                    <a:pt x="261" y="391"/>
                  </a:cubicBezTo>
                  <a:cubicBezTo>
                    <a:pt x="286" y="392"/>
                    <a:pt x="314" y="397"/>
                    <a:pt x="338" y="393"/>
                  </a:cubicBezTo>
                  <a:cubicBezTo>
                    <a:pt x="338" y="393"/>
                    <a:pt x="337" y="392"/>
                    <a:pt x="338" y="391"/>
                  </a:cubicBezTo>
                  <a:cubicBezTo>
                    <a:pt x="340" y="393"/>
                    <a:pt x="342" y="390"/>
                    <a:pt x="344" y="389"/>
                  </a:cubicBezTo>
                  <a:cubicBezTo>
                    <a:pt x="343" y="389"/>
                    <a:pt x="340" y="390"/>
                    <a:pt x="338" y="389"/>
                  </a:cubicBezTo>
                  <a:cubicBezTo>
                    <a:pt x="328" y="395"/>
                    <a:pt x="314" y="393"/>
                    <a:pt x="302" y="392"/>
                  </a:cubicBezTo>
                  <a:cubicBezTo>
                    <a:pt x="288" y="391"/>
                    <a:pt x="274" y="390"/>
                    <a:pt x="261" y="389"/>
                  </a:cubicBezTo>
                  <a:cubicBezTo>
                    <a:pt x="260" y="368"/>
                    <a:pt x="261" y="348"/>
                    <a:pt x="262" y="329"/>
                  </a:cubicBezTo>
                  <a:cubicBezTo>
                    <a:pt x="268" y="332"/>
                    <a:pt x="274" y="338"/>
                    <a:pt x="280" y="339"/>
                  </a:cubicBezTo>
                  <a:cubicBezTo>
                    <a:pt x="278" y="334"/>
                    <a:pt x="275" y="334"/>
                    <a:pt x="271" y="332"/>
                  </a:cubicBezTo>
                  <a:cubicBezTo>
                    <a:pt x="270" y="331"/>
                    <a:pt x="263" y="328"/>
                    <a:pt x="262" y="325"/>
                  </a:cubicBezTo>
                  <a:cubicBezTo>
                    <a:pt x="261" y="322"/>
                    <a:pt x="264" y="317"/>
                    <a:pt x="265" y="312"/>
                  </a:cubicBezTo>
                  <a:cubicBezTo>
                    <a:pt x="265" y="308"/>
                    <a:pt x="266" y="304"/>
                    <a:pt x="266" y="302"/>
                  </a:cubicBezTo>
                  <a:cubicBezTo>
                    <a:pt x="266" y="300"/>
                    <a:pt x="265" y="294"/>
                    <a:pt x="267" y="293"/>
                  </a:cubicBezTo>
                  <a:cubicBezTo>
                    <a:pt x="271" y="291"/>
                    <a:pt x="276" y="296"/>
                    <a:pt x="278" y="292"/>
                  </a:cubicBezTo>
                  <a:cubicBezTo>
                    <a:pt x="277" y="288"/>
                    <a:pt x="268" y="290"/>
                    <a:pt x="267" y="286"/>
                  </a:cubicBezTo>
                  <a:cubicBezTo>
                    <a:pt x="265" y="282"/>
                    <a:pt x="267" y="276"/>
                    <a:pt x="267" y="271"/>
                  </a:cubicBezTo>
                  <a:cubicBezTo>
                    <a:pt x="267" y="262"/>
                    <a:pt x="267" y="252"/>
                    <a:pt x="265" y="245"/>
                  </a:cubicBezTo>
                  <a:cubicBezTo>
                    <a:pt x="264" y="241"/>
                    <a:pt x="261" y="240"/>
                    <a:pt x="262" y="236"/>
                  </a:cubicBezTo>
                  <a:cubicBezTo>
                    <a:pt x="272" y="242"/>
                    <a:pt x="280" y="251"/>
                    <a:pt x="289" y="258"/>
                  </a:cubicBezTo>
                  <a:cubicBezTo>
                    <a:pt x="294" y="261"/>
                    <a:pt x="298" y="265"/>
                    <a:pt x="304" y="267"/>
                  </a:cubicBezTo>
                  <a:cubicBezTo>
                    <a:pt x="305" y="264"/>
                    <a:pt x="302" y="263"/>
                    <a:pt x="300" y="262"/>
                  </a:cubicBezTo>
                  <a:cubicBezTo>
                    <a:pt x="291" y="256"/>
                    <a:pt x="284" y="249"/>
                    <a:pt x="275" y="242"/>
                  </a:cubicBezTo>
                  <a:cubicBezTo>
                    <a:pt x="271" y="239"/>
                    <a:pt x="263" y="235"/>
                    <a:pt x="262" y="231"/>
                  </a:cubicBezTo>
                  <a:cubicBezTo>
                    <a:pt x="260" y="225"/>
                    <a:pt x="263" y="213"/>
                    <a:pt x="263" y="207"/>
                  </a:cubicBezTo>
                  <a:cubicBezTo>
                    <a:pt x="262" y="201"/>
                    <a:pt x="262" y="193"/>
                    <a:pt x="262" y="186"/>
                  </a:cubicBezTo>
                  <a:cubicBezTo>
                    <a:pt x="262" y="181"/>
                    <a:pt x="263" y="176"/>
                    <a:pt x="263" y="170"/>
                  </a:cubicBezTo>
                  <a:cubicBezTo>
                    <a:pt x="263" y="157"/>
                    <a:pt x="253" y="169"/>
                    <a:pt x="258" y="175"/>
                  </a:cubicBezTo>
                  <a:cubicBezTo>
                    <a:pt x="259" y="174"/>
                    <a:pt x="259" y="172"/>
                    <a:pt x="260" y="172"/>
                  </a:cubicBezTo>
                  <a:cubicBezTo>
                    <a:pt x="260" y="190"/>
                    <a:pt x="262" y="212"/>
                    <a:pt x="259" y="229"/>
                  </a:cubicBezTo>
                  <a:cubicBezTo>
                    <a:pt x="253" y="226"/>
                    <a:pt x="249" y="221"/>
                    <a:pt x="245" y="217"/>
                  </a:cubicBezTo>
                  <a:cubicBezTo>
                    <a:pt x="243" y="215"/>
                    <a:pt x="240" y="214"/>
                    <a:pt x="239" y="211"/>
                  </a:cubicBezTo>
                  <a:cubicBezTo>
                    <a:pt x="236" y="204"/>
                    <a:pt x="238" y="187"/>
                    <a:pt x="238" y="179"/>
                  </a:cubicBezTo>
                  <a:cubicBezTo>
                    <a:pt x="237" y="174"/>
                    <a:pt x="237" y="160"/>
                    <a:pt x="242" y="159"/>
                  </a:cubicBezTo>
                  <a:cubicBezTo>
                    <a:pt x="246" y="158"/>
                    <a:pt x="252" y="162"/>
                    <a:pt x="254" y="158"/>
                  </a:cubicBezTo>
                  <a:cubicBezTo>
                    <a:pt x="255" y="154"/>
                    <a:pt x="245" y="154"/>
                    <a:pt x="244" y="152"/>
                  </a:cubicBezTo>
                  <a:cubicBezTo>
                    <a:pt x="243" y="149"/>
                    <a:pt x="246" y="144"/>
                    <a:pt x="247" y="141"/>
                  </a:cubicBezTo>
                  <a:cubicBezTo>
                    <a:pt x="249" y="131"/>
                    <a:pt x="248" y="117"/>
                    <a:pt x="243" y="111"/>
                  </a:cubicBezTo>
                  <a:cubicBezTo>
                    <a:pt x="246" y="111"/>
                    <a:pt x="250" y="112"/>
                    <a:pt x="250" y="109"/>
                  </a:cubicBezTo>
                  <a:close/>
                  <a:moveTo>
                    <a:pt x="205" y="68"/>
                  </a:moveTo>
                  <a:cubicBezTo>
                    <a:pt x="190" y="67"/>
                    <a:pt x="180" y="60"/>
                    <a:pt x="165" y="58"/>
                  </a:cubicBezTo>
                  <a:cubicBezTo>
                    <a:pt x="180" y="57"/>
                    <a:pt x="195" y="62"/>
                    <a:pt x="205" y="68"/>
                  </a:cubicBezTo>
                  <a:close/>
                  <a:moveTo>
                    <a:pt x="116" y="58"/>
                  </a:moveTo>
                  <a:cubicBezTo>
                    <a:pt x="118" y="58"/>
                    <a:pt x="118" y="59"/>
                    <a:pt x="119" y="59"/>
                  </a:cubicBezTo>
                  <a:cubicBezTo>
                    <a:pt x="119" y="59"/>
                    <a:pt x="118" y="60"/>
                    <a:pt x="116" y="60"/>
                  </a:cubicBezTo>
                  <a:cubicBezTo>
                    <a:pt x="116" y="59"/>
                    <a:pt x="116" y="59"/>
                    <a:pt x="116" y="58"/>
                  </a:cubicBezTo>
                  <a:close/>
                  <a:moveTo>
                    <a:pt x="128" y="60"/>
                  </a:moveTo>
                  <a:cubicBezTo>
                    <a:pt x="125" y="63"/>
                    <a:pt x="121" y="66"/>
                    <a:pt x="117" y="68"/>
                  </a:cubicBezTo>
                  <a:cubicBezTo>
                    <a:pt x="116" y="67"/>
                    <a:pt x="116" y="66"/>
                    <a:pt x="116" y="65"/>
                  </a:cubicBezTo>
                  <a:cubicBezTo>
                    <a:pt x="120" y="63"/>
                    <a:pt x="124" y="61"/>
                    <a:pt x="128" y="60"/>
                  </a:cubicBezTo>
                  <a:close/>
                  <a:moveTo>
                    <a:pt x="147" y="64"/>
                  </a:moveTo>
                  <a:cubicBezTo>
                    <a:pt x="147" y="66"/>
                    <a:pt x="148" y="67"/>
                    <a:pt x="148" y="68"/>
                  </a:cubicBezTo>
                  <a:cubicBezTo>
                    <a:pt x="144" y="68"/>
                    <a:pt x="139" y="68"/>
                    <a:pt x="135" y="67"/>
                  </a:cubicBezTo>
                  <a:cubicBezTo>
                    <a:pt x="138" y="65"/>
                    <a:pt x="142" y="65"/>
                    <a:pt x="147" y="64"/>
                  </a:cubicBezTo>
                  <a:close/>
                  <a:moveTo>
                    <a:pt x="187" y="69"/>
                  </a:moveTo>
                  <a:cubicBezTo>
                    <a:pt x="177" y="69"/>
                    <a:pt x="165" y="71"/>
                    <a:pt x="159" y="67"/>
                  </a:cubicBezTo>
                  <a:cubicBezTo>
                    <a:pt x="168" y="66"/>
                    <a:pt x="180" y="67"/>
                    <a:pt x="187" y="69"/>
                  </a:cubicBezTo>
                  <a:close/>
                  <a:moveTo>
                    <a:pt x="161" y="78"/>
                  </a:moveTo>
                  <a:cubicBezTo>
                    <a:pt x="149" y="78"/>
                    <a:pt x="132" y="78"/>
                    <a:pt x="118" y="76"/>
                  </a:cubicBezTo>
                  <a:cubicBezTo>
                    <a:pt x="121" y="75"/>
                    <a:pt x="120" y="71"/>
                    <a:pt x="124" y="71"/>
                  </a:cubicBezTo>
                  <a:cubicBezTo>
                    <a:pt x="134" y="72"/>
                    <a:pt x="150" y="77"/>
                    <a:pt x="161" y="78"/>
                  </a:cubicBezTo>
                  <a:close/>
                  <a:moveTo>
                    <a:pt x="152" y="72"/>
                  </a:moveTo>
                  <a:cubicBezTo>
                    <a:pt x="174" y="74"/>
                    <a:pt x="201" y="69"/>
                    <a:pt x="213" y="81"/>
                  </a:cubicBezTo>
                  <a:cubicBezTo>
                    <a:pt x="193" y="78"/>
                    <a:pt x="170" y="77"/>
                    <a:pt x="152" y="72"/>
                  </a:cubicBezTo>
                  <a:close/>
                  <a:moveTo>
                    <a:pt x="103" y="73"/>
                  </a:moveTo>
                  <a:cubicBezTo>
                    <a:pt x="102" y="75"/>
                    <a:pt x="100" y="76"/>
                    <a:pt x="98" y="77"/>
                  </a:cubicBezTo>
                  <a:cubicBezTo>
                    <a:pt x="99" y="76"/>
                    <a:pt x="101" y="74"/>
                    <a:pt x="103" y="73"/>
                  </a:cubicBezTo>
                  <a:close/>
                  <a:moveTo>
                    <a:pt x="221" y="80"/>
                  </a:moveTo>
                  <a:cubicBezTo>
                    <a:pt x="218" y="78"/>
                    <a:pt x="215" y="76"/>
                    <a:pt x="212" y="74"/>
                  </a:cubicBezTo>
                  <a:cubicBezTo>
                    <a:pt x="212" y="74"/>
                    <a:pt x="212" y="74"/>
                    <a:pt x="212" y="74"/>
                  </a:cubicBezTo>
                  <a:cubicBezTo>
                    <a:pt x="218" y="72"/>
                    <a:pt x="220" y="78"/>
                    <a:pt x="221" y="80"/>
                  </a:cubicBezTo>
                  <a:close/>
                  <a:moveTo>
                    <a:pt x="114" y="88"/>
                  </a:moveTo>
                  <a:cubicBezTo>
                    <a:pt x="108" y="91"/>
                    <a:pt x="102" y="94"/>
                    <a:pt x="96" y="97"/>
                  </a:cubicBezTo>
                  <a:cubicBezTo>
                    <a:pt x="97" y="93"/>
                    <a:pt x="102" y="89"/>
                    <a:pt x="105" y="85"/>
                  </a:cubicBezTo>
                  <a:cubicBezTo>
                    <a:pt x="109" y="80"/>
                    <a:pt x="115" y="76"/>
                    <a:pt x="114" y="88"/>
                  </a:cubicBezTo>
                  <a:close/>
                  <a:moveTo>
                    <a:pt x="145" y="81"/>
                  </a:moveTo>
                  <a:cubicBezTo>
                    <a:pt x="156" y="81"/>
                    <a:pt x="169" y="82"/>
                    <a:pt x="181" y="82"/>
                  </a:cubicBezTo>
                  <a:cubicBezTo>
                    <a:pt x="193" y="83"/>
                    <a:pt x="206" y="86"/>
                    <a:pt x="216" y="86"/>
                  </a:cubicBezTo>
                  <a:cubicBezTo>
                    <a:pt x="217" y="86"/>
                    <a:pt x="218" y="85"/>
                    <a:pt x="219" y="85"/>
                  </a:cubicBezTo>
                  <a:cubicBezTo>
                    <a:pt x="222" y="85"/>
                    <a:pt x="224" y="90"/>
                    <a:pt x="225" y="93"/>
                  </a:cubicBezTo>
                  <a:cubicBezTo>
                    <a:pt x="197" y="91"/>
                    <a:pt x="169" y="87"/>
                    <a:pt x="145" y="81"/>
                  </a:cubicBezTo>
                  <a:close/>
                  <a:moveTo>
                    <a:pt x="117" y="81"/>
                  </a:moveTo>
                  <a:cubicBezTo>
                    <a:pt x="120" y="81"/>
                    <a:pt x="123" y="82"/>
                    <a:pt x="125" y="83"/>
                  </a:cubicBezTo>
                  <a:cubicBezTo>
                    <a:pt x="124" y="85"/>
                    <a:pt x="121" y="87"/>
                    <a:pt x="118" y="88"/>
                  </a:cubicBezTo>
                  <a:cubicBezTo>
                    <a:pt x="117" y="86"/>
                    <a:pt x="117" y="83"/>
                    <a:pt x="117" y="81"/>
                  </a:cubicBezTo>
                  <a:close/>
                  <a:moveTo>
                    <a:pt x="194" y="93"/>
                  </a:moveTo>
                  <a:cubicBezTo>
                    <a:pt x="171" y="94"/>
                    <a:pt x="148" y="90"/>
                    <a:pt x="126" y="88"/>
                  </a:cubicBezTo>
                  <a:cubicBezTo>
                    <a:pt x="127" y="87"/>
                    <a:pt x="130" y="83"/>
                    <a:pt x="132" y="83"/>
                  </a:cubicBezTo>
                  <a:cubicBezTo>
                    <a:pt x="142" y="83"/>
                    <a:pt x="153" y="86"/>
                    <a:pt x="164" y="88"/>
                  </a:cubicBezTo>
                  <a:cubicBezTo>
                    <a:pt x="174" y="90"/>
                    <a:pt x="185" y="91"/>
                    <a:pt x="194" y="93"/>
                  </a:cubicBezTo>
                  <a:close/>
                  <a:moveTo>
                    <a:pt x="137" y="95"/>
                  </a:moveTo>
                  <a:cubicBezTo>
                    <a:pt x="131" y="95"/>
                    <a:pt x="123" y="94"/>
                    <a:pt x="118" y="94"/>
                  </a:cubicBezTo>
                  <a:cubicBezTo>
                    <a:pt x="123" y="92"/>
                    <a:pt x="132" y="94"/>
                    <a:pt x="137" y="95"/>
                  </a:cubicBezTo>
                  <a:close/>
                  <a:moveTo>
                    <a:pt x="154" y="100"/>
                  </a:moveTo>
                  <a:cubicBezTo>
                    <a:pt x="150" y="98"/>
                    <a:pt x="143" y="97"/>
                    <a:pt x="138" y="95"/>
                  </a:cubicBezTo>
                  <a:cubicBezTo>
                    <a:pt x="144" y="94"/>
                    <a:pt x="150" y="97"/>
                    <a:pt x="154" y="100"/>
                  </a:cubicBezTo>
                  <a:close/>
                  <a:moveTo>
                    <a:pt x="233" y="104"/>
                  </a:moveTo>
                  <a:cubicBezTo>
                    <a:pt x="211" y="102"/>
                    <a:pt x="188" y="99"/>
                    <a:pt x="169" y="95"/>
                  </a:cubicBezTo>
                  <a:cubicBezTo>
                    <a:pt x="178" y="96"/>
                    <a:pt x="191" y="96"/>
                    <a:pt x="204" y="96"/>
                  </a:cubicBezTo>
                  <a:cubicBezTo>
                    <a:pt x="215" y="97"/>
                    <a:pt x="232" y="94"/>
                    <a:pt x="233" y="104"/>
                  </a:cubicBezTo>
                  <a:close/>
                  <a:moveTo>
                    <a:pt x="90" y="97"/>
                  </a:moveTo>
                  <a:cubicBezTo>
                    <a:pt x="89" y="99"/>
                    <a:pt x="86" y="106"/>
                    <a:pt x="82" y="104"/>
                  </a:cubicBezTo>
                  <a:cubicBezTo>
                    <a:pt x="84" y="101"/>
                    <a:pt x="87" y="99"/>
                    <a:pt x="90" y="97"/>
                  </a:cubicBezTo>
                  <a:close/>
                  <a:moveTo>
                    <a:pt x="218" y="106"/>
                  </a:moveTo>
                  <a:cubicBezTo>
                    <a:pt x="199" y="104"/>
                    <a:pt x="177" y="105"/>
                    <a:pt x="163" y="98"/>
                  </a:cubicBezTo>
                  <a:cubicBezTo>
                    <a:pt x="181" y="100"/>
                    <a:pt x="199" y="104"/>
                    <a:pt x="218" y="106"/>
                  </a:cubicBezTo>
                  <a:close/>
                  <a:moveTo>
                    <a:pt x="117" y="100"/>
                  </a:moveTo>
                  <a:cubicBezTo>
                    <a:pt x="138" y="96"/>
                    <a:pt x="158" y="106"/>
                    <a:pt x="167" y="117"/>
                  </a:cubicBezTo>
                  <a:cubicBezTo>
                    <a:pt x="173" y="125"/>
                    <a:pt x="174" y="136"/>
                    <a:pt x="172" y="149"/>
                  </a:cubicBezTo>
                  <a:cubicBezTo>
                    <a:pt x="172" y="151"/>
                    <a:pt x="170" y="154"/>
                    <a:pt x="169" y="157"/>
                  </a:cubicBezTo>
                  <a:cubicBezTo>
                    <a:pt x="168" y="159"/>
                    <a:pt x="167" y="164"/>
                    <a:pt x="165" y="165"/>
                  </a:cubicBezTo>
                  <a:cubicBezTo>
                    <a:pt x="163" y="165"/>
                    <a:pt x="155" y="158"/>
                    <a:pt x="153" y="157"/>
                  </a:cubicBezTo>
                  <a:cubicBezTo>
                    <a:pt x="144" y="151"/>
                    <a:pt x="138" y="145"/>
                    <a:pt x="130" y="139"/>
                  </a:cubicBezTo>
                  <a:cubicBezTo>
                    <a:pt x="127" y="137"/>
                    <a:pt x="119" y="133"/>
                    <a:pt x="118" y="131"/>
                  </a:cubicBezTo>
                  <a:cubicBezTo>
                    <a:pt x="115" y="124"/>
                    <a:pt x="120" y="109"/>
                    <a:pt x="117" y="100"/>
                  </a:cubicBezTo>
                  <a:close/>
                  <a:moveTo>
                    <a:pt x="155" y="100"/>
                  </a:moveTo>
                  <a:cubicBezTo>
                    <a:pt x="157" y="101"/>
                    <a:pt x="159" y="101"/>
                    <a:pt x="160" y="104"/>
                  </a:cubicBezTo>
                  <a:cubicBezTo>
                    <a:pt x="158" y="103"/>
                    <a:pt x="156" y="101"/>
                    <a:pt x="155" y="100"/>
                  </a:cubicBezTo>
                  <a:close/>
                  <a:moveTo>
                    <a:pt x="114" y="100"/>
                  </a:moveTo>
                  <a:cubicBezTo>
                    <a:pt x="115" y="109"/>
                    <a:pt x="116" y="119"/>
                    <a:pt x="115" y="128"/>
                  </a:cubicBezTo>
                  <a:cubicBezTo>
                    <a:pt x="109" y="125"/>
                    <a:pt x="105" y="120"/>
                    <a:pt x="99" y="116"/>
                  </a:cubicBezTo>
                  <a:cubicBezTo>
                    <a:pt x="98" y="115"/>
                    <a:pt x="94" y="113"/>
                    <a:pt x="94" y="112"/>
                  </a:cubicBezTo>
                  <a:cubicBezTo>
                    <a:pt x="94" y="111"/>
                    <a:pt x="101" y="107"/>
                    <a:pt x="102" y="106"/>
                  </a:cubicBezTo>
                  <a:cubicBezTo>
                    <a:pt x="106" y="103"/>
                    <a:pt x="110" y="101"/>
                    <a:pt x="114" y="100"/>
                  </a:cubicBezTo>
                  <a:close/>
                  <a:moveTo>
                    <a:pt x="98" y="103"/>
                  </a:moveTo>
                  <a:cubicBezTo>
                    <a:pt x="96" y="105"/>
                    <a:pt x="93" y="107"/>
                    <a:pt x="89" y="108"/>
                  </a:cubicBezTo>
                  <a:cubicBezTo>
                    <a:pt x="91" y="106"/>
                    <a:pt x="95" y="104"/>
                    <a:pt x="98" y="103"/>
                  </a:cubicBezTo>
                  <a:close/>
                  <a:moveTo>
                    <a:pt x="160" y="105"/>
                  </a:moveTo>
                  <a:cubicBezTo>
                    <a:pt x="167" y="105"/>
                    <a:pt x="173" y="111"/>
                    <a:pt x="173" y="117"/>
                  </a:cubicBezTo>
                  <a:cubicBezTo>
                    <a:pt x="170" y="113"/>
                    <a:pt x="165" y="109"/>
                    <a:pt x="160" y="105"/>
                  </a:cubicBezTo>
                  <a:close/>
                  <a:moveTo>
                    <a:pt x="70" y="120"/>
                  </a:moveTo>
                  <a:cubicBezTo>
                    <a:pt x="69" y="120"/>
                    <a:pt x="69" y="119"/>
                    <a:pt x="66" y="119"/>
                  </a:cubicBezTo>
                  <a:cubicBezTo>
                    <a:pt x="69" y="113"/>
                    <a:pt x="75" y="111"/>
                    <a:pt x="79" y="106"/>
                  </a:cubicBezTo>
                  <a:cubicBezTo>
                    <a:pt x="85" y="109"/>
                    <a:pt x="73" y="117"/>
                    <a:pt x="70" y="120"/>
                  </a:cubicBezTo>
                  <a:close/>
                  <a:moveTo>
                    <a:pt x="175" y="107"/>
                  </a:moveTo>
                  <a:cubicBezTo>
                    <a:pt x="191" y="110"/>
                    <a:pt x="206" y="113"/>
                    <a:pt x="221" y="115"/>
                  </a:cubicBezTo>
                  <a:cubicBezTo>
                    <a:pt x="212" y="116"/>
                    <a:pt x="196" y="114"/>
                    <a:pt x="184" y="114"/>
                  </a:cubicBezTo>
                  <a:cubicBezTo>
                    <a:pt x="178" y="113"/>
                    <a:pt x="177" y="111"/>
                    <a:pt x="175" y="107"/>
                  </a:cubicBezTo>
                  <a:close/>
                  <a:moveTo>
                    <a:pt x="235" y="110"/>
                  </a:moveTo>
                  <a:cubicBezTo>
                    <a:pt x="236" y="111"/>
                    <a:pt x="236" y="113"/>
                    <a:pt x="235" y="114"/>
                  </a:cubicBezTo>
                  <a:cubicBezTo>
                    <a:pt x="225" y="112"/>
                    <a:pt x="214" y="112"/>
                    <a:pt x="205" y="109"/>
                  </a:cubicBezTo>
                  <a:cubicBezTo>
                    <a:pt x="205" y="109"/>
                    <a:pt x="205" y="109"/>
                    <a:pt x="205" y="109"/>
                  </a:cubicBezTo>
                  <a:cubicBezTo>
                    <a:pt x="215" y="109"/>
                    <a:pt x="226" y="110"/>
                    <a:pt x="235" y="110"/>
                  </a:cubicBezTo>
                  <a:close/>
                  <a:moveTo>
                    <a:pt x="235" y="120"/>
                  </a:moveTo>
                  <a:cubicBezTo>
                    <a:pt x="236" y="122"/>
                    <a:pt x="236" y="125"/>
                    <a:pt x="235" y="127"/>
                  </a:cubicBezTo>
                  <a:cubicBezTo>
                    <a:pt x="220" y="124"/>
                    <a:pt x="203" y="123"/>
                    <a:pt x="191" y="117"/>
                  </a:cubicBezTo>
                  <a:cubicBezTo>
                    <a:pt x="206" y="117"/>
                    <a:pt x="221" y="119"/>
                    <a:pt x="235" y="120"/>
                  </a:cubicBezTo>
                  <a:close/>
                  <a:moveTo>
                    <a:pt x="204" y="125"/>
                  </a:moveTo>
                  <a:cubicBezTo>
                    <a:pt x="200" y="126"/>
                    <a:pt x="198" y="126"/>
                    <a:pt x="193" y="126"/>
                  </a:cubicBezTo>
                  <a:cubicBezTo>
                    <a:pt x="190" y="126"/>
                    <a:pt x="183" y="125"/>
                    <a:pt x="183" y="128"/>
                  </a:cubicBezTo>
                  <a:cubicBezTo>
                    <a:pt x="183" y="130"/>
                    <a:pt x="189" y="131"/>
                    <a:pt x="190" y="132"/>
                  </a:cubicBezTo>
                  <a:cubicBezTo>
                    <a:pt x="201" y="134"/>
                    <a:pt x="216" y="136"/>
                    <a:pt x="226" y="139"/>
                  </a:cubicBezTo>
                  <a:cubicBezTo>
                    <a:pt x="219" y="140"/>
                    <a:pt x="209" y="140"/>
                    <a:pt x="199" y="140"/>
                  </a:cubicBezTo>
                  <a:cubicBezTo>
                    <a:pt x="197" y="140"/>
                    <a:pt x="189" y="139"/>
                    <a:pt x="189" y="141"/>
                  </a:cubicBezTo>
                  <a:cubicBezTo>
                    <a:pt x="188" y="145"/>
                    <a:pt x="199" y="147"/>
                    <a:pt x="202" y="148"/>
                  </a:cubicBezTo>
                  <a:cubicBezTo>
                    <a:pt x="212" y="150"/>
                    <a:pt x="222" y="151"/>
                    <a:pt x="232" y="153"/>
                  </a:cubicBezTo>
                  <a:cubicBezTo>
                    <a:pt x="216" y="155"/>
                    <a:pt x="198" y="150"/>
                    <a:pt x="181" y="151"/>
                  </a:cubicBezTo>
                  <a:cubicBezTo>
                    <a:pt x="182" y="140"/>
                    <a:pt x="179" y="130"/>
                    <a:pt x="179" y="119"/>
                  </a:cubicBezTo>
                  <a:cubicBezTo>
                    <a:pt x="188" y="121"/>
                    <a:pt x="197" y="123"/>
                    <a:pt x="204" y="125"/>
                  </a:cubicBezTo>
                  <a:close/>
                  <a:moveTo>
                    <a:pt x="66" y="126"/>
                  </a:moveTo>
                  <a:cubicBezTo>
                    <a:pt x="64" y="129"/>
                    <a:pt x="63" y="136"/>
                    <a:pt x="60" y="136"/>
                  </a:cubicBezTo>
                  <a:cubicBezTo>
                    <a:pt x="59" y="136"/>
                    <a:pt x="57" y="135"/>
                    <a:pt x="57" y="135"/>
                  </a:cubicBezTo>
                  <a:cubicBezTo>
                    <a:pt x="57" y="132"/>
                    <a:pt x="65" y="128"/>
                    <a:pt x="66" y="126"/>
                  </a:cubicBezTo>
                  <a:close/>
                  <a:moveTo>
                    <a:pt x="242" y="129"/>
                  </a:moveTo>
                  <a:cubicBezTo>
                    <a:pt x="243" y="131"/>
                    <a:pt x="244" y="137"/>
                    <a:pt x="241" y="138"/>
                  </a:cubicBezTo>
                  <a:cubicBezTo>
                    <a:pt x="241" y="134"/>
                    <a:pt x="242" y="132"/>
                    <a:pt x="242" y="129"/>
                  </a:cubicBezTo>
                  <a:close/>
                  <a:moveTo>
                    <a:pt x="235" y="131"/>
                  </a:moveTo>
                  <a:cubicBezTo>
                    <a:pt x="235" y="133"/>
                    <a:pt x="236" y="136"/>
                    <a:pt x="235" y="137"/>
                  </a:cubicBezTo>
                  <a:cubicBezTo>
                    <a:pt x="223" y="135"/>
                    <a:pt x="211" y="132"/>
                    <a:pt x="200" y="130"/>
                  </a:cubicBezTo>
                  <a:cubicBezTo>
                    <a:pt x="210" y="128"/>
                    <a:pt x="224" y="130"/>
                    <a:pt x="235" y="131"/>
                  </a:cubicBezTo>
                  <a:close/>
                  <a:moveTo>
                    <a:pt x="118" y="135"/>
                  </a:moveTo>
                  <a:cubicBezTo>
                    <a:pt x="131" y="143"/>
                    <a:pt x="147" y="157"/>
                    <a:pt x="160" y="165"/>
                  </a:cubicBezTo>
                  <a:cubicBezTo>
                    <a:pt x="162" y="166"/>
                    <a:pt x="164" y="167"/>
                    <a:pt x="164" y="168"/>
                  </a:cubicBezTo>
                  <a:cubicBezTo>
                    <a:pt x="165" y="169"/>
                    <a:pt x="161" y="176"/>
                    <a:pt x="160" y="178"/>
                  </a:cubicBezTo>
                  <a:cubicBezTo>
                    <a:pt x="153" y="191"/>
                    <a:pt x="144" y="201"/>
                    <a:pt x="134" y="211"/>
                  </a:cubicBezTo>
                  <a:cubicBezTo>
                    <a:pt x="131" y="215"/>
                    <a:pt x="125" y="222"/>
                    <a:pt x="122" y="215"/>
                  </a:cubicBezTo>
                  <a:cubicBezTo>
                    <a:pt x="121" y="214"/>
                    <a:pt x="121" y="212"/>
                    <a:pt x="121" y="211"/>
                  </a:cubicBezTo>
                  <a:cubicBezTo>
                    <a:pt x="120" y="207"/>
                    <a:pt x="120" y="201"/>
                    <a:pt x="120" y="196"/>
                  </a:cubicBezTo>
                  <a:cubicBezTo>
                    <a:pt x="121" y="177"/>
                    <a:pt x="118" y="155"/>
                    <a:pt x="118" y="135"/>
                  </a:cubicBezTo>
                  <a:close/>
                  <a:moveTo>
                    <a:pt x="235" y="144"/>
                  </a:moveTo>
                  <a:cubicBezTo>
                    <a:pt x="234" y="146"/>
                    <a:pt x="234" y="148"/>
                    <a:pt x="233" y="150"/>
                  </a:cubicBezTo>
                  <a:cubicBezTo>
                    <a:pt x="221" y="149"/>
                    <a:pt x="208" y="147"/>
                    <a:pt x="198" y="143"/>
                  </a:cubicBezTo>
                  <a:cubicBezTo>
                    <a:pt x="210" y="142"/>
                    <a:pt x="223" y="142"/>
                    <a:pt x="235" y="144"/>
                  </a:cubicBezTo>
                  <a:close/>
                  <a:moveTo>
                    <a:pt x="240" y="144"/>
                  </a:moveTo>
                  <a:cubicBezTo>
                    <a:pt x="241" y="145"/>
                    <a:pt x="240" y="147"/>
                    <a:pt x="239" y="148"/>
                  </a:cubicBezTo>
                  <a:cubicBezTo>
                    <a:pt x="238" y="147"/>
                    <a:pt x="240" y="145"/>
                    <a:pt x="240" y="144"/>
                  </a:cubicBezTo>
                  <a:close/>
                  <a:moveTo>
                    <a:pt x="230" y="157"/>
                  </a:moveTo>
                  <a:cubicBezTo>
                    <a:pt x="230" y="160"/>
                    <a:pt x="229" y="162"/>
                    <a:pt x="227" y="163"/>
                  </a:cubicBezTo>
                  <a:cubicBezTo>
                    <a:pt x="214" y="160"/>
                    <a:pt x="200" y="159"/>
                    <a:pt x="189" y="154"/>
                  </a:cubicBezTo>
                  <a:cubicBezTo>
                    <a:pt x="203" y="154"/>
                    <a:pt x="216" y="156"/>
                    <a:pt x="230" y="157"/>
                  </a:cubicBezTo>
                  <a:close/>
                  <a:moveTo>
                    <a:pt x="215" y="165"/>
                  </a:moveTo>
                  <a:cubicBezTo>
                    <a:pt x="202" y="165"/>
                    <a:pt x="190" y="165"/>
                    <a:pt x="179" y="163"/>
                  </a:cubicBezTo>
                  <a:cubicBezTo>
                    <a:pt x="180" y="161"/>
                    <a:pt x="180" y="158"/>
                    <a:pt x="181" y="156"/>
                  </a:cubicBezTo>
                  <a:cubicBezTo>
                    <a:pt x="191" y="160"/>
                    <a:pt x="205" y="160"/>
                    <a:pt x="215" y="165"/>
                  </a:cubicBezTo>
                  <a:close/>
                  <a:moveTo>
                    <a:pt x="174" y="157"/>
                  </a:moveTo>
                  <a:cubicBezTo>
                    <a:pt x="175" y="161"/>
                    <a:pt x="173" y="165"/>
                    <a:pt x="171" y="168"/>
                  </a:cubicBezTo>
                  <a:cubicBezTo>
                    <a:pt x="170" y="164"/>
                    <a:pt x="173" y="161"/>
                    <a:pt x="174" y="157"/>
                  </a:cubicBezTo>
                  <a:close/>
                  <a:moveTo>
                    <a:pt x="225" y="169"/>
                  </a:moveTo>
                  <a:cubicBezTo>
                    <a:pt x="224" y="171"/>
                    <a:pt x="223" y="176"/>
                    <a:pt x="221" y="177"/>
                  </a:cubicBezTo>
                  <a:cubicBezTo>
                    <a:pt x="219" y="177"/>
                    <a:pt x="215" y="175"/>
                    <a:pt x="213" y="175"/>
                  </a:cubicBezTo>
                  <a:cubicBezTo>
                    <a:pt x="204" y="172"/>
                    <a:pt x="193" y="171"/>
                    <a:pt x="186" y="168"/>
                  </a:cubicBezTo>
                  <a:cubicBezTo>
                    <a:pt x="198" y="167"/>
                    <a:pt x="213" y="168"/>
                    <a:pt x="225" y="169"/>
                  </a:cubicBezTo>
                  <a:close/>
                  <a:moveTo>
                    <a:pt x="206" y="177"/>
                  </a:moveTo>
                  <a:cubicBezTo>
                    <a:pt x="198" y="176"/>
                    <a:pt x="173" y="179"/>
                    <a:pt x="177" y="169"/>
                  </a:cubicBezTo>
                  <a:cubicBezTo>
                    <a:pt x="186" y="172"/>
                    <a:pt x="196" y="175"/>
                    <a:pt x="206" y="177"/>
                  </a:cubicBezTo>
                  <a:close/>
                  <a:moveTo>
                    <a:pt x="169" y="171"/>
                  </a:moveTo>
                  <a:cubicBezTo>
                    <a:pt x="169" y="177"/>
                    <a:pt x="164" y="185"/>
                    <a:pt x="160" y="190"/>
                  </a:cubicBezTo>
                  <a:cubicBezTo>
                    <a:pt x="160" y="192"/>
                    <a:pt x="158" y="194"/>
                    <a:pt x="156" y="193"/>
                  </a:cubicBezTo>
                  <a:cubicBezTo>
                    <a:pt x="161" y="187"/>
                    <a:pt x="164" y="178"/>
                    <a:pt x="169" y="171"/>
                  </a:cubicBezTo>
                  <a:close/>
                  <a:moveTo>
                    <a:pt x="235" y="171"/>
                  </a:moveTo>
                  <a:cubicBezTo>
                    <a:pt x="235" y="183"/>
                    <a:pt x="236" y="197"/>
                    <a:pt x="235" y="209"/>
                  </a:cubicBezTo>
                  <a:cubicBezTo>
                    <a:pt x="226" y="206"/>
                    <a:pt x="217" y="204"/>
                    <a:pt x="212" y="198"/>
                  </a:cubicBezTo>
                  <a:cubicBezTo>
                    <a:pt x="221" y="191"/>
                    <a:pt x="227" y="180"/>
                    <a:pt x="235" y="171"/>
                  </a:cubicBezTo>
                  <a:close/>
                  <a:moveTo>
                    <a:pt x="186" y="179"/>
                  </a:moveTo>
                  <a:cubicBezTo>
                    <a:pt x="198" y="180"/>
                    <a:pt x="206" y="180"/>
                    <a:pt x="216" y="182"/>
                  </a:cubicBezTo>
                  <a:cubicBezTo>
                    <a:pt x="215" y="183"/>
                    <a:pt x="214" y="186"/>
                    <a:pt x="211" y="187"/>
                  </a:cubicBezTo>
                  <a:cubicBezTo>
                    <a:pt x="207" y="188"/>
                    <a:pt x="189" y="182"/>
                    <a:pt x="186" y="179"/>
                  </a:cubicBezTo>
                  <a:close/>
                  <a:moveTo>
                    <a:pt x="190" y="187"/>
                  </a:moveTo>
                  <a:cubicBezTo>
                    <a:pt x="183" y="187"/>
                    <a:pt x="175" y="187"/>
                    <a:pt x="168" y="187"/>
                  </a:cubicBezTo>
                  <a:cubicBezTo>
                    <a:pt x="169" y="186"/>
                    <a:pt x="171" y="179"/>
                    <a:pt x="172" y="180"/>
                  </a:cubicBezTo>
                  <a:cubicBezTo>
                    <a:pt x="177" y="181"/>
                    <a:pt x="186" y="184"/>
                    <a:pt x="190" y="187"/>
                  </a:cubicBezTo>
                  <a:close/>
                  <a:moveTo>
                    <a:pt x="174" y="191"/>
                  </a:moveTo>
                  <a:cubicBezTo>
                    <a:pt x="179" y="189"/>
                    <a:pt x="191" y="189"/>
                    <a:pt x="196" y="190"/>
                  </a:cubicBezTo>
                  <a:cubicBezTo>
                    <a:pt x="200" y="192"/>
                    <a:pt x="201" y="196"/>
                    <a:pt x="195" y="197"/>
                  </a:cubicBezTo>
                  <a:cubicBezTo>
                    <a:pt x="188" y="198"/>
                    <a:pt x="180" y="193"/>
                    <a:pt x="174" y="191"/>
                  </a:cubicBezTo>
                  <a:close/>
                  <a:moveTo>
                    <a:pt x="166" y="190"/>
                  </a:moveTo>
                  <a:cubicBezTo>
                    <a:pt x="167" y="191"/>
                    <a:pt x="168" y="192"/>
                    <a:pt x="168" y="193"/>
                  </a:cubicBezTo>
                  <a:cubicBezTo>
                    <a:pt x="168" y="194"/>
                    <a:pt x="166" y="194"/>
                    <a:pt x="165" y="193"/>
                  </a:cubicBezTo>
                  <a:cubicBezTo>
                    <a:pt x="165" y="192"/>
                    <a:pt x="166" y="191"/>
                    <a:pt x="166" y="190"/>
                  </a:cubicBezTo>
                  <a:close/>
                  <a:moveTo>
                    <a:pt x="190" y="200"/>
                  </a:moveTo>
                  <a:cubicBezTo>
                    <a:pt x="189" y="202"/>
                    <a:pt x="188" y="204"/>
                    <a:pt x="190" y="206"/>
                  </a:cubicBezTo>
                  <a:cubicBezTo>
                    <a:pt x="179" y="205"/>
                    <a:pt x="170" y="202"/>
                    <a:pt x="162" y="198"/>
                  </a:cubicBezTo>
                  <a:cubicBezTo>
                    <a:pt x="162" y="196"/>
                    <a:pt x="165" y="196"/>
                    <a:pt x="168" y="197"/>
                  </a:cubicBezTo>
                  <a:cubicBezTo>
                    <a:pt x="174" y="197"/>
                    <a:pt x="185" y="199"/>
                    <a:pt x="190" y="200"/>
                  </a:cubicBezTo>
                  <a:close/>
                  <a:moveTo>
                    <a:pt x="153" y="199"/>
                  </a:moveTo>
                  <a:cubicBezTo>
                    <a:pt x="150" y="204"/>
                    <a:pt x="147" y="208"/>
                    <a:pt x="142" y="211"/>
                  </a:cubicBezTo>
                  <a:cubicBezTo>
                    <a:pt x="145" y="207"/>
                    <a:pt x="148" y="200"/>
                    <a:pt x="153" y="199"/>
                  </a:cubicBezTo>
                  <a:close/>
                  <a:moveTo>
                    <a:pt x="198" y="211"/>
                  </a:moveTo>
                  <a:cubicBezTo>
                    <a:pt x="182" y="212"/>
                    <a:pt x="167" y="212"/>
                    <a:pt x="151" y="210"/>
                  </a:cubicBezTo>
                  <a:cubicBezTo>
                    <a:pt x="154" y="209"/>
                    <a:pt x="155" y="202"/>
                    <a:pt x="159" y="201"/>
                  </a:cubicBezTo>
                  <a:cubicBezTo>
                    <a:pt x="159" y="201"/>
                    <a:pt x="159" y="201"/>
                    <a:pt x="159" y="201"/>
                  </a:cubicBezTo>
                  <a:cubicBezTo>
                    <a:pt x="170" y="203"/>
                    <a:pt x="186" y="209"/>
                    <a:pt x="198" y="211"/>
                  </a:cubicBezTo>
                  <a:close/>
                  <a:moveTo>
                    <a:pt x="217" y="211"/>
                  </a:moveTo>
                  <a:cubicBezTo>
                    <a:pt x="209" y="210"/>
                    <a:pt x="200" y="208"/>
                    <a:pt x="192" y="207"/>
                  </a:cubicBezTo>
                  <a:cubicBezTo>
                    <a:pt x="199" y="204"/>
                    <a:pt x="211" y="207"/>
                    <a:pt x="217" y="211"/>
                  </a:cubicBezTo>
                  <a:close/>
                  <a:moveTo>
                    <a:pt x="159" y="214"/>
                  </a:moveTo>
                  <a:cubicBezTo>
                    <a:pt x="174" y="213"/>
                    <a:pt x="198" y="215"/>
                    <a:pt x="215" y="216"/>
                  </a:cubicBezTo>
                  <a:cubicBezTo>
                    <a:pt x="225" y="216"/>
                    <a:pt x="237" y="216"/>
                    <a:pt x="235" y="228"/>
                  </a:cubicBezTo>
                  <a:cubicBezTo>
                    <a:pt x="209" y="224"/>
                    <a:pt x="184" y="220"/>
                    <a:pt x="159" y="214"/>
                  </a:cubicBezTo>
                  <a:close/>
                  <a:moveTo>
                    <a:pt x="232" y="231"/>
                  </a:moveTo>
                  <a:cubicBezTo>
                    <a:pt x="199" y="230"/>
                    <a:pt x="170" y="225"/>
                    <a:pt x="138" y="222"/>
                  </a:cubicBezTo>
                  <a:cubicBezTo>
                    <a:pt x="140" y="220"/>
                    <a:pt x="142" y="216"/>
                    <a:pt x="146" y="215"/>
                  </a:cubicBezTo>
                  <a:cubicBezTo>
                    <a:pt x="148" y="215"/>
                    <a:pt x="153" y="217"/>
                    <a:pt x="156" y="217"/>
                  </a:cubicBezTo>
                  <a:cubicBezTo>
                    <a:pt x="181" y="221"/>
                    <a:pt x="211" y="226"/>
                    <a:pt x="232" y="231"/>
                  </a:cubicBezTo>
                  <a:close/>
                  <a:moveTo>
                    <a:pt x="112" y="227"/>
                  </a:moveTo>
                  <a:cubicBezTo>
                    <a:pt x="109" y="233"/>
                    <a:pt x="117" y="228"/>
                    <a:pt x="119" y="231"/>
                  </a:cubicBezTo>
                  <a:cubicBezTo>
                    <a:pt x="120" y="235"/>
                    <a:pt x="118" y="248"/>
                    <a:pt x="118" y="253"/>
                  </a:cubicBezTo>
                  <a:cubicBezTo>
                    <a:pt x="116" y="265"/>
                    <a:pt x="117" y="278"/>
                    <a:pt x="116" y="287"/>
                  </a:cubicBezTo>
                  <a:cubicBezTo>
                    <a:pt x="115" y="311"/>
                    <a:pt x="120" y="330"/>
                    <a:pt x="118" y="351"/>
                  </a:cubicBezTo>
                  <a:cubicBezTo>
                    <a:pt x="115" y="349"/>
                    <a:pt x="112" y="351"/>
                    <a:pt x="110" y="351"/>
                  </a:cubicBezTo>
                  <a:cubicBezTo>
                    <a:pt x="104" y="352"/>
                    <a:pt x="99" y="346"/>
                    <a:pt x="96" y="343"/>
                  </a:cubicBezTo>
                  <a:cubicBezTo>
                    <a:pt x="101" y="338"/>
                    <a:pt x="91" y="335"/>
                    <a:pt x="89" y="331"/>
                  </a:cubicBezTo>
                  <a:cubicBezTo>
                    <a:pt x="92" y="328"/>
                    <a:pt x="87" y="327"/>
                    <a:pt x="87" y="323"/>
                  </a:cubicBezTo>
                  <a:cubicBezTo>
                    <a:pt x="91" y="325"/>
                    <a:pt x="93" y="327"/>
                    <a:pt x="96" y="330"/>
                  </a:cubicBezTo>
                  <a:cubicBezTo>
                    <a:pt x="96" y="324"/>
                    <a:pt x="88" y="322"/>
                    <a:pt x="85" y="317"/>
                  </a:cubicBezTo>
                  <a:cubicBezTo>
                    <a:pt x="80" y="308"/>
                    <a:pt x="82" y="297"/>
                    <a:pt x="88" y="291"/>
                  </a:cubicBezTo>
                  <a:cubicBezTo>
                    <a:pt x="89" y="289"/>
                    <a:pt x="90" y="284"/>
                    <a:pt x="92" y="283"/>
                  </a:cubicBezTo>
                  <a:cubicBezTo>
                    <a:pt x="95" y="283"/>
                    <a:pt x="99" y="289"/>
                    <a:pt x="100" y="283"/>
                  </a:cubicBezTo>
                  <a:cubicBezTo>
                    <a:pt x="100" y="280"/>
                    <a:pt x="97" y="281"/>
                    <a:pt x="95" y="279"/>
                  </a:cubicBezTo>
                  <a:cubicBezTo>
                    <a:pt x="93" y="274"/>
                    <a:pt x="99" y="275"/>
                    <a:pt x="102" y="273"/>
                  </a:cubicBezTo>
                  <a:cubicBezTo>
                    <a:pt x="104" y="271"/>
                    <a:pt x="102" y="267"/>
                    <a:pt x="100" y="266"/>
                  </a:cubicBezTo>
                  <a:cubicBezTo>
                    <a:pt x="100" y="262"/>
                    <a:pt x="106" y="260"/>
                    <a:pt x="104" y="255"/>
                  </a:cubicBezTo>
                  <a:cubicBezTo>
                    <a:pt x="103" y="251"/>
                    <a:pt x="97" y="256"/>
                    <a:pt x="97" y="258"/>
                  </a:cubicBezTo>
                  <a:cubicBezTo>
                    <a:pt x="97" y="259"/>
                    <a:pt x="98" y="260"/>
                    <a:pt x="98" y="261"/>
                  </a:cubicBezTo>
                  <a:cubicBezTo>
                    <a:pt x="98" y="269"/>
                    <a:pt x="87" y="270"/>
                    <a:pt x="83" y="265"/>
                  </a:cubicBezTo>
                  <a:cubicBezTo>
                    <a:pt x="89" y="252"/>
                    <a:pt x="95" y="234"/>
                    <a:pt x="101" y="221"/>
                  </a:cubicBezTo>
                  <a:cubicBezTo>
                    <a:pt x="103" y="219"/>
                    <a:pt x="110" y="226"/>
                    <a:pt x="112" y="227"/>
                  </a:cubicBezTo>
                  <a:close/>
                  <a:moveTo>
                    <a:pt x="245" y="224"/>
                  </a:moveTo>
                  <a:cubicBezTo>
                    <a:pt x="247" y="225"/>
                    <a:pt x="249" y="227"/>
                    <a:pt x="250" y="229"/>
                  </a:cubicBezTo>
                  <a:cubicBezTo>
                    <a:pt x="249" y="227"/>
                    <a:pt x="247" y="225"/>
                    <a:pt x="245" y="224"/>
                  </a:cubicBezTo>
                  <a:close/>
                  <a:moveTo>
                    <a:pt x="196" y="238"/>
                  </a:moveTo>
                  <a:cubicBezTo>
                    <a:pt x="184" y="239"/>
                    <a:pt x="172" y="233"/>
                    <a:pt x="158" y="235"/>
                  </a:cubicBezTo>
                  <a:cubicBezTo>
                    <a:pt x="150" y="236"/>
                    <a:pt x="159" y="240"/>
                    <a:pt x="162" y="241"/>
                  </a:cubicBezTo>
                  <a:cubicBezTo>
                    <a:pt x="186" y="247"/>
                    <a:pt x="216" y="250"/>
                    <a:pt x="238" y="257"/>
                  </a:cubicBezTo>
                  <a:cubicBezTo>
                    <a:pt x="215" y="257"/>
                    <a:pt x="191" y="252"/>
                    <a:pt x="168" y="253"/>
                  </a:cubicBezTo>
                  <a:cubicBezTo>
                    <a:pt x="170" y="257"/>
                    <a:pt x="176" y="258"/>
                    <a:pt x="181" y="259"/>
                  </a:cubicBezTo>
                  <a:cubicBezTo>
                    <a:pt x="198" y="263"/>
                    <a:pt x="217" y="266"/>
                    <a:pt x="233" y="272"/>
                  </a:cubicBezTo>
                  <a:cubicBezTo>
                    <a:pt x="221" y="273"/>
                    <a:pt x="205" y="268"/>
                    <a:pt x="193" y="270"/>
                  </a:cubicBezTo>
                  <a:cubicBezTo>
                    <a:pt x="192" y="270"/>
                    <a:pt x="191" y="271"/>
                    <a:pt x="190" y="271"/>
                  </a:cubicBezTo>
                  <a:cubicBezTo>
                    <a:pt x="188" y="271"/>
                    <a:pt x="186" y="268"/>
                    <a:pt x="184" y="270"/>
                  </a:cubicBezTo>
                  <a:cubicBezTo>
                    <a:pt x="166" y="257"/>
                    <a:pt x="147" y="242"/>
                    <a:pt x="133" y="225"/>
                  </a:cubicBezTo>
                  <a:cubicBezTo>
                    <a:pt x="133" y="225"/>
                    <a:pt x="133" y="225"/>
                    <a:pt x="133" y="225"/>
                  </a:cubicBezTo>
                  <a:cubicBezTo>
                    <a:pt x="150" y="232"/>
                    <a:pt x="176" y="233"/>
                    <a:pt x="196" y="238"/>
                  </a:cubicBezTo>
                  <a:close/>
                  <a:moveTo>
                    <a:pt x="152" y="226"/>
                  </a:moveTo>
                  <a:cubicBezTo>
                    <a:pt x="182" y="228"/>
                    <a:pt x="208" y="232"/>
                    <a:pt x="236" y="235"/>
                  </a:cubicBezTo>
                  <a:cubicBezTo>
                    <a:pt x="236" y="239"/>
                    <a:pt x="241" y="240"/>
                    <a:pt x="242" y="235"/>
                  </a:cubicBezTo>
                  <a:cubicBezTo>
                    <a:pt x="250" y="234"/>
                    <a:pt x="253" y="237"/>
                    <a:pt x="254" y="244"/>
                  </a:cubicBezTo>
                  <a:cubicBezTo>
                    <a:pt x="219" y="239"/>
                    <a:pt x="185" y="234"/>
                    <a:pt x="152" y="226"/>
                  </a:cubicBezTo>
                  <a:close/>
                  <a:moveTo>
                    <a:pt x="241" y="227"/>
                  </a:moveTo>
                  <a:cubicBezTo>
                    <a:pt x="242" y="228"/>
                    <a:pt x="244" y="229"/>
                    <a:pt x="244" y="230"/>
                  </a:cubicBezTo>
                  <a:cubicBezTo>
                    <a:pt x="242" y="230"/>
                    <a:pt x="240" y="229"/>
                    <a:pt x="241" y="227"/>
                  </a:cubicBezTo>
                  <a:close/>
                  <a:moveTo>
                    <a:pt x="122" y="229"/>
                  </a:moveTo>
                  <a:cubicBezTo>
                    <a:pt x="123" y="229"/>
                    <a:pt x="124" y="230"/>
                    <a:pt x="125" y="231"/>
                  </a:cubicBezTo>
                  <a:cubicBezTo>
                    <a:pt x="123" y="231"/>
                    <a:pt x="122" y="230"/>
                    <a:pt x="122" y="229"/>
                  </a:cubicBezTo>
                  <a:close/>
                  <a:moveTo>
                    <a:pt x="252" y="230"/>
                  </a:moveTo>
                  <a:cubicBezTo>
                    <a:pt x="254" y="232"/>
                    <a:pt x="256" y="233"/>
                    <a:pt x="256" y="236"/>
                  </a:cubicBezTo>
                  <a:cubicBezTo>
                    <a:pt x="254" y="235"/>
                    <a:pt x="253" y="233"/>
                    <a:pt x="252" y="230"/>
                  </a:cubicBezTo>
                  <a:close/>
                  <a:moveTo>
                    <a:pt x="197" y="298"/>
                  </a:moveTo>
                  <a:cubicBezTo>
                    <a:pt x="195" y="297"/>
                    <a:pt x="192" y="287"/>
                    <a:pt x="190" y="294"/>
                  </a:cubicBezTo>
                  <a:cubicBezTo>
                    <a:pt x="189" y="291"/>
                    <a:pt x="186" y="293"/>
                    <a:pt x="183" y="291"/>
                  </a:cubicBezTo>
                  <a:cubicBezTo>
                    <a:pt x="182" y="291"/>
                    <a:pt x="179" y="285"/>
                    <a:pt x="178" y="289"/>
                  </a:cubicBezTo>
                  <a:cubicBezTo>
                    <a:pt x="177" y="295"/>
                    <a:pt x="190" y="301"/>
                    <a:pt x="190" y="307"/>
                  </a:cubicBezTo>
                  <a:cubicBezTo>
                    <a:pt x="191" y="323"/>
                    <a:pt x="189" y="337"/>
                    <a:pt x="180" y="346"/>
                  </a:cubicBezTo>
                  <a:cubicBezTo>
                    <a:pt x="174" y="353"/>
                    <a:pt x="164" y="360"/>
                    <a:pt x="152" y="359"/>
                  </a:cubicBezTo>
                  <a:cubicBezTo>
                    <a:pt x="151" y="359"/>
                    <a:pt x="149" y="359"/>
                    <a:pt x="147" y="359"/>
                  </a:cubicBezTo>
                  <a:cubicBezTo>
                    <a:pt x="146" y="359"/>
                    <a:pt x="145" y="360"/>
                    <a:pt x="144" y="360"/>
                  </a:cubicBezTo>
                  <a:cubicBezTo>
                    <a:pt x="135" y="362"/>
                    <a:pt x="128" y="356"/>
                    <a:pt x="122" y="352"/>
                  </a:cubicBezTo>
                  <a:cubicBezTo>
                    <a:pt x="121" y="327"/>
                    <a:pt x="117" y="301"/>
                    <a:pt x="120" y="277"/>
                  </a:cubicBezTo>
                  <a:cubicBezTo>
                    <a:pt x="121" y="270"/>
                    <a:pt x="120" y="263"/>
                    <a:pt x="120" y="256"/>
                  </a:cubicBezTo>
                  <a:cubicBezTo>
                    <a:pt x="120" y="248"/>
                    <a:pt x="121" y="239"/>
                    <a:pt x="122" y="233"/>
                  </a:cubicBezTo>
                  <a:cubicBezTo>
                    <a:pt x="122" y="233"/>
                    <a:pt x="122" y="233"/>
                    <a:pt x="122" y="234"/>
                  </a:cubicBezTo>
                  <a:cubicBezTo>
                    <a:pt x="131" y="239"/>
                    <a:pt x="142" y="245"/>
                    <a:pt x="150" y="252"/>
                  </a:cubicBezTo>
                  <a:cubicBezTo>
                    <a:pt x="154" y="255"/>
                    <a:pt x="157" y="259"/>
                    <a:pt x="161" y="262"/>
                  </a:cubicBezTo>
                  <a:cubicBezTo>
                    <a:pt x="166" y="266"/>
                    <a:pt x="174" y="268"/>
                    <a:pt x="177" y="273"/>
                  </a:cubicBezTo>
                  <a:cubicBezTo>
                    <a:pt x="180" y="276"/>
                    <a:pt x="183" y="280"/>
                    <a:pt x="186" y="282"/>
                  </a:cubicBezTo>
                  <a:cubicBezTo>
                    <a:pt x="192" y="286"/>
                    <a:pt x="201" y="287"/>
                    <a:pt x="197" y="298"/>
                  </a:cubicBezTo>
                  <a:close/>
                  <a:moveTo>
                    <a:pt x="165" y="238"/>
                  </a:moveTo>
                  <a:cubicBezTo>
                    <a:pt x="189" y="238"/>
                    <a:pt x="212" y="243"/>
                    <a:pt x="235" y="246"/>
                  </a:cubicBezTo>
                  <a:cubicBezTo>
                    <a:pt x="241" y="247"/>
                    <a:pt x="251" y="247"/>
                    <a:pt x="255" y="249"/>
                  </a:cubicBezTo>
                  <a:cubicBezTo>
                    <a:pt x="260" y="251"/>
                    <a:pt x="261" y="264"/>
                    <a:pt x="261" y="271"/>
                  </a:cubicBezTo>
                  <a:cubicBezTo>
                    <a:pt x="260" y="275"/>
                    <a:pt x="260" y="281"/>
                    <a:pt x="260" y="285"/>
                  </a:cubicBezTo>
                  <a:cubicBezTo>
                    <a:pt x="240" y="282"/>
                    <a:pt x="221" y="278"/>
                    <a:pt x="203" y="273"/>
                  </a:cubicBezTo>
                  <a:cubicBezTo>
                    <a:pt x="214" y="272"/>
                    <a:pt x="225" y="274"/>
                    <a:pt x="236" y="275"/>
                  </a:cubicBezTo>
                  <a:cubicBezTo>
                    <a:pt x="243" y="276"/>
                    <a:pt x="251" y="278"/>
                    <a:pt x="256" y="275"/>
                  </a:cubicBezTo>
                  <a:cubicBezTo>
                    <a:pt x="252" y="272"/>
                    <a:pt x="246" y="272"/>
                    <a:pt x="241" y="271"/>
                  </a:cubicBezTo>
                  <a:cubicBezTo>
                    <a:pt x="222" y="266"/>
                    <a:pt x="201" y="261"/>
                    <a:pt x="183" y="255"/>
                  </a:cubicBezTo>
                  <a:cubicBezTo>
                    <a:pt x="205" y="256"/>
                    <a:pt x="224" y="259"/>
                    <a:pt x="244" y="261"/>
                  </a:cubicBezTo>
                  <a:cubicBezTo>
                    <a:pt x="247" y="261"/>
                    <a:pt x="255" y="262"/>
                    <a:pt x="255" y="259"/>
                  </a:cubicBezTo>
                  <a:cubicBezTo>
                    <a:pt x="256" y="256"/>
                    <a:pt x="246" y="256"/>
                    <a:pt x="243" y="255"/>
                  </a:cubicBezTo>
                  <a:cubicBezTo>
                    <a:pt x="219" y="249"/>
                    <a:pt x="190" y="245"/>
                    <a:pt x="166" y="238"/>
                  </a:cubicBezTo>
                  <a:cubicBezTo>
                    <a:pt x="165" y="239"/>
                    <a:pt x="165" y="238"/>
                    <a:pt x="165" y="238"/>
                  </a:cubicBezTo>
                  <a:close/>
                  <a:moveTo>
                    <a:pt x="92" y="274"/>
                  </a:moveTo>
                  <a:cubicBezTo>
                    <a:pt x="88" y="280"/>
                    <a:pt x="84" y="270"/>
                    <a:pt x="92" y="274"/>
                  </a:cubicBezTo>
                  <a:close/>
                  <a:moveTo>
                    <a:pt x="259" y="288"/>
                  </a:moveTo>
                  <a:cubicBezTo>
                    <a:pt x="249" y="288"/>
                    <a:pt x="234" y="286"/>
                    <a:pt x="223" y="285"/>
                  </a:cubicBezTo>
                  <a:cubicBezTo>
                    <a:pt x="218" y="285"/>
                    <a:pt x="207" y="283"/>
                    <a:pt x="206" y="287"/>
                  </a:cubicBezTo>
                  <a:cubicBezTo>
                    <a:pt x="202" y="283"/>
                    <a:pt x="196" y="281"/>
                    <a:pt x="194" y="275"/>
                  </a:cubicBezTo>
                  <a:cubicBezTo>
                    <a:pt x="215" y="279"/>
                    <a:pt x="237" y="284"/>
                    <a:pt x="259" y="288"/>
                  </a:cubicBezTo>
                  <a:close/>
                  <a:moveTo>
                    <a:pt x="33" y="276"/>
                  </a:moveTo>
                  <a:cubicBezTo>
                    <a:pt x="35" y="277"/>
                    <a:pt x="35" y="278"/>
                    <a:pt x="36" y="279"/>
                  </a:cubicBezTo>
                  <a:cubicBezTo>
                    <a:pt x="36" y="280"/>
                    <a:pt x="34" y="279"/>
                    <a:pt x="33" y="279"/>
                  </a:cubicBezTo>
                  <a:cubicBezTo>
                    <a:pt x="33" y="277"/>
                    <a:pt x="34" y="277"/>
                    <a:pt x="33" y="276"/>
                  </a:cubicBezTo>
                  <a:close/>
                  <a:moveTo>
                    <a:pt x="83" y="287"/>
                  </a:moveTo>
                  <a:cubicBezTo>
                    <a:pt x="83" y="285"/>
                    <a:pt x="82" y="284"/>
                    <a:pt x="81" y="283"/>
                  </a:cubicBezTo>
                  <a:cubicBezTo>
                    <a:pt x="83" y="272"/>
                    <a:pt x="95" y="286"/>
                    <a:pt x="83" y="287"/>
                  </a:cubicBezTo>
                  <a:close/>
                  <a:moveTo>
                    <a:pt x="200" y="285"/>
                  </a:moveTo>
                  <a:cubicBezTo>
                    <a:pt x="204" y="288"/>
                    <a:pt x="209" y="292"/>
                    <a:pt x="213" y="296"/>
                  </a:cubicBezTo>
                  <a:cubicBezTo>
                    <a:pt x="210" y="297"/>
                    <a:pt x="204" y="295"/>
                    <a:pt x="203" y="298"/>
                  </a:cubicBezTo>
                  <a:cubicBezTo>
                    <a:pt x="202" y="302"/>
                    <a:pt x="212" y="306"/>
                    <a:pt x="215" y="307"/>
                  </a:cubicBezTo>
                  <a:cubicBezTo>
                    <a:pt x="223" y="310"/>
                    <a:pt x="233" y="311"/>
                    <a:pt x="238" y="314"/>
                  </a:cubicBezTo>
                  <a:cubicBezTo>
                    <a:pt x="226" y="314"/>
                    <a:pt x="214" y="313"/>
                    <a:pt x="202" y="313"/>
                  </a:cubicBezTo>
                  <a:cubicBezTo>
                    <a:pt x="200" y="304"/>
                    <a:pt x="203" y="293"/>
                    <a:pt x="200" y="285"/>
                  </a:cubicBezTo>
                  <a:close/>
                  <a:moveTo>
                    <a:pt x="250" y="291"/>
                  </a:moveTo>
                  <a:cubicBezTo>
                    <a:pt x="251" y="292"/>
                    <a:pt x="251" y="295"/>
                    <a:pt x="250" y="296"/>
                  </a:cubicBezTo>
                  <a:cubicBezTo>
                    <a:pt x="238" y="295"/>
                    <a:pt x="229" y="292"/>
                    <a:pt x="220" y="288"/>
                  </a:cubicBezTo>
                  <a:cubicBezTo>
                    <a:pt x="230" y="288"/>
                    <a:pt x="240" y="289"/>
                    <a:pt x="250" y="291"/>
                  </a:cubicBezTo>
                  <a:close/>
                  <a:moveTo>
                    <a:pt x="209" y="288"/>
                  </a:moveTo>
                  <a:cubicBezTo>
                    <a:pt x="218" y="291"/>
                    <a:pt x="228" y="295"/>
                    <a:pt x="238" y="298"/>
                  </a:cubicBezTo>
                  <a:cubicBezTo>
                    <a:pt x="225" y="299"/>
                    <a:pt x="214" y="296"/>
                    <a:pt x="209" y="288"/>
                  </a:cubicBezTo>
                  <a:close/>
                  <a:moveTo>
                    <a:pt x="259" y="292"/>
                  </a:moveTo>
                  <a:cubicBezTo>
                    <a:pt x="258" y="294"/>
                    <a:pt x="258" y="297"/>
                    <a:pt x="255" y="298"/>
                  </a:cubicBezTo>
                  <a:cubicBezTo>
                    <a:pt x="254" y="296"/>
                    <a:pt x="255" y="289"/>
                    <a:pt x="259" y="292"/>
                  </a:cubicBezTo>
                  <a:close/>
                  <a:moveTo>
                    <a:pt x="231" y="308"/>
                  </a:moveTo>
                  <a:cubicBezTo>
                    <a:pt x="223" y="306"/>
                    <a:pt x="216" y="304"/>
                    <a:pt x="210" y="300"/>
                  </a:cubicBezTo>
                  <a:cubicBezTo>
                    <a:pt x="220" y="297"/>
                    <a:pt x="226" y="304"/>
                    <a:pt x="231" y="308"/>
                  </a:cubicBezTo>
                  <a:close/>
                  <a:moveTo>
                    <a:pt x="250" y="303"/>
                  </a:moveTo>
                  <a:cubicBezTo>
                    <a:pt x="249" y="306"/>
                    <a:pt x="249" y="310"/>
                    <a:pt x="248" y="313"/>
                  </a:cubicBezTo>
                  <a:cubicBezTo>
                    <a:pt x="237" y="311"/>
                    <a:pt x="232" y="305"/>
                    <a:pt x="225" y="300"/>
                  </a:cubicBezTo>
                  <a:cubicBezTo>
                    <a:pt x="233" y="300"/>
                    <a:pt x="243" y="301"/>
                    <a:pt x="250" y="303"/>
                  </a:cubicBezTo>
                  <a:close/>
                  <a:moveTo>
                    <a:pt x="259" y="304"/>
                  </a:moveTo>
                  <a:cubicBezTo>
                    <a:pt x="261" y="309"/>
                    <a:pt x="260" y="318"/>
                    <a:pt x="258" y="323"/>
                  </a:cubicBezTo>
                  <a:cubicBezTo>
                    <a:pt x="257" y="322"/>
                    <a:pt x="255" y="322"/>
                    <a:pt x="255" y="321"/>
                  </a:cubicBezTo>
                  <a:cubicBezTo>
                    <a:pt x="254" y="319"/>
                    <a:pt x="259" y="306"/>
                    <a:pt x="259" y="304"/>
                  </a:cubicBezTo>
                  <a:close/>
                  <a:moveTo>
                    <a:pt x="76" y="305"/>
                  </a:moveTo>
                  <a:cubicBezTo>
                    <a:pt x="77" y="305"/>
                    <a:pt x="77" y="307"/>
                    <a:pt x="76" y="308"/>
                  </a:cubicBezTo>
                  <a:cubicBezTo>
                    <a:pt x="75" y="307"/>
                    <a:pt x="76" y="306"/>
                    <a:pt x="76" y="305"/>
                  </a:cubicBezTo>
                  <a:close/>
                  <a:moveTo>
                    <a:pt x="73" y="312"/>
                  </a:moveTo>
                  <a:cubicBezTo>
                    <a:pt x="74" y="314"/>
                    <a:pt x="73" y="315"/>
                    <a:pt x="72" y="316"/>
                  </a:cubicBezTo>
                  <a:cubicBezTo>
                    <a:pt x="72" y="315"/>
                    <a:pt x="73" y="313"/>
                    <a:pt x="73" y="312"/>
                  </a:cubicBezTo>
                  <a:close/>
                  <a:moveTo>
                    <a:pt x="77" y="314"/>
                  </a:moveTo>
                  <a:cubicBezTo>
                    <a:pt x="79" y="322"/>
                    <a:pt x="80" y="331"/>
                    <a:pt x="85" y="335"/>
                  </a:cubicBezTo>
                  <a:cubicBezTo>
                    <a:pt x="81" y="344"/>
                    <a:pt x="81" y="327"/>
                    <a:pt x="78" y="327"/>
                  </a:cubicBezTo>
                  <a:cubicBezTo>
                    <a:pt x="75" y="326"/>
                    <a:pt x="76" y="333"/>
                    <a:pt x="77" y="336"/>
                  </a:cubicBezTo>
                  <a:cubicBezTo>
                    <a:pt x="66" y="337"/>
                    <a:pt x="70" y="330"/>
                    <a:pt x="73" y="324"/>
                  </a:cubicBezTo>
                  <a:cubicBezTo>
                    <a:pt x="74" y="320"/>
                    <a:pt x="76" y="317"/>
                    <a:pt x="77" y="314"/>
                  </a:cubicBezTo>
                  <a:close/>
                  <a:moveTo>
                    <a:pt x="236" y="318"/>
                  </a:moveTo>
                  <a:cubicBezTo>
                    <a:pt x="235" y="320"/>
                    <a:pt x="235" y="322"/>
                    <a:pt x="235" y="324"/>
                  </a:cubicBezTo>
                  <a:cubicBezTo>
                    <a:pt x="226" y="323"/>
                    <a:pt x="215" y="320"/>
                    <a:pt x="208" y="316"/>
                  </a:cubicBezTo>
                  <a:cubicBezTo>
                    <a:pt x="216" y="315"/>
                    <a:pt x="227" y="316"/>
                    <a:pt x="236" y="318"/>
                  </a:cubicBezTo>
                  <a:close/>
                  <a:moveTo>
                    <a:pt x="71" y="317"/>
                  </a:moveTo>
                  <a:cubicBezTo>
                    <a:pt x="72" y="320"/>
                    <a:pt x="70" y="323"/>
                    <a:pt x="68" y="325"/>
                  </a:cubicBezTo>
                  <a:cubicBezTo>
                    <a:pt x="68" y="323"/>
                    <a:pt x="70" y="320"/>
                    <a:pt x="71" y="317"/>
                  </a:cubicBezTo>
                  <a:close/>
                  <a:moveTo>
                    <a:pt x="239" y="318"/>
                  </a:moveTo>
                  <a:cubicBezTo>
                    <a:pt x="242" y="319"/>
                    <a:pt x="247" y="318"/>
                    <a:pt x="248" y="320"/>
                  </a:cubicBezTo>
                  <a:cubicBezTo>
                    <a:pt x="250" y="326"/>
                    <a:pt x="244" y="328"/>
                    <a:pt x="239" y="325"/>
                  </a:cubicBezTo>
                  <a:cubicBezTo>
                    <a:pt x="240" y="322"/>
                    <a:pt x="239" y="320"/>
                    <a:pt x="239" y="318"/>
                  </a:cubicBezTo>
                  <a:close/>
                  <a:moveTo>
                    <a:pt x="234" y="328"/>
                  </a:moveTo>
                  <a:cubicBezTo>
                    <a:pt x="224" y="330"/>
                    <a:pt x="213" y="328"/>
                    <a:pt x="202" y="328"/>
                  </a:cubicBezTo>
                  <a:cubicBezTo>
                    <a:pt x="203" y="325"/>
                    <a:pt x="202" y="321"/>
                    <a:pt x="203" y="319"/>
                  </a:cubicBezTo>
                  <a:cubicBezTo>
                    <a:pt x="212" y="323"/>
                    <a:pt x="224" y="324"/>
                    <a:pt x="234" y="328"/>
                  </a:cubicBezTo>
                  <a:close/>
                  <a:moveTo>
                    <a:pt x="196" y="390"/>
                  </a:moveTo>
                  <a:cubicBezTo>
                    <a:pt x="216" y="372"/>
                    <a:pt x="242" y="359"/>
                    <a:pt x="251" y="328"/>
                  </a:cubicBezTo>
                  <a:cubicBezTo>
                    <a:pt x="252" y="327"/>
                    <a:pt x="253" y="325"/>
                    <a:pt x="254" y="323"/>
                  </a:cubicBezTo>
                  <a:cubicBezTo>
                    <a:pt x="258" y="324"/>
                    <a:pt x="258" y="327"/>
                    <a:pt x="256" y="331"/>
                  </a:cubicBezTo>
                  <a:cubicBezTo>
                    <a:pt x="255" y="335"/>
                    <a:pt x="251" y="341"/>
                    <a:pt x="249" y="344"/>
                  </a:cubicBezTo>
                  <a:cubicBezTo>
                    <a:pt x="246" y="349"/>
                    <a:pt x="241" y="355"/>
                    <a:pt x="238" y="359"/>
                  </a:cubicBezTo>
                  <a:cubicBezTo>
                    <a:pt x="227" y="373"/>
                    <a:pt x="211" y="383"/>
                    <a:pt x="196" y="390"/>
                  </a:cubicBezTo>
                  <a:close/>
                  <a:moveTo>
                    <a:pt x="234" y="332"/>
                  </a:moveTo>
                  <a:cubicBezTo>
                    <a:pt x="234" y="335"/>
                    <a:pt x="233" y="336"/>
                    <a:pt x="232" y="337"/>
                  </a:cubicBezTo>
                  <a:cubicBezTo>
                    <a:pt x="223" y="336"/>
                    <a:pt x="215" y="335"/>
                    <a:pt x="209" y="331"/>
                  </a:cubicBezTo>
                  <a:cubicBezTo>
                    <a:pt x="217" y="331"/>
                    <a:pt x="226" y="331"/>
                    <a:pt x="234" y="332"/>
                  </a:cubicBezTo>
                  <a:close/>
                  <a:moveTo>
                    <a:pt x="242" y="332"/>
                  </a:moveTo>
                  <a:cubicBezTo>
                    <a:pt x="241" y="335"/>
                    <a:pt x="240" y="339"/>
                    <a:pt x="237" y="339"/>
                  </a:cubicBezTo>
                  <a:cubicBezTo>
                    <a:pt x="237" y="336"/>
                    <a:pt x="238" y="330"/>
                    <a:pt x="242" y="332"/>
                  </a:cubicBezTo>
                  <a:close/>
                  <a:moveTo>
                    <a:pt x="218" y="338"/>
                  </a:moveTo>
                  <a:cubicBezTo>
                    <a:pt x="212" y="339"/>
                    <a:pt x="204" y="338"/>
                    <a:pt x="198" y="338"/>
                  </a:cubicBezTo>
                  <a:cubicBezTo>
                    <a:pt x="198" y="336"/>
                    <a:pt x="199" y="334"/>
                    <a:pt x="200" y="332"/>
                  </a:cubicBezTo>
                  <a:cubicBezTo>
                    <a:pt x="205" y="335"/>
                    <a:pt x="211" y="337"/>
                    <a:pt x="218" y="338"/>
                  </a:cubicBezTo>
                  <a:close/>
                  <a:moveTo>
                    <a:pt x="255" y="389"/>
                  </a:moveTo>
                  <a:cubicBezTo>
                    <a:pt x="242" y="391"/>
                    <a:pt x="229" y="391"/>
                    <a:pt x="217" y="390"/>
                  </a:cubicBezTo>
                  <a:cubicBezTo>
                    <a:pt x="220" y="388"/>
                    <a:pt x="227" y="390"/>
                    <a:pt x="229" y="387"/>
                  </a:cubicBezTo>
                  <a:cubicBezTo>
                    <a:pt x="225" y="385"/>
                    <a:pt x="219" y="387"/>
                    <a:pt x="213" y="386"/>
                  </a:cubicBezTo>
                  <a:cubicBezTo>
                    <a:pt x="230" y="373"/>
                    <a:pt x="248" y="356"/>
                    <a:pt x="259" y="335"/>
                  </a:cubicBezTo>
                  <a:cubicBezTo>
                    <a:pt x="259" y="353"/>
                    <a:pt x="260" y="375"/>
                    <a:pt x="255" y="389"/>
                  </a:cubicBezTo>
                  <a:close/>
                  <a:moveTo>
                    <a:pt x="221" y="342"/>
                  </a:moveTo>
                  <a:cubicBezTo>
                    <a:pt x="220" y="345"/>
                    <a:pt x="220" y="348"/>
                    <a:pt x="219" y="350"/>
                  </a:cubicBezTo>
                  <a:cubicBezTo>
                    <a:pt x="210" y="348"/>
                    <a:pt x="202" y="346"/>
                    <a:pt x="195" y="342"/>
                  </a:cubicBezTo>
                  <a:cubicBezTo>
                    <a:pt x="202" y="340"/>
                    <a:pt x="213" y="341"/>
                    <a:pt x="221" y="342"/>
                  </a:cubicBezTo>
                  <a:close/>
                  <a:moveTo>
                    <a:pt x="225" y="342"/>
                  </a:moveTo>
                  <a:cubicBezTo>
                    <a:pt x="226" y="342"/>
                    <a:pt x="227" y="343"/>
                    <a:pt x="228" y="343"/>
                  </a:cubicBezTo>
                  <a:cubicBezTo>
                    <a:pt x="227" y="344"/>
                    <a:pt x="227" y="346"/>
                    <a:pt x="225" y="346"/>
                  </a:cubicBezTo>
                  <a:cubicBezTo>
                    <a:pt x="225" y="345"/>
                    <a:pt x="225" y="344"/>
                    <a:pt x="225" y="342"/>
                  </a:cubicBezTo>
                  <a:close/>
                  <a:moveTo>
                    <a:pt x="235" y="344"/>
                  </a:moveTo>
                  <a:cubicBezTo>
                    <a:pt x="233" y="346"/>
                    <a:pt x="232" y="349"/>
                    <a:pt x="229" y="351"/>
                  </a:cubicBezTo>
                  <a:cubicBezTo>
                    <a:pt x="230" y="348"/>
                    <a:pt x="232" y="344"/>
                    <a:pt x="235" y="344"/>
                  </a:cubicBezTo>
                  <a:close/>
                  <a:moveTo>
                    <a:pt x="96" y="349"/>
                  </a:moveTo>
                  <a:cubicBezTo>
                    <a:pt x="92" y="349"/>
                    <a:pt x="87" y="349"/>
                    <a:pt x="86" y="346"/>
                  </a:cubicBezTo>
                  <a:cubicBezTo>
                    <a:pt x="91" y="344"/>
                    <a:pt x="94" y="347"/>
                    <a:pt x="96" y="349"/>
                  </a:cubicBezTo>
                  <a:close/>
                  <a:moveTo>
                    <a:pt x="198" y="348"/>
                  </a:moveTo>
                  <a:cubicBezTo>
                    <a:pt x="196" y="348"/>
                    <a:pt x="192" y="349"/>
                    <a:pt x="190" y="348"/>
                  </a:cubicBezTo>
                  <a:cubicBezTo>
                    <a:pt x="191" y="343"/>
                    <a:pt x="196" y="347"/>
                    <a:pt x="198" y="348"/>
                  </a:cubicBezTo>
                  <a:close/>
                  <a:moveTo>
                    <a:pt x="77" y="346"/>
                  </a:moveTo>
                  <a:cubicBezTo>
                    <a:pt x="78" y="346"/>
                    <a:pt x="80" y="345"/>
                    <a:pt x="81" y="347"/>
                  </a:cubicBezTo>
                  <a:cubicBezTo>
                    <a:pt x="80" y="348"/>
                    <a:pt x="77" y="347"/>
                    <a:pt x="77" y="346"/>
                  </a:cubicBezTo>
                  <a:close/>
                  <a:moveTo>
                    <a:pt x="81" y="352"/>
                  </a:moveTo>
                  <a:cubicBezTo>
                    <a:pt x="78" y="351"/>
                    <a:pt x="65" y="354"/>
                    <a:pt x="72" y="359"/>
                  </a:cubicBezTo>
                  <a:cubicBezTo>
                    <a:pt x="78" y="363"/>
                    <a:pt x="91" y="363"/>
                    <a:pt x="99" y="366"/>
                  </a:cubicBezTo>
                  <a:cubicBezTo>
                    <a:pt x="93" y="365"/>
                    <a:pt x="87" y="368"/>
                    <a:pt x="82" y="368"/>
                  </a:cubicBezTo>
                  <a:cubicBezTo>
                    <a:pt x="75" y="367"/>
                    <a:pt x="69" y="356"/>
                    <a:pt x="66" y="351"/>
                  </a:cubicBezTo>
                  <a:cubicBezTo>
                    <a:pt x="72" y="352"/>
                    <a:pt x="76" y="349"/>
                    <a:pt x="81" y="352"/>
                  </a:cubicBezTo>
                  <a:close/>
                  <a:moveTo>
                    <a:pt x="216" y="355"/>
                  </a:moveTo>
                  <a:cubicBezTo>
                    <a:pt x="216" y="363"/>
                    <a:pt x="208" y="358"/>
                    <a:pt x="201" y="357"/>
                  </a:cubicBezTo>
                  <a:cubicBezTo>
                    <a:pt x="195" y="355"/>
                    <a:pt x="191" y="354"/>
                    <a:pt x="187" y="352"/>
                  </a:cubicBezTo>
                  <a:cubicBezTo>
                    <a:pt x="196" y="350"/>
                    <a:pt x="209" y="352"/>
                    <a:pt x="216" y="355"/>
                  </a:cubicBezTo>
                  <a:close/>
                  <a:moveTo>
                    <a:pt x="200" y="360"/>
                  </a:moveTo>
                  <a:cubicBezTo>
                    <a:pt x="199" y="364"/>
                    <a:pt x="206" y="363"/>
                    <a:pt x="209" y="365"/>
                  </a:cubicBezTo>
                  <a:cubicBezTo>
                    <a:pt x="208" y="370"/>
                    <a:pt x="205" y="368"/>
                    <a:pt x="201" y="368"/>
                  </a:cubicBezTo>
                  <a:cubicBezTo>
                    <a:pt x="193" y="367"/>
                    <a:pt x="182" y="366"/>
                    <a:pt x="174" y="364"/>
                  </a:cubicBezTo>
                  <a:cubicBezTo>
                    <a:pt x="177" y="362"/>
                    <a:pt x="180" y="356"/>
                    <a:pt x="184" y="355"/>
                  </a:cubicBezTo>
                  <a:cubicBezTo>
                    <a:pt x="188" y="354"/>
                    <a:pt x="194" y="359"/>
                    <a:pt x="200" y="360"/>
                  </a:cubicBezTo>
                  <a:close/>
                  <a:moveTo>
                    <a:pt x="114" y="365"/>
                  </a:moveTo>
                  <a:cubicBezTo>
                    <a:pt x="101" y="363"/>
                    <a:pt x="87" y="361"/>
                    <a:pt x="78" y="356"/>
                  </a:cubicBezTo>
                  <a:cubicBezTo>
                    <a:pt x="93" y="354"/>
                    <a:pt x="105" y="360"/>
                    <a:pt x="114" y="365"/>
                  </a:cubicBezTo>
                  <a:close/>
                  <a:moveTo>
                    <a:pt x="113" y="359"/>
                  </a:moveTo>
                  <a:cubicBezTo>
                    <a:pt x="111" y="359"/>
                    <a:pt x="107" y="358"/>
                    <a:pt x="105" y="357"/>
                  </a:cubicBezTo>
                  <a:cubicBezTo>
                    <a:pt x="108" y="355"/>
                    <a:pt x="112" y="356"/>
                    <a:pt x="113" y="359"/>
                  </a:cubicBezTo>
                  <a:close/>
                  <a:moveTo>
                    <a:pt x="118" y="395"/>
                  </a:moveTo>
                  <a:cubicBezTo>
                    <a:pt x="115" y="396"/>
                    <a:pt x="109" y="398"/>
                    <a:pt x="104" y="397"/>
                  </a:cubicBezTo>
                  <a:cubicBezTo>
                    <a:pt x="102" y="396"/>
                    <a:pt x="100" y="393"/>
                    <a:pt x="99" y="397"/>
                  </a:cubicBezTo>
                  <a:cubicBezTo>
                    <a:pt x="89" y="398"/>
                    <a:pt x="78" y="396"/>
                    <a:pt x="68" y="396"/>
                  </a:cubicBezTo>
                  <a:cubicBezTo>
                    <a:pt x="57" y="396"/>
                    <a:pt x="48" y="397"/>
                    <a:pt x="43" y="391"/>
                  </a:cubicBezTo>
                  <a:cubicBezTo>
                    <a:pt x="47" y="390"/>
                    <a:pt x="47" y="386"/>
                    <a:pt x="47" y="382"/>
                  </a:cubicBezTo>
                  <a:cubicBezTo>
                    <a:pt x="47" y="372"/>
                    <a:pt x="55" y="364"/>
                    <a:pt x="58" y="357"/>
                  </a:cubicBezTo>
                  <a:cubicBezTo>
                    <a:pt x="60" y="357"/>
                    <a:pt x="61" y="358"/>
                    <a:pt x="62" y="359"/>
                  </a:cubicBezTo>
                  <a:cubicBezTo>
                    <a:pt x="65" y="364"/>
                    <a:pt x="66" y="369"/>
                    <a:pt x="69" y="373"/>
                  </a:cubicBezTo>
                  <a:cubicBezTo>
                    <a:pt x="81" y="385"/>
                    <a:pt x="98" y="391"/>
                    <a:pt x="118" y="395"/>
                  </a:cubicBezTo>
                  <a:close/>
                  <a:moveTo>
                    <a:pt x="68" y="363"/>
                  </a:moveTo>
                  <a:cubicBezTo>
                    <a:pt x="75" y="370"/>
                    <a:pt x="84" y="374"/>
                    <a:pt x="91" y="381"/>
                  </a:cubicBezTo>
                  <a:cubicBezTo>
                    <a:pt x="80" y="380"/>
                    <a:pt x="73" y="372"/>
                    <a:pt x="68" y="363"/>
                  </a:cubicBezTo>
                  <a:close/>
                  <a:moveTo>
                    <a:pt x="161" y="366"/>
                  </a:moveTo>
                  <a:cubicBezTo>
                    <a:pt x="161" y="367"/>
                    <a:pt x="158" y="368"/>
                    <a:pt x="156" y="367"/>
                  </a:cubicBezTo>
                  <a:cubicBezTo>
                    <a:pt x="157" y="366"/>
                    <a:pt x="160" y="365"/>
                    <a:pt x="161" y="366"/>
                  </a:cubicBezTo>
                  <a:close/>
                  <a:moveTo>
                    <a:pt x="175" y="368"/>
                  </a:moveTo>
                  <a:cubicBezTo>
                    <a:pt x="173" y="368"/>
                    <a:pt x="171" y="368"/>
                    <a:pt x="168" y="368"/>
                  </a:cubicBezTo>
                  <a:cubicBezTo>
                    <a:pt x="168" y="366"/>
                    <a:pt x="173" y="367"/>
                    <a:pt x="175" y="368"/>
                  </a:cubicBezTo>
                  <a:close/>
                  <a:moveTo>
                    <a:pt x="111" y="370"/>
                  </a:moveTo>
                  <a:cubicBezTo>
                    <a:pt x="112" y="374"/>
                    <a:pt x="119" y="373"/>
                    <a:pt x="119" y="378"/>
                  </a:cubicBezTo>
                  <a:cubicBezTo>
                    <a:pt x="108" y="377"/>
                    <a:pt x="97" y="374"/>
                    <a:pt x="89" y="370"/>
                  </a:cubicBezTo>
                  <a:cubicBezTo>
                    <a:pt x="96" y="368"/>
                    <a:pt x="103" y="370"/>
                    <a:pt x="111" y="370"/>
                  </a:cubicBezTo>
                  <a:close/>
                  <a:moveTo>
                    <a:pt x="197" y="373"/>
                  </a:moveTo>
                  <a:cubicBezTo>
                    <a:pt x="197" y="379"/>
                    <a:pt x="190" y="378"/>
                    <a:pt x="184" y="379"/>
                  </a:cubicBezTo>
                  <a:cubicBezTo>
                    <a:pt x="175" y="379"/>
                    <a:pt x="166" y="379"/>
                    <a:pt x="156" y="378"/>
                  </a:cubicBezTo>
                  <a:cubicBezTo>
                    <a:pt x="147" y="377"/>
                    <a:pt x="138" y="376"/>
                    <a:pt x="128" y="374"/>
                  </a:cubicBezTo>
                  <a:cubicBezTo>
                    <a:pt x="128" y="374"/>
                    <a:pt x="122" y="373"/>
                    <a:pt x="122" y="371"/>
                  </a:cubicBezTo>
                  <a:cubicBezTo>
                    <a:pt x="123" y="369"/>
                    <a:pt x="130" y="370"/>
                    <a:pt x="132" y="370"/>
                  </a:cubicBezTo>
                  <a:cubicBezTo>
                    <a:pt x="136" y="370"/>
                    <a:pt x="140" y="374"/>
                    <a:pt x="145" y="374"/>
                  </a:cubicBezTo>
                  <a:cubicBezTo>
                    <a:pt x="152" y="375"/>
                    <a:pt x="156" y="371"/>
                    <a:pt x="163" y="370"/>
                  </a:cubicBezTo>
                  <a:cubicBezTo>
                    <a:pt x="175" y="369"/>
                    <a:pt x="186" y="373"/>
                    <a:pt x="197" y="373"/>
                  </a:cubicBezTo>
                  <a:close/>
                  <a:moveTo>
                    <a:pt x="44" y="370"/>
                  </a:moveTo>
                  <a:cubicBezTo>
                    <a:pt x="43" y="376"/>
                    <a:pt x="40" y="384"/>
                    <a:pt x="36" y="387"/>
                  </a:cubicBezTo>
                  <a:cubicBezTo>
                    <a:pt x="36" y="385"/>
                    <a:pt x="37" y="383"/>
                    <a:pt x="35" y="383"/>
                  </a:cubicBezTo>
                  <a:cubicBezTo>
                    <a:pt x="37" y="378"/>
                    <a:pt x="41" y="374"/>
                    <a:pt x="44" y="370"/>
                  </a:cubicBezTo>
                  <a:close/>
                  <a:moveTo>
                    <a:pt x="122" y="377"/>
                  </a:moveTo>
                  <a:cubicBezTo>
                    <a:pt x="128" y="377"/>
                    <a:pt x="131" y="379"/>
                    <a:pt x="135" y="381"/>
                  </a:cubicBezTo>
                  <a:cubicBezTo>
                    <a:pt x="131" y="380"/>
                    <a:pt x="123" y="382"/>
                    <a:pt x="122" y="377"/>
                  </a:cubicBezTo>
                  <a:close/>
                  <a:moveTo>
                    <a:pt x="95" y="377"/>
                  </a:moveTo>
                  <a:cubicBezTo>
                    <a:pt x="102" y="377"/>
                    <a:pt x="109" y="380"/>
                    <a:pt x="116" y="381"/>
                  </a:cubicBezTo>
                  <a:cubicBezTo>
                    <a:pt x="108" y="383"/>
                    <a:pt x="99" y="383"/>
                    <a:pt x="95" y="377"/>
                  </a:cubicBezTo>
                  <a:close/>
                  <a:moveTo>
                    <a:pt x="183" y="383"/>
                  </a:moveTo>
                  <a:cubicBezTo>
                    <a:pt x="180" y="391"/>
                    <a:pt x="159" y="386"/>
                    <a:pt x="152" y="390"/>
                  </a:cubicBezTo>
                  <a:cubicBezTo>
                    <a:pt x="150" y="391"/>
                    <a:pt x="150" y="392"/>
                    <a:pt x="151" y="393"/>
                  </a:cubicBezTo>
                  <a:cubicBezTo>
                    <a:pt x="142" y="394"/>
                    <a:pt x="121" y="397"/>
                    <a:pt x="122" y="386"/>
                  </a:cubicBezTo>
                  <a:cubicBezTo>
                    <a:pt x="126" y="387"/>
                    <a:pt x="131" y="385"/>
                    <a:pt x="137" y="386"/>
                  </a:cubicBezTo>
                  <a:cubicBezTo>
                    <a:pt x="142" y="387"/>
                    <a:pt x="152" y="393"/>
                    <a:pt x="151" y="386"/>
                  </a:cubicBezTo>
                  <a:cubicBezTo>
                    <a:pt x="153" y="386"/>
                    <a:pt x="154" y="385"/>
                    <a:pt x="155" y="384"/>
                  </a:cubicBezTo>
                  <a:cubicBezTo>
                    <a:pt x="164" y="384"/>
                    <a:pt x="175" y="383"/>
                    <a:pt x="183" y="383"/>
                  </a:cubicBezTo>
                  <a:close/>
                  <a:moveTo>
                    <a:pt x="34" y="392"/>
                  </a:moveTo>
                  <a:cubicBezTo>
                    <a:pt x="35" y="393"/>
                    <a:pt x="34" y="395"/>
                    <a:pt x="33" y="396"/>
                  </a:cubicBezTo>
                  <a:cubicBezTo>
                    <a:pt x="32" y="396"/>
                    <a:pt x="31" y="396"/>
                    <a:pt x="31" y="396"/>
                  </a:cubicBezTo>
                  <a:cubicBezTo>
                    <a:pt x="31" y="394"/>
                    <a:pt x="31" y="394"/>
                    <a:pt x="32" y="393"/>
                  </a:cubicBezTo>
                  <a:cubicBezTo>
                    <a:pt x="33" y="393"/>
                    <a:pt x="34" y="393"/>
                    <a:pt x="34" y="392"/>
                  </a:cubicBezTo>
                  <a:close/>
                  <a:moveTo>
                    <a:pt x="45" y="396"/>
                  </a:moveTo>
                  <a:cubicBezTo>
                    <a:pt x="44" y="396"/>
                    <a:pt x="42" y="397"/>
                    <a:pt x="40" y="396"/>
                  </a:cubicBezTo>
                  <a:cubicBezTo>
                    <a:pt x="40" y="392"/>
                    <a:pt x="44" y="395"/>
                    <a:pt x="45" y="396"/>
                  </a:cubicBezTo>
                  <a:close/>
                  <a:moveTo>
                    <a:pt x="165" y="400"/>
                  </a:moveTo>
                  <a:cubicBezTo>
                    <a:pt x="153" y="405"/>
                    <a:pt x="135" y="407"/>
                    <a:pt x="122" y="405"/>
                  </a:cubicBezTo>
                  <a:cubicBezTo>
                    <a:pt x="121" y="403"/>
                    <a:pt x="121" y="400"/>
                    <a:pt x="122" y="398"/>
                  </a:cubicBezTo>
                  <a:cubicBezTo>
                    <a:pt x="137" y="399"/>
                    <a:pt x="149" y="403"/>
                    <a:pt x="165" y="400"/>
                  </a:cubicBezTo>
                  <a:close/>
                  <a:moveTo>
                    <a:pt x="118" y="399"/>
                  </a:moveTo>
                  <a:cubicBezTo>
                    <a:pt x="119" y="400"/>
                    <a:pt x="119" y="403"/>
                    <a:pt x="118" y="405"/>
                  </a:cubicBezTo>
                  <a:cubicBezTo>
                    <a:pt x="113" y="404"/>
                    <a:pt x="109" y="402"/>
                    <a:pt x="106" y="399"/>
                  </a:cubicBezTo>
                  <a:cubicBezTo>
                    <a:pt x="110" y="399"/>
                    <a:pt x="114" y="399"/>
                    <a:pt x="118" y="399"/>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grpSp>
    </p:spTree>
    <p:extLst>
      <p:ext uri="{BB962C8B-B14F-4D97-AF65-F5344CB8AC3E}">
        <p14:creationId xmlns:p14="http://schemas.microsoft.com/office/powerpoint/2010/main" val="377602155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 grpId="0"/>
      <p:bldP spid="60" grpId="0"/>
      <p:bldP spid="11" grpId="0" animBg="1"/>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4" name="Straight Connector 93"/>
          <p:cNvCxnSpPr/>
          <p:nvPr/>
        </p:nvCxnSpPr>
        <p:spPr>
          <a:xfrm>
            <a:off x="921837" y="4287885"/>
            <a:ext cx="11015079" cy="2233"/>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82" name="Oval 81"/>
          <p:cNvSpPr/>
          <p:nvPr/>
        </p:nvSpPr>
        <p:spPr>
          <a:xfrm>
            <a:off x="1255847" y="4125240"/>
            <a:ext cx="362970" cy="36297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Connector 82"/>
          <p:cNvCxnSpPr>
            <a:endCxn id="82" idx="0"/>
          </p:cNvCxnSpPr>
          <p:nvPr/>
        </p:nvCxnSpPr>
        <p:spPr>
          <a:xfrm rot="5400000">
            <a:off x="655582" y="3342372"/>
            <a:ext cx="1564620" cy="1118"/>
          </a:xfrm>
          <a:prstGeom prst="line">
            <a:avLst/>
          </a:prstGeom>
          <a:ln w="19050">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4" name="Rounded Rectangle 83"/>
          <p:cNvSpPr/>
          <p:nvPr/>
        </p:nvSpPr>
        <p:spPr>
          <a:xfrm>
            <a:off x="2952122" y="6080783"/>
            <a:ext cx="3321661" cy="53575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69" dirty="0"/>
              <a:t>Title Goes Here</a:t>
            </a:r>
          </a:p>
        </p:txBody>
      </p:sp>
      <p:sp>
        <p:nvSpPr>
          <p:cNvPr id="85" name="Oval 84"/>
          <p:cNvSpPr/>
          <p:nvPr/>
        </p:nvSpPr>
        <p:spPr>
          <a:xfrm>
            <a:off x="3084866" y="6167174"/>
            <a:ext cx="362970" cy="362970"/>
          </a:xfrm>
          <a:prstGeom prst="ellipse">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90" name="Text Placeholder 3"/>
          <p:cNvSpPr txBox="1">
            <a:spLocks/>
          </p:cNvSpPr>
          <p:nvPr/>
        </p:nvSpPr>
        <p:spPr>
          <a:xfrm>
            <a:off x="1710061" y="2731877"/>
            <a:ext cx="2281411"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687" b="1" dirty="0">
                <a:solidFill>
                  <a:schemeClr val="accent1"/>
                </a:solidFill>
              </a:rPr>
              <a:t>Title Goes Here</a:t>
            </a:r>
            <a:r>
              <a:rPr lang="en-US" sz="1406" dirty="0">
                <a:solidFill>
                  <a:schemeClr val="tx2">
                    <a:lumMod val="50000"/>
                    <a:lumOff val="50000"/>
                  </a:schemeClr>
                </a:solidFill>
              </a:rPr>
              <a:t/>
            </a:r>
            <a:br>
              <a:rPr lang="en-US" sz="1406" dirty="0">
                <a:solidFill>
                  <a:schemeClr val="tx2">
                    <a:lumMod val="50000"/>
                    <a:lumOff val="50000"/>
                  </a:schemeClr>
                </a:solidFill>
              </a:rPr>
            </a:br>
            <a:r>
              <a:rPr lang="en-US" sz="1406" dirty="0">
                <a:solidFill>
                  <a:schemeClr val="tx2">
                    <a:lumMod val="50000"/>
                    <a:lumOff val="50000"/>
                  </a:schemeClr>
                </a:solidFill>
              </a:rPr>
              <a:t>There are many variations of passages of lorem ipsum available, but the majority have suffered alteration.</a:t>
            </a:r>
          </a:p>
        </p:txBody>
      </p:sp>
      <p:sp>
        <p:nvSpPr>
          <p:cNvPr id="92" name="TextBox 91"/>
          <p:cNvSpPr txBox="1"/>
          <p:nvPr/>
        </p:nvSpPr>
        <p:spPr>
          <a:xfrm rot="16200000">
            <a:off x="643512" y="3043928"/>
            <a:ext cx="878446" cy="519373"/>
          </a:xfrm>
          <a:prstGeom prst="rect">
            <a:avLst/>
          </a:prstGeom>
          <a:noFill/>
        </p:spPr>
        <p:txBody>
          <a:bodyPr wrap="none" lIns="0" tIns="0" rIns="0" bIns="0" rtlCol="0" anchor="ctr">
            <a:spAutoFit/>
          </a:bodyPr>
          <a:lstStyle/>
          <a:p>
            <a:pPr algn="ctr" defTabSz="1285829">
              <a:spcBef>
                <a:spcPct val="20000"/>
              </a:spcBef>
              <a:defRPr/>
            </a:pPr>
            <a:r>
              <a:rPr lang="en-US" sz="3375" b="1" dirty="0">
                <a:solidFill>
                  <a:schemeClr val="accent1"/>
                </a:solidFill>
              </a:rPr>
              <a:t>2008</a:t>
            </a:r>
            <a:endParaRPr lang="en-US" sz="3375" dirty="0">
              <a:solidFill>
                <a:schemeClr val="accent1"/>
              </a:solidFill>
            </a:endParaRPr>
          </a:p>
        </p:txBody>
      </p:sp>
      <p:sp>
        <p:nvSpPr>
          <p:cNvPr id="99" name="Oval 98"/>
          <p:cNvSpPr/>
          <p:nvPr/>
        </p:nvSpPr>
        <p:spPr>
          <a:xfrm>
            <a:off x="5003811" y="4125240"/>
            <a:ext cx="362970" cy="3629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ounded Rectangle 99"/>
          <p:cNvSpPr/>
          <p:nvPr/>
        </p:nvSpPr>
        <p:spPr>
          <a:xfrm>
            <a:off x="4871067" y="2023751"/>
            <a:ext cx="3321661" cy="53575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69" dirty="0"/>
              <a:t>Title Goes Here</a:t>
            </a:r>
          </a:p>
        </p:txBody>
      </p:sp>
      <p:sp>
        <p:nvSpPr>
          <p:cNvPr id="102" name="Oval 101"/>
          <p:cNvSpPr/>
          <p:nvPr/>
        </p:nvSpPr>
        <p:spPr>
          <a:xfrm>
            <a:off x="5003811" y="2110142"/>
            <a:ext cx="362970" cy="362970"/>
          </a:xfrm>
          <a:prstGeom prst="ellipse">
            <a:avLst/>
          </a:prstGeom>
          <a:solidFill>
            <a:schemeClr val="accent3">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04" name="Text Placeholder 3"/>
          <p:cNvSpPr txBox="1">
            <a:spLocks/>
          </p:cNvSpPr>
          <p:nvPr/>
        </p:nvSpPr>
        <p:spPr>
          <a:xfrm>
            <a:off x="5458025" y="2731877"/>
            <a:ext cx="2281411"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687" b="1" dirty="0">
                <a:solidFill>
                  <a:schemeClr val="accent3"/>
                </a:solidFill>
              </a:rPr>
              <a:t>Title Goes Here</a:t>
            </a:r>
            <a:r>
              <a:rPr lang="en-US" sz="1406" dirty="0">
                <a:solidFill>
                  <a:schemeClr val="tx2">
                    <a:lumMod val="50000"/>
                    <a:lumOff val="50000"/>
                  </a:schemeClr>
                </a:solidFill>
              </a:rPr>
              <a:t/>
            </a:r>
            <a:br>
              <a:rPr lang="en-US" sz="1406" dirty="0">
                <a:solidFill>
                  <a:schemeClr val="tx2">
                    <a:lumMod val="50000"/>
                    <a:lumOff val="50000"/>
                  </a:schemeClr>
                </a:solidFill>
              </a:rPr>
            </a:br>
            <a:r>
              <a:rPr lang="en-US" sz="1406" dirty="0">
                <a:solidFill>
                  <a:schemeClr val="tx2">
                    <a:lumMod val="50000"/>
                    <a:lumOff val="50000"/>
                  </a:schemeClr>
                </a:solidFill>
              </a:rPr>
              <a:t>There are many variations of passages of lorem ipsum available, but the majority have suffered alteration.</a:t>
            </a:r>
          </a:p>
        </p:txBody>
      </p:sp>
      <p:sp>
        <p:nvSpPr>
          <p:cNvPr id="105" name="TextBox 104"/>
          <p:cNvSpPr txBox="1"/>
          <p:nvPr/>
        </p:nvSpPr>
        <p:spPr>
          <a:xfrm rot="16200000">
            <a:off x="4391476" y="3043928"/>
            <a:ext cx="878446" cy="519373"/>
          </a:xfrm>
          <a:prstGeom prst="rect">
            <a:avLst/>
          </a:prstGeom>
          <a:noFill/>
        </p:spPr>
        <p:txBody>
          <a:bodyPr wrap="none" lIns="0" tIns="0" rIns="0" bIns="0" rtlCol="0" anchor="ctr">
            <a:spAutoFit/>
          </a:bodyPr>
          <a:lstStyle/>
          <a:p>
            <a:pPr algn="ctr" defTabSz="1285829">
              <a:spcBef>
                <a:spcPct val="20000"/>
              </a:spcBef>
              <a:defRPr/>
            </a:pPr>
            <a:r>
              <a:rPr lang="en-US" sz="3375" b="1" dirty="0">
                <a:solidFill>
                  <a:schemeClr val="accent3"/>
                </a:solidFill>
              </a:rPr>
              <a:t>2010</a:t>
            </a:r>
            <a:endParaRPr lang="en-US" sz="3375" dirty="0">
              <a:solidFill>
                <a:schemeClr val="accent3"/>
              </a:solidFill>
            </a:endParaRPr>
          </a:p>
        </p:txBody>
      </p:sp>
      <p:sp>
        <p:nvSpPr>
          <p:cNvPr id="108" name="Oval 107"/>
          <p:cNvSpPr/>
          <p:nvPr/>
        </p:nvSpPr>
        <p:spPr>
          <a:xfrm>
            <a:off x="8709369" y="4125240"/>
            <a:ext cx="362970" cy="36297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ounded Rectangle 110"/>
          <p:cNvSpPr/>
          <p:nvPr/>
        </p:nvSpPr>
        <p:spPr>
          <a:xfrm>
            <a:off x="8576625" y="2023751"/>
            <a:ext cx="3321661" cy="5357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69" dirty="0"/>
              <a:t>Title Goes Here</a:t>
            </a:r>
          </a:p>
        </p:txBody>
      </p:sp>
      <p:sp>
        <p:nvSpPr>
          <p:cNvPr id="114" name="Oval 113"/>
          <p:cNvSpPr/>
          <p:nvPr/>
        </p:nvSpPr>
        <p:spPr>
          <a:xfrm>
            <a:off x="8709369" y="2110142"/>
            <a:ext cx="362970" cy="362970"/>
          </a:xfrm>
          <a:prstGeom prst="ellipse">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17" name="Text Placeholder 3"/>
          <p:cNvSpPr txBox="1">
            <a:spLocks/>
          </p:cNvSpPr>
          <p:nvPr/>
        </p:nvSpPr>
        <p:spPr>
          <a:xfrm>
            <a:off x="9163583" y="2731877"/>
            <a:ext cx="2281411"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687" b="1" dirty="0">
                <a:solidFill>
                  <a:schemeClr val="accent5"/>
                </a:solidFill>
              </a:rPr>
              <a:t>Title Goes Here</a:t>
            </a:r>
            <a:r>
              <a:rPr lang="en-US" sz="1406" dirty="0">
                <a:solidFill>
                  <a:schemeClr val="tx2">
                    <a:lumMod val="50000"/>
                    <a:lumOff val="50000"/>
                  </a:schemeClr>
                </a:solidFill>
              </a:rPr>
              <a:t/>
            </a:r>
            <a:br>
              <a:rPr lang="en-US" sz="1406" dirty="0">
                <a:solidFill>
                  <a:schemeClr val="tx2">
                    <a:lumMod val="50000"/>
                    <a:lumOff val="50000"/>
                  </a:schemeClr>
                </a:solidFill>
              </a:rPr>
            </a:br>
            <a:r>
              <a:rPr lang="en-US" sz="1406" dirty="0">
                <a:solidFill>
                  <a:schemeClr val="tx2">
                    <a:lumMod val="50000"/>
                    <a:lumOff val="50000"/>
                  </a:schemeClr>
                </a:solidFill>
              </a:rPr>
              <a:t>There are many variations of passages of lorem ipsum available, but the majority have suffered alteration.</a:t>
            </a:r>
          </a:p>
        </p:txBody>
      </p:sp>
      <p:sp>
        <p:nvSpPr>
          <p:cNvPr id="120" name="TextBox 119"/>
          <p:cNvSpPr txBox="1"/>
          <p:nvPr/>
        </p:nvSpPr>
        <p:spPr>
          <a:xfrm rot="16200000">
            <a:off x="8097033" y="3043928"/>
            <a:ext cx="878446" cy="519373"/>
          </a:xfrm>
          <a:prstGeom prst="rect">
            <a:avLst/>
          </a:prstGeom>
          <a:noFill/>
        </p:spPr>
        <p:txBody>
          <a:bodyPr wrap="none" lIns="0" tIns="0" rIns="0" bIns="0" rtlCol="0" anchor="ctr">
            <a:spAutoFit/>
          </a:bodyPr>
          <a:lstStyle/>
          <a:p>
            <a:pPr algn="ctr" defTabSz="1285829">
              <a:spcBef>
                <a:spcPct val="20000"/>
              </a:spcBef>
              <a:defRPr/>
            </a:pPr>
            <a:r>
              <a:rPr lang="en-US" sz="3375" b="1" dirty="0" smtClean="0">
                <a:solidFill>
                  <a:schemeClr val="accent5"/>
                </a:solidFill>
              </a:rPr>
              <a:t>2019</a:t>
            </a:r>
            <a:endParaRPr lang="en-US" sz="3375" dirty="0">
              <a:solidFill>
                <a:schemeClr val="accent5"/>
              </a:solidFill>
            </a:endParaRPr>
          </a:p>
        </p:txBody>
      </p:sp>
      <p:sp>
        <p:nvSpPr>
          <p:cNvPr id="122" name="Oval 121"/>
          <p:cNvSpPr/>
          <p:nvPr/>
        </p:nvSpPr>
        <p:spPr>
          <a:xfrm>
            <a:off x="3117441" y="4125240"/>
            <a:ext cx="362970" cy="3629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p:cNvSpPr/>
          <p:nvPr/>
        </p:nvSpPr>
        <p:spPr>
          <a:xfrm>
            <a:off x="7016373" y="4125240"/>
            <a:ext cx="362970" cy="3629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4" name="Straight Connector 123"/>
          <p:cNvCxnSpPr/>
          <p:nvPr/>
        </p:nvCxnSpPr>
        <p:spPr>
          <a:xfrm rot="5400000">
            <a:off x="2516616" y="5283938"/>
            <a:ext cx="1564620" cy="1118"/>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25" name="Rounded Rectangle 124"/>
          <p:cNvSpPr/>
          <p:nvPr/>
        </p:nvSpPr>
        <p:spPr>
          <a:xfrm>
            <a:off x="1123580" y="2023751"/>
            <a:ext cx="3321661" cy="535752"/>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69" dirty="0"/>
              <a:t>Title Goes Here</a:t>
            </a:r>
          </a:p>
        </p:txBody>
      </p:sp>
      <p:sp>
        <p:nvSpPr>
          <p:cNvPr id="126" name="Oval 125"/>
          <p:cNvSpPr/>
          <p:nvPr/>
        </p:nvSpPr>
        <p:spPr>
          <a:xfrm>
            <a:off x="1256324" y="2110142"/>
            <a:ext cx="362970" cy="362970"/>
          </a:xfrm>
          <a:prstGeom prst="ellipse">
            <a:avLst/>
          </a:prstGeom>
          <a:solidFill>
            <a:schemeClr val="accent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27" name="Text Placeholder 3"/>
          <p:cNvSpPr txBox="1">
            <a:spLocks/>
          </p:cNvSpPr>
          <p:nvPr/>
        </p:nvSpPr>
        <p:spPr>
          <a:xfrm>
            <a:off x="3480411" y="4716487"/>
            <a:ext cx="2281411"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687" b="1" dirty="0">
                <a:solidFill>
                  <a:schemeClr val="accent2"/>
                </a:solidFill>
              </a:rPr>
              <a:t>Title Goes Here</a:t>
            </a:r>
            <a:r>
              <a:rPr lang="en-US" sz="1406" dirty="0">
                <a:solidFill>
                  <a:schemeClr val="tx2">
                    <a:lumMod val="50000"/>
                    <a:lumOff val="50000"/>
                  </a:schemeClr>
                </a:solidFill>
              </a:rPr>
              <a:t/>
            </a:r>
            <a:br>
              <a:rPr lang="en-US" sz="1406" dirty="0">
                <a:solidFill>
                  <a:schemeClr val="tx2">
                    <a:lumMod val="50000"/>
                    <a:lumOff val="50000"/>
                  </a:schemeClr>
                </a:solidFill>
              </a:rPr>
            </a:br>
            <a:r>
              <a:rPr lang="en-US" sz="1406" dirty="0">
                <a:solidFill>
                  <a:schemeClr val="tx2">
                    <a:lumMod val="50000"/>
                    <a:lumOff val="50000"/>
                  </a:schemeClr>
                </a:solidFill>
              </a:rPr>
              <a:t>There are many variations of passages of lorem ipsum available, but the majority have suffered alteration.</a:t>
            </a:r>
          </a:p>
        </p:txBody>
      </p:sp>
      <p:cxnSp>
        <p:nvCxnSpPr>
          <p:cNvPr id="128" name="Straight Connector 127"/>
          <p:cNvCxnSpPr/>
          <p:nvPr/>
        </p:nvCxnSpPr>
        <p:spPr>
          <a:xfrm rot="5400000">
            <a:off x="4397972" y="3342374"/>
            <a:ext cx="1564620" cy="1118"/>
          </a:xfrm>
          <a:prstGeom prst="line">
            <a:avLst/>
          </a:prstGeom>
          <a:ln w="19050">
            <a:solidFill>
              <a:schemeClr val="accent3"/>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rot="5400000">
            <a:off x="8093807" y="3342375"/>
            <a:ext cx="1564620" cy="1118"/>
          </a:xfrm>
          <a:prstGeom prst="line">
            <a:avLst/>
          </a:prstGeom>
          <a:ln w="19050">
            <a:solidFill>
              <a:schemeClr val="accent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0" name="Rounded Rectangle 129"/>
          <p:cNvSpPr/>
          <p:nvPr/>
        </p:nvSpPr>
        <p:spPr>
          <a:xfrm>
            <a:off x="6859891" y="6080783"/>
            <a:ext cx="3321661" cy="53575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969" dirty="0"/>
              <a:t>Title Goes Here</a:t>
            </a:r>
          </a:p>
        </p:txBody>
      </p:sp>
      <p:sp>
        <p:nvSpPr>
          <p:cNvPr id="131" name="Oval 130"/>
          <p:cNvSpPr/>
          <p:nvPr/>
        </p:nvSpPr>
        <p:spPr>
          <a:xfrm>
            <a:off x="6992634" y="6167174"/>
            <a:ext cx="362970" cy="362970"/>
          </a:xfrm>
          <a:prstGeom prst="ellipse">
            <a:avLst/>
          </a:prstGeom>
          <a:solidFill>
            <a:schemeClr val="accent4">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cxnSp>
        <p:nvCxnSpPr>
          <p:cNvPr id="132" name="Straight Connector 131"/>
          <p:cNvCxnSpPr/>
          <p:nvPr/>
        </p:nvCxnSpPr>
        <p:spPr>
          <a:xfrm rot="5400000">
            <a:off x="6415548" y="5283938"/>
            <a:ext cx="1564620" cy="1118"/>
          </a:xfrm>
          <a:prstGeom prst="line">
            <a:avLst/>
          </a:prstGeom>
          <a:ln w="19050">
            <a:solidFill>
              <a:schemeClr val="accent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3" name="Text Placeholder 3"/>
          <p:cNvSpPr txBox="1">
            <a:spLocks/>
          </p:cNvSpPr>
          <p:nvPr/>
        </p:nvSpPr>
        <p:spPr>
          <a:xfrm>
            <a:off x="7388180" y="4716487"/>
            <a:ext cx="2281411" cy="112498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spcBef>
                <a:spcPct val="20000"/>
              </a:spcBef>
              <a:defRPr/>
            </a:pPr>
            <a:r>
              <a:rPr lang="en-US" sz="1687" b="1" dirty="0">
                <a:solidFill>
                  <a:schemeClr val="accent4"/>
                </a:solidFill>
              </a:rPr>
              <a:t>Title Goes Here</a:t>
            </a:r>
            <a:r>
              <a:rPr lang="en-US" sz="1406" dirty="0">
                <a:solidFill>
                  <a:schemeClr val="tx2">
                    <a:lumMod val="50000"/>
                    <a:lumOff val="50000"/>
                  </a:schemeClr>
                </a:solidFill>
              </a:rPr>
              <a:t/>
            </a:r>
            <a:br>
              <a:rPr lang="en-US" sz="1406" dirty="0">
                <a:solidFill>
                  <a:schemeClr val="tx2">
                    <a:lumMod val="50000"/>
                    <a:lumOff val="50000"/>
                  </a:schemeClr>
                </a:solidFill>
              </a:rPr>
            </a:br>
            <a:r>
              <a:rPr lang="en-US" sz="1406" dirty="0">
                <a:solidFill>
                  <a:schemeClr val="tx2">
                    <a:lumMod val="50000"/>
                    <a:lumOff val="50000"/>
                  </a:schemeClr>
                </a:solidFill>
              </a:rPr>
              <a:t>There are many variations of passages of lorem ipsum available, but the majority have suffered alteration.</a:t>
            </a:r>
          </a:p>
        </p:txBody>
      </p:sp>
      <p:sp>
        <p:nvSpPr>
          <p:cNvPr id="134" name="TextBox 133"/>
          <p:cNvSpPr txBox="1"/>
          <p:nvPr/>
        </p:nvSpPr>
        <p:spPr>
          <a:xfrm rot="16200000">
            <a:off x="2512900" y="5024810"/>
            <a:ext cx="878446" cy="519373"/>
          </a:xfrm>
          <a:prstGeom prst="rect">
            <a:avLst/>
          </a:prstGeom>
          <a:noFill/>
        </p:spPr>
        <p:txBody>
          <a:bodyPr wrap="none" lIns="0" tIns="0" rIns="0" bIns="0" rtlCol="0" anchor="ctr">
            <a:spAutoFit/>
          </a:bodyPr>
          <a:lstStyle/>
          <a:p>
            <a:pPr algn="ctr" defTabSz="1285829">
              <a:spcBef>
                <a:spcPct val="20000"/>
              </a:spcBef>
              <a:defRPr/>
            </a:pPr>
            <a:r>
              <a:rPr lang="en-US" sz="3375" b="1" dirty="0">
                <a:solidFill>
                  <a:schemeClr val="accent2"/>
                </a:solidFill>
              </a:rPr>
              <a:t>2009</a:t>
            </a:r>
            <a:endParaRPr lang="en-US" sz="3375" dirty="0">
              <a:solidFill>
                <a:schemeClr val="accent2"/>
              </a:solidFill>
            </a:endParaRPr>
          </a:p>
        </p:txBody>
      </p:sp>
      <p:sp>
        <p:nvSpPr>
          <p:cNvPr id="135" name="TextBox 134"/>
          <p:cNvSpPr txBox="1"/>
          <p:nvPr/>
        </p:nvSpPr>
        <p:spPr>
          <a:xfrm rot="16200000">
            <a:off x="6507241" y="5024812"/>
            <a:ext cx="878446" cy="519373"/>
          </a:xfrm>
          <a:prstGeom prst="rect">
            <a:avLst/>
          </a:prstGeom>
          <a:noFill/>
        </p:spPr>
        <p:txBody>
          <a:bodyPr wrap="none" lIns="0" tIns="0" rIns="0" bIns="0" rtlCol="0" anchor="ctr">
            <a:spAutoFit/>
          </a:bodyPr>
          <a:lstStyle/>
          <a:p>
            <a:pPr algn="ctr" defTabSz="1285829">
              <a:spcBef>
                <a:spcPct val="20000"/>
              </a:spcBef>
              <a:defRPr/>
            </a:pPr>
            <a:r>
              <a:rPr lang="en-US" sz="3375" b="1" dirty="0">
                <a:solidFill>
                  <a:schemeClr val="accent4"/>
                </a:solidFill>
              </a:rPr>
              <a:t>2011</a:t>
            </a:r>
            <a:endParaRPr lang="en-US" sz="3375" dirty="0">
              <a:solidFill>
                <a:schemeClr val="accent4"/>
              </a:solidFill>
            </a:endParaRPr>
          </a:p>
        </p:txBody>
      </p:sp>
      <p:sp>
        <p:nvSpPr>
          <p:cNvPr id="33" name="文本框 32"/>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4" name="组合 33"/>
          <p:cNvGrpSpPr/>
          <p:nvPr/>
        </p:nvGrpSpPr>
        <p:grpSpPr>
          <a:xfrm>
            <a:off x="381000" y="289867"/>
            <a:ext cx="458492" cy="446733"/>
            <a:chOff x="381000" y="289867"/>
            <a:chExt cx="458492" cy="446733"/>
          </a:xfrm>
        </p:grpSpPr>
        <p:sp>
          <p:nvSpPr>
            <p:cNvPr id="35" name="矩形 34"/>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06904567"/>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barn(outVertical)">
                                      <p:cBhvr>
                                        <p:cTn id="7" dur="500"/>
                                        <p:tgtEl>
                                          <p:spTgt spid="94"/>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ppt_w</p:attrName>
                                        </p:attrNameLst>
                                      </p:cBhvr>
                                      <p:tavLst>
                                        <p:tav tm="0">
                                          <p:val>
                                            <p:fltVal val="0"/>
                                          </p:val>
                                        </p:tav>
                                        <p:tav tm="100000">
                                          <p:val>
                                            <p:strVal val="#ppt_w"/>
                                          </p:val>
                                        </p:tav>
                                      </p:tavLst>
                                    </p:anim>
                                    <p:anim calcmode="lin" valueType="num">
                                      <p:cBhvr>
                                        <p:cTn id="12" dur="500" fill="hold"/>
                                        <p:tgtEl>
                                          <p:spTgt spid="82"/>
                                        </p:tgtEl>
                                        <p:attrNameLst>
                                          <p:attrName>ppt_h</p:attrName>
                                        </p:attrNameLst>
                                      </p:cBhvr>
                                      <p:tavLst>
                                        <p:tav tm="0">
                                          <p:val>
                                            <p:fltVal val="0"/>
                                          </p:val>
                                        </p:tav>
                                        <p:tav tm="100000">
                                          <p:val>
                                            <p:strVal val="#ppt_h"/>
                                          </p:val>
                                        </p:tav>
                                      </p:tavLst>
                                    </p:anim>
                                    <p:animEffect transition="in" filter="fade">
                                      <p:cBhvr>
                                        <p:cTn id="13" dur="500"/>
                                        <p:tgtEl>
                                          <p:spTgt spid="82"/>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83"/>
                                        </p:tgtEl>
                                        <p:attrNameLst>
                                          <p:attrName>style.visibility</p:attrName>
                                        </p:attrNameLst>
                                      </p:cBhvr>
                                      <p:to>
                                        <p:strVal val="visible"/>
                                      </p:to>
                                    </p:set>
                                    <p:animEffect transition="in" filter="wipe(down)">
                                      <p:cBhvr>
                                        <p:cTn id="17" dur="500"/>
                                        <p:tgtEl>
                                          <p:spTgt spid="83"/>
                                        </p:tgtEl>
                                      </p:cBhvr>
                                    </p:animEffect>
                                  </p:childTnLst>
                                </p:cTn>
                              </p:par>
                            </p:childTnLst>
                          </p:cTn>
                        </p:par>
                        <p:par>
                          <p:cTn id="18" fill="hold">
                            <p:stCondLst>
                              <p:cond delay="1500"/>
                            </p:stCondLst>
                            <p:childTnLst>
                              <p:par>
                                <p:cTn id="19" presetID="12" presetClass="entr" presetSubtype="2" fill="hold" grpId="0" nodeType="afterEffect">
                                  <p:stCondLst>
                                    <p:cond delay="0"/>
                                  </p:stCondLst>
                                  <p:childTnLst>
                                    <p:set>
                                      <p:cBhvr>
                                        <p:cTn id="20" dur="1" fill="hold">
                                          <p:stCondLst>
                                            <p:cond delay="0"/>
                                          </p:stCondLst>
                                        </p:cTn>
                                        <p:tgtEl>
                                          <p:spTgt spid="92"/>
                                        </p:tgtEl>
                                        <p:attrNameLst>
                                          <p:attrName>style.visibility</p:attrName>
                                        </p:attrNameLst>
                                      </p:cBhvr>
                                      <p:to>
                                        <p:strVal val="visible"/>
                                      </p:to>
                                    </p:set>
                                    <p:animEffect transition="in" filter="slide(fromRight)">
                                      <p:cBhvr>
                                        <p:cTn id="21" dur="500"/>
                                        <p:tgtEl>
                                          <p:spTgt spid="9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5"/>
                                        </p:tgtEl>
                                        <p:attrNameLst>
                                          <p:attrName>style.visibility</p:attrName>
                                        </p:attrNameLst>
                                      </p:cBhvr>
                                      <p:to>
                                        <p:strVal val="visible"/>
                                      </p:to>
                                    </p:set>
                                    <p:animEffect transition="in" filter="wipe(left)">
                                      <p:cBhvr>
                                        <p:cTn id="25" dur="500"/>
                                        <p:tgtEl>
                                          <p:spTgt spid="125"/>
                                        </p:tgtEl>
                                      </p:cBhvr>
                                    </p:animEffect>
                                  </p:childTnLst>
                                </p:cTn>
                              </p:par>
                            </p:childTnLst>
                          </p:cTn>
                        </p:par>
                        <p:par>
                          <p:cTn id="26" fill="hold">
                            <p:stCondLst>
                              <p:cond delay="2500"/>
                            </p:stCondLst>
                            <p:childTnLst>
                              <p:par>
                                <p:cTn id="27" presetID="53" presetClass="entr" presetSubtype="0" fill="hold" grpId="0" nodeType="afterEffect">
                                  <p:stCondLst>
                                    <p:cond delay="0"/>
                                  </p:stCondLst>
                                  <p:childTnLst>
                                    <p:set>
                                      <p:cBhvr>
                                        <p:cTn id="28" dur="1" fill="hold">
                                          <p:stCondLst>
                                            <p:cond delay="0"/>
                                          </p:stCondLst>
                                        </p:cTn>
                                        <p:tgtEl>
                                          <p:spTgt spid="126"/>
                                        </p:tgtEl>
                                        <p:attrNameLst>
                                          <p:attrName>style.visibility</p:attrName>
                                        </p:attrNameLst>
                                      </p:cBhvr>
                                      <p:to>
                                        <p:strVal val="visible"/>
                                      </p:to>
                                    </p:set>
                                    <p:anim calcmode="lin" valueType="num">
                                      <p:cBhvr>
                                        <p:cTn id="29" dur="500" fill="hold"/>
                                        <p:tgtEl>
                                          <p:spTgt spid="126"/>
                                        </p:tgtEl>
                                        <p:attrNameLst>
                                          <p:attrName>ppt_w</p:attrName>
                                        </p:attrNameLst>
                                      </p:cBhvr>
                                      <p:tavLst>
                                        <p:tav tm="0">
                                          <p:val>
                                            <p:fltVal val="0"/>
                                          </p:val>
                                        </p:tav>
                                        <p:tav tm="100000">
                                          <p:val>
                                            <p:strVal val="#ppt_w"/>
                                          </p:val>
                                        </p:tav>
                                      </p:tavLst>
                                    </p:anim>
                                    <p:anim calcmode="lin" valueType="num">
                                      <p:cBhvr>
                                        <p:cTn id="30" dur="500" fill="hold"/>
                                        <p:tgtEl>
                                          <p:spTgt spid="126"/>
                                        </p:tgtEl>
                                        <p:attrNameLst>
                                          <p:attrName>ppt_h</p:attrName>
                                        </p:attrNameLst>
                                      </p:cBhvr>
                                      <p:tavLst>
                                        <p:tav tm="0">
                                          <p:val>
                                            <p:fltVal val="0"/>
                                          </p:val>
                                        </p:tav>
                                        <p:tav tm="100000">
                                          <p:val>
                                            <p:strVal val="#ppt_h"/>
                                          </p:val>
                                        </p:tav>
                                      </p:tavLst>
                                    </p:anim>
                                    <p:animEffect transition="in" filter="fade">
                                      <p:cBhvr>
                                        <p:cTn id="31" dur="500"/>
                                        <p:tgtEl>
                                          <p:spTgt spid="126"/>
                                        </p:tgtEl>
                                      </p:cBhvr>
                                    </p:animEffect>
                                  </p:childTnLst>
                                </p:cTn>
                              </p:par>
                            </p:childTnLst>
                          </p:cTn>
                        </p:par>
                        <p:par>
                          <p:cTn id="32" fill="hold">
                            <p:stCondLst>
                              <p:cond delay="3000"/>
                            </p:stCondLst>
                            <p:childTnLst>
                              <p:par>
                                <p:cTn id="33" presetID="1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slide(fromBottom)">
                                      <p:cBhvr>
                                        <p:cTn id="35" dur="500"/>
                                        <p:tgtEl>
                                          <p:spTgt spid="90"/>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122"/>
                                        </p:tgtEl>
                                        <p:attrNameLst>
                                          <p:attrName>style.visibility</p:attrName>
                                        </p:attrNameLst>
                                      </p:cBhvr>
                                      <p:to>
                                        <p:strVal val="visible"/>
                                      </p:to>
                                    </p:set>
                                    <p:anim calcmode="lin" valueType="num">
                                      <p:cBhvr>
                                        <p:cTn id="39" dur="500" fill="hold"/>
                                        <p:tgtEl>
                                          <p:spTgt spid="122"/>
                                        </p:tgtEl>
                                        <p:attrNameLst>
                                          <p:attrName>ppt_w</p:attrName>
                                        </p:attrNameLst>
                                      </p:cBhvr>
                                      <p:tavLst>
                                        <p:tav tm="0">
                                          <p:val>
                                            <p:fltVal val="0"/>
                                          </p:val>
                                        </p:tav>
                                        <p:tav tm="100000">
                                          <p:val>
                                            <p:strVal val="#ppt_w"/>
                                          </p:val>
                                        </p:tav>
                                      </p:tavLst>
                                    </p:anim>
                                    <p:anim calcmode="lin" valueType="num">
                                      <p:cBhvr>
                                        <p:cTn id="40" dur="500" fill="hold"/>
                                        <p:tgtEl>
                                          <p:spTgt spid="122"/>
                                        </p:tgtEl>
                                        <p:attrNameLst>
                                          <p:attrName>ppt_h</p:attrName>
                                        </p:attrNameLst>
                                      </p:cBhvr>
                                      <p:tavLst>
                                        <p:tav tm="0">
                                          <p:val>
                                            <p:fltVal val="0"/>
                                          </p:val>
                                        </p:tav>
                                        <p:tav tm="100000">
                                          <p:val>
                                            <p:strVal val="#ppt_h"/>
                                          </p:val>
                                        </p:tav>
                                      </p:tavLst>
                                    </p:anim>
                                    <p:animEffect transition="in" filter="fade">
                                      <p:cBhvr>
                                        <p:cTn id="41" dur="500"/>
                                        <p:tgtEl>
                                          <p:spTgt spid="122"/>
                                        </p:tgtEl>
                                      </p:cBhvr>
                                    </p:animEffect>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124"/>
                                        </p:tgtEl>
                                        <p:attrNameLst>
                                          <p:attrName>style.visibility</p:attrName>
                                        </p:attrNameLst>
                                      </p:cBhvr>
                                      <p:to>
                                        <p:strVal val="visible"/>
                                      </p:to>
                                    </p:set>
                                    <p:animEffect transition="in" filter="wipe(up)">
                                      <p:cBhvr>
                                        <p:cTn id="45" dur="500"/>
                                        <p:tgtEl>
                                          <p:spTgt spid="124"/>
                                        </p:tgtEl>
                                      </p:cBhvr>
                                    </p:animEffect>
                                  </p:childTnLst>
                                </p:cTn>
                              </p:par>
                            </p:childTnLst>
                          </p:cTn>
                        </p:par>
                        <p:par>
                          <p:cTn id="46" fill="hold">
                            <p:stCondLst>
                              <p:cond delay="4500"/>
                            </p:stCondLst>
                            <p:childTnLst>
                              <p:par>
                                <p:cTn id="47" presetID="12" presetClass="entr" presetSubtype="2" fill="hold" grpId="0" nodeType="afterEffect">
                                  <p:stCondLst>
                                    <p:cond delay="0"/>
                                  </p:stCondLst>
                                  <p:childTnLst>
                                    <p:set>
                                      <p:cBhvr>
                                        <p:cTn id="48" dur="1" fill="hold">
                                          <p:stCondLst>
                                            <p:cond delay="0"/>
                                          </p:stCondLst>
                                        </p:cTn>
                                        <p:tgtEl>
                                          <p:spTgt spid="134"/>
                                        </p:tgtEl>
                                        <p:attrNameLst>
                                          <p:attrName>style.visibility</p:attrName>
                                        </p:attrNameLst>
                                      </p:cBhvr>
                                      <p:to>
                                        <p:strVal val="visible"/>
                                      </p:to>
                                    </p:set>
                                    <p:animEffect transition="in" filter="slide(fromRight)">
                                      <p:cBhvr>
                                        <p:cTn id="49" dur="500"/>
                                        <p:tgtEl>
                                          <p:spTgt spid="134"/>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wipe(left)">
                                      <p:cBhvr>
                                        <p:cTn id="53" dur="500"/>
                                        <p:tgtEl>
                                          <p:spTgt spid="84"/>
                                        </p:tgtEl>
                                      </p:cBhvr>
                                    </p:animEffect>
                                  </p:childTnLst>
                                </p:cTn>
                              </p:par>
                            </p:childTnLst>
                          </p:cTn>
                        </p:par>
                        <p:par>
                          <p:cTn id="54" fill="hold">
                            <p:stCondLst>
                              <p:cond delay="5500"/>
                            </p:stCondLst>
                            <p:childTnLst>
                              <p:par>
                                <p:cTn id="55" presetID="53" presetClass="entr" presetSubtype="0"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 calcmode="lin" valueType="num">
                                      <p:cBhvr>
                                        <p:cTn id="57" dur="500" fill="hold"/>
                                        <p:tgtEl>
                                          <p:spTgt spid="85"/>
                                        </p:tgtEl>
                                        <p:attrNameLst>
                                          <p:attrName>ppt_w</p:attrName>
                                        </p:attrNameLst>
                                      </p:cBhvr>
                                      <p:tavLst>
                                        <p:tav tm="0">
                                          <p:val>
                                            <p:fltVal val="0"/>
                                          </p:val>
                                        </p:tav>
                                        <p:tav tm="100000">
                                          <p:val>
                                            <p:strVal val="#ppt_w"/>
                                          </p:val>
                                        </p:tav>
                                      </p:tavLst>
                                    </p:anim>
                                    <p:anim calcmode="lin" valueType="num">
                                      <p:cBhvr>
                                        <p:cTn id="58" dur="500" fill="hold"/>
                                        <p:tgtEl>
                                          <p:spTgt spid="85"/>
                                        </p:tgtEl>
                                        <p:attrNameLst>
                                          <p:attrName>ppt_h</p:attrName>
                                        </p:attrNameLst>
                                      </p:cBhvr>
                                      <p:tavLst>
                                        <p:tav tm="0">
                                          <p:val>
                                            <p:fltVal val="0"/>
                                          </p:val>
                                        </p:tav>
                                        <p:tav tm="100000">
                                          <p:val>
                                            <p:strVal val="#ppt_h"/>
                                          </p:val>
                                        </p:tav>
                                      </p:tavLst>
                                    </p:anim>
                                    <p:animEffect transition="in" filter="fade">
                                      <p:cBhvr>
                                        <p:cTn id="59" dur="500"/>
                                        <p:tgtEl>
                                          <p:spTgt spid="85"/>
                                        </p:tgtEl>
                                      </p:cBhvr>
                                    </p:animEffect>
                                  </p:childTnLst>
                                </p:cTn>
                              </p:par>
                            </p:childTnLst>
                          </p:cTn>
                        </p:par>
                        <p:par>
                          <p:cTn id="60" fill="hold">
                            <p:stCondLst>
                              <p:cond delay="6000"/>
                            </p:stCondLst>
                            <p:childTnLst>
                              <p:par>
                                <p:cTn id="61" presetID="12" presetClass="entr" presetSubtype="4" fill="hold" grpId="0"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slide(fromBottom)">
                                      <p:cBhvr>
                                        <p:cTn id="63" dur="500"/>
                                        <p:tgtEl>
                                          <p:spTgt spid="127"/>
                                        </p:tgtEl>
                                      </p:cBhvr>
                                    </p:animEffect>
                                  </p:childTnLst>
                                </p:cTn>
                              </p:par>
                            </p:childTnLst>
                          </p:cTn>
                        </p:par>
                        <p:par>
                          <p:cTn id="64" fill="hold">
                            <p:stCondLst>
                              <p:cond delay="6500"/>
                            </p:stCondLst>
                            <p:childTnLst>
                              <p:par>
                                <p:cTn id="65" presetID="53" presetClass="entr" presetSubtype="0" fill="hold" grpId="0" nodeType="afterEffect">
                                  <p:stCondLst>
                                    <p:cond delay="0"/>
                                  </p:stCondLst>
                                  <p:childTnLst>
                                    <p:set>
                                      <p:cBhvr>
                                        <p:cTn id="66" dur="1" fill="hold">
                                          <p:stCondLst>
                                            <p:cond delay="0"/>
                                          </p:stCondLst>
                                        </p:cTn>
                                        <p:tgtEl>
                                          <p:spTgt spid="99"/>
                                        </p:tgtEl>
                                        <p:attrNameLst>
                                          <p:attrName>style.visibility</p:attrName>
                                        </p:attrNameLst>
                                      </p:cBhvr>
                                      <p:to>
                                        <p:strVal val="visible"/>
                                      </p:to>
                                    </p:set>
                                    <p:anim calcmode="lin" valueType="num">
                                      <p:cBhvr>
                                        <p:cTn id="67" dur="500" fill="hold"/>
                                        <p:tgtEl>
                                          <p:spTgt spid="99"/>
                                        </p:tgtEl>
                                        <p:attrNameLst>
                                          <p:attrName>ppt_w</p:attrName>
                                        </p:attrNameLst>
                                      </p:cBhvr>
                                      <p:tavLst>
                                        <p:tav tm="0">
                                          <p:val>
                                            <p:fltVal val="0"/>
                                          </p:val>
                                        </p:tav>
                                        <p:tav tm="100000">
                                          <p:val>
                                            <p:strVal val="#ppt_w"/>
                                          </p:val>
                                        </p:tav>
                                      </p:tavLst>
                                    </p:anim>
                                    <p:anim calcmode="lin" valueType="num">
                                      <p:cBhvr>
                                        <p:cTn id="68" dur="500" fill="hold"/>
                                        <p:tgtEl>
                                          <p:spTgt spid="99"/>
                                        </p:tgtEl>
                                        <p:attrNameLst>
                                          <p:attrName>ppt_h</p:attrName>
                                        </p:attrNameLst>
                                      </p:cBhvr>
                                      <p:tavLst>
                                        <p:tav tm="0">
                                          <p:val>
                                            <p:fltVal val="0"/>
                                          </p:val>
                                        </p:tav>
                                        <p:tav tm="100000">
                                          <p:val>
                                            <p:strVal val="#ppt_h"/>
                                          </p:val>
                                        </p:tav>
                                      </p:tavLst>
                                    </p:anim>
                                    <p:animEffect transition="in" filter="fade">
                                      <p:cBhvr>
                                        <p:cTn id="69" dur="500"/>
                                        <p:tgtEl>
                                          <p:spTgt spid="99"/>
                                        </p:tgtEl>
                                      </p:cBhvr>
                                    </p:animEffect>
                                  </p:childTnLst>
                                </p:cTn>
                              </p:par>
                            </p:childTnLst>
                          </p:cTn>
                        </p:par>
                        <p:par>
                          <p:cTn id="70" fill="hold">
                            <p:stCondLst>
                              <p:cond delay="7000"/>
                            </p:stCondLst>
                            <p:childTnLst>
                              <p:par>
                                <p:cTn id="71" presetID="22" presetClass="entr" presetSubtype="4" fill="hold" nodeType="afterEffect">
                                  <p:stCondLst>
                                    <p:cond delay="0"/>
                                  </p:stCondLst>
                                  <p:childTnLst>
                                    <p:set>
                                      <p:cBhvr>
                                        <p:cTn id="72" dur="1" fill="hold">
                                          <p:stCondLst>
                                            <p:cond delay="0"/>
                                          </p:stCondLst>
                                        </p:cTn>
                                        <p:tgtEl>
                                          <p:spTgt spid="128"/>
                                        </p:tgtEl>
                                        <p:attrNameLst>
                                          <p:attrName>style.visibility</p:attrName>
                                        </p:attrNameLst>
                                      </p:cBhvr>
                                      <p:to>
                                        <p:strVal val="visible"/>
                                      </p:to>
                                    </p:set>
                                    <p:animEffect transition="in" filter="wipe(down)">
                                      <p:cBhvr>
                                        <p:cTn id="73" dur="500"/>
                                        <p:tgtEl>
                                          <p:spTgt spid="128"/>
                                        </p:tgtEl>
                                      </p:cBhvr>
                                    </p:animEffect>
                                  </p:childTnLst>
                                </p:cTn>
                              </p:par>
                            </p:childTnLst>
                          </p:cTn>
                        </p:par>
                        <p:par>
                          <p:cTn id="74" fill="hold">
                            <p:stCondLst>
                              <p:cond delay="7500"/>
                            </p:stCondLst>
                            <p:childTnLst>
                              <p:par>
                                <p:cTn id="75" presetID="12" presetClass="entr" presetSubtype="2" fill="hold" grpId="0" nodeType="afterEffect">
                                  <p:stCondLst>
                                    <p:cond delay="0"/>
                                  </p:stCondLst>
                                  <p:childTnLst>
                                    <p:set>
                                      <p:cBhvr>
                                        <p:cTn id="76" dur="1" fill="hold">
                                          <p:stCondLst>
                                            <p:cond delay="0"/>
                                          </p:stCondLst>
                                        </p:cTn>
                                        <p:tgtEl>
                                          <p:spTgt spid="105"/>
                                        </p:tgtEl>
                                        <p:attrNameLst>
                                          <p:attrName>style.visibility</p:attrName>
                                        </p:attrNameLst>
                                      </p:cBhvr>
                                      <p:to>
                                        <p:strVal val="visible"/>
                                      </p:to>
                                    </p:set>
                                    <p:animEffect transition="in" filter="slide(fromRight)">
                                      <p:cBhvr>
                                        <p:cTn id="77" dur="500"/>
                                        <p:tgtEl>
                                          <p:spTgt spid="105"/>
                                        </p:tgtEl>
                                      </p:cBhvr>
                                    </p:animEffect>
                                  </p:childTnLst>
                                </p:cTn>
                              </p:par>
                            </p:childTnLst>
                          </p:cTn>
                        </p:par>
                        <p:par>
                          <p:cTn id="78" fill="hold">
                            <p:stCondLst>
                              <p:cond delay="8000"/>
                            </p:stCondLst>
                            <p:childTnLst>
                              <p:par>
                                <p:cTn id="79" presetID="22" presetClass="entr" presetSubtype="8"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wipe(left)">
                                      <p:cBhvr>
                                        <p:cTn id="81" dur="500"/>
                                        <p:tgtEl>
                                          <p:spTgt spid="100"/>
                                        </p:tgtEl>
                                      </p:cBhvr>
                                    </p:animEffect>
                                  </p:childTnLst>
                                </p:cTn>
                              </p:par>
                            </p:childTnLst>
                          </p:cTn>
                        </p:par>
                        <p:par>
                          <p:cTn id="82" fill="hold">
                            <p:stCondLst>
                              <p:cond delay="8500"/>
                            </p:stCondLst>
                            <p:childTnLst>
                              <p:par>
                                <p:cTn id="83" presetID="53" presetClass="entr" presetSubtype="0" fill="hold" grpId="0" nodeType="afterEffect">
                                  <p:stCondLst>
                                    <p:cond delay="0"/>
                                  </p:stCondLst>
                                  <p:childTnLst>
                                    <p:set>
                                      <p:cBhvr>
                                        <p:cTn id="84" dur="1" fill="hold">
                                          <p:stCondLst>
                                            <p:cond delay="0"/>
                                          </p:stCondLst>
                                        </p:cTn>
                                        <p:tgtEl>
                                          <p:spTgt spid="102"/>
                                        </p:tgtEl>
                                        <p:attrNameLst>
                                          <p:attrName>style.visibility</p:attrName>
                                        </p:attrNameLst>
                                      </p:cBhvr>
                                      <p:to>
                                        <p:strVal val="visible"/>
                                      </p:to>
                                    </p:set>
                                    <p:anim calcmode="lin" valueType="num">
                                      <p:cBhvr>
                                        <p:cTn id="85" dur="500" fill="hold"/>
                                        <p:tgtEl>
                                          <p:spTgt spid="102"/>
                                        </p:tgtEl>
                                        <p:attrNameLst>
                                          <p:attrName>ppt_w</p:attrName>
                                        </p:attrNameLst>
                                      </p:cBhvr>
                                      <p:tavLst>
                                        <p:tav tm="0">
                                          <p:val>
                                            <p:fltVal val="0"/>
                                          </p:val>
                                        </p:tav>
                                        <p:tav tm="100000">
                                          <p:val>
                                            <p:strVal val="#ppt_w"/>
                                          </p:val>
                                        </p:tav>
                                      </p:tavLst>
                                    </p:anim>
                                    <p:anim calcmode="lin" valueType="num">
                                      <p:cBhvr>
                                        <p:cTn id="86" dur="500" fill="hold"/>
                                        <p:tgtEl>
                                          <p:spTgt spid="102"/>
                                        </p:tgtEl>
                                        <p:attrNameLst>
                                          <p:attrName>ppt_h</p:attrName>
                                        </p:attrNameLst>
                                      </p:cBhvr>
                                      <p:tavLst>
                                        <p:tav tm="0">
                                          <p:val>
                                            <p:fltVal val="0"/>
                                          </p:val>
                                        </p:tav>
                                        <p:tav tm="100000">
                                          <p:val>
                                            <p:strVal val="#ppt_h"/>
                                          </p:val>
                                        </p:tav>
                                      </p:tavLst>
                                    </p:anim>
                                    <p:animEffect transition="in" filter="fade">
                                      <p:cBhvr>
                                        <p:cTn id="87" dur="500"/>
                                        <p:tgtEl>
                                          <p:spTgt spid="102"/>
                                        </p:tgtEl>
                                      </p:cBhvr>
                                    </p:animEffect>
                                  </p:childTnLst>
                                </p:cTn>
                              </p:par>
                            </p:childTnLst>
                          </p:cTn>
                        </p:par>
                        <p:par>
                          <p:cTn id="88" fill="hold">
                            <p:stCondLst>
                              <p:cond delay="9000"/>
                            </p:stCondLst>
                            <p:childTnLst>
                              <p:par>
                                <p:cTn id="89" presetID="12" presetClass="entr" presetSubtype="4" fill="hold" grpId="0" nodeType="after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slide(fromBottom)">
                                      <p:cBhvr>
                                        <p:cTn id="91" dur="500"/>
                                        <p:tgtEl>
                                          <p:spTgt spid="104"/>
                                        </p:tgtEl>
                                      </p:cBhvr>
                                    </p:animEffect>
                                  </p:childTnLst>
                                </p:cTn>
                              </p:par>
                            </p:childTnLst>
                          </p:cTn>
                        </p:par>
                        <p:par>
                          <p:cTn id="92" fill="hold">
                            <p:stCondLst>
                              <p:cond delay="9500"/>
                            </p:stCondLst>
                            <p:childTnLst>
                              <p:par>
                                <p:cTn id="93" presetID="53" presetClass="entr" presetSubtype="0" fill="hold" grpId="0" nodeType="afterEffect">
                                  <p:stCondLst>
                                    <p:cond delay="0"/>
                                  </p:stCondLst>
                                  <p:childTnLst>
                                    <p:set>
                                      <p:cBhvr>
                                        <p:cTn id="94" dur="1" fill="hold">
                                          <p:stCondLst>
                                            <p:cond delay="0"/>
                                          </p:stCondLst>
                                        </p:cTn>
                                        <p:tgtEl>
                                          <p:spTgt spid="123"/>
                                        </p:tgtEl>
                                        <p:attrNameLst>
                                          <p:attrName>style.visibility</p:attrName>
                                        </p:attrNameLst>
                                      </p:cBhvr>
                                      <p:to>
                                        <p:strVal val="visible"/>
                                      </p:to>
                                    </p:set>
                                    <p:anim calcmode="lin" valueType="num">
                                      <p:cBhvr>
                                        <p:cTn id="95" dur="500" fill="hold"/>
                                        <p:tgtEl>
                                          <p:spTgt spid="123"/>
                                        </p:tgtEl>
                                        <p:attrNameLst>
                                          <p:attrName>ppt_w</p:attrName>
                                        </p:attrNameLst>
                                      </p:cBhvr>
                                      <p:tavLst>
                                        <p:tav tm="0">
                                          <p:val>
                                            <p:fltVal val="0"/>
                                          </p:val>
                                        </p:tav>
                                        <p:tav tm="100000">
                                          <p:val>
                                            <p:strVal val="#ppt_w"/>
                                          </p:val>
                                        </p:tav>
                                      </p:tavLst>
                                    </p:anim>
                                    <p:anim calcmode="lin" valueType="num">
                                      <p:cBhvr>
                                        <p:cTn id="96" dur="500" fill="hold"/>
                                        <p:tgtEl>
                                          <p:spTgt spid="123"/>
                                        </p:tgtEl>
                                        <p:attrNameLst>
                                          <p:attrName>ppt_h</p:attrName>
                                        </p:attrNameLst>
                                      </p:cBhvr>
                                      <p:tavLst>
                                        <p:tav tm="0">
                                          <p:val>
                                            <p:fltVal val="0"/>
                                          </p:val>
                                        </p:tav>
                                        <p:tav tm="100000">
                                          <p:val>
                                            <p:strVal val="#ppt_h"/>
                                          </p:val>
                                        </p:tav>
                                      </p:tavLst>
                                    </p:anim>
                                    <p:animEffect transition="in" filter="fade">
                                      <p:cBhvr>
                                        <p:cTn id="97" dur="500"/>
                                        <p:tgtEl>
                                          <p:spTgt spid="123"/>
                                        </p:tgtEl>
                                      </p:cBhvr>
                                    </p:animEffect>
                                  </p:childTnLst>
                                </p:cTn>
                              </p:par>
                            </p:childTnLst>
                          </p:cTn>
                        </p:par>
                        <p:par>
                          <p:cTn id="98" fill="hold">
                            <p:stCondLst>
                              <p:cond delay="10000"/>
                            </p:stCondLst>
                            <p:childTnLst>
                              <p:par>
                                <p:cTn id="99" presetID="22" presetClass="entr" presetSubtype="1" fill="hold" nodeType="afterEffect">
                                  <p:stCondLst>
                                    <p:cond delay="0"/>
                                  </p:stCondLst>
                                  <p:childTnLst>
                                    <p:set>
                                      <p:cBhvr>
                                        <p:cTn id="100" dur="1" fill="hold">
                                          <p:stCondLst>
                                            <p:cond delay="0"/>
                                          </p:stCondLst>
                                        </p:cTn>
                                        <p:tgtEl>
                                          <p:spTgt spid="132"/>
                                        </p:tgtEl>
                                        <p:attrNameLst>
                                          <p:attrName>style.visibility</p:attrName>
                                        </p:attrNameLst>
                                      </p:cBhvr>
                                      <p:to>
                                        <p:strVal val="visible"/>
                                      </p:to>
                                    </p:set>
                                    <p:animEffect transition="in" filter="wipe(up)">
                                      <p:cBhvr>
                                        <p:cTn id="101" dur="500"/>
                                        <p:tgtEl>
                                          <p:spTgt spid="132"/>
                                        </p:tgtEl>
                                      </p:cBhvr>
                                    </p:animEffect>
                                  </p:childTnLst>
                                </p:cTn>
                              </p:par>
                            </p:childTnLst>
                          </p:cTn>
                        </p:par>
                        <p:par>
                          <p:cTn id="102" fill="hold">
                            <p:stCondLst>
                              <p:cond delay="10500"/>
                            </p:stCondLst>
                            <p:childTnLst>
                              <p:par>
                                <p:cTn id="103" presetID="12" presetClass="entr" presetSubtype="2" fill="hold" grpId="0" nodeType="afterEffect">
                                  <p:stCondLst>
                                    <p:cond delay="0"/>
                                  </p:stCondLst>
                                  <p:childTnLst>
                                    <p:set>
                                      <p:cBhvr>
                                        <p:cTn id="104" dur="1" fill="hold">
                                          <p:stCondLst>
                                            <p:cond delay="0"/>
                                          </p:stCondLst>
                                        </p:cTn>
                                        <p:tgtEl>
                                          <p:spTgt spid="135"/>
                                        </p:tgtEl>
                                        <p:attrNameLst>
                                          <p:attrName>style.visibility</p:attrName>
                                        </p:attrNameLst>
                                      </p:cBhvr>
                                      <p:to>
                                        <p:strVal val="visible"/>
                                      </p:to>
                                    </p:set>
                                    <p:animEffect transition="in" filter="slide(fromRight)">
                                      <p:cBhvr>
                                        <p:cTn id="105" dur="500"/>
                                        <p:tgtEl>
                                          <p:spTgt spid="135"/>
                                        </p:tgtEl>
                                      </p:cBhvr>
                                    </p:animEffect>
                                  </p:childTnLst>
                                </p:cTn>
                              </p:par>
                            </p:childTnLst>
                          </p:cTn>
                        </p:par>
                        <p:par>
                          <p:cTn id="106" fill="hold">
                            <p:stCondLst>
                              <p:cond delay="11000"/>
                            </p:stCondLst>
                            <p:childTnLst>
                              <p:par>
                                <p:cTn id="107" presetID="22" presetClass="entr" presetSubtype="8" fill="hold" grpId="0" nodeType="afterEffect">
                                  <p:stCondLst>
                                    <p:cond delay="0"/>
                                  </p:stCondLst>
                                  <p:childTnLst>
                                    <p:set>
                                      <p:cBhvr>
                                        <p:cTn id="108" dur="1" fill="hold">
                                          <p:stCondLst>
                                            <p:cond delay="0"/>
                                          </p:stCondLst>
                                        </p:cTn>
                                        <p:tgtEl>
                                          <p:spTgt spid="130"/>
                                        </p:tgtEl>
                                        <p:attrNameLst>
                                          <p:attrName>style.visibility</p:attrName>
                                        </p:attrNameLst>
                                      </p:cBhvr>
                                      <p:to>
                                        <p:strVal val="visible"/>
                                      </p:to>
                                    </p:set>
                                    <p:animEffect transition="in" filter="wipe(left)">
                                      <p:cBhvr>
                                        <p:cTn id="109" dur="500"/>
                                        <p:tgtEl>
                                          <p:spTgt spid="130"/>
                                        </p:tgtEl>
                                      </p:cBhvr>
                                    </p:animEffect>
                                  </p:childTnLst>
                                </p:cTn>
                              </p:par>
                            </p:childTnLst>
                          </p:cTn>
                        </p:par>
                        <p:par>
                          <p:cTn id="110" fill="hold">
                            <p:stCondLst>
                              <p:cond delay="11500"/>
                            </p:stCondLst>
                            <p:childTnLst>
                              <p:par>
                                <p:cTn id="111" presetID="53" presetClass="entr" presetSubtype="0" fill="hold" grpId="0" nodeType="afterEffect">
                                  <p:stCondLst>
                                    <p:cond delay="0"/>
                                  </p:stCondLst>
                                  <p:childTnLst>
                                    <p:set>
                                      <p:cBhvr>
                                        <p:cTn id="112" dur="1" fill="hold">
                                          <p:stCondLst>
                                            <p:cond delay="0"/>
                                          </p:stCondLst>
                                        </p:cTn>
                                        <p:tgtEl>
                                          <p:spTgt spid="131"/>
                                        </p:tgtEl>
                                        <p:attrNameLst>
                                          <p:attrName>style.visibility</p:attrName>
                                        </p:attrNameLst>
                                      </p:cBhvr>
                                      <p:to>
                                        <p:strVal val="visible"/>
                                      </p:to>
                                    </p:set>
                                    <p:anim calcmode="lin" valueType="num">
                                      <p:cBhvr>
                                        <p:cTn id="113" dur="500" fill="hold"/>
                                        <p:tgtEl>
                                          <p:spTgt spid="131"/>
                                        </p:tgtEl>
                                        <p:attrNameLst>
                                          <p:attrName>ppt_w</p:attrName>
                                        </p:attrNameLst>
                                      </p:cBhvr>
                                      <p:tavLst>
                                        <p:tav tm="0">
                                          <p:val>
                                            <p:fltVal val="0"/>
                                          </p:val>
                                        </p:tav>
                                        <p:tav tm="100000">
                                          <p:val>
                                            <p:strVal val="#ppt_w"/>
                                          </p:val>
                                        </p:tav>
                                      </p:tavLst>
                                    </p:anim>
                                    <p:anim calcmode="lin" valueType="num">
                                      <p:cBhvr>
                                        <p:cTn id="114" dur="500" fill="hold"/>
                                        <p:tgtEl>
                                          <p:spTgt spid="131"/>
                                        </p:tgtEl>
                                        <p:attrNameLst>
                                          <p:attrName>ppt_h</p:attrName>
                                        </p:attrNameLst>
                                      </p:cBhvr>
                                      <p:tavLst>
                                        <p:tav tm="0">
                                          <p:val>
                                            <p:fltVal val="0"/>
                                          </p:val>
                                        </p:tav>
                                        <p:tav tm="100000">
                                          <p:val>
                                            <p:strVal val="#ppt_h"/>
                                          </p:val>
                                        </p:tav>
                                      </p:tavLst>
                                    </p:anim>
                                    <p:animEffect transition="in" filter="fade">
                                      <p:cBhvr>
                                        <p:cTn id="115" dur="500"/>
                                        <p:tgtEl>
                                          <p:spTgt spid="131"/>
                                        </p:tgtEl>
                                      </p:cBhvr>
                                    </p:animEffect>
                                  </p:childTnLst>
                                </p:cTn>
                              </p:par>
                            </p:childTnLst>
                          </p:cTn>
                        </p:par>
                        <p:par>
                          <p:cTn id="116" fill="hold">
                            <p:stCondLst>
                              <p:cond delay="12000"/>
                            </p:stCondLst>
                            <p:childTnLst>
                              <p:par>
                                <p:cTn id="117" presetID="12" presetClass="entr" presetSubtype="4" fill="hold" grpId="0" nodeType="afterEffect">
                                  <p:stCondLst>
                                    <p:cond delay="0"/>
                                  </p:stCondLst>
                                  <p:childTnLst>
                                    <p:set>
                                      <p:cBhvr>
                                        <p:cTn id="118" dur="1" fill="hold">
                                          <p:stCondLst>
                                            <p:cond delay="0"/>
                                          </p:stCondLst>
                                        </p:cTn>
                                        <p:tgtEl>
                                          <p:spTgt spid="133"/>
                                        </p:tgtEl>
                                        <p:attrNameLst>
                                          <p:attrName>style.visibility</p:attrName>
                                        </p:attrNameLst>
                                      </p:cBhvr>
                                      <p:to>
                                        <p:strVal val="visible"/>
                                      </p:to>
                                    </p:set>
                                    <p:animEffect transition="in" filter="slide(fromBottom)">
                                      <p:cBhvr>
                                        <p:cTn id="119" dur="500"/>
                                        <p:tgtEl>
                                          <p:spTgt spid="133"/>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108"/>
                                        </p:tgtEl>
                                        <p:attrNameLst>
                                          <p:attrName>style.visibility</p:attrName>
                                        </p:attrNameLst>
                                      </p:cBhvr>
                                      <p:to>
                                        <p:strVal val="visible"/>
                                      </p:to>
                                    </p:set>
                                    <p:anim calcmode="lin" valueType="num">
                                      <p:cBhvr>
                                        <p:cTn id="123" dur="500" fill="hold"/>
                                        <p:tgtEl>
                                          <p:spTgt spid="108"/>
                                        </p:tgtEl>
                                        <p:attrNameLst>
                                          <p:attrName>ppt_w</p:attrName>
                                        </p:attrNameLst>
                                      </p:cBhvr>
                                      <p:tavLst>
                                        <p:tav tm="0">
                                          <p:val>
                                            <p:fltVal val="0"/>
                                          </p:val>
                                        </p:tav>
                                        <p:tav tm="100000">
                                          <p:val>
                                            <p:strVal val="#ppt_w"/>
                                          </p:val>
                                        </p:tav>
                                      </p:tavLst>
                                    </p:anim>
                                    <p:anim calcmode="lin" valueType="num">
                                      <p:cBhvr>
                                        <p:cTn id="124" dur="500" fill="hold"/>
                                        <p:tgtEl>
                                          <p:spTgt spid="108"/>
                                        </p:tgtEl>
                                        <p:attrNameLst>
                                          <p:attrName>ppt_h</p:attrName>
                                        </p:attrNameLst>
                                      </p:cBhvr>
                                      <p:tavLst>
                                        <p:tav tm="0">
                                          <p:val>
                                            <p:fltVal val="0"/>
                                          </p:val>
                                        </p:tav>
                                        <p:tav tm="100000">
                                          <p:val>
                                            <p:strVal val="#ppt_h"/>
                                          </p:val>
                                        </p:tav>
                                      </p:tavLst>
                                    </p:anim>
                                    <p:animEffect transition="in" filter="fade">
                                      <p:cBhvr>
                                        <p:cTn id="125" dur="500"/>
                                        <p:tgtEl>
                                          <p:spTgt spid="108"/>
                                        </p:tgtEl>
                                      </p:cBhvr>
                                    </p:animEffect>
                                  </p:childTnLst>
                                </p:cTn>
                              </p:par>
                            </p:childTnLst>
                          </p:cTn>
                        </p:par>
                        <p:par>
                          <p:cTn id="126" fill="hold">
                            <p:stCondLst>
                              <p:cond delay="13000"/>
                            </p:stCondLst>
                            <p:childTnLst>
                              <p:par>
                                <p:cTn id="127" presetID="22" presetClass="entr" presetSubtype="4" fill="hold" nodeType="afterEffect">
                                  <p:stCondLst>
                                    <p:cond delay="0"/>
                                  </p:stCondLst>
                                  <p:childTnLst>
                                    <p:set>
                                      <p:cBhvr>
                                        <p:cTn id="128" dur="1" fill="hold">
                                          <p:stCondLst>
                                            <p:cond delay="0"/>
                                          </p:stCondLst>
                                        </p:cTn>
                                        <p:tgtEl>
                                          <p:spTgt spid="129"/>
                                        </p:tgtEl>
                                        <p:attrNameLst>
                                          <p:attrName>style.visibility</p:attrName>
                                        </p:attrNameLst>
                                      </p:cBhvr>
                                      <p:to>
                                        <p:strVal val="visible"/>
                                      </p:to>
                                    </p:set>
                                    <p:animEffect transition="in" filter="wipe(down)">
                                      <p:cBhvr>
                                        <p:cTn id="129" dur="500"/>
                                        <p:tgtEl>
                                          <p:spTgt spid="129"/>
                                        </p:tgtEl>
                                      </p:cBhvr>
                                    </p:animEffect>
                                  </p:childTnLst>
                                </p:cTn>
                              </p:par>
                            </p:childTnLst>
                          </p:cTn>
                        </p:par>
                        <p:par>
                          <p:cTn id="130" fill="hold">
                            <p:stCondLst>
                              <p:cond delay="13500"/>
                            </p:stCondLst>
                            <p:childTnLst>
                              <p:par>
                                <p:cTn id="131" presetID="12" presetClass="entr" presetSubtype="2" fill="hold" grpId="0" nodeType="afterEffect">
                                  <p:stCondLst>
                                    <p:cond delay="0"/>
                                  </p:stCondLst>
                                  <p:childTnLst>
                                    <p:set>
                                      <p:cBhvr>
                                        <p:cTn id="132" dur="1" fill="hold">
                                          <p:stCondLst>
                                            <p:cond delay="0"/>
                                          </p:stCondLst>
                                        </p:cTn>
                                        <p:tgtEl>
                                          <p:spTgt spid="120"/>
                                        </p:tgtEl>
                                        <p:attrNameLst>
                                          <p:attrName>style.visibility</p:attrName>
                                        </p:attrNameLst>
                                      </p:cBhvr>
                                      <p:to>
                                        <p:strVal val="visible"/>
                                      </p:to>
                                    </p:set>
                                    <p:animEffect transition="in" filter="slide(fromRight)">
                                      <p:cBhvr>
                                        <p:cTn id="133" dur="500"/>
                                        <p:tgtEl>
                                          <p:spTgt spid="120"/>
                                        </p:tgtEl>
                                      </p:cBhvr>
                                    </p:animEffect>
                                  </p:childTnLst>
                                </p:cTn>
                              </p:par>
                            </p:childTnLst>
                          </p:cTn>
                        </p:par>
                        <p:par>
                          <p:cTn id="134" fill="hold">
                            <p:stCondLst>
                              <p:cond delay="14000"/>
                            </p:stCondLst>
                            <p:childTnLst>
                              <p:par>
                                <p:cTn id="135" presetID="22" presetClass="entr" presetSubtype="8" fill="hold" grpId="0" nodeType="afterEffect">
                                  <p:stCondLst>
                                    <p:cond delay="0"/>
                                  </p:stCondLst>
                                  <p:childTnLst>
                                    <p:set>
                                      <p:cBhvr>
                                        <p:cTn id="136" dur="1" fill="hold">
                                          <p:stCondLst>
                                            <p:cond delay="0"/>
                                          </p:stCondLst>
                                        </p:cTn>
                                        <p:tgtEl>
                                          <p:spTgt spid="111"/>
                                        </p:tgtEl>
                                        <p:attrNameLst>
                                          <p:attrName>style.visibility</p:attrName>
                                        </p:attrNameLst>
                                      </p:cBhvr>
                                      <p:to>
                                        <p:strVal val="visible"/>
                                      </p:to>
                                    </p:set>
                                    <p:animEffect transition="in" filter="wipe(left)">
                                      <p:cBhvr>
                                        <p:cTn id="137" dur="500"/>
                                        <p:tgtEl>
                                          <p:spTgt spid="111"/>
                                        </p:tgtEl>
                                      </p:cBhvr>
                                    </p:animEffect>
                                  </p:childTnLst>
                                </p:cTn>
                              </p:par>
                            </p:childTnLst>
                          </p:cTn>
                        </p:par>
                        <p:par>
                          <p:cTn id="138" fill="hold">
                            <p:stCondLst>
                              <p:cond delay="14500"/>
                            </p:stCondLst>
                            <p:childTnLst>
                              <p:par>
                                <p:cTn id="139" presetID="53" presetClass="entr" presetSubtype="0" fill="hold" grpId="0" nodeType="afterEffect">
                                  <p:stCondLst>
                                    <p:cond delay="0"/>
                                  </p:stCondLst>
                                  <p:childTnLst>
                                    <p:set>
                                      <p:cBhvr>
                                        <p:cTn id="140" dur="1" fill="hold">
                                          <p:stCondLst>
                                            <p:cond delay="0"/>
                                          </p:stCondLst>
                                        </p:cTn>
                                        <p:tgtEl>
                                          <p:spTgt spid="114"/>
                                        </p:tgtEl>
                                        <p:attrNameLst>
                                          <p:attrName>style.visibility</p:attrName>
                                        </p:attrNameLst>
                                      </p:cBhvr>
                                      <p:to>
                                        <p:strVal val="visible"/>
                                      </p:to>
                                    </p:set>
                                    <p:anim calcmode="lin" valueType="num">
                                      <p:cBhvr>
                                        <p:cTn id="141" dur="500" fill="hold"/>
                                        <p:tgtEl>
                                          <p:spTgt spid="114"/>
                                        </p:tgtEl>
                                        <p:attrNameLst>
                                          <p:attrName>ppt_w</p:attrName>
                                        </p:attrNameLst>
                                      </p:cBhvr>
                                      <p:tavLst>
                                        <p:tav tm="0">
                                          <p:val>
                                            <p:fltVal val="0"/>
                                          </p:val>
                                        </p:tav>
                                        <p:tav tm="100000">
                                          <p:val>
                                            <p:strVal val="#ppt_w"/>
                                          </p:val>
                                        </p:tav>
                                      </p:tavLst>
                                    </p:anim>
                                    <p:anim calcmode="lin" valueType="num">
                                      <p:cBhvr>
                                        <p:cTn id="142" dur="500" fill="hold"/>
                                        <p:tgtEl>
                                          <p:spTgt spid="114"/>
                                        </p:tgtEl>
                                        <p:attrNameLst>
                                          <p:attrName>ppt_h</p:attrName>
                                        </p:attrNameLst>
                                      </p:cBhvr>
                                      <p:tavLst>
                                        <p:tav tm="0">
                                          <p:val>
                                            <p:fltVal val="0"/>
                                          </p:val>
                                        </p:tav>
                                        <p:tav tm="100000">
                                          <p:val>
                                            <p:strVal val="#ppt_h"/>
                                          </p:val>
                                        </p:tav>
                                      </p:tavLst>
                                    </p:anim>
                                    <p:animEffect transition="in" filter="fade">
                                      <p:cBhvr>
                                        <p:cTn id="143" dur="500"/>
                                        <p:tgtEl>
                                          <p:spTgt spid="114"/>
                                        </p:tgtEl>
                                      </p:cBhvr>
                                    </p:animEffect>
                                  </p:childTnLst>
                                </p:cTn>
                              </p:par>
                            </p:childTnLst>
                          </p:cTn>
                        </p:par>
                        <p:par>
                          <p:cTn id="144" fill="hold">
                            <p:stCondLst>
                              <p:cond delay="15000"/>
                            </p:stCondLst>
                            <p:childTnLst>
                              <p:par>
                                <p:cTn id="145" presetID="12" presetClass="entr" presetSubtype="4" fill="hold" grpId="0" nodeType="afterEffect">
                                  <p:stCondLst>
                                    <p:cond delay="0"/>
                                  </p:stCondLst>
                                  <p:childTnLst>
                                    <p:set>
                                      <p:cBhvr>
                                        <p:cTn id="146" dur="1" fill="hold">
                                          <p:stCondLst>
                                            <p:cond delay="0"/>
                                          </p:stCondLst>
                                        </p:cTn>
                                        <p:tgtEl>
                                          <p:spTgt spid="117"/>
                                        </p:tgtEl>
                                        <p:attrNameLst>
                                          <p:attrName>style.visibility</p:attrName>
                                        </p:attrNameLst>
                                      </p:cBhvr>
                                      <p:to>
                                        <p:strVal val="visible"/>
                                      </p:to>
                                    </p:set>
                                    <p:animEffect transition="in" filter="slide(fromBottom)">
                                      <p:cBhvr>
                                        <p:cTn id="147"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4" grpId="0" animBg="1"/>
      <p:bldP spid="85" grpId="0" animBg="1"/>
      <p:bldP spid="90" grpId="0"/>
      <p:bldP spid="92" grpId="0"/>
      <p:bldP spid="99" grpId="0" animBg="1"/>
      <p:bldP spid="100" grpId="0" animBg="1"/>
      <p:bldP spid="102" grpId="0" animBg="1"/>
      <p:bldP spid="104" grpId="0"/>
      <p:bldP spid="105" grpId="0"/>
      <p:bldP spid="108" grpId="0" animBg="1"/>
      <p:bldP spid="111" grpId="0" animBg="1"/>
      <p:bldP spid="114" grpId="0" animBg="1"/>
      <p:bldP spid="117" grpId="0"/>
      <p:bldP spid="120" grpId="0"/>
      <p:bldP spid="122" grpId="0" animBg="1"/>
      <p:bldP spid="123" grpId="0" animBg="1"/>
      <p:bldP spid="125" grpId="0" animBg="1"/>
      <p:bldP spid="126" grpId="0" animBg="1"/>
      <p:bldP spid="127" grpId="0"/>
      <p:bldP spid="130" grpId="0" animBg="1"/>
      <p:bldP spid="131" grpId="0" animBg="1"/>
      <p:bldP spid="133" grpId="0"/>
      <p:bldP spid="134" grpId="0"/>
      <p:bldP spid="1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nvGraphicFramePr>
        <p:xfrm>
          <a:off x="375379" y="1459925"/>
          <a:ext cx="11750124" cy="4766584"/>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67"/>
          <p:cNvGrpSpPr/>
          <p:nvPr/>
        </p:nvGrpSpPr>
        <p:grpSpPr>
          <a:xfrm>
            <a:off x="2491678" y="6226505"/>
            <a:ext cx="7920425" cy="282877"/>
            <a:chOff x="1028811" y="4267200"/>
            <a:chExt cx="5632611" cy="201168"/>
          </a:xfrm>
        </p:grpSpPr>
        <p:grpSp>
          <p:nvGrpSpPr>
            <p:cNvPr id="5" name="Group 50"/>
            <p:cNvGrpSpPr/>
            <p:nvPr/>
          </p:nvGrpSpPr>
          <p:grpSpPr>
            <a:xfrm>
              <a:off x="1028811" y="4267200"/>
              <a:ext cx="1040748" cy="201168"/>
              <a:chOff x="2221306" y="3914656"/>
              <a:chExt cx="1040748" cy="201168"/>
            </a:xfrm>
          </p:grpSpPr>
          <p:sp>
            <p:nvSpPr>
              <p:cNvPr id="53" name="TextBox 52"/>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54" name="Oval 53"/>
              <p:cNvSpPr>
                <a:spLocks noChangeAspect="1"/>
              </p:cNvSpPr>
              <p:nvPr/>
            </p:nvSpPr>
            <p:spPr>
              <a:xfrm>
                <a:off x="2221306" y="3914656"/>
                <a:ext cx="207097" cy="20116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 name="Group 50"/>
            <p:cNvGrpSpPr/>
            <p:nvPr/>
          </p:nvGrpSpPr>
          <p:grpSpPr>
            <a:xfrm>
              <a:off x="2176777" y="4267200"/>
              <a:ext cx="1040748" cy="201168"/>
              <a:chOff x="2221306" y="3914656"/>
              <a:chExt cx="1040748" cy="201168"/>
            </a:xfrm>
          </p:grpSpPr>
          <p:sp>
            <p:nvSpPr>
              <p:cNvPr id="56" name="TextBox 55"/>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57" name="Oval 56"/>
              <p:cNvSpPr>
                <a:spLocks noChangeAspect="1"/>
              </p:cNvSpPr>
              <p:nvPr/>
            </p:nvSpPr>
            <p:spPr>
              <a:xfrm>
                <a:off x="2221306" y="3914656"/>
                <a:ext cx="207097" cy="2011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50"/>
            <p:cNvGrpSpPr/>
            <p:nvPr/>
          </p:nvGrpSpPr>
          <p:grpSpPr>
            <a:xfrm>
              <a:off x="3324743" y="4267200"/>
              <a:ext cx="1040748" cy="201168"/>
              <a:chOff x="2221306" y="3914656"/>
              <a:chExt cx="1040748" cy="201168"/>
            </a:xfrm>
          </p:grpSpPr>
          <p:sp>
            <p:nvSpPr>
              <p:cNvPr id="59" name="TextBox 58"/>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60" name="Oval 59"/>
              <p:cNvSpPr>
                <a:spLocks noChangeAspect="1"/>
              </p:cNvSpPr>
              <p:nvPr/>
            </p:nvSpPr>
            <p:spPr>
              <a:xfrm>
                <a:off x="2221306" y="3914656"/>
                <a:ext cx="207097" cy="2011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50"/>
            <p:cNvGrpSpPr/>
            <p:nvPr/>
          </p:nvGrpSpPr>
          <p:grpSpPr>
            <a:xfrm>
              <a:off x="4472709" y="4267200"/>
              <a:ext cx="1040748" cy="201168"/>
              <a:chOff x="2221306" y="3914656"/>
              <a:chExt cx="1040748" cy="201168"/>
            </a:xfrm>
          </p:grpSpPr>
          <p:sp>
            <p:nvSpPr>
              <p:cNvPr id="62" name="TextBox 61"/>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63" name="Oval 62"/>
              <p:cNvSpPr>
                <a:spLocks noChangeAspect="1"/>
              </p:cNvSpPr>
              <p:nvPr/>
            </p:nvSpPr>
            <p:spPr>
              <a:xfrm>
                <a:off x="2221306" y="3914656"/>
                <a:ext cx="207097" cy="2011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50"/>
            <p:cNvGrpSpPr/>
            <p:nvPr/>
          </p:nvGrpSpPr>
          <p:grpSpPr>
            <a:xfrm>
              <a:off x="5620674" y="4267200"/>
              <a:ext cx="1040748" cy="201168"/>
              <a:chOff x="2221306" y="3914656"/>
              <a:chExt cx="1040748" cy="201168"/>
            </a:xfrm>
          </p:grpSpPr>
          <p:sp>
            <p:nvSpPr>
              <p:cNvPr id="66" name="TextBox 65"/>
              <p:cNvSpPr txBox="1"/>
              <p:nvPr/>
            </p:nvSpPr>
            <p:spPr>
              <a:xfrm>
                <a:off x="2463797" y="3938296"/>
                <a:ext cx="798257" cy="153851"/>
              </a:xfrm>
              <a:prstGeom prst="rect">
                <a:avLst/>
              </a:prstGeom>
              <a:noFill/>
            </p:spPr>
            <p:txBody>
              <a:bodyPr wrap="none" lIns="0" tIns="0" rIns="0" bIns="0" rtlCol="0" anchor="t">
                <a:spAutoFit/>
              </a:bodyPr>
              <a:lstStyle/>
              <a:p>
                <a:r>
                  <a:rPr lang="en-US" sz="1406" b="1" dirty="0">
                    <a:solidFill>
                      <a:schemeClr val="tx1">
                        <a:lumMod val="50000"/>
                        <a:lumOff val="50000"/>
                      </a:schemeClr>
                    </a:solidFill>
                  </a:rPr>
                  <a:t>Text Goes Here</a:t>
                </a:r>
              </a:p>
            </p:txBody>
          </p:sp>
          <p:sp>
            <p:nvSpPr>
              <p:cNvPr id="67" name="Oval 66"/>
              <p:cNvSpPr>
                <a:spLocks noChangeAspect="1"/>
              </p:cNvSpPr>
              <p:nvPr/>
            </p:nvSpPr>
            <p:spPr>
              <a:xfrm>
                <a:off x="2221306" y="3914656"/>
                <a:ext cx="207097" cy="2011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9" name="文本框 18"/>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19"/>
          <p:cNvGrpSpPr/>
          <p:nvPr/>
        </p:nvGrpSpPr>
        <p:grpSpPr>
          <a:xfrm>
            <a:off x="381000" y="289867"/>
            <a:ext cx="458492" cy="446733"/>
            <a:chOff x="381000" y="289867"/>
            <a:chExt cx="458492" cy="446733"/>
          </a:xfrm>
        </p:grpSpPr>
        <p:sp>
          <p:nvSpPr>
            <p:cNvPr id="21" name="矩形 20"/>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879786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11" dur="1000"/>
                                        <p:tgtEl>
                                          <p:spTgt spid="64">
                                            <p:graphicEl>
                                              <a:chart seriesIdx="-3" categoryIdx="-3" bldStep="gridLegend"/>
                                            </p:graphicEl>
                                          </p:spTgt>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15" dur="500"/>
                                        <p:tgtEl>
                                          <p:spTgt spid="64">
                                            <p:graphicEl>
                                              <a:chart seriesIdx="0" categoryIdx="-4" bldStep="series"/>
                                            </p:graphicEl>
                                          </p:spTgt>
                                        </p:tgtEl>
                                      </p:cBhvr>
                                    </p:animEffect>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19" dur="500"/>
                                        <p:tgtEl>
                                          <p:spTgt spid="64">
                                            <p:graphicEl>
                                              <a:chart seriesIdx="1" categoryIdx="-4" bldStep="series"/>
                                            </p:graphicEl>
                                          </p:spTgt>
                                        </p:tgtEl>
                                      </p:cBhvr>
                                    </p:animEffect>
                                  </p:childTnLst>
                                </p:cTn>
                              </p:par>
                            </p:childTnLst>
                          </p:cTn>
                        </p:par>
                        <p:par>
                          <p:cTn id="20" fill="hold">
                            <p:stCondLst>
                              <p:cond delay="2500"/>
                            </p:stCondLst>
                            <p:childTnLst>
                              <p:par>
                                <p:cTn id="21" presetID="12" presetClass="entr" presetSubtype="4" fill="hold" grpId="0" nodeType="afterEffect">
                                  <p:stCondLst>
                                    <p:cond delay="0"/>
                                  </p:stCondLst>
                                  <p:childTnLst>
                                    <p:set>
                                      <p:cBhvr>
                                        <p:cTn id="22"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23" dur="500"/>
                                        <p:tgtEl>
                                          <p:spTgt spid="64">
                                            <p:graphicEl>
                                              <a:chart seriesIdx="2" categoryIdx="-4" bldStep="series"/>
                                            </p:graphicEl>
                                          </p:spTgt>
                                        </p:tgtEl>
                                      </p:cBhvr>
                                    </p:animEffect>
                                  </p:childTnLst>
                                </p:cTn>
                              </p:par>
                            </p:childTnLst>
                          </p:cTn>
                        </p:par>
                        <p:par>
                          <p:cTn id="24" fill="hold">
                            <p:stCondLst>
                              <p:cond delay="3000"/>
                            </p:stCondLst>
                            <p:childTnLst>
                              <p:par>
                                <p:cTn id="25" presetID="12" presetClass="entr" presetSubtype="4" fill="hold" grpId="0" nodeType="afterEffect">
                                  <p:stCondLst>
                                    <p:cond delay="0"/>
                                  </p:stCondLst>
                                  <p:childTnLst>
                                    <p:set>
                                      <p:cBhvr>
                                        <p:cTn id="26" dur="1" fill="hold">
                                          <p:stCondLst>
                                            <p:cond delay="0"/>
                                          </p:stCondLst>
                                        </p:cTn>
                                        <p:tgtEl>
                                          <p:spTgt spid="64">
                                            <p:graphicEl>
                                              <a:chart seriesIdx="3" categoryIdx="-4" bldStep="series"/>
                                            </p:graphicEl>
                                          </p:spTgt>
                                        </p:tgtEl>
                                        <p:attrNameLst>
                                          <p:attrName>style.visibility</p:attrName>
                                        </p:attrNameLst>
                                      </p:cBhvr>
                                      <p:to>
                                        <p:strVal val="visible"/>
                                      </p:to>
                                    </p:set>
                                    <p:animEffect transition="in" filter="slide(fromBottom)">
                                      <p:cBhvr>
                                        <p:cTn id="27" dur="500"/>
                                        <p:tgtEl>
                                          <p:spTgt spid="64">
                                            <p:graphicEl>
                                              <a:chart seriesIdx="3" categoryIdx="-4" bldStep="series"/>
                                            </p:graphicEl>
                                          </p:spTgt>
                                        </p:tgtEl>
                                      </p:cBhvr>
                                    </p:animEffect>
                                  </p:childTnLst>
                                </p:cTn>
                              </p:par>
                            </p:childTnLst>
                          </p:cTn>
                        </p:par>
                        <p:par>
                          <p:cTn id="28" fill="hold">
                            <p:stCondLst>
                              <p:cond delay="3500"/>
                            </p:stCondLst>
                            <p:childTnLst>
                              <p:par>
                                <p:cTn id="29" presetID="12" presetClass="entr" presetSubtype="4" fill="hold" grpId="0" nodeType="afterEffect">
                                  <p:stCondLst>
                                    <p:cond delay="0"/>
                                  </p:stCondLst>
                                  <p:childTnLst>
                                    <p:set>
                                      <p:cBhvr>
                                        <p:cTn id="30" dur="1" fill="hold">
                                          <p:stCondLst>
                                            <p:cond delay="0"/>
                                          </p:stCondLst>
                                        </p:cTn>
                                        <p:tgtEl>
                                          <p:spTgt spid="64">
                                            <p:graphicEl>
                                              <a:chart seriesIdx="4" categoryIdx="-4" bldStep="series"/>
                                            </p:graphicEl>
                                          </p:spTgt>
                                        </p:tgtEl>
                                        <p:attrNameLst>
                                          <p:attrName>style.visibility</p:attrName>
                                        </p:attrNameLst>
                                      </p:cBhvr>
                                      <p:to>
                                        <p:strVal val="visible"/>
                                      </p:to>
                                    </p:set>
                                    <p:animEffect transition="in" filter="slide(fromBottom)">
                                      <p:cBhvr>
                                        <p:cTn id="31" dur="500"/>
                                        <p:tgtEl>
                                          <p:spTgt spid="64">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ight Arrow 70"/>
          <p:cNvSpPr/>
          <p:nvPr/>
        </p:nvSpPr>
        <p:spPr>
          <a:xfrm rot="2160000">
            <a:off x="7110766" y="2958624"/>
            <a:ext cx="349715" cy="442517"/>
          </a:xfrm>
          <a:prstGeom prst="righ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0" name="Right Arrow 59"/>
          <p:cNvSpPr/>
          <p:nvPr/>
        </p:nvSpPr>
        <p:spPr>
          <a:xfrm rot="10800000">
            <a:off x="6331382" y="5418243"/>
            <a:ext cx="349715" cy="442517"/>
          </a:xfrm>
          <a:prstGeom prst="righ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0" name="Right Arrow 49"/>
          <p:cNvSpPr/>
          <p:nvPr/>
        </p:nvSpPr>
        <p:spPr>
          <a:xfrm rot="19440000">
            <a:off x="5516190" y="2970259"/>
            <a:ext cx="349715" cy="442517"/>
          </a:xfrm>
          <a:prstGeom prst="righ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8" name="Oval 97"/>
          <p:cNvSpPr/>
          <p:nvPr/>
        </p:nvSpPr>
        <p:spPr>
          <a:xfrm>
            <a:off x="7435339" y="3109383"/>
            <a:ext cx="1311163" cy="1311165"/>
          </a:xfrm>
          <a:prstGeom prst="ellipse">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Right Arrow 106"/>
          <p:cNvSpPr/>
          <p:nvPr/>
        </p:nvSpPr>
        <p:spPr>
          <a:xfrm rot="6480000">
            <a:off x="7614583" y="4471561"/>
            <a:ext cx="349715" cy="442517"/>
          </a:xfrm>
          <a:prstGeom prst="righ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08" name="Oval 107"/>
          <p:cNvSpPr/>
          <p:nvPr/>
        </p:nvSpPr>
        <p:spPr>
          <a:xfrm>
            <a:off x="6826265" y="4983920"/>
            <a:ext cx="1311163" cy="1311165"/>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Right Arrow 14"/>
          <p:cNvSpPr/>
          <p:nvPr/>
        </p:nvSpPr>
        <p:spPr>
          <a:xfrm>
            <a:off x="6436296" y="5506746"/>
            <a:ext cx="244801" cy="2655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875078">
              <a:lnSpc>
                <a:spcPct val="90000"/>
              </a:lnSpc>
              <a:spcAft>
                <a:spcPct val="35000"/>
              </a:spcAft>
            </a:pPr>
            <a:endParaRPr lang="en-US" sz="1969" dirty="0"/>
          </a:p>
        </p:txBody>
      </p:sp>
      <p:sp>
        <p:nvSpPr>
          <p:cNvPr id="111" name="Right Arrow 110"/>
          <p:cNvSpPr/>
          <p:nvPr/>
        </p:nvSpPr>
        <p:spPr>
          <a:xfrm rot="15120000">
            <a:off x="5034504" y="4490387"/>
            <a:ext cx="349715" cy="442517"/>
          </a:xfrm>
          <a:prstGeom prst="rightArrow">
            <a:avLst>
              <a:gd name="adj1" fmla="val 60000"/>
              <a:gd name="adj2" fmla="val 50000"/>
            </a:avLst>
          </a:pr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12" name="Oval 111"/>
          <p:cNvSpPr/>
          <p:nvPr/>
        </p:nvSpPr>
        <p:spPr>
          <a:xfrm>
            <a:off x="4246184" y="3109383"/>
            <a:ext cx="1311163" cy="1311165"/>
          </a:xfrm>
          <a:prstGeom prst="ellipse">
            <a:avLst/>
          </a:pr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Freeform 128"/>
          <p:cNvSpPr>
            <a:spLocks/>
          </p:cNvSpPr>
          <p:nvPr/>
        </p:nvSpPr>
        <p:spPr bwMode="auto">
          <a:xfrm rot="11700000" flipV="1">
            <a:off x="6009416" y="3793320"/>
            <a:ext cx="944262" cy="937265"/>
          </a:xfrm>
          <a:custGeom>
            <a:avLst/>
            <a:gdLst/>
            <a:ahLst/>
            <a:cxnLst>
              <a:cxn ang="0">
                <a:pos x="31" y="62"/>
              </a:cxn>
              <a:cxn ang="0">
                <a:pos x="8" y="51"/>
              </a:cxn>
              <a:cxn ang="0">
                <a:pos x="8" y="49"/>
              </a:cxn>
              <a:cxn ang="0">
                <a:pos x="13" y="44"/>
              </a:cxn>
              <a:cxn ang="0">
                <a:pos x="14" y="43"/>
              </a:cxn>
              <a:cxn ang="0">
                <a:pos x="15" y="44"/>
              </a:cxn>
              <a:cxn ang="0">
                <a:pos x="31" y="52"/>
              </a:cxn>
              <a:cxn ang="0">
                <a:pos x="52" y="31"/>
              </a:cxn>
              <a:cxn ang="0">
                <a:pos x="31" y="11"/>
              </a:cxn>
              <a:cxn ang="0">
                <a:pos x="17" y="16"/>
              </a:cxn>
              <a:cxn ang="0">
                <a:pos x="23" y="22"/>
              </a:cxn>
              <a:cxn ang="0">
                <a:pos x="23" y="25"/>
              </a:cxn>
              <a:cxn ang="0">
                <a:pos x="21" y="26"/>
              </a:cxn>
              <a:cxn ang="0">
                <a:pos x="3" y="26"/>
              </a:cxn>
              <a:cxn ang="0">
                <a:pos x="0" y="24"/>
              </a:cxn>
              <a:cxn ang="0">
                <a:pos x="0" y="6"/>
              </a:cxn>
              <a:cxn ang="0">
                <a:pos x="2" y="3"/>
              </a:cxn>
              <a:cxn ang="0">
                <a:pos x="5" y="4"/>
              </a:cxn>
              <a:cxn ang="0">
                <a:pos x="10" y="9"/>
              </a:cxn>
              <a:cxn ang="0">
                <a:pos x="31" y="0"/>
              </a:cxn>
              <a:cxn ang="0">
                <a:pos x="62" y="31"/>
              </a:cxn>
              <a:cxn ang="0">
                <a:pos x="31" y="62"/>
              </a:cxn>
            </a:cxnLst>
            <a:rect l="0" t="0" r="r" b="b"/>
            <a:pathLst>
              <a:path w="62" h="62">
                <a:moveTo>
                  <a:pt x="31" y="62"/>
                </a:moveTo>
                <a:cubicBezTo>
                  <a:pt x="22" y="62"/>
                  <a:pt x="13" y="58"/>
                  <a:pt x="8" y="51"/>
                </a:cubicBezTo>
                <a:cubicBezTo>
                  <a:pt x="7" y="50"/>
                  <a:pt x="7" y="50"/>
                  <a:pt x="8" y="49"/>
                </a:cubicBezTo>
                <a:cubicBezTo>
                  <a:pt x="13" y="44"/>
                  <a:pt x="13" y="44"/>
                  <a:pt x="13" y="44"/>
                </a:cubicBezTo>
                <a:cubicBezTo>
                  <a:pt x="13" y="44"/>
                  <a:pt x="14" y="43"/>
                  <a:pt x="14" y="43"/>
                </a:cubicBezTo>
                <a:cubicBezTo>
                  <a:pt x="15" y="43"/>
                  <a:pt x="15" y="44"/>
                  <a:pt x="15" y="44"/>
                </a:cubicBezTo>
                <a:cubicBezTo>
                  <a:pt x="19" y="49"/>
                  <a:pt x="25" y="52"/>
                  <a:pt x="31" y="52"/>
                </a:cubicBezTo>
                <a:cubicBezTo>
                  <a:pt x="43" y="52"/>
                  <a:pt x="52" y="43"/>
                  <a:pt x="52" y="31"/>
                </a:cubicBezTo>
                <a:cubicBezTo>
                  <a:pt x="52" y="20"/>
                  <a:pt x="43" y="11"/>
                  <a:pt x="31" y="11"/>
                </a:cubicBezTo>
                <a:cubicBezTo>
                  <a:pt x="26" y="11"/>
                  <a:pt x="21" y="13"/>
                  <a:pt x="17" y="16"/>
                </a:cubicBezTo>
                <a:cubicBezTo>
                  <a:pt x="23" y="22"/>
                  <a:pt x="23" y="22"/>
                  <a:pt x="23" y="22"/>
                </a:cubicBezTo>
                <a:cubicBezTo>
                  <a:pt x="24" y="23"/>
                  <a:pt x="24" y="24"/>
                  <a:pt x="23" y="25"/>
                </a:cubicBezTo>
                <a:cubicBezTo>
                  <a:pt x="23" y="26"/>
                  <a:pt x="22" y="26"/>
                  <a:pt x="21" y="26"/>
                </a:cubicBezTo>
                <a:cubicBezTo>
                  <a:pt x="3" y="26"/>
                  <a:pt x="3" y="26"/>
                  <a:pt x="3" y="26"/>
                </a:cubicBezTo>
                <a:cubicBezTo>
                  <a:pt x="2" y="26"/>
                  <a:pt x="0" y="25"/>
                  <a:pt x="0" y="24"/>
                </a:cubicBezTo>
                <a:cubicBezTo>
                  <a:pt x="0" y="6"/>
                  <a:pt x="0" y="6"/>
                  <a:pt x="0" y="6"/>
                </a:cubicBezTo>
                <a:cubicBezTo>
                  <a:pt x="0" y="5"/>
                  <a:pt x="1" y="4"/>
                  <a:pt x="2" y="3"/>
                </a:cubicBezTo>
                <a:cubicBezTo>
                  <a:pt x="3" y="3"/>
                  <a:pt x="4" y="3"/>
                  <a:pt x="5" y="4"/>
                </a:cubicBezTo>
                <a:cubicBezTo>
                  <a:pt x="10" y="9"/>
                  <a:pt x="10" y="9"/>
                  <a:pt x="10" y="9"/>
                </a:cubicBezTo>
                <a:cubicBezTo>
                  <a:pt x="16" y="4"/>
                  <a:pt x="23" y="0"/>
                  <a:pt x="31" y="0"/>
                </a:cubicBezTo>
                <a:cubicBezTo>
                  <a:pt x="48" y="0"/>
                  <a:pt x="62" y="14"/>
                  <a:pt x="62" y="31"/>
                </a:cubicBezTo>
                <a:cubicBezTo>
                  <a:pt x="62" y="48"/>
                  <a:pt x="48" y="62"/>
                  <a:pt x="31" y="62"/>
                </a:cubicBez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116" name="Footer Text"/>
          <p:cNvSpPr txBox="1"/>
          <p:nvPr/>
        </p:nvSpPr>
        <p:spPr>
          <a:xfrm>
            <a:off x="8812668" y="3418736"/>
            <a:ext cx="3041195" cy="692305"/>
          </a:xfrm>
          <a:prstGeom prst="rect">
            <a:avLst/>
          </a:prstGeom>
          <a:noFill/>
        </p:spPr>
        <p:txBody>
          <a:bodyPr wrap="square" lIns="0" tIns="0" rIns="0" bIns="0" rtlCol="0">
            <a:spAutoFit/>
          </a:bodyPr>
          <a:lstStyle/>
          <a:p>
            <a:r>
              <a:rPr lang="en-US" sz="1687" b="1" dirty="0">
                <a:solidFill>
                  <a:schemeClr val="accent3"/>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bg1">
                    <a:lumMod val="65000"/>
                  </a:schemeClr>
                </a:solidFill>
              </a:rPr>
              <a:t>of lorem ipsum available, but the majority have suffered alteration in some form.</a:t>
            </a:r>
          </a:p>
        </p:txBody>
      </p:sp>
      <p:sp>
        <p:nvSpPr>
          <p:cNvPr id="117" name="Footer Text"/>
          <p:cNvSpPr txBox="1"/>
          <p:nvPr/>
        </p:nvSpPr>
        <p:spPr>
          <a:xfrm>
            <a:off x="8210749" y="5293272"/>
            <a:ext cx="3296478" cy="692305"/>
          </a:xfrm>
          <a:prstGeom prst="rect">
            <a:avLst/>
          </a:prstGeom>
          <a:noFill/>
        </p:spPr>
        <p:txBody>
          <a:bodyPr wrap="square" lIns="0" tIns="0" rIns="0" bIns="0" rtlCol="0">
            <a:spAutoFit/>
          </a:bodyPr>
          <a:lstStyle/>
          <a:p>
            <a:r>
              <a:rPr lang="en-US" sz="1687" b="1" dirty="0">
                <a:solidFill>
                  <a:schemeClr val="accent4"/>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bg1">
                    <a:lumMod val="65000"/>
                  </a:schemeClr>
                </a:solidFill>
              </a:rPr>
              <a:t>of lorem ipsum available, but the majority have suffered alteration in some form.</a:t>
            </a:r>
          </a:p>
        </p:txBody>
      </p:sp>
      <p:sp>
        <p:nvSpPr>
          <p:cNvPr id="118" name="Footer Text"/>
          <p:cNvSpPr txBox="1"/>
          <p:nvPr/>
        </p:nvSpPr>
        <p:spPr>
          <a:xfrm>
            <a:off x="1699760" y="5293272"/>
            <a:ext cx="2975027" cy="908647"/>
          </a:xfrm>
          <a:prstGeom prst="rect">
            <a:avLst/>
          </a:prstGeom>
          <a:noFill/>
        </p:spPr>
        <p:txBody>
          <a:bodyPr wrap="square" lIns="0" tIns="0" rIns="0" bIns="0" rtlCol="0">
            <a:spAutoFit/>
          </a:bodyPr>
          <a:lstStyle/>
          <a:p>
            <a:pPr algn="r"/>
            <a:r>
              <a:rPr lang="en-US" sz="1687" b="1" dirty="0">
                <a:solidFill>
                  <a:schemeClr val="accent5"/>
                </a:solidFill>
              </a:rPr>
              <a:t>Title Goes Here</a:t>
            </a:r>
            <a:r>
              <a:rPr lang="en-US" sz="1406" dirty="0">
                <a:solidFill>
                  <a:schemeClr val="accent5"/>
                </a:solidFill>
              </a:rPr>
              <a:t/>
            </a:r>
            <a:br>
              <a:rPr lang="en-US" sz="1406" dirty="0">
                <a:solidFill>
                  <a:schemeClr val="accent5"/>
                </a:solidFill>
              </a:rPr>
            </a:br>
            <a:r>
              <a:rPr lang="en-US" sz="1406" dirty="0">
                <a:solidFill>
                  <a:schemeClr val="bg1">
                    <a:lumMod val="65000"/>
                  </a:schemeClr>
                </a:solidFill>
              </a:rPr>
              <a:t>of lorem ipsum available, but the majority have suffered alteration in some form.</a:t>
            </a:r>
          </a:p>
        </p:txBody>
      </p:sp>
      <p:sp>
        <p:nvSpPr>
          <p:cNvPr id="119" name="Footer Text"/>
          <p:cNvSpPr txBox="1"/>
          <p:nvPr/>
        </p:nvSpPr>
        <p:spPr>
          <a:xfrm>
            <a:off x="1044265" y="3418736"/>
            <a:ext cx="2975027" cy="908647"/>
          </a:xfrm>
          <a:prstGeom prst="rect">
            <a:avLst/>
          </a:prstGeom>
          <a:noFill/>
        </p:spPr>
        <p:txBody>
          <a:bodyPr wrap="square" lIns="0" tIns="0" rIns="0" bIns="0" rtlCol="0">
            <a:spAutoFit/>
          </a:bodyPr>
          <a:lstStyle/>
          <a:p>
            <a:pPr algn="r"/>
            <a:r>
              <a:rPr lang="en-US" sz="1687" b="1" dirty="0">
                <a:solidFill>
                  <a:schemeClr val="accent1"/>
                </a:solidFill>
              </a:rPr>
              <a:t>Title Goes Here</a:t>
            </a:r>
            <a:r>
              <a:rPr lang="en-US" sz="1406" dirty="0">
                <a:solidFill>
                  <a:schemeClr val="accent1"/>
                </a:solidFill>
              </a:rPr>
              <a:t/>
            </a:r>
            <a:br>
              <a:rPr lang="en-US" sz="1406" dirty="0">
                <a:solidFill>
                  <a:schemeClr val="accent1"/>
                </a:solidFill>
              </a:rPr>
            </a:br>
            <a:r>
              <a:rPr lang="en-US" sz="1406" dirty="0">
                <a:solidFill>
                  <a:schemeClr val="bg1">
                    <a:lumMod val="65000"/>
                  </a:schemeClr>
                </a:solidFill>
              </a:rPr>
              <a:t>of lorem ipsum available, but the majority have suffered alteration in some form.</a:t>
            </a:r>
          </a:p>
        </p:txBody>
      </p:sp>
      <p:sp>
        <p:nvSpPr>
          <p:cNvPr id="120" name="Oval 119"/>
          <p:cNvSpPr/>
          <p:nvPr/>
        </p:nvSpPr>
        <p:spPr>
          <a:xfrm>
            <a:off x="5840760" y="1950854"/>
            <a:ext cx="1311163" cy="1311165"/>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1" name="Oval 120"/>
          <p:cNvSpPr/>
          <p:nvPr/>
        </p:nvSpPr>
        <p:spPr>
          <a:xfrm>
            <a:off x="4855257" y="4983920"/>
            <a:ext cx="1311163" cy="1311165"/>
          </a:xfrm>
          <a:prstGeom prst="ellipse">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2" name="Footer Text"/>
          <p:cNvSpPr txBox="1"/>
          <p:nvPr/>
        </p:nvSpPr>
        <p:spPr>
          <a:xfrm>
            <a:off x="2689471" y="2143008"/>
            <a:ext cx="2975027" cy="908647"/>
          </a:xfrm>
          <a:prstGeom prst="rect">
            <a:avLst/>
          </a:prstGeom>
          <a:noFill/>
        </p:spPr>
        <p:txBody>
          <a:bodyPr wrap="square" lIns="0" tIns="0" rIns="0" bIns="0" rtlCol="0">
            <a:spAutoFit/>
          </a:bodyPr>
          <a:lstStyle/>
          <a:p>
            <a:pPr algn="r"/>
            <a:r>
              <a:rPr lang="en-US" sz="1687" b="1" dirty="0">
                <a:solidFill>
                  <a:schemeClr val="accent2"/>
                </a:solidFill>
              </a:rPr>
              <a:t>Title Goes Here</a:t>
            </a:r>
            <a:r>
              <a:rPr lang="en-US" sz="1406" dirty="0">
                <a:solidFill>
                  <a:schemeClr val="accent2"/>
                </a:solidFill>
              </a:rPr>
              <a:t/>
            </a:r>
            <a:br>
              <a:rPr lang="en-US" sz="1406" dirty="0">
                <a:solidFill>
                  <a:schemeClr val="accent2"/>
                </a:solidFill>
              </a:rPr>
            </a:br>
            <a:r>
              <a:rPr lang="en-US" sz="1406" dirty="0">
                <a:solidFill>
                  <a:schemeClr val="bg1">
                    <a:lumMod val="65000"/>
                  </a:schemeClr>
                </a:solidFill>
              </a:rPr>
              <a:t>of lorem ipsum available, but the majority have suffered alteration in some form.</a:t>
            </a:r>
          </a:p>
        </p:txBody>
      </p:sp>
      <p:sp>
        <p:nvSpPr>
          <p:cNvPr id="125" name="Freeform 124"/>
          <p:cNvSpPr>
            <a:spLocks noEditPoints="1"/>
          </p:cNvSpPr>
          <p:nvPr/>
        </p:nvSpPr>
        <p:spPr bwMode="auto">
          <a:xfrm>
            <a:off x="4679936" y="3440886"/>
            <a:ext cx="443659" cy="648158"/>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131" name="Freeform 137"/>
          <p:cNvSpPr>
            <a:spLocks noEditPoints="1"/>
          </p:cNvSpPr>
          <p:nvPr/>
        </p:nvSpPr>
        <p:spPr bwMode="auto">
          <a:xfrm>
            <a:off x="7851044" y="3519333"/>
            <a:ext cx="479754" cy="491265"/>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140" name="Freeform 65"/>
          <p:cNvSpPr>
            <a:spLocks noEditPoints="1"/>
          </p:cNvSpPr>
          <p:nvPr/>
        </p:nvSpPr>
        <p:spPr bwMode="auto">
          <a:xfrm>
            <a:off x="6225965" y="2360058"/>
            <a:ext cx="540756" cy="492758"/>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141" name="Freeform 83"/>
          <p:cNvSpPr>
            <a:spLocks noEditPoints="1"/>
          </p:cNvSpPr>
          <p:nvPr/>
        </p:nvSpPr>
        <p:spPr bwMode="auto">
          <a:xfrm>
            <a:off x="7315928" y="5390625"/>
            <a:ext cx="331839" cy="497756"/>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142" name="Freeform 57"/>
          <p:cNvSpPr>
            <a:spLocks noEditPoints="1"/>
          </p:cNvSpPr>
          <p:nvPr/>
        </p:nvSpPr>
        <p:spPr bwMode="auto">
          <a:xfrm>
            <a:off x="5290539" y="5444200"/>
            <a:ext cx="440603" cy="390605"/>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24" name="文本框 23"/>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5" name="组合 24"/>
          <p:cNvGrpSpPr/>
          <p:nvPr/>
        </p:nvGrpSpPr>
        <p:grpSpPr>
          <a:xfrm>
            <a:off x="381000" y="289867"/>
            <a:ext cx="458492" cy="446733"/>
            <a:chOff x="381000" y="289867"/>
            <a:chExt cx="458492" cy="446733"/>
          </a:xfrm>
        </p:grpSpPr>
        <p:sp>
          <p:nvSpPr>
            <p:cNvPr id="26" name="矩形 25"/>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5472733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p:cTn id="7" dur="500" fill="hold"/>
                                        <p:tgtEl>
                                          <p:spTgt spid="115"/>
                                        </p:tgtEl>
                                        <p:attrNameLst>
                                          <p:attrName>ppt_w</p:attrName>
                                        </p:attrNameLst>
                                      </p:cBhvr>
                                      <p:tavLst>
                                        <p:tav tm="0">
                                          <p:val>
                                            <p:fltVal val="0"/>
                                          </p:val>
                                        </p:tav>
                                        <p:tav tm="100000">
                                          <p:val>
                                            <p:strVal val="#ppt_w"/>
                                          </p:val>
                                        </p:tav>
                                      </p:tavLst>
                                    </p:anim>
                                    <p:anim calcmode="lin" valueType="num">
                                      <p:cBhvr>
                                        <p:cTn id="8" dur="500" fill="hold"/>
                                        <p:tgtEl>
                                          <p:spTgt spid="115"/>
                                        </p:tgtEl>
                                        <p:attrNameLst>
                                          <p:attrName>ppt_h</p:attrName>
                                        </p:attrNameLst>
                                      </p:cBhvr>
                                      <p:tavLst>
                                        <p:tav tm="0">
                                          <p:val>
                                            <p:fltVal val="0"/>
                                          </p:val>
                                        </p:tav>
                                        <p:tav tm="100000">
                                          <p:val>
                                            <p:strVal val="#ppt_h"/>
                                          </p:val>
                                        </p:tav>
                                      </p:tavLst>
                                    </p:anim>
                                    <p:animEffect transition="in" filter="fade">
                                      <p:cBhvr>
                                        <p:cTn id="9" dur="500"/>
                                        <p:tgtEl>
                                          <p:spTgt spid="11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12"/>
                                        </p:tgtEl>
                                        <p:attrNameLst>
                                          <p:attrName>style.visibility</p:attrName>
                                        </p:attrNameLst>
                                      </p:cBhvr>
                                      <p:to>
                                        <p:strVal val="visible"/>
                                      </p:to>
                                    </p:set>
                                    <p:anim calcmode="lin" valueType="num">
                                      <p:cBhvr>
                                        <p:cTn id="13" dur="500" fill="hold"/>
                                        <p:tgtEl>
                                          <p:spTgt spid="112"/>
                                        </p:tgtEl>
                                        <p:attrNameLst>
                                          <p:attrName>ppt_w</p:attrName>
                                        </p:attrNameLst>
                                      </p:cBhvr>
                                      <p:tavLst>
                                        <p:tav tm="0">
                                          <p:val>
                                            <p:fltVal val="0"/>
                                          </p:val>
                                        </p:tav>
                                        <p:tav tm="100000">
                                          <p:val>
                                            <p:strVal val="#ppt_w"/>
                                          </p:val>
                                        </p:tav>
                                      </p:tavLst>
                                    </p:anim>
                                    <p:anim calcmode="lin" valueType="num">
                                      <p:cBhvr>
                                        <p:cTn id="14" dur="500" fill="hold"/>
                                        <p:tgtEl>
                                          <p:spTgt spid="112"/>
                                        </p:tgtEl>
                                        <p:attrNameLst>
                                          <p:attrName>ppt_h</p:attrName>
                                        </p:attrNameLst>
                                      </p:cBhvr>
                                      <p:tavLst>
                                        <p:tav tm="0">
                                          <p:val>
                                            <p:fltVal val="0"/>
                                          </p:val>
                                        </p:tav>
                                        <p:tav tm="100000">
                                          <p:val>
                                            <p:strVal val="#ppt_h"/>
                                          </p:val>
                                        </p:tav>
                                      </p:tavLst>
                                    </p:anim>
                                    <p:animEffect transition="in" filter="fade">
                                      <p:cBhvr>
                                        <p:cTn id="15" dur="500"/>
                                        <p:tgtEl>
                                          <p:spTgt spid="112"/>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25"/>
                                        </p:tgtEl>
                                        <p:attrNameLst>
                                          <p:attrName>style.visibility</p:attrName>
                                        </p:attrNameLst>
                                      </p:cBhvr>
                                      <p:to>
                                        <p:strVal val="visible"/>
                                      </p:to>
                                    </p:set>
                                    <p:anim calcmode="lin" valueType="num">
                                      <p:cBhvr>
                                        <p:cTn id="19" dur="500" fill="hold"/>
                                        <p:tgtEl>
                                          <p:spTgt spid="125"/>
                                        </p:tgtEl>
                                        <p:attrNameLst>
                                          <p:attrName>ppt_w</p:attrName>
                                        </p:attrNameLst>
                                      </p:cBhvr>
                                      <p:tavLst>
                                        <p:tav tm="0">
                                          <p:val>
                                            <p:fltVal val="0"/>
                                          </p:val>
                                        </p:tav>
                                        <p:tav tm="100000">
                                          <p:val>
                                            <p:strVal val="#ppt_w"/>
                                          </p:val>
                                        </p:tav>
                                      </p:tavLst>
                                    </p:anim>
                                    <p:anim calcmode="lin" valueType="num">
                                      <p:cBhvr>
                                        <p:cTn id="20" dur="500" fill="hold"/>
                                        <p:tgtEl>
                                          <p:spTgt spid="125"/>
                                        </p:tgtEl>
                                        <p:attrNameLst>
                                          <p:attrName>ppt_h</p:attrName>
                                        </p:attrNameLst>
                                      </p:cBhvr>
                                      <p:tavLst>
                                        <p:tav tm="0">
                                          <p:val>
                                            <p:fltVal val="0"/>
                                          </p:val>
                                        </p:tav>
                                        <p:tav tm="100000">
                                          <p:val>
                                            <p:strVal val="#ppt_h"/>
                                          </p:val>
                                        </p:tav>
                                      </p:tavLst>
                                    </p:anim>
                                    <p:animEffect transition="in" filter="fade">
                                      <p:cBhvr>
                                        <p:cTn id="21" dur="500"/>
                                        <p:tgtEl>
                                          <p:spTgt spid="125"/>
                                        </p:tgtEl>
                                      </p:cBhvr>
                                    </p:animEffect>
                                  </p:childTnLst>
                                </p:cTn>
                              </p:par>
                            </p:childTnLst>
                          </p:cTn>
                        </p:par>
                        <p:par>
                          <p:cTn id="22" fill="hold">
                            <p:stCondLst>
                              <p:cond delay="1500"/>
                            </p:stCondLst>
                            <p:childTnLst>
                              <p:par>
                                <p:cTn id="23" presetID="2" presetClass="entr" presetSubtype="8" accel="50000" decel="50000" fill="hold" grpId="0"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additive="base">
                                        <p:cTn id="25" dur="500" fill="hold"/>
                                        <p:tgtEl>
                                          <p:spTgt spid="119"/>
                                        </p:tgtEl>
                                        <p:attrNameLst>
                                          <p:attrName>ppt_x</p:attrName>
                                        </p:attrNameLst>
                                      </p:cBhvr>
                                      <p:tavLst>
                                        <p:tav tm="0">
                                          <p:val>
                                            <p:strVal val="0-#ppt_w/2"/>
                                          </p:val>
                                        </p:tav>
                                        <p:tav tm="100000">
                                          <p:val>
                                            <p:strVal val="#ppt_x"/>
                                          </p:val>
                                        </p:tav>
                                      </p:tavLst>
                                    </p:anim>
                                    <p:anim calcmode="lin" valueType="num">
                                      <p:cBhvr additive="base">
                                        <p:cTn id="26" dur="500" fill="hold"/>
                                        <p:tgtEl>
                                          <p:spTgt spid="119"/>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childTnLst>
                          </p:cTn>
                        </p:par>
                        <p:par>
                          <p:cTn id="33" fill="hold">
                            <p:stCondLst>
                              <p:cond delay="2500"/>
                            </p:stCondLst>
                            <p:childTnLst>
                              <p:par>
                                <p:cTn id="34" presetID="53" presetClass="entr" presetSubtype="0" fill="hold" nodeType="afterEffect">
                                  <p:stCondLst>
                                    <p:cond delay="0"/>
                                  </p:stCondLst>
                                  <p:childTnLst>
                                    <p:set>
                                      <p:cBhvr>
                                        <p:cTn id="35" dur="1" fill="hold">
                                          <p:stCondLst>
                                            <p:cond delay="0"/>
                                          </p:stCondLst>
                                        </p:cTn>
                                        <p:tgtEl>
                                          <p:spTgt spid="120"/>
                                        </p:tgtEl>
                                        <p:attrNameLst>
                                          <p:attrName>style.visibility</p:attrName>
                                        </p:attrNameLst>
                                      </p:cBhvr>
                                      <p:to>
                                        <p:strVal val="visible"/>
                                      </p:to>
                                    </p:set>
                                    <p:anim calcmode="lin" valueType="num">
                                      <p:cBhvr>
                                        <p:cTn id="36" dur="500" fill="hold"/>
                                        <p:tgtEl>
                                          <p:spTgt spid="120"/>
                                        </p:tgtEl>
                                        <p:attrNameLst>
                                          <p:attrName>ppt_w</p:attrName>
                                        </p:attrNameLst>
                                      </p:cBhvr>
                                      <p:tavLst>
                                        <p:tav tm="0">
                                          <p:val>
                                            <p:fltVal val="0"/>
                                          </p:val>
                                        </p:tav>
                                        <p:tav tm="100000">
                                          <p:val>
                                            <p:strVal val="#ppt_w"/>
                                          </p:val>
                                        </p:tav>
                                      </p:tavLst>
                                    </p:anim>
                                    <p:anim calcmode="lin" valueType="num">
                                      <p:cBhvr>
                                        <p:cTn id="37" dur="500" fill="hold"/>
                                        <p:tgtEl>
                                          <p:spTgt spid="120"/>
                                        </p:tgtEl>
                                        <p:attrNameLst>
                                          <p:attrName>ppt_h</p:attrName>
                                        </p:attrNameLst>
                                      </p:cBhvr>
                                      <p:tavLst>
                                        <p:tav tm="0">
                                          <p:val>
                                            <p:fltVal val="0"/>
                                          </p:val>
                                        </p:tav>
                                        <p:tav tm="100000">
                                          <p:val>
                                            <p:strVal val="#ppt_h"/>
                                          </p:val>
                                        </p:tav>
                                      </p:tavLst>
                                    </p:anim>
                                    <p:animEffect transition="in" filter="fade">
                                      <p:cBhvr>
                                        <p:cTn id="38" dur="500"/>
                                        <p:tgtEl>
                                          <p:spTgt spid="120"/>
                                        </p:tgtEl>
                                      </p:cBhvr>
                                    </p:animEffect>
                                  </p:childTnLst>
                                </p:cTn>
                              </p:par>
                            </p:childTnLst>
                          </p:cTn>
                        </p:par>
                        <p:par>
                          <p:cTn id="39" fill="hold">
                            <p:stCondLst>
                              <p:cond delay="3000"/>
                            </p:stCondLst>
                            <p:childTnLst>
                              <p:par>
                                <p:cTn id="40" presetID="53" presetClass="entr" presetSubtype="0" fill="hold" grpId="0" nodeType="afterEffect">
                                  <p:stCondLst>
                                    <p:cond delay="0"/>
                                  </p:stCondLst>
                                  <p:childTnLst>
                                    <p:set>
                                      <p:cBhvr>
                                        <p:cTn id="41" dur="1" fill="hold">
                                          <p:stCondLst>
                                            <p:cond delay="0"/>
                                          </p:stCondLst>
                                        </p:cTn>
                                        <p:tgtEl>
                                          <p:spTgt spid="140"/>
                                        </p:tgtEl>
                                        <p:attrNameLst>
                                          <p:attrName>style.visibility</p:attrName>
                                        </p:attrNameLst>
                                      </p:cBhvr>
                                      <p:to>
                                        <p:strVal val="visible"/>
                                      </p:to>
                                    </p:set>
                                    <p:anim calcmode="lin" valueType="num">
                                      <p:cBhvr>
                                        <p:cTn id="42" dur="500" fill="hold"/>
                                        <p:tgtEl>
                                          <p:spTgt spid="140"/>
                                        </p:tgtEl>
                                        <p:attrNameLst>
                                          <p:attrName>ppt_w</p:attrName>
                                        </p:attrNameLst>
                                      </p:cBhvr>
                                      <p:tavLst>
                                        <p:tav tm="0">
                                          <p:val>
                                            <p:fltVal val="0"/>
                                          </p:val>
                                        </p:tav>
                                        <p:tav tm="100000">
                                          <p:val>
                                            <p:strVal val="#ppt_w"/>
                                          </p:val>
                                        </p:tav>
                                      </p:tavLst>
                                    </p:anim>
                                    <p:anim calcmode="lin" valueType="num">
                                      <p:cBhvr>
                                        <p:cTn id="43" dur="500" fill="hold"/>
                                        <p:tgtEl>
                                          <p:spTgt spid="140"/>
                                        </p:tgtEl>
                                        <p:attrNameLst>
                                          <p:attrName>ppt_h</p:attrName>
                                        </p:attrNameLst>
                                      </p:cBhvr>
                                      <p:tavLst>
                                        <p:tav tm="0">
                                          <p:val>
                                            <p:fltVal val="0"/>
                                          </p:val>
                                        </p:tav>
                                        <p:tav tm="100000">
                                          <p:val>
                                            <p:strVal val="#ppt_h"/>
                                          </p:val>
                                        </p:tav>
                                      </p:tavLst>
                                    </p:anim>
                                    <p:animEffect transition="in" filter="fade">
                                      <p:cBhvr>
                                        <p:cTn id="44" dur="500"/>
                                        <p:tgtEl>
                                          <p:spTgt spid="140"/>
                                        </p:tgtEl>
                                      </p:cBhvr>
                                    </p:animEffect>
                                  </p:childTnLst>
                                </p:cTn>
                              </p:par>
                            </p:childTnLst>
                          </p:cTn>
                        </p:par>
                        <p:par>
                          <p:cTn id="45" fill="hold">
                            <p:stCondLst>
                              <p:cond delay="3500"/>
                            </p:stCondLst>
                            <p:childTnLst>
                              <p:par>
                                <p:cTn id="46" presetID="2" presetClass="entr" presetSubtype="8" accel="50000" decel="50000" fill="hold" grpId="0" nodeType="afterEffect">
                                  <p:stCondLst>
                                    <p:cond delay="0"/>
                                  </p:stCondLst>
                                  <p:childTnLst>
                                    <p:set>
                                      <p:cBhvr>
                                        <p:cTn id="47" dur="1" fill="hold">
                                          <p:stCondLst>
                                            <p:cond delay="0"/>
                                          </p:stCondLst>
                                        </p:cTn>
                                        <p:tgtEl>
                                          <p:spTgt spid="122"/>
                                        </p:tgtEl>
                                        <p:attrNameLst>
                                          <p:attrName>style.visibility</p:attrName>
                                        </p:attrNameLst>
                                      </p:cBhvr>
                                      <p:to>
                                        <p:strVal val="visible"/>
                                      </p:to>
                                    </p:set>
                                    <p:anim calcmode="lin" valueType="num">
                                      <p:cBhvr additive="base">
                                        <p:cTn id="48" dur="500" fill="hold"/>
                                        <p:tgtEl>
                                          <p:spTgt spid="122"/>
                                        </p:tgtEl>
                                        <p:attrNameLst>
                                          <p:attrName>ppt_x</p:attrName>
                                        </p:attrNameLst>
                                      </p:cBhvr>
                                      <p:tavLst>
                                        <p:tav tm="0">
                                          <p:val>
                                            <p:strVal val="0-#ppt_w/2"/>
                                          </p:val>
                                        </p:tav>
                                        <p:tav tm="100000">
                                          <p:val>
                                            <p:strVal val="#ppt_x"/>
                                          </p:val>
                                        </p:tav>
                                      </p:tavLst>
                                    </p:anim>
                                    <p:anim calcmode="lin" valueType="num">
                                      <p:cBhvr additive="base">
                                        <p:cTn id="49" dur="500" fill="hold"/>
                                        <p:tgtEl>
                                          <p:spTgt spid="122"/>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4500"/>
                            </p:stCondLst>
                            <p:childTnLst>
                              <p:par>
                                <p:cTn id="57" presetID="53" presetClass="entr" presetSubtype="0" fill="hold" nodeType="after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p:cTn id="59" dur="500" fill="hold"/>
                                        <p:tgtEl>
                                          <p:spTgt spid="98"/>
                                        </p:tgtEl>
                                        <p:attrNameLst>
                                          <p:attrName>ppt_w</p:attrName>
                                        </p:attrNameLst>
                                      </p:cBhvr>
                                      <p:tavLst>
                                        <p:tav tm="0">
                                          <p:val>
                                            <p:fltVal val="0"/>
                                          </p:val>
                                        </p:tav>
                                        <p:tav tm="100000">
                                          <p:val>
                                            <p:strVal val="#ppt_w"/>
                                          </p:val>
                                        </p:tav>
                                      </p:tavLst>
                                    </p:anim>
                                    <p:anim calcmode="lin" valueType="num">
                                      <p:cBhvr>
                                        <p:cTn id="60" dur="500" fill="hold"/>
                                        <p:tgtEl>
                                          <p:spTgt spid="98"/>
                                        </p:tgtEl>
                                        <p:attrNameLst>
                                          <p:attrName>ppt_h</p:attrName>
                                        </p:attrNameLst>
                                      </p:cBhvr>
                                      <p:tavLst>
                                        <p:tav tm="0">
                                          <p:val>
                                            <p:fltVal val="0"/>
                                          </p:val>
                                        </p:tav>
                                        <p:tav tm="100000">
                                          <p:val>
                                            <p:strVal val="#ppt_h"/>
                                          </p:val>
                                        </p:tav>
                                      </p:tavLst>
                                    </p:anim>
                                    <p:animEffect transition="in" filter="fade">
                                      <p:cBhvr>
                                        <p:cTn id="61" dur="500"/>
                                        <p:tgtEl>
                                          <p:spTgt spid="98"/>
                                        </p:tgtEl>
                                      </p:cBhvr>
                                    </p:animEffect>
                                  </p:childTnLst>
                                </p:cTn>
                              </p:par>
                            </p:childTnLst>
                          </p:cTn>
                        </p:par>
                        <p:par>
                          <p:cTn id="62" fill="hold">
                            <p:stCondLst>
                              <p:cond delay="5000"/>
                            </p:stCondLst>
                            <p:childTnLst>
                              <p:par>
                                <p:cTn id="63" presetID="53" presetClass="entr" presetSubtype="0" fill="hold" grpId="0" nodeType="afterEffect">
                                  <p:stCondLst>
                                    <p:cond delay="0"/>
                                  </p:stCondLst>
                                  <p:childTnLst>
                                    <p:set>
                                      <p:cBhvr>
                                        <p:cTn id="64" dur="1" fill="hold">
                                          <p:stCondLst>
                                            <p:cond delay="0"/>
                                          </p:stCondLst>
                                        </p:cTn>
                                        <p:tgtEl>
                                          <p:spTgt spid="131"/>
                                        </p:tgtEl>
                                        <p:attrNameLst>
                                          <p:attrName>style.visibility</p:attrName>
                                        </p:attrNameLst>
                                      </p:cBhvr>
                                      <p:to>
                                        <p:strVal val="visible"/>
                                      </p:to>
                                    </p:set>
                                    <p:anim calcmode="lin" valueType="num">
                                      <p:cBhvr>
                                        <p:cTn id="65" dur="500" fill="hold"/>
                                        <p:tgtEl>
                                          <p:spTgt spid="131"/>
                                        </p:tgtEl>
                                        <p:attrNameLst>
                                          <p:attrName>ppt_w</p:attrName>
                                        </p:attrNameLst>
                                      </p:cBhvr>
                                      <p:tavLst>
                                        <p:tav tm="0">
                                          <p:val>
                                            <p:fltVal val="0"/>
                                          </p:val>
                                        </p:tav>
                                        <p:tav tm="100000">
                                          <p:val>
                                            <p:strVal val="#ppt_w"/>
                                          </p:val>
                                        </p:tav>
                                      </p:tavLst>
                                    </p:anim>
                                    <p:anim calcmode="lin" valueType="num">
                                      <p:cBhvr>
                                        <p:cTn id="66" dur="500" fill="hold"/>
                                        <p:tgtEl>
                                          <p:spTgt spid="131"/>
                                        </p:tgtEl>
                                        <p:attrNameLst>
                                          <p:attrName>ppt_h</p:attrName>
                                        </p:attrNameLst>
                                      </p:cBhvr>
                                      <p:tavLst>
                                        <p:tav tm="0">
                                          <p:val>
                                            <p:fltVal val="0"/>
                                          </p:val>
                                        </p:tav>
                                        <p:tav tm="100000">
                                          <p:val>
                                            <p:strVal val="#ppt_h"/>
                                          </p:val>
                                        </p:tav>
                                      </p:tavLst>
                                    </p:anim>
                                    <p:animEffect transition="in" filter="fade">
                                      <p:cBhvr>
                                        <p:cTn id="67" dur="500"/>
                                        <p:tgtEl>
                                          <p:spTgt spid="131"/>
                                        </p:tgtEl>
                                      </p:cBhvr>
                                    </p:animEffect>
                                  </p:childTnLst>
                                </p:cTn>
                              </p:par>
                            </p:childTnLst>
                          </p:cTn>
                        </p:par>
                        <p:par>
                          <p:cTn id="68" fill="hold">
                            <p:stCondLst>
                              <p:cond delay="5500"/>
                            </p:stCondLst>
                            <p:childTnLst>
                              <p:par>
                                <p:cTn id="69" presetID="2" presetClass="entr" presetSubtype="2" accel="50000" decel="50000" fill="hold" grpId="0" nodeType="after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1+#ppt_w/2"/>
                                          </p:val>
                                        </p:tav>
                                        <p:tav tm="100000">
                                          <p:val>
                                            <p:strVal val="#ppt_x"/>
                                          </p:val>
                                        </p:tav>
                                      </p:tavLst>
                                    </p:anim>
                                    <p:anim calcmode="lin" valueType="num">
                                      <p:cBhvr additive="base">
                                        <p:cTn id="72" dur="500" fill="hold"/>
                                        <p:tgtEl>
                                          <p:spTgt spid="116"/>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53" presetClass="entr" presetSubtype="0" fill="hold" nodeType="afterEffect">
                                  <p:stCondLst>
                                    <p:cond delay="0"/>
                                  </p:stCondLst>
                                  <p:childTnLst>
                                    <p:set>
                                      <p:cBhvr>
                                        <p:cTn id="75" dur="1" fill="hold">
                                          <p:stCondLst>
                                            <p:cond delay="0"/>
                                          </p:stCondLst>
                                        </p:cTn>
                                        <p:tgtEl>
                                          <p:spTgt spid="107"/>
                                        </p:tgtEl>
                                        <p:attrNameLst>
                                          <p:attrName>style.visibility</p:attrName>
                                        </p:attrNameLst>
                                      </p:cBhvr>
                                      <p:to>
                                        <p:strVal val="visible"/>
                                      </p:to>
                                    </p:set>
                                    <p:anim calcmode="lin" valueType="num">
                                      <p:cBhvr>
                                        <p:cTn id="76" dur="500" fill="hold"/>
                                        <p:tgtEl>
                                          <p:spTgt spid="107"/>
                                        </p:tgtEl>
                                        <p:attrNameLst>
                                          <p:attrName>ppt_w</p:attrName>
                                        </p:attrNameLst>
                                      </p:cBhvr>
                                      <p:tavLst>
                                        <p:tav tm="0">
                                          <p:val>
                                            <p:fltVal val="0"/>
                                          </p:val>
                                        </p:tav>
                                        <p:tav tm="100000">
                                          <p:val>
                                            <p:strVal val="#ppt_w"/>
                                          </p:val>
                                        </p:tav>
                                      </p:tavLst>
                                    </p:anim>
                                    <p:anim calcmode="lin" valueType="num">
                                      <p:cBhvr>
                                        <p:cTn id="77" dur="500" fill="hold"/>
                                        <p:tgtEl>
                                          <p:spTgt spid="107"/>
                                        </p:tgtEl>
                                        <p:attrNameLst>
                                          <p:attrName>ppt_h</p:attrName>
                                        </p:attrNameLst>
                                      </p:cBhvr>
                                      <p:tavLst>
                                        <p:tav tm="0">
                                          <p:val>
                                            <p:fltVal val="0"/>
                                          </p:val>
                                        </p:tav>
                                        <p:tav tm="100000">
                                          <p:val>
                                            <p:strVal val="#ppt_h"/>
                                          </p:val>
                                        </p:tav>
                                      </p:tavLst>
                                    </p:anim>
                                    <p:animEffect transition="in" filter="fade">
                                      <p:cBhvr>
                                        <p:cTn id="78" dur="500"/>
                                        <p:tgtEl>
                                          <p:spTgt spid="107"/>
                                        </p:tgtEl>
                                      </p:cBhvr>
                                    </p:animEffect>
                                  </p:childTnLst>
                                </p:cTn>
                              </p:par>
                            </p:childTnLst>
                          </p:cTn>
                        </p:par>
                        <p:par>
                          <p:cTn id="79" fill="hold">
                            <p:stCondLst>
                              <p:cond delay="6500"/>
                            </p:stCondLst>
                            <p:childTnLst>
                              <p:par>
                                <p:cTn id="80" presetID="53" presetClass="entr" presetSubtype="0" fill="hold" nodeType="afterEffect">
                                  <p:stCondLst>
                                    <p:cond delay="0"/>
                                  </p:stCondLst>
                                  <p:childTnLst>
                                    <p:set>
                                      <p:cBhvr>
                                        <p:cTn id="81" dur="1" fill="hold">
                                          <p:stCondLst>
                                            <p:cond delay="0"/>
                                          </p:stCondLst>
                                        </p:cTn>
                                        <p:tgtEl>
                                          <p:spTgt spid="108"/>
                                        </p:tgtEl>
                                        <p:attrNameLst>
                                          <p:attrName>style.visibility</p:attrName>
                                        </p:attrNameLst>
                                      </p:cBhvr>
                                      <p:to>
                                        <p:strVal val="visible"/>
                                      </p:to>
                                    </p:set>
                                    <p:anim calcmode="lin" valueType="num">
                                      <p:cBhvr>
                                        <p:cTn id="82" dur="500" fill="hold"/>
                                        <p:tgtEl>
                                          <p:spTgt spid="108"/>
                                        </p:tgtEl>
                                        <p:attrNameLst>
                                          <p:attrName>ppt_w</p:attrName>
                                        </p:attrNameLst>
                                      </p:cBhvr>
                                      <p:tavLst>
                                        <p:tav tm="0">
                                          <p:val>
                                            <p:fltVal val="0"/>
                                          </p:val>
                                        </p:tav>
                                        <p:tav tm="100000">
                                          <p:val>
                                            <p:strVal val="#ppt_w"/>
                                          </p:val>
                                        </p:tav>
                                      </p:tavLst>
                                    </p:anim>
                                    <p:anim calcmode="lin" valueType="num">
                                      <p:cBhvr>
                                        <p:cTn id="83" dur="500" fill="hold"/>
                                        <p:tgtEl>
                                          <p:spTgt spid="108"/>
                                        </p:tgtEl>
                                        <p:attrNameLst>
                                          <p:attrName>ppt_h</p:attrName>
                                        </p:attrNameLst>
                                      </p:cBhvr>
                                      <p:tavLst>
                                        <p:tav tm="0">
                                          <p:val>
                                            <p:fltVal val="0"/>
                                          </p:val>
                                        </p:tav>
                                        <p:tav tm="100000">
                                          <p:val>
                                            <p:strVal val="#ppt_h"/>
                                          </p:val>
                                        </p:tav>
                                      </p:tavLst>
                                    </p:anim>
                                    <p:animEffect transition="in" filter="fade">
                                      <p:cBhvr>
                                        <p:cTn id="84" dur="500"/>
                                        <p:tgtEl>
                                          <p:spTgt spid="108"/>
                                        </p:tgtEl>
                                      </p:cBhvr>
                                    </p:animEffect>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141"/>
                                        </p:tgtEl>
                                        <p:attrNameLst>
                                          <p:attrName>style.visibility</p:attrName>
                                        </p:attrNameLst>
                                      </p:cBhvr>
                                      <p:to>
                                        <p:strVal val="visible"/>
                                      </p:to>
                                    </p:set>
                                    <p:anim calcmode="lin" valueType="num">
                                      <p:cBhvr>
                                        <p:cTn id="88" dur="500" fill="hold"/>
                                        <p:tgtEl>
                                          <p:spTgt spid="141"/>
                                        </p:tgtEl>
                                        <p:attrNameLst>
                                          <p:attrName>ppt_w</p:attrName>
                                        </p:attrNameLst>
                                      </p:cBhvr>
                                      <p:tavLst>
                                        <p:tav tm="0">
                                          <p:val>
                                            <p:fltVal val="0"/>
                                          </p:val>
                                        </p:tav>
                                        <p:tav tm="100000">
                                          <p:val>
                                            <p:strVal val="#ppt_w"/>
                                          </p:val>
                                        </p:tav>
                                      </p:tavLst>
                                    </p:anim>
                                    <p:anim calcmode="lin" valueType="num">
                                      <p:cBhvr>
                                        <p:cTn id="89" dur="500" fill="hold"/>
                                        <p:tgtEl>
                                          <p:spTgt spid="141"/>
                                        </p:tgtEl>
                                        <p:attrNameLst>
                                          <p:attrName>ppt_h</p:attrName>
                                        </p:attrNameLst>
                                      </p:cBhvr>
                                      <p:tavLst>
                                        <p:tav tm="0">
                                          <p:val>
                                            <p:fltVal val="0"/>
                                          </p:val>
                                        </p:tav>
                                        <p:tav tm="100000">
                                          <p:val>
                                            <p:strVal val="#ppt_h"/>
                                          </p:val>
                                        </p:tav>
                                      </p:tavLst>
                                    </p:anim>
                                    <p:animEffect transition="in" filter="fade">
                                      <p:cBhvr>
                                        <p:cTn id="90" dur="500"/>
                                        <p:tgtEl>
                                          <p:spTgt spid="141"/>
                                        </p:tgtEl>
                                      </p:cBhvr>
                                    </p:animEffect>
                                  </p:childTnLst>
                                </p:cTn>
                              </p:par>
                            </p:childTnLst>
                          </p:cTn>
                        </p:par>
                        <p:par>
                          <p:cTn id="91" fill="hold">
                            <p:stCondLst>
                              <p:cond delay="7500"/>
                            </p:stCondLst>
                            <p:childTnLst>
                              <p:par>
                                <p:cTn id="92" presetID="2" presetClass="entr" presetSubtype="2" accel="50000" decel="50000" fill="hold" grpId="0" nodeType="afterEffect">
                                  <p:stCondLst>
                                    <p:cond delay="0"/>
                                  </p:stCondLst>
                                  <p:childTnLst>
                                    <p:set>
                                      <p:cBhvr>
                                        <p:cTn id="93" dur="1" fill="hold">
                                          <p:stCondLst>
                                            <p:cond delay="0"/>
                                          </p:stCondLst>
                                        </p:cTn>
                                        <p:tgtEl>
                                          <p:spTgt spid="117"/>
                                        </p:tgtEl>
                                        <p:attrNameLst>
                                          <p:attrName>style.visibility</p:attrName>
                                        </p:attrNameLst>
                                      </p:cBhvr>
                                      <p:to>
                                        <p:strVal val="visible"/>
                                      </p:to>
                                    </p:set>
                                    <p:anim calcmode="lin" valueType="num">
                                      <p:cBhvr additive="base">
                                        <p:cTn id="94" dur="500" fill="hold"/>
                                        <p:tgtEl>
                                          <p:spTgt spid="117"/>
                                        </p:tgtEl>
                                        <p:attrNameLst>
                                          <p:attrName>ppt_x</p:attrName>
                                        </p:attrNameLst>
                                      </p:cBhvr>
                                      <p:tavLst>
                                        <p:tav tm="0">
                                          <p:val>
                                            <p:strVal val="1+#ppt_w/2"/>
                                          </p:val>
                                        </p:tav>
                                        <p:tav tm="100000">
                                          <p:val>
                                            <p:strVal val="#ppt_x"/>
                                          </p:val>
                                        </p:tav>
                                      </p:tavLst>
                                    </p:anim>
                                    <p:anim calcmode="lin" valueType="num">
                                      <p:cBhvr additive="base">
                                        <p:cTn id="95" dur="500" fill="hold"/>
                                        <p:tgtEl>
                                          <p:spTgt spid="117"/>
                                        </p:tgtEl>
                                        <p:attrNameLst>
                                          <p:attrName>ppt_y</p:attrName>
                                        </p:attrNameLst>
                                      </p:cBhvr>
                                      <p:tavLst>
                                        <p:tav tm="0">
                                          <p:val>
                                            <p:strVal val="#ppt_y"/>
                                          </p:val>
                                        </p:tav>
                                        <p:tav tm="100000">
                                          <p:val>
                                            <p:strVal val="#ppt_y"/>
                                          </p:val>
                                        </p:tav>
                                      </p:tavLst>
                                    </p:anim>
                                  </p:childTnLst>
                                </p:cTn>
                              </p:par>
                            </p:childTnLst>
                          </p:cTn>
                        </p:par>
                        <p:par>
                          <p:cTn id="96" fill="hold">
                            <p:stCondLst>
                              <p:cond delay="8000"/>
                            </p:stCondLst>
                            <p:childTnLst>
                              <p:par>
                                <p:cTn id="97" presetID="53" presetClass="entr" presetSubtype="0" fill="hold" nodeType="after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par>
                          <p:cTn id="102" fill="hold">
                            <p:stCondLst>
                              <p:cond delay="8500"/>
                            </p:stCondLst>
                            <p:childTnLst>
                              <p:par>
                                <p:cTn id="103" presetID="53" presetClass="entr" presetSubtype="0" fill="hold" grpId="0" nodeType="afterEffect" nodePh="1">
                                  <p:stCondLst>
                                    <p:cond delay="0"/>
                                  </p:stCondLst>
                                  <p:endCondLst>
                                    <p:cond evt="begin" delay="0">
                                      <p:tn val="103"/>
                                    </p:cond>
                                  </p:endCondLst>
                                  <p:childTnLst>
                                    <p:set>
                                      <p:cBhvr>
                                        <p:cTn id="104" dur="1" fill="hold">
                                          <p:stCondLst>
                                            <p:cond delay="0"/>
                                          </p:stCondLst>
                                        </p:cTn>
                                        <p:tgtEl>
                                          <p:spTgt spid="109"/>
                                        </p:tgtEl>
                                        <p:attrNameLst>
                                          <p:attrName>style.visibility</p:attrName>
                                        </p:attrNameLst>
                                      </p:cBhvr>
                                      <p:to>
                                        <p:strVal val="visible"/>
                                      </p:to>
                                    </p:set>
                                    <p:anim calcmode="lin" valueType="num">
                                      <p:cBhvr>
                                        <p:cTn id="105" dur="500" fill="hold"/>
                                        <p:tgtEl>
                                          <p:spTgt spid="109"/>
                                        </p:tgtEl>
                                        <p:attrNameLst>
                                          <p:attrName>ppt_w</p:attrName>
                                        </p:attrNameLst>
                                      </p:cBhvr>
                                      <p:tavLst>
                                        <p:tav tm="0">
                                          <p:val>
                                            <p:fltVal val="0"/>
                                          </p:val>
                                        </p:tav>
                                        <p:tav tm="100000">
                                          <p:val>
                                            <p:strVal val="#ppt_w"/>
                                          </p:val>
                                        </p:tav>
                                      </p:tavLst>
                                    </p:anim>
                                    <p:anim calcmode="lin" valueType="num">
                                      <p:cBhvr>
                                        <p:cTn id="106" dur="500" fill="hold"/>
                                        <p:tgtEl>
                                          <p:spTgt spid="109"/>
                                        </p:tgtEl>
                                        <p:attrNameLst>
                                          <p:attrName>ppt_h</p:attrName>
                                        </p:attrNameLst>
                                      </p:cBhvr>
                                      <p:tavLst>
                                        <p:tav tm="0">
                                          <p:val>
                                            <p:fltVal val="0"/>
                                          </p:val>
                                        </p:tav>
                                        <p:tav tm="100000">
                                          <p:val>
                                            <p:strVal val="#ppt_h"/>
                                          </p:val>
                                        </p:tav>
                                      </p:tavLst>
                                    </p:anim>
                                    <p:animEffect transition="in" filter="fade">
                                      <p:cBhvr>
                                        <p:cTn id="107" dur="500"/>
                                        <p:tgtEl>
                                          <p:spTgt spid="109"/>
                                        </p:tgtEl>
                                      </p:cBhvr>
                                    </p:animEffect>
                                  </p:childTnLst>
                                </p:cTn>
                              </p:par>
                            </p:childTnLst>
                          </p:cTn>
                        </p:par>
                        <p:par>
                          <p:cTn id="108" fill="hold">
                            <p:stCondLst>
                              <p:cond delay="9000"/>
                            </p:stCondLst>
                            <p:childTnLst>
                              <p:par>
                                <p:cTn id="109" presetID="53" presetClass="entr" presetSubtype="0" fill="hold" nodeType="afterEffect">
                                  <p:stCondLst>
                                    <p:cond delay="0"/>
                                  </p:stCondLst>
                                  <p:childTnLst>
                                    <p:set>
                                      <p:cBhvr>
                                        <p:cTn id="110" dur="1" fill="hold">
                                          <p:stCondLst>
                                            <p:cond delay="0"/>
                                          </p:stCondLst>
                                        </p:cTn>
                                        <p:tgtEl>
                                          <p:spTgt spid="121"/>
                                        </p:tgtEl>
                                        <p:attrNameLst>
                                          <p:attrName>style.visibility</p:attrName>
                                        </p:attrNameLst>
                                      </p:cBhvr>
                                      <p:to>
                                        <p:strVal val="visible"/>
                                      </p:to>
                                    </p:set>
                                    <p:anim calcmode="lin" valueType="num">
                                      <p:cBhvr>
                                        <p:cTn id="111" dur="500" fill="hold"/>
                                        <p:tgtEl>
                                          <p:spTgt spid="121"/>
                                        </p:tgtEl>
                                        <p:attrNameLst>
                                          <p:attrName>ppt_w</p:attrName>
                                        </p:attrNameLst>
                                      </p:cBhvr>
                                      <p:tavLst>
                                        <p:tav tm="0">
                                          <p:val>
                                            <p:fltVal val="0"/>
                                          </p:val>
                                        </p:tav>
                                        <p:tav tm="100000">
                                          <p:val>
                                            <p:strVal val="#ppt_w"/>
                                          </p:val>
                                        </p:tav>
                                      </p:tavLst>
                                    </p:anim>
                                    <p:anim calcmode="lin" valueType="num">
                                      <p:cBhvr>
                                        <p:cTn id="112" dur="500" fill="hold"/>
                                        <p:tgtEl>
                                          <p:spTgt spid="121"/>
                                        </p:tgtEl>
                                        <p:attrNameLst>
                                          <p:attrName>ppt_h</p:attrName>
                                        </p:attrNameLst>
                                      </p:cBhvr>
                                      <p:tavLst>
                                        <p:tav tm="0">
                                          <p:val>
                                            <p:fltVal val="0"/>
                                          </p:val>
                                        </p:tav>
                                        <p:tav tm="100000">
                                          <p:val>
                                            <p:strVal val="#ppt_h"/>
                                          </p:val>
                                        </p:tav>
                                      </p:tavLst>
                                    </p:anim>
                                    <p:animEffect transition="in" filter="fade">
                                      <p:cBhvr>
                                        <p:cTn id="113" dur="500"/>
                                        <p:tgtEl>
                                          <p:spTgt spid="121"/>
                                        </p:tgtEl>
                                      </p:cBhvr>
                                    </p:animEffect>
                                  </p:childTnLst>
                                </p:cTn>
                              </p:par>
                            </p:childTnLst>
                          </p:cTn>
                        </p:par>
                        <p:par>
                          <p:cTn id="114" fill="hold">
                            <p:stCondLst>
                              <p:cond delay="9500"/>
                            </p:stCondLst>
                            <p:childTnLst>
                              <p:par>
                                <p:cTn id="115" presetID="53" presetClass="entr" presetSubtype="0" fill="hold" grpId="0" nodeType="afterEffect">
                                  <p:stCondLst>
                                    <p:cond delay="0"/>
                                  </p:stCondLst>
                                  <p:childTnLst>
                                    <p:set>
                                      <p:cBhvr>
                                        <p:cTn id="116" dur="1" fill="hold">
                                          <p:stCondLst>
                                            <p:cond delay="0"/>
                                          </p:stCondLst>
                                        </p:cTn>
                                        <p:tgtEl>
                                          <p:spTgt spid="142"/>
                                        </p:tgtEl>
                                        <p:attrNameLst>
                                          <p:attrName>style.visibility</p:attrName>
                                        </p:attrNameLst>
                                      </p:cBhvr>
                                      <p:to>
                                        <p:strVal val="visible"/>
                                      </p:to>
                                    </p:set>
                                    <p:anim calcmode="lin" valueType="num">
                                      <p:cBhvr>
                                        <p:cTn id="117" dur="500" fill="hold"/>
                                        <p:tgtEl>
                                          <p:spTgt spid="142"/>
                                        </p:tgtEl>
                                        <p:attrNameLst>
                                          <p:attrName>ppt_w</p:attrName>
                                        </p:attrNameLst>
                                      </p:cBhvr>
                                      <p:tavLst>
                                        <p:tav tm="0">
                                          <p:val>
                                            <p:fltVal val="0"/>
                                          </p:val>
                                        </p:tav>
                                        <p:tav tm="100000">
                                          <p:val>
                                            <p:strVal val="#ppt_w"/>
                                          </p:val>
                                        </p:tav>
                                      </p:tavLst>
                                    </p:anim>
                                    <p:anim calcmode="lin" valueType="num">
                                      <p:cBhvr>
                                        <p:cTn id="118" dur="500" fill="hold"/>
                                        <p:tgtEl>
                                          <p:spTgt spid="142"/>
                                        </p:tgtEl>
                                        <p:attrNameLst>
                                          <p:attrName>ppt_h</p:attrName>
                                        </p:attrNameLst>
                                      </p:cBhvr>
                                      <p:tavLst>
                                        <p:tav tm="0">
                                          <p:val>
                                            <p:fltVal val="0"/>
                                          </p:val>
                                        </p:tav>
                                        <p:tav tm="100000">
                                          <p:val>
                                            <p:strVal val="#ppt_h"/>
                                          </p:val>
                                        </p:tav>
                                      </p:tavLst>
                                    </p:anim>
                                    <p:animEffect transition="in" filter="fade">
                                      <p:cBhvr>
                                        <p:cTn id="119" dur="500"/>
                                        <p:tgtEl>
                                          <p:spTgt spid="142"/>
                                        </p:tgtEl>
                                      </p:cBhvr>
                                    </p:animEffect>
                                  </p:childTnLst>
                                </p:cTn>
                              </p:par>
                            </p:childTnLst>
                          </p:cTn>
                        </p:par>
                        <p:par>
                          <p:cTn id="120" fill="hold">
                            <p:stCondLst>
                              <p:cond delay="10000"/>
                            </p:stCondLst>
                            <p:childTnLst>
                              <p:par>
                                <p:cTn id="121" presetID="2" presetClass="entr" presetSubtype="8" accel="50000" decel="50000" fill="hold" grpId="0" nodeType="afterEffect">
                                  <p:stCondLst>
                                    <p:cond delay="0"/>
                                  </p:stCondLst>
                                  <p:childTnLst>
                                    <p:set>
                                      <p:cBhvr>
                                        <p:cTn id="122" dur="1" fill="hold">
                                          <p:stCondLst>
                                            <p:cond delay="0"/>
                                          </p:stCondLst>
                                        </p:cTn>
                                        <p:tgtEl>
                                          <p:spTgt spid="118"/>
                                        </p:tgtEl>
                                        <p:attrNameLst>
                                          <p:attrName>style.visibility</p:attrName>
                                        </p:attrNameLst>
                                      </p:cBhvr>
                                      <p:to>
                                        <p:strVal val="visible"/>
                                      </p:to>
                                    </p:set>
                                    <p:anim calcmode="lin" valueType="num">
                                      <p:cBhvr additive="base">
                                        <p:cTn id="123" dur="500" fill="hold"/>
                                        <p:tgtEl>
                                          <p:spTgt spid="118"/>
                                        </p:tgtEl>
                                        <p:attrNameLst>
                                          <p:attrName>ppt_x</p:attrName>
                                        </p:attrNameLst>
                                      </p:cBhvr>
                                      <p:tavLst>
                                        <p:tav tm="0">
                                          <p:val>
                                            <p:strVal val="0-#ppt_w/2"/>
                                          </p:val>
                                        </p:tav>
                                        <p:tav tm="100000">
                                          <p:val>
                                            <p:strVal val="#ppt_x"/>
                                          </p:val>
                                        </p:tav>
                                      </p:tavLst>
                                    </p:anim>
                                    <p:anim calcmode="lin" valueType="num">
                                      <p:cBhvr additive="base">
                                        <p:cTn id="124" dur="500" fill="hold"/>
                                        <p:tgtEl>
                                          <p:spTgt spid="118"/>
                                        </p:tgtEl>
                                        <p:attrNameLst>
                                          <p:attrName>ppt_y</p:attrName>
                                        </p:attrNameLst>
                                      </p:cBhvr>
                                      <p:tavLst>
                                        <p:tav tm="0">
                                          <p:val>
                                            <p:strVal val="#ppt_y"/>
                                          </p:val>
                                        </p:tav>
                                        <p:tav tm="100000">
                                          <p:val>
                                            <p:strVal val="#ppt_y"/>
                                          </p:val>
                                        </p:tav>
                                      </p:tavLst>
                                    </p:anim>
                                  </p:childTnLst>
                                </p:cTn>
                              </p:par>
                            </p:childTnLst>
                          </p:cTn>
                        </p:par>
                        <p:par>
                          <p:cTn id="125" fill="hold">
                            <p:stCondLst>
                              <p:cond delay="10500"/>
                            </p:stCondLst>
                            <p:childTnLst>
                              <p:par>
                                <p:cTn id="126" presetID="53" presetClass="entr" presetSubtype="0" fill="hold" nodeType="afterEffect">
                                  <p:stCondLst>
                                    <p:cond delay="0"/>
                                  </p:stCondLst>
                                  <p:childTnLst>
                                    <p:set>
                                      <p:cBhvr>
                                        <p:cTn id="127" dur="1" fill="hold">
                                          <p:stCondLst>
                                            <p:cond delay="0"/>
                                          </p:stCondLst>
                                        </p:cTn>
                                        <p:tgtEl>
                                          <p:spTgt spid="111"/>
                                        </p:tgtEl>
                                        <p:attrNameLst>
                                          <p:attrName>style.visibility</p:attrName>
                                        </p:attrNameLst>
                                      </p:cBhvr>
                                      <p:to>
                                        <p:strVal val="visible"/>
                                      </p:to>
                                    </p:set>
                                    <p:anim calcmode="lin" valueType="num">
                                      <p:cBhvr>
                                        <p:cTn id="128" dur="500" fill="hold"/>
                                        <p:tgtEl>
                                          <p:spTgt spid="111"/>
                                        </p:tgtEl>
                                        <p:attrNameLst>
                                          <p:attrName>ppt_w</p:attrName>
                                        </p:attrNameLst>
                                      </p:cBhvr>
                                      <p:tavLst>
                                        <p:tav tm="0">
                                          <p:val>
                                            <p:fltVal val="0"/>
                                          </p:val>
                                        </p:tav>
                                        <p:tav tm="100000">
                                          <p:val>
                                            <p:strVal val="#ppt_w"/>
                                          </p:val>
                                        </p:tav>
                                      </p:tavLst>
                                    </p:anim>
                                    <p:anim calcmode="lin" valueType="num">
                                      <p:cBhvr>
                                        <p:cTn id="129" dur="500" fill="hold"/>
                                        <p:tgtEl>
                                          <p:spTgt spid="111"/>
                                        </p:tgtEl>
                                        <p:attrNameLst>
                                          <p:attrName>ppt_h</p:attrName>
                                        </p:attrNameLst>
                                      </p:cBhvr>
                                      <p:tavLst>
                                        <p:tav tm="0">
                                          <p:val>
                                            <p:fltVal val="0"/>
                                          </p:val>
                                        </p:tav>
                                        <p:tav tm="100000">
                                          <p:val>
                                            <p:strVal val="#ppt_h"/>
                                          </p:val>
                                        </p:tav>
                                      </p:tavLst>
                                    </p:anim>
                                    <p:animEffect transition="in" filter="fade">
                                      <p:cBhvr>
                                        <p:cTn id="130"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5" grpId="0" animBg="1"/>
      <p:bldP spid="116" grpId="0"/>
      <p:bldP spid="117" grpId="0"/>
      <p:bldP spid="118" grpId="0"/>
      <p:bldP spid="119" grpId="0"/>
      <p:bldP spid="122" grpId="0"/>
      <p:bldP spid="125" grpId="0" animBg="1"/>
      <p:bldP spid="131" grpId="0" animBg="1"/>
      <p:bldP spid="140" grpId="0" animBg="1"/>
      <p:bldP spid="141" grpId="0" animBg="1"/>
      <p:bldP spid="14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868788" y="4233125"/>
            <a:ext cx="9121505" cy="1630138"/>
            <a:chOff x="1771650" y="4013849"/>
            <a:chExt cx="8649013" cy="1545697"/>
          </a:xfrm>
        </p:grpSpPr>
        <p:grpSp>
          <p:nvGrpSpPr>
            <p:cNvPr id="6" name="Group 5"/>
            <p:cNvGrpSpPr/>
            <p:nvPr/>
          </p:nvGrpSpPr>
          <p:grpSpPr>
            <a:xfrm>
              <a:off x="1771650" y="5134238"/>
              <a:ext cx="8649013" cy="425308"/>
              <a:chOff x="1771650" y="5192294"/>
              <a:chExt cx="8649013" cy="425308"/>
            </a:xfrm>
          </p:grpSpPr>
          <p:sp>
            <p:nvSpPr>
              <p:cNvPr id="85" name="Shape 1068"/>
              <p:cNvSpPr/>
              <p:nvPr/>
            </p:nvSpPr>
            <p:spPr>
              <a:xfrm>
                <a:off x="1771650" y="5352511"/>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86" name="Shape 1070"/>
              <p:cNvSpPr/>
              <p:nvPr/>
            </p:nvSpPr>
            <p:spPr>
              <a:xfrm>
                <a:off x="7270461" y="5352511"/>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89" name="Text Placeholder 1"/>
              <p:cNvSpPr txBox="1">
                <a:spLocks/>
              </p:cNvSpPr>
              <p:nvPr/>
            </p:nvSpPr>
            <p:spPr>
              <a:xfrm>
                <a:off x="4781136" y="5192294"/>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dirty="0">
                    <a:solidFill>
                      <a:schemeClr val="tx1">
                        <a:lumMod val="65000"/>
                        <a:lumOff val="35000"/>
                      </a:schemeClr>
                    </a:solidFill>
                    <a:latin typeface="Ruda" panose="02000000000000000000" pitchFamily="2" charset="0"/>
                    <a:cs typeface="Clear Sans" panose="020B0503030202020304" pitchFamily="34" charset="0"/>
                  </a:rPr>
                  <a:t>Support</a:t>
                </a:r>
              </a:p>
            </p:txBody>
          </p:sp>
        </p:grpSp>
        <p:grpSp>
          <p:nvGrpSpPr>
            <p:cNvPr id="5" name="Group 4"/>
            <p:cNvGrpSpPr/>
            <p:nvPr/>
          </p:nvGrpSpPr>
          <p:grpSpPr>
            <a:xfrm>
              <a:off x="1771650" y="4763711"/>
              <a:ext cx="8649013" cy="425308"/>
              <a:chOff x="1771650" y="4821767"/>
              <a:chExt cx="8649013" cy="425308"/>
            </a:xfrm>
          </p:grpSpPr>
          <p:sp>
            <p:nvSpPr>
              <p:cNvPr id="78" name="Shape 1070"/>
              <p:cNvSpPr/>
              <p:nvPr/>
            </p:nvSpPr>
            <p:spPr>
              <a:xfrm>
                <a:off x="7270461" y="4981984"/>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77" name="Shape 1068"/>
              <p:cNvSpPr/>
              <p:nvPr/>
            </p:nvSpPr>
            <p:spPr>
              <a:xfrm>
                <a:off x="1771650" y="4981984"/>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81" name="Text Placeholder 1"/>
              <p:cNvSpPr txBox="1">
                <a:spLocks/>
              </p:cNvSpPr>
              <p:nvPr/>
            </p:nvSpPr>
            <p:spPr>
              <a:xfrm>
                <a:off x="4781136" y="4821767"/>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dirty="0">
                    <a:solidFill>
                      <a:schemeClr val="tx1">
                        <a:lumMod val="65000"/>
                        <a:lumOff val="35000"/>
                      </a:schemeClr>
                    </a:solidFill>
                    <a:latin typeface="Ruda" panose="02000000000000000000" pitchFamily="2" charset="0"/>
                    <a:cs typeface="Clear Sans" panose="020B0503030202020304" pitchFamily="34" charset="0"/>
                  </a:rPr>
                  <a:t>Compatibility</a:t>
                </a:r>
              </a:p>
            </p:txBody>
          </p:sp>
        </p:grpSp>
        <p:grpSp>
          <p:nvGrpSpPr>
            <p:cNvPr id="4" name="Group 3"/>
            <p:cNvGrpSpPr/>
            <p:nvPr/>
          </p:nvGrpSpPr>
          <p:grpSpPr>
            <a:xfrm>
              <a:off x="1771650" y="4390096"/>
              <a:ext cx="8649013" cy="425308"/>
              <a:chOff x="1771650" y="4448152"/>
              <a:chExt cx="8649013" cy="425308"/>
            </a:xfrm>
          </p:grpSpPr>
          <p:sp>
            <p:nvSpPr>
              <p:cNvPr id="69" name="Shape 1068"/>
              <p:cNvSpPr/>
              <p:nvPr/>
            </p:nvSpPr>
            <p:spPr>
              <a:xfrm>
                <a:off x="1771650" y="4608369"/>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70" name="Shape 1070"/>
              <p:cNvSpPr/>
              <p:nvPr/>
            </p:nvSpPr>
            <p:spPr>
              <a:xfrm>
                <a:off x="7270461" y="4608369"/>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73" name="Text Placeholder 1"/>
              <p:cNvSpPr txBox="1">
                <a:spLocks/>
              </p:cNvSpPr>
              <p:nvPr/>
            </p:nvSpPr>
            <p:spPr>
              <a:xfrm>
                <a:off x="4781136" y="4448152"/>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dirty="0">
                    <a:solidFill>
                      <a:schemeClr val="tx1">
                        <a:lumMod val="65000"/>
                        <a:lumOff val="35000"/>
                      </a:schemeClr>
                    </a:solidFill>
                    <a:latin typeface="Ruda" panose="02000000000000000000" pitchFamily="2" charset="0"/>
                    <a:cs typeface="Clear Sans" panose="020B0503030202020304" pitchFamily="34" charset="0"/>
                  </a:rPr>
                  <a:t>Performance</a:t>
                </a:r>
              </a:p>
            </p:txBody>
          </p:sp>
        </p:grpSp>
        <p:grpSp>
          <p:nvGrpSpPr>
            <p:cNvPr id="3" name="Group 2"/>
            <p:cNvGrpSpPr/>
            <p:nvPr/>
          </p:nvGrpSpPr>
          <p:grpSpPr>
            <a:xfrm>
              <a:off x="1771650" y="4013849"/>
              <a:ext cx="8649013" cy="425308"/>
              <a:chOff x="1771650" y="4071905"/>
              <a:chExt cx="8649013" cy="425308"/>
            </a:xfrm>
          </p:grpSpPr>
          <p:sp>
            <p:nvSpPr>
              <p:cNvPr id="7" name="Shape 1068"/>
              <p:cNvSpPr/>
              <p:nvPr/>
            </p:nvSpPr>
            <p:spPr>
              <a:xfrm>
                <a:off x="1771650" y="4232122"/>
                <a:ext cx="3151398"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8" name="Shape 1070"/>
              <p:cNvSpPr/>
              <p:nvPr/>
            </p:nvSpPr>
            <p:spPr>
              <a:xfrm>
                <a:off x="7270461" y="4232122"/>
                <a:ext cx="3150202" cy="104879"/>
              </a:xfrm>
              <a:prstGeom prst="rect">
                <a:avLst/>
              </a:prstGeom>
              <a:solidFill>
                <a:schemeClr val="bg1">
                  <a:lumMod val="85000"/>
                  <a:alpha val="49595"/>
                </a:schemeClr>
              </a:solidFill>
              <a:ln w="12700" cap="flat">
                <a:noFill/>
                <a:miter lim="400000"/>
              </a:ln>
              <a:effectLst/>
            </p:spPr>
            <p:txBody>
              <a:bodyPr wrap="square" lIns="53575" tIns="53575" rIns="53575" bIns="53575" numCol="1" anchor="ctr">
                <a:noAutofit/>
              </a:bodyPr>
              <a:lstStyle/>
              <a:p>
                <a:pPr lvl="0"/>
                <a:endParaRPr/>
              </a:p>
            </p:txBody>
          </p:sp>
          <p:sp>
            <p:nvSpPr>
              <p:cNvPr id="30" name="Text Placeholder 1"/>
              <p:cNvSpPr txBox="1">
                <a:spLocks/>
              </p:cNvSpPr>
              <p:nvPr/>
            </p:nvSpPr>
            <p:spPr>
              <a:xfrm>
                <a:off x="4781136" y="4071905"/>
                <a:ext cx="2652685" cy="425308"/>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371" b="1" dirty="0">
                    <a:solidFill>
                      <a:schemeClr val="tx1">
                        <a:lumMod val="65000"/>
                        <a:lumOff val="35000"/>
                      </a:schemeClr>
                    </a:solidFill>
                    <a:latin typeface="Ruda" panose="02000000000000000000" pitchFamily="2" charset="0"/>
                    <a:cs typeface="Clear Sans" panose="020B0503030202020304" pitchFamily="34" charset="0"/>
                  </a:rPr>
                  <a:t>Features</a:t>
                </a:r>
              </a:p>
            </p:txBody>
          </p:sp>
        </p:grpSp>
      </p:grpSp>
      <p:sp>
        <p:nvSpPr>
          <p:cNvPr id="20" name="Shape 1102"/>
          <p:cNvSpPr/>
          <p:nvPr/>
        </p:nvSpPr>
        <p:spPr>
          <a:xfrm>
            <a:off x="2441373" y="4402094"/>
            <a:ext cx="2750971" cy="110609"/>
          </a:xfrm>
          <a:prstGeom prst="rect">
            <a:avLst/>
          </a:prstGeom>
          <a:solidFill>
            <a:schemeClr val="accent1"/>
          </a:solidFill>
          <a:ln w="12700">
            <a:miter lim="400000"/>
          </a:ln>
        </p:spPr>
        <p:txBody>
          <a:bodyPr lIns="53575" tIns="53575" rIns="53575" bIns="53575" anchor="ctr"/>
          <a:lstStyle/>
          <a:p>
            <a:pPr lvl="0"/>
            <a:endParaRPr/>
          </a:p>
        </p:txBody>
      </p:sp>
      <p:sp>
        <p:nvSpPr>
          <p:cNvPr id="21" name="Shape 1103"/>
          <p:cNvSpPr/>
          <p:nvPr/>
        </p:nvSpPr>
        <p:spPr>
          <a:xfrm>
            <a:off x="7668237" y="4402094"/>
            <a:ext cx="2189951" cy="110609"/>
          </a:xfrm>
          <a:prstGeom prst="rect">
            <a:avLst/>
          </a:prstGeom>
          <a:solidFill>
            <a:schemeClr val="accent1"/>
          </a:solidFill>
          <a:ln w="12700">
            <a:miter lim="400000"/>
          </a:ln>
        </p:spPr>
        <p:txBody>
          <a:bodyPr lIns="53575" tIns="53575" rIns="53575" bIns="53575" anchor="ctr"/>
          <a:lstStyle/>
          <a:p>
            <a:pPr lvl="0"/>
            <a:endParaRPr/>
          </a:p>
        </p:txBody>
      </p:sp>
      <p:sp>
        <p:nvSpPr>
          <p:cNvPr id="34" name="Text Placeholder 1"/>
          <p:cNvSpPr txBox="1">
            <a:spLocks/>
          </p:cNvSpPr>
          <p:nvPr/>
        </p:nvSpPr>
        <p:spPr>
          <a:xfrm>
            <a:off x="11050107" y="4215210"/>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dirty="0">
                <a:solidFill>
                  <a:schemeClr val="tx1">
                    <a:lumMod val="65000"/>
                    <a:lumOff val="35000"/>
                  </a:schemeClr>
                </a:solidFill>
                <a:latin typeface="Ruda" panose="02000000000000000000" pitchFamily="2" charset="0"/>
                <a:cs typeface="Clear Sans Medium" panose="020B0603030202020304" pitchFamily="34" charset="0"/>
              </a:rPr>
              <a:t>60%</a:t>
            </a:r>
          </a:p>
        </p:txBody>
      </p:sp>
      <p:sp>
        <p:nvSpPr>
          <p:cNvPr id="39" name="Text Placeholder 1"/>
          <p:cNvSpPr txBox="1">
            <a:spLocks/>
          </p:cNvSpPr>
          <p:nvPr/>
        </p:nvSpPr>
        <p:spPr>
          <a:xfrm>
            <a:off x="1390203" y="4223084"/>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dirty="0">
                <a:solidFill>
                  <a:schemeClr val="tx1">
                    <a:lumMod val="65000"/>
                    <a:lumOff val="35000"/>
                  </a:schemeClr>
                </a:solidFill>
                <a:latin typeface="Ruda" panose="02000000000000000000" pitchFamily="2" charset="0"/>
                <a:cs typeface="Clear Sans Medium" panose="020B0603030202020304" pitchFamily="34" charset="0"/>
              </a:rPr>
              <a:t>80%</a:t>
            </a:r>
          </a:p>
        </p:txBody>
      </p:sp>
      <p:sp>
        <p:nvSpPr>
          <p:cNvPr id="71" name="Shape 1102"/>
          <p:cNvSpPr/>
          <p:nvPr/>
        </p:nvSpPr>
        <p:spPr>
          <a:xfrm>
            <a:off x="2237117" y="4798895"/>
            <a:ext cx="2955226" cy="110609"/>
          </a:xfrm>
          <a:prstGeom prst="rect">
            <a:avLst/>
          </a:prstGeom>
          <a:solidFill>
            <a:schemeClr val="accent1"/>
          </a:solidFill>
          <a:ln w="12700">
            <a:miter lim="400000"/>
          </a:ln>
        </p:spPr>
        <p:txBody>
          <a:bodyPr lIns="53575" tIns="53575" rIns="53575" bIns="53575" anchor="ctr"/>
          <a:lstStyle/>
          <a:p>
            <a:pPr lvl="0"/>
            <a:endParaRPr/>
          </a:p>
        </p:txBody>
      </p:sp>
      <p:sp>
        <p:nvSpPr>
          <p:cNvPr id="72" name="Shape 1103"/>
          <p:cNvSpPr/>
          <p:nvPr/>
        </p:nvSpPr>
        <p:spPr>
          <a:xfrm>
            <a:off x="7668236" y="4798895"/>
            <a:ext cx="2575860" cy="110609"/>
          </a:xfrm>
          <a:prstGeom prst="rect">
            <a:avLst/>
          </a:prstGeom>
          <a:solidFill>
            <a:schemeClr val="accent1"/>
          </a:solidFill>
          <a:ln w="12700">
            <a:miter lim="400000"/>
          </a:ln>
        </p:spPr>
        <p:txBody>
          <a:bodyPr lIns="53575" tIns="53575" rIns="53575" bIns="53575" anchor="ctr"/>
          <a:lstStyle/>
          <a:p>
            <a:pPr lvl="0"/>
            <a:endParaRPr/>
          </a:p>
        </p:txBody>
      </p:sp>
      <p:sp>
        <p:nvSpPr>
          <p:cNvPr id="74" name="Text Placeholder 1"/>
          <p:cNvSpPr txBox="1">
            <a:spLocks/>
          </p:cNvSpPr>
          <p:nvPr/>
        </p:nvSpPr>
        <p:spPr>
          <a:xfrm>
            <a:off x="11050107" y="4612011"/>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dirty="0">
                <a:solidFill>
                  <a:schemeClr val="tx1">
                    <a:lumMod val="65000"/>
                    <a:lumOff val="35000"/>
                  </a:schemeClr>
                </a:solidFill>
                <a:latin typeface="Ruda" panose="02000000000000000000" pitchFamily="2" charset="0"/>
                <a:cs typeface="Clear Sans Medium" panose="020B0603030202020304" pitchFamily="34" charset="0"/>
              </a:rPr>
              <a:t>75%</a:t>
            </a:r>
          </a:p>
        </p:txBody>
      </p:sp>
      <p:sp>
        <p:nvSpPr>
          <p:cNvPr id="75" name="Text Placeholder 1"/>
          <p:cNvSpPr txBox="1">
            <a:spLocks/>
          </p:cNvSpPr>
          <p:nvPr/>
        </p:nvSpPr>
        <p:spPr>
          <a:xfrm>
            <a:off x="1390203" y="4619886"/>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dirty="0">
                <a:solidFill>
                  <a:schemeClr val="tx1">
                    <a:lumMod val="65000"/>
                    <a:lumOff val="35000"/>
                  </a:schemeClr>
                </a:solidFill>
                <a:latin typeface="Ruda" panose="02000000000000000000" pitchFamily="2" charset="0"/>
                <a:cs typeface="Clear Sans Medium" panose="020B0603030202020304" pitchFamily="34" charset="0"/>
              </a:rPr>
              <a:t>85%</a:t>
            </a:r>
          </a:p>
        </p:txBody>
      </p:sp>
      <p:sp>
        <p:nvSpPr>
          <p:cNvPr id="79" name="Shape 1102"/>
          <p:cNvSpPr/>
          <p:nvPr/>
        </p:nvSpPr>
        <p:spPr>
          <a:xfrm>
            <a:off x="2073043" y="5192921"/>
            <a:ext cx="3119300" cy="110609"/>
          </a:xfrm>
          <a:prstGeom prst="rect">
            <a:avLst/>
          </a:prstGeom>
          <a:solidFill>
            <a:schemeClr val="accent2"/>
          </a:solidFill>
          <a:ln w="12700">
            <a:miter lim="400000"/>
          </a:ln>
        </p:spPr>
        <p:txBody>
          <a:bodyPr lIns="53575" tIns="53575" rIns="53575" bIns="53575" anchor="ctr"/>
          <a:lstStyle/>
          <a:p>
            <a:pPr lvl="0"/>
            <a:endParaRPr/>
          </a:p>
        </p:txBody>
      </p:sp>
      <p:sp>
        <p:nvSpPr>
          <p:cNvPr id="80" name="Shape 1103"/>
          <p:cNvSpPr/>
          <p:nvPr/>
        </p:nvSpPr>
        <p:spPr>
          <a:xfrm>
            <a:off x="7668235" y="5192921"/>
            <a:ext cx="2189952" cy="110609"/>
          </a:xfrm>
          <a:prstGeom prst="rect">
            <a:avLst/>
          </a:prstGeom>
          <a:solidFill>
            <a:schemeClr val="accent2"/>
          </a:solidFill>
          <a:ln w="12700">
            <a:miter lim="400000"/>
          </a:ln>
        </p:spPr>
        <p:txBody>
          <a:bodyPr lIns="53575" tIns="53575" rIns="53575" bIns="53575" anchor="ctr"/>
          <a:lstStyle/>
          <a:p>
            <a:pPr lvl="0"/>
            <a:endParaRPr/>
          </a:p>
        </p:txBody>
      </p:sp>
      <p:sp>
        <p:nvSpPr>
          <p:cNvPr id="82" name="Text Placeholder 1"/>
          <p:cNvSpPr txBox="1">
            <a:spLocks/>
          </p:cNvSpPr>
          <p:nvPr/>
        </p:nvSpPr>
        <p:spPr>
          <a:xfrm>
            <a:off x="11050107" y="5006036"/>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dirty="0">
                <a:solidFill>
                  <a:schemeClr val="tx1">
                    <a:lumMod val="65000"/>
                    <a:lumOff val="35000"/>
                  </a:schemeClr>
                </a:solidFill>
                <a:latin typeface="Ruda" panose="02000000000000000000" pitchFamily="2" charset="0"/>
                <a:cs typeface="Clear Sans Medium" panose="020B0603030202020304" pitchFamily="34" charset="0"/>
              </a:rPr>
              <a:t>60%</a:t>
            </a:r>
          </a:p>
        </p:txBody>
      </p:sp>
      <p:sp>
        <p:nvSpPr>
          <p:cNvPr id="83" name="Text Placeholder 1"/>
          <p:cNvSpPr txBox="1">
            <a:spLocks/>
          </p:cNvSpPr>
          <p:nvPr/>
        </p:nvSpPr>
        <p:spPr>
          <a:xfrm>
            <a:off x="1390203" y="5013911"/>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dirty="0">
                <a:solidFill>
                  <a:schemeClr val="tx1">
                    <a:lumMod val="65000"/>
                    <a:lumOff val="35000"/>
                  </a:schemeClr>
                </a:solidFill>
                <a:latin typeface="Ruda" panose="02000000000000000000" pitchFamily="2" charset="0"/>
                <a:cs typeface="Clear Sans Medium" panose="020B0603030202020304" pitchFamily="34" charset="0"/>
              </a:rPr>
              <a:t>90%</a:t>
            </a:r>
          </a:p>
        </p:txBody>
      </p:sp>
      <p:sp>
        <p:nvSpPr>
          <p:cNvPr id="87" name="Shape 1102"/>
          <p:cNvSpPr/>
          <p:nvPr/>
        </p:nvSpPr>
        <p:spPr>
          <a:xfrm>
            <a:off x="2494948" y="5583689"/>
            <a:ext cx="2697396" cy="110609"/>
          </a:xfrm>
          <a:prstGeom prst="rect">
            <a:avLst/>
          </a:prstGeom>
          <a:solidFill>
            <a:schemeClr val="accent2"/>
          </a:solidFill>
          <a:ln w="12700">
            <a:miter lim="400000"/>
          </a:ln>
        </p:spPr>
        <p:txBody>
          <a:bodyPr lIns="53575" tIns="53575" rIns="53575" bIns="53575" anchor="ctr"/>
          <a:lstStyle/>
          <a:p>
            <a:pPr lvl="0"/>
            <a:endParaRPr/>
          </a:p>
        </p:txBody>
      </p:sp>
      <p:sp>
        <p:nvSpPr>
          <p:cNvPr id="88" name="Shape 1103"/>
          <p:cNvSpPr/>
          <p:nvPr/>
        </p:nvSpPr>
        <p:spPr>
          <a:xfrm>
            <a:off x="7668236" y="5583689"/>
            <a:ext cx="2366778" cy="110609"/>
          </a:xfrm>
          <a:prstGeom prst="rect">
            <a:avLst/>
          </a:prstGeom>
          <a:solidFill>
            <a:schemeClr val="accent2"/>
          </a:solidFill>
          <a:ln w="12700">
            <a:miter lim="400000"/>
          </a:ln>
        </p:spPr>
        <p:txBody>
          <a:bodyPr lIns="53575" tIns="53575" rIns="53575" bIns="53575" anchor="ctr"/>
          <a:lstStyle/>
          <a:p>
            <a:pPr lvl="0"/>
            <a:endParaRPr/>
          </a:p>
        </p:txBody>
      </p:sp>
      <p:sp>
        <p:nvSpPr>
          <p:cNvPr id="90" name="Text Placeholder 1"/>
          <p:cNvSpPr txBox="1">
            <a:spLocks/>
          </p:cNvSpPr>
          <p:nvPr/>
        </p:nvSpPr>
        <p:spPr>
          <a:xfrm>
            <a:off x="11050107" y="5396805"/>
            <a:ext cx="571955"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66" b="1" dirty="0">
                <a:solidFill>
                  <a:schemeClr val="tx1">
                    <a:lumMod val="65000"/>
                    <a:lumOff val="35000"/>
                  </a:schemeClr>
                </a:solidFill>
                <a:latin typeface="Ruda" panose="02000000000000000000" pitchFamily="2" charset="0"/>
                <a:cs typeface="Clear Sans Medium" panose="020B0603030202020304" pitchFamily="34" charset="0"/>
              </a:rPr>
              <a:t>65%</a:t>
            </a:r>
          </a:p>
        </p:txBody>
      </p:sp>
      <p:sp>
        <p:nvSpPr>
          <p:cNvPr id="91" name="Text Placeholder 1"/>
          <p:cNvSpPr txBox="1">
            <a:spLocks/>
          </p:cNvSpPr>
          <p:nvPr/>
        </p:nvSpPr>
        <p:spPr>
          <a:xfrm>
            <a:off x="1390203" y="5404680"/>
            <a:ext cx="46519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66" b="1" dirty="0">
                <a:solidFill>
                  <a:schemeClr val="tx1">
                    <a:lumMod val="65000"/>
                    <a:lumOff val="35000"/>
                  </a:schemeClr>
                </a:solidFill>
                <a:latin typeface="Ruda" panose="02000000000000000000" pitchFamily="2" charset="0"/>
                <a:cs typeface="Clear Sans Medium" panose="020B0603030202020304" pitchFamily="34" charset="0"/>
              </a:rPr>
              <a:t>75%</a:t>
            </a:r>
          </a:p>
        </p:txBody>
      </p:sp>
      <p:sp>
        <p:nvSpPr>
          <p:cNvPr id="45" name="Text Placeholder 1"/>
          <p:cNvSpPr txBox="1">
            <a:spLocks/>
          </p:cNvSpPr>
          <p:nvPr/>
        </p:nvSpPr>
        <p:spPr>
          <a:xfrm>
            <a:off x="6086545" y="2788920"/>
            <a:ext cx="709871" cy="481003"/>
          </a:xfrm>
          <a:prstGeom prst="rect">
            <a:avLst/>
          </a:prstGeom>
        </p:spPr>
        <p:txBody>
          <a:bodyPr vert="horz" lIns="0" tIns="0" rIns="96435" bIns="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953" b="1" dirty="0">
                <a:solidFill>
                  <a:schemeClr val="accent1"/>
                </a:solidFill>
                <a:latin typeface="Ruda" panose="02000000000000000000" pitchFamily="2" charset="0"/>
                <a:cs typeface="Clear Sans Medium" panose="020B0603030202020304" pitchFamily="34" charset="0"/>
              </a:rPr>
              <a:t>VS</a:t>
            </a:r>
          </a:p>
        </p:txBody>
      </p:sp>
      <p:grpSp>
        <p:nvGrpSpPr>
          <p:cNvPr id="2" name="Group 1"/>
          <p:cNvGrpSpPr/>
          <p:nvPr/>
        </p:nvGrpSpPr>
        <p:grpSpPr>
          <a:xfrm>
            <a:off x="2831822" y="2202497"/>
            <a:ext cx="2373759" cy="1907618"/>
            <a:chOff x="2684799" y="2088408"/>
            <a:chExt cx="2250799" cy="1808804"/>
          </a:xfrm>
        </p:grpSpPr>
        <p:sp>
          <p:nvSpPr>
            <p:cNvPr id="44" name="Rounded Rectangle 43"/>
            <p:cNvSpPr/>
            <p:nvPr/>
          </p:nvSpPr>
          <p:spPr>
            <a:xfrm>
              <a:off x="2684799" y="2088408"/>
              <a:ext cx="2250799" cy="1467142"/>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57150">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16"/>
            <p:cNvSpPr>
              <a:spLocks/>
            </p:cNvSpPr>
            <p:nvPr/>
          </p:nvSpPr>
          <p:spPr bwMode="auto">
            <a:xfrm flipH="1">
              <a:off x="3314925" y="3637701"/>
              <a:ext cx="1014168" cy="25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40181" tIns="40181" rIns="40181" bIns="40181"/>
            <a:lstStyle/>
            <a:p>
              <a:pPr algn="ctr"/>
              <a:r>
                <a:rPr lang="en-US" sz="1266" b="1" dirty="0">
                  <a:solidFill>
                    <a:schemeClr val="tx1">
                      <a:lumMod val="65000"/>
                      <a:lumOff val="35000"/>
                    </a:schemeClr>
                  </a:solidFill>
                  <a:latin typeface="Ruda" panose="02000000000000000000" pitchFamily="2" charset="0"/>
                  <a:cs typeface="Clear Sans" panose="020B0503030202020304" pitchFamily="34" charset="0"/>
                  <a:sym typeface="Open Sans" charset="0"/>
                </a:rPr>
                <a:t>Company</a:t>
              </a:r>
            </a:p>
          </p:txBody>
        </p:sp>
      </p:grpSp>
      <p:grpSp>
        <p:nvGrpSpPr>
          <p:cNvPr id="9" name="Group 8"/>
          <p:cNvGrpSpPr/>
          <p:nvPr/>
        </p:nvGrpSpPr>
        <p:grpSpPr>
          <a:xfrm>
            <a:off x="7661255" y="2202497"/>
            <a:ext cx="2373759" cy="1907618"/>
            <a:chOff x="7264068" y="2088408"/>
            <a:chExt cx="2250799" cy="1808804"/>
          </a:xfrm>
        </p:grpSpPr>
        <p:sp>
          <p:nvSpPr>
            <p:cNvPr id="43" name="Rounded Rectangle 42"/>
            <p:cNvSpPr/>
            <p:nvPr/>
          </p:nvSpPr>
          <p:spPr>
            <a:xfrm>
              <a:off x="7264068" y="2088408"/>
              <a:ext cx="2250799" cy="1467142"/>
            </a:xfrm>
            <a:prstGeom prst="roundRect">
              <a:avLst/>
            </a:prstGeom>
            <a:blipFill dpi="0" rotWithShape="1">
              <a:blip r:embed="rId4" cstate="screen">
                <a:extLst>
                  <a:ext uri="{28A0092B-C50C-407E-A947-70E740481C1C}">
                    <a14:useLocalDpi xmlns:a14="http://schemas.microsoft.com/office/drawing/2010/main"/>
                  </a:ext>
                </a:extLst>
              </a:blip>
              <a:srcRect/>
              <a:stretch>
                <a:fillRect/>
              </a:stretch>
            </a:blipFill>
            <a:ln w="57150">
              <a:solidFill>
                <a:schemeClr val="accent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16"/>
            <p:cNvSpPr>
              <a:spLocks/>
            </p:cNvSpPr>
            <p:nvPr/>
          </p:nvSpPr>
          <p:spPr bwMode="auto">
            <a:xfrm flipH="1">
              <a:off x="7882383" y="3637701"/>
              <a:ext cx="1014168" cy="25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chemeClr val="tx1"/>
                  </a:solidFill>
                  <a:round/>
                  <a:headEnd/>
                  <a:tailEnd/>
                </a14:hiddenLine>
              </a:ext>
            </a:extLst>
          </p:spPr>
          <p:txBody>
            <a:bodyPr lIns="40181" tIns="40181" rIns="40181" bIns="40181"/>
            <a:lstStyle/>
            <a:p>
              <a:pPr algn="ctr"/>
              <a:r>
                <a:rPr lang="en-US" sz="1266" b="1" dirty="0">
                  <a:solidFill>
                    <a:schemeClr val="tx1">
                      <a:lumMod val="65000"/>
                      <a:lumOff val="35000"/>
                    </a:schemeClr>
                  </a:solidFill>
                  <a:latin typeface="Ruda" panose="02000000000000000000" pitchFamily="2" charset="0"/>
                  <a:cs typeface="Clear Sans" panose="020B0503030202020304" pitchFamily="34" charset="0"/>
                  <a:sym typeface="Open Sans" charset="0"/>
                </a:rPr>
                <a:t>Competitor</a:t>
              </a:r>
            </a:p>
          </p:txBody>
        </p:sp>
      </p:grpSp>
      <p:sp>
        <p:nvSpPr>
          <p:cNvPr id="42" name="文本框 41"/>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6" name="组合 45"/>
          <p:cNvGrpSpPr/>
          <p:nvPr/>
        </p:nvGrpSpPr>
        <p:grpSpPr>
          <a:xfrm>
            <a:off x="381000" y="289867"/>
            <a:ext cx="458492" cy="446733"/>
            <a:chOff x="381000" y="289867"/>
            <a:chExt cx="458492" cy="446733"/>
          </a:xfrm>
        </p:grpSpPr>
        <p:sp>
          <p:nvSpPr>
            <p:cNvPr id="47" name="矩形 46"/>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2607255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ppt_w</p:attrName>
                                        </p:attrNameLst>
                                      </p:cBhvr>
                                      <p:tavLst>
                                        <p:tav tm="0">
                                          <p:val>
                                            <p:fltVal val="0"/>
                                          </p:val>
                                        </p:tav>
                                        <p:tav tm="100000">
                                          <p:val>
                                            <p:strVal val="#ppt_w"/>
                                          </p:val>
                                        </p:tav>
                                      </p:tavLst>
                                    </p:anim>
                                    <p:anim calcmode="lin" valueType="num">
                                      <p:cBhvr>
                                        <p:cTn id="13" dur="500" fill="hold"/>
                                        <p:tgtEl>
                                          <p:spTgt spid="45"/>
                                        </p:tgtEl>
                                        <p:attrNameLst>
                                          <p:attrName>ppt_h</p:attrName>
                                        </p:attrNameLst>
                                      </p:cBhvr>
                                      <p:tavLst>
                                        <p:tav tm="0">
                                          <p:val>
                                            <p:fltVal val="0"/>
                                          </p:val>
                                        </p:tav>
                                        <p:tav tm="100000">
                                          <p:val>
                                            <p:strVal val="#ppt_h"/>
                                          </p:val>
                                        </p:tav>
                                      </p:tavLst>
                                    </p:anim>
                                    <p:animEffect transition="in" filter="fade">
                                      <p:cBhvr>
                                        <p:cTn id="14" dur="500"/>
                                        <p:tgtEl>
                                          <p:spTgt spid="45"/>
                                        </p:tgtEl>
                                      </p:cBhvr>
                                    </p:animEffect>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000"/>
                            </p:stCondLst>
                            <p:childTnLst>
                              <p:par>
                                <p:cTn id="41" presetID="22" presetClass="entr" presetSubtype="2" fill="hold" grpId="0" nodeType="after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right)">
                                      <p:cBhvr>
                                        <p:cTn id="43" dur="500"/>
                                        <p:tgtEl>
                                          <p:spTgt spid="71"/>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500"/>
                                        <p:tgtEl>
                                          <p:spTgt spid="72"/>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right)">
                                      <p:cBhvr>
                                        <p:cTn id="59" dur="500"/>
                                        <p:tgtEl>
                                          <p:spTgt spid="7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fade">
                                      <p:cBhvr>
                                        <p:cTn id="63" dur="500"/>
                                        <p:tgtEl>
                                          <p:spTgt spid="83"/>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wipe(left)">
                                      <p:cBhvr>
                                        <p:cTn id="67" dur="500"/>
                                        <p:tgtEl>
                                          <p:spTgt spid="80"/>
                                        </p:tgtEl>
                                      </p:cBhvr>
                                    </p:animEffect>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82"/>
                                        </p:tgtEl>
                                        <p:attrNameLst>
                                          <p:attrName>style.visibility</p:attrName>
                                        </p:attrNameLst>
                                      </p:cBhvr>
                                      <p:to>
                                        <p:strVal val="visible"/>
                                      </p:to>
                                    </p:set>
                                    <p:animEffect transition="in" filter="fade">
                                      <p:cBhvr>
                                        <p:cTn id="71" dur="500"/>
                                        <p:tgtEl>
                                          <p:spTgt spid="82"/>
                                        </p:tgtEl>
                                      </p:cBhvr>
                                    </p:animEffect>
                                  </p:childTnLst>
                                </p:cTn>
                              </p:par>
                            </p:childTnLst>
                          </p:cTn>
                        </p:par>
                        <p:par>
                          <p:cTn id="72" fill="hold">
                            <p:stCondLst>
                              <p:cond delay="8000"/>
                            </p:stCondLst>
                            <p:childTnLst>
                              <p:par>
                                <p:cTn id="73" presetID="22" presetClass="entr" presetSubtype="2"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wipe(right)">
                                      <p:cBhvr>
                                        <p:cTn id="75" dur="500"/>
                                        <p:tgtEl>
                                          <p:spTgt spid="87"/>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fade">
                                      <p:cBhvr>
                                        <p:cTn id="79" dur="500"/>
                                        <p:tgtEl>
                                          <p:spTgt spid="91"/>
                                        </p:tgtEl>
                                      </p:cBhvr>
                                    </p:animEffect>
                                  </p:childTnLst>
                                </p:cTn>
                              </p:par>
                            </p:childTnLst>
                          </p:cTn>
                        </p:par>
                        <p:par>
                          <p:cTn id="80" fill="hold">
                            <p:stCondLst>
                              <p:cond delay="9000"/>
                            </p:stCondLst>
                            <p:childTnLst>
                              <p:par>
                                <p:cTn id="81" presetID="22" presetClass="entr" presetSubtype="8" fill="hold" grpId="0" nodeType="after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wipe(left)">
                                      <p:cBhvr>
                                        <p:cTn id="83" dur="500"/>
                                        <p:tgtEl>
                                          <p:spTgt spid="88"/>
                                        </p:tgtEl>
                                      </p:cBhvr>
                                    </p:animEffect>
                                  </p:childTnLst>
                                </p:cTn>
                              </p:par>
                            </p:childTnLst>
                          </p:cTn>
                        </p:par>
                        <p:par>
                          <p:cTn id="84" fill="hold">
                            <p:stCondLst>
                              <p:cond delay="9500"/>
                            </p:stCondLst>
                            <p:childTnLst>
                              <p:par>
                                <p:cTn id="85" presetID="10" presetClass="entr" presetSubtype="0" fill="hold" grpId="0" nodeType="afterEffect">
                                  <p:stCondLst>
                                    <p:cond delay="0"/>
                                  </p:stCondLst>
                                  <p:childTnLst>
                                    <p:set>
                                      <p:cBhvr>
                                        <p:cTn id="86" dur="1" fill="hold">
                                          <p:stCondLst>
                                            <p:cond delay="0"/>
                                          </p:stCondLst>
                                        </p:cTn>
                                        <p:tgtEl>
                                          <p:spTgt spid="90"/>
                                        </p:tgtEl>
                                        <p:attrNameLst>
                                          <p:attrName>style.visibility</p:attrName>
                                        </p:attrNameLst>
                                      </p:cBhvr>
                                      <p:to>
                                        <p:strVal val="visible"/>
                                      </p:to>
                                    </p:set>
                                    <p:animEffect transition="in" filter="fade">
                                      <p:cBhvr>
                                        <p:cTn id="8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34" grpId="0"/>
      <p:bldP spid="39" grpId="0"/>
      <p:bldP spid="71" grpId="0" animBg="1"/>
      <p:bldP spid="72" grpId="0" animBg="1"/>
      <p:bldP spid="74" grpId="0"/>
      <p:bldP spid="75" grpId="0"/>
      <p:bldP spid="79" grpId="0" animBg="1"/>
      <p:bldP spid="80" grpId="0" animBg="1"/>
      <p:bldP spid="82" grpId="0"/>
      <p:bldP spid="83" grpId="0"/>
      <p:bldP spid="87" grpId="0" animBg="1"/>
      <p:bldP spid="88" grpId="0" animBg="1"/>
      <p:bldP spid="90" grpId="0"/>
      <p:bldP spid="91"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任意多边形 45"/>
          <p:cNvSpPr/>
          <p:nvPr/>
        </p:nvSpPr>
        <p:spPr>
          <a:xfrm rot="10800000">
            <a:off x="1037676" y="-397"/>
            <a:ext cx="1655981" cy="1516693"/>
          </a:xfrm>
          <a:custGeom>
            <a:avLst/>
            <a:gdLst>
              <a:gd name="connsiteX0" fmla="*/ 1656184 w 1656185"/>
              <a:gd name="connsiteY0" fmla="*/ 1516880 h 1516880"/>
              <a:gd name="connsiteX1" fmla="*/ 0 w 1656185"/>
              <a:gd name="connsiteY1" fmla="*/ 1516880 h 1516880"/>
              <a:gd name="connsiteX2" fmla="*/ 0 w 1656185"/>
              <a:gd name="connsiteY2" fmla="*/ 436760 h 1516880"/>
              <a:gd name="connsiteX3" fmla="*/ 8840 w 1656185"/>
              <a:gd name="connsiteY3" fmla="*/ 436760 h 1516880"/>
              <a:gd name="connsiteX4" fmla="*/ 828093 w 1656185"/>
              <a:gd name="connsiteY4" fmla="*/ 0 h 1516880"/>
              <a:gd name="connsiteX5" fmla="*/ 1647346 w 1656185"/>
              <a:gd name="connsiteY5" fmla="*/ 436760 h 1516880"/>
              <a:gd name="connsiteX6" fmla="*/ 1656184 w 1656185"/>
              <a:gd name="connsiteY6" fmla="*/ 436760 h 1516880"/>
              <a:gd name="connsiteX7" fmla="*/ 1656184 w 1656185"/>
              <a:gd name="connsiteY7" fmla="*/ 441472 h 1516880"/>
              <a:gd name="connsiteX8" fmla="*/ 1656185 w 1656185"/>
              <a:gd name="connsiteY8" fmla="*/ 441472 h 1516880"/>
              <a:gd name="connsiteX9" fmla="*/ 1656184 w 1656185"/>
              <a:gd name="connsiteY9" fmla="*/ 441472 h 1516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6185" h="1516880">
                <a:moveTo>
                  <a:pt x="1656184" y="1516880"/>
                </a:moveTo>
                <a:lnTo>
                  <a:pt x="0" y="1516880"/>
                </a:lnTo>
                <a:lnTo>
                  <a:pt x="0" y="436760"/>
                </a:lnTo>
                <a:lnTo>
                  <a:pt x="8840" y="436760"/>
                </a:lnTo>
                <a:lnTo>
                  <a:pt x="828093" y="0"/>
                </a:lnTo>
                <a:lnTo>
                  <a:pt x="1647346" y="436760"/>
                </a:lnTo>
                <a:lnTo>
                  <a:pt x="1656184" y="436760"/>
                </a:lnTo>
                <a:lnTo>
                  <a:pt x="1656184" y="441472"/>
                </a:lnTo>
                <a:lnTo>
                  <a:pt x="1656185" y="441472"/>
                </a:lnTo>
                <a:lnTo>
                  <a:pt x="1656184" y="44147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nvGrpSpPr>
          <p:cNvPr id="70" name="组合 69"/>
          <p:cNvGrpSpPr/>
          <p:nvPr/>
        </p:nvGrpSpPr>
        <p:grpSpPr>
          <a:xfrm>
            <a:off x="-15079" y="5825854"/>
            <a:ext cx="12873036" cy="1406351"/>
            <a:chOff x="-15875" y="5826125"/>
            <a:chExt cx="12874625" cy="1406525"/>
          </a:xfrm>
        </p:grpSpPr>
        <p:sp>
          <p:nvSpPr>
            <p:cNvPr id="47" name="Freeform 6"/>
            <p:cNvSpPr>
              <a:spLocks/>
            </p:cNvSpPr>
            <p:nvPr/>
          </p:nvSpPr>
          <p:spPr bwMode="auto">
            <a:xfrm>
              <a:off x="-15875" y="5826125"/>
              <a:ext cx="12874625" cy="1406525"/>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1"/>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sp>
          <p:nvSpPr>
            <p:cNvPr id="48" name="Freeform 7"/>
            <p:cNvSpPr>
              <a:spLocks/>
            </p:cNvSpPr>
            <p:nvPr/>
          </p:nvSpPr>
          <p:spPr bwMode="auto">
            <a:xfrm>
              <a:off x="-15875" y="6188075"/>
              <a:ext cx="12874625" cy="1044575"/>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2"/>
            </a:solidFill>
            <a:ln w="0">
              <a:noFill/>
              <a:prstDash val="solid"/>
              <a:round/>
              <a:headEnd/>
              <a:tailEnd/>
            </a:ln>
          </p:spPr>
          <p:txBody>
            <a:bodyPr vert="horz" wrap="square" lIns="91429" tIns="45714" rIns="91429" bIns="45714"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endParaRPr>
            </a:p>
          </p:txBody>
        </p:sp>
      </p:grpSp>
      <p:cxnSp>
        <p:nvCxnSpPr>
          <p:cNvPr id="50" name="直接连接符 49"/>
          <p:cNvCxnSpPr/>
          <p:nvPr/>
        </p:nvCxnSpPr>
        <p:spPr>
          <a:xfrm>
            <a:off x="1303836" y="359146"/>
            <a:ext cx="107998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303836" y="825814"/>
            <a:ext cx="1079987"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TextBox 153"/>
          <p:cNvSpPr txBox="1"/>
          <p:nvPr/>
        </p:nvSpPr>
        <p:spPr>
          <a:xfrm>
            <a:off x="1369906" y="359210"/>
            <a:ext cx="947847" cy="466605"/>
          </a:xfrm>
          <a:prstGeom prst="rect">
            <a:avLst/>
          </a:prstGeom>
          <a:noFill/>
        </p:spPr>
        <p:txBody>
          <a:bodyPr wrap="square" lIns="96380" tIns="48189" rIns="96380" bIns="48189" rtlCol="0">
            <a:spAutoFit/>
          </a:bodyPr>
          <a:lstStyle/>
          <a:p>
            <a:pPr fontAlgn="auto">
              <a:spcBef>
                <a:spcPts val="0"/>
              </a:spcBef>
              <a:spcAft>
                <a:spcPts val="0"/>
              </a:spcAft>
              <a:defRPr/>
            </a:pPr>
            <a:r>
              <a:rPr lang="zh-CN" altLang="en-US" sz="2400" spc="300" dirty="0">
                <a:solidFill>
                  <a:schemeClr val="bg1"/>
                </a:solidFill>
                <a:latin typeface="Arial" panose="020B0604020202020204" pitchFamily="34" charset="0"/>
                <a:ea typeface="微软雅黑" panose="020B0503020204020204" pitchFamily="34" charset="-122"/>
              </a:rPr>
              <a:t>目录</a:t>
            </a:r>
          </a:p>
        </p:txBody>
      </p:sp>
      <p:sp>
        <p:nvSpPr>
          <p:cNvPr id="20" name="圆角矩形 19"/>
          <p:cNvSpPr/>
          <p:nvPr/>
        </p:nvSpPr>
        <p:spPr>
          <a:xfrm>
            <a:off x="6213378" y="1888346"/>
            <a:ext cx="4158141" cy="615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21" name="矩形 20"/>
          <p:cNvSpPr/>
          <p:nvPr/>
        </p:nvSpPr>
        <p:spPr>
          <a:xfrm>
            <a:off x="6749555" y="1913548"/>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22" name="组合 21"/>
          <p:cNvGrpSpPr/>
          <p:nvPr/>
        </p:nvGrpSpPr>
        <p:grpSpPr>
          <a:xfrm>
            <a:off x="4809375" y="1833732"/>
            <a:ext cx="1541723" cy="725164"/>
            <a:chOff x="4304043" y="1286668"/>
            <a:chExt cx="3837944" cy="2757793"/>
          </a:xfrm>
          <a:effectLst>
            <a:outerShdw blurRad="381000" dist="254000" dir="8100000" algn="tr" rotWithShape="0">
              <a:prstClr val="black">
                <a:alpha val="40000"/>
              </a:prstClr>
            </a:outerShdw>
          </a:effectLst>
        </p:grpSpPr>
        <p:sp>
          <p:nvSpPr>
            <p:cNvPr id="23" name="圆角矩形 2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5" name="圆角矩形 24"/>
          <p:cNvSpPr/>
          <p:nvPr/>
        </p:nvSpPr>
        <p:spPr bwMode="auto">
          <a:xfrm>
            <a:off x="5363964" y="1901904"/>
            <a:ext cx="714192" cy="588823"/>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01</a:t>
            </a:r>
            <a:endParaRPr lang="zh-CN" altLang="en-US" sz="2800" dirty="0">
              <a:latin typeface="Impact" panose="020B0806030902050204" pitchFamily="34" charset="0"/>
              <a:cs typeface="+mn-ea"/>
              <a:sym typeface="+mn-lt"/>
            </a:endParaRPr>
          </a:p>
        </p:txBody>
      </p:sp>
      <p:sp>
        <p:nvSpPr>
          <p:cNvPr id="26" name="圆角矩形 25"/>
          <p:cNvSpPr/>
          <p:nvPr/>
        </p:nvSpPr>
        <p:spPr>
          <a:xfrm>
            <a:off x="6213378" y="2869132"/>
            <a:ext cx="4158141" cy="61593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27" name="矩形 26"/>
          <p:cNvSpPr/>
          <p:nvPr/>
        </p:nvSpPr>
        <p:spPr>
          <a:xfrm>
            <a:off x="6749555" y="2894334"/>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28" name="组合 27"/>
          <p:cNvGrpSpPr/>
          <p:nvPr/>
        </p:nvGrpSpPr>
        <p:grpSpPr>
          <a:xfrm>
            <a:off x="4809375" y="2814518"/>
            <a:ext cx="1541723" cy="725164"/>
            <a:chOff x="4304043" y="1286668"/>
            <a:chExt cx="3837944" cy="2757793"/>
          </a:xfrm>
          <a:effectLst>
            <a:outerShdw blurRad="381000" dist="254000" dir="8100000" algn="tr" rotWithShape="0">
              <a:prstClr val="black">
                <a:alpha val="40000"/>
              </a:prstClr>
            </a:outerShdw>
          </a:effectLst>
        </p:grpSpPr>
        <p:sp>
          <p:nvSpPr>
            <p:cNvPr id="29" name="圆角矩形 2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圆角矩形 2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圆角矩形 30"/>
          <p:cNvSpPr/>
          <p:nvPr/>
        </p:nvSpPr>
        <p:spPr bwMode="auto">
          <a:xfrm>
            <a:off x="5363964" y="2882690"/>
            <a:ext cx="714192" cy="588823"/>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02</a:t>
            </a:r>
            <a:endParaRPr lang="zh-CN" altLang="en-US" sz="2800" dirty="0">
              <a:latin typeface="Impact" panose="020B0806030902050204" pitchFamily="34" charset="0"/>
              <a:cs typeface="+mn-ea"/>
              <a:sym typeface="+mn-lt"/>
            </a:endParaRPr>
          </a:p>
        </p:txBody>
      </p:sp>
      <p:sp>
        <p:nvSpPr>
          <p:cNvPr id="32" name="圆角矩形 31"/>
          <p:cNvSpPr/>
          <p:nvPr/>
        </p:nvSpPr>
        <p:spPr>
          <a:xfrm>
            <a:off x="6213378" y="3841703"/>
            <a:ext cx="4158141" cy="61593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33" name="矩形 32"/>
          <p:cNvSpPr/>
          <p:nvPr/>
        </p:nvSpPr>
        <p:spPr>
          <a:xfrm>
            <a:off x="6749555" y="3866905"/>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34" name="组合 33"/>
          <p:cNvGrpSpPr/>
          <p:nvPr/>
        </p:nvGrpSpPr>
        <p:grpSpPr>
          <a:xfrm>
            <a:off x="4809375" y="3787089"/>
            <a:ext cx="1541723" cy="725164"/>
            <a:chOff x="4304043" y="1286668"/>
            <a:chExt cx="3837944" cy="2757793"/>
          </a:xfrm>
          <a:effectLst>
            <a:outerShdw blurRad="381000" dist="254000" dir="8100000" algn="tr" rotWithShape="0">
              <a:prstClr val="black">
                <a:alpha val="40000"/>
              </a:prstClr>
            </a:outerShdw>
          </a:effectLst>
        </p:grpSpPr>
        <p:sp>
          <p:nvSpPr>
            <p:cNvPr id="35" name="圆角矩形 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圆角矩形 3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7" name="圆角矩形 36"/>
          <p:cNvSpPr/>
          <p:nvPr/>
        </p:nvSpPr>
        <p:spPr bwMode="auto">
          <a:xfrm>
            <a:off x="5363964" y="3855261"/>
            <a:ext cx="714192" cy="588823"/>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03</a:t>
            </a:r>
            <a:endParaRPr lang="zh-CN" altLang="en-US" sz="2800" dirty="0">
              <a:latin typeface="Impact" panose="020B0806030902050204" pitchFamily="34" charset="0"/>
              <a:cs typeface="+mn-ea"/>
              <a:sym typeface="+mn-lt"/>
            </a:endParaRPr>
          </a:p>
        </p:txBody>
      </p:sp>
      <p:sp>
        <p:nvSpPr>
          <p:cNvPr id="38" name="圆角矩形 37"/>
          <p:cNvSpPr/>
          <p:nvPr/>
        </p:nvSpPr>
        <p:spPr>
          <a:xfrm>
            <a:off x="6213378" y="4785703"/>
            <a:ext cx="4158141" cy="61593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6417" tIns="48208" rIns="96417" bIns="48208" rtlCol="0" anchor="ctr"/>
          <a:lstStyle/>
          <a:p>
            <a:pPr algn="ctr"/>
            <a:endParaRPr lang="zh-CN" altLang="en-US"/>
          </a:p>
        </p:txBody>
      </p:sp>
      <p:sp>
        <p:nvSpPr>
          <p:cNvPr id="39" name="矩形 38"/>
          <p:cNvSpPr/>
          <p:nvPr/>
        </p:nvSpPr>
        <p:spPr>
          <a:xfrm>
            <a:off x="6749555" y="4810905"/>
            <a:ext cx="2569617" cy="523155"/>
          </a:xfrm>
          <a:prstGeom prst="rect">
            <a:avLst/>
          </a:prstGeom>
          <a:effectLst/>
        </p:spPr>
        <p:txBody>
          <a:bodyPr wrap="none">
            <a:spAutoFit/>
          </a:bodyPr>
          <a:lstStyle/>
          <a:p>
            <a:pPr fontAlgn="auto">
              <a:spcBef>
                <a:spcPts val="0"/>
              </a:spcBef>
              <a:spcAft>
                <a:spcPts val="0"/>
              </a:spcAft>
              <a:defRPr/>
            </a:pPr>
            <a:r>
              <a:rPr lang="zh-CN" altLang="en-US" sz="2800" spc="300" dirty="0">
                <a:solidFill>
                  <a:schemeClr val="bg1"/>
                </a:solidFill>
                <a:latin typeface="Franklin Gothic Medium" panose="020B0603020102020204" pitchFamily="34" charset="0"/>
                <a:ea typeface="微软雅黑" panose="020B0503020204020204" pitchFamily="34" charset="-122"/>
              </a:rPr>
              <a:t>相关标题文字</a:t>
            </a:r>
          </a:p>
        </p:txBody>
      </p:sp>
      <p:grpSp>
        <p:nvGrpSpPr>
          <p:cNvPr id="40" name="组合 39"/>
          <p:cNvGrpSpPr/>
          <p:nvPr/>
        </p:nvGrpSpPr>
        <p:grpSpPr>
          <a:xfrm>
            <a:off x="4809375" y="4731089"/>
            <a:ext cx="1541723" cy="725164"/>
            <a:chOff x="4304043" y="1286668"/>
            <a:chExt cx="38379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圆角矩形 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圆角矩形 42"/>
          <p:cNvSpPr/>
          <p:nvPr/>
        </p:nvSpPr>
        <p:spPr bwMode="auto">
          <a:xfrm>
            <a:off x="5363964" y="4799260"/>
            <a:ext cx="714192" cy="588823"/>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Impact" panose="020B0806030902050204" pitchFamily="34" charset="0"/>
                <a:cs typeface="+mn-ea"/>
                <a:sym typeface="+mn-lt"/>
              </a:rPr>
              <a:t>04</a:t>
            </a:r>
            <a:endParaRPr lang="zh-CN" altLang="en-US" sz="2800" dirty="0">
              <a:latin typeface="Impact" panose="020B0806030902050204" pitchFamily="34" charset="0"/>
              <a:cs typeface="+mn-ea"/>
              <a:sym typeface="+mn-lt"/>
            </a:endParaRPr>
          </a:p>
        </p:txBody>
      </p:sp>
    </p:spTree>
    <p:extLst>
      <p:ext uri="{BB962C8B-B14F-4D97-AF65-F5344CB8AC3E}">
        <p14:creationId xmlns:p14="http://schemas.microsoft.com/office/powerpoint/2010/main" val="6116070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1"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up)">
                                      <p:cBhvr>
                                        <p:cTn id="7" dur="500"/>
                                        <p:tgtEl>
                                          <p:spTgt spid="4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left)">
                                      <p:cBhvr>
                                        <p:cTn id="11" dur="500"/>
                                        <p:tgtEl>
                                          <p:spTgt spid="50"/>
                                        </p:tgtEl>
                                      </p:cBhvr>
                                    </p:animEffect>
                                  </p:childTnLst>
                                </p:cTn>
                              </p:par>
                              <p:par>
                                <p:cTn id="12" presetID="22" presetClass="entr" presetSubtype="2" fill="hold" nodeType="with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wipe(right)">
                                      <p:cBhvr>
                                        <p:cTn id="14" dur="500"/>
                                        <p:tgtEl>
                                          <p:spTgt spid="5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Effect transition="in" filter="fade">
                                      <p:cBhvr>
                                        <p:cTn id="19" dur="500"/>
                                        <p:tgtEl>
                                          <p:spTgt spid="52"/>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anim calcmode="lin" valueType="num">
                                      <p:cBhvr>
                                        <p:cTn id="24" dur="500" fill="hold"/>
                                        <p:tgtEl>
                                          <p:spTgt spid="70"/>
                                        </p:tgtEl>
                                        <p:attrNameLst>
                                          <p:attrName>ppt_x</p:attrName>
                                        </p:attrNameLst>
                                      </p:cBhvr>
                                      <p:tavLst>
                                        <p:tav tm="0">
                                          <p:val>
                                            <p:strVal val="#ppt_x"/>
                                          </p:val>
                                        </p:tav>
                                        <p:tav tm="100000">
                                          <p:val>
                                            <p:strVal val="#ppt_x"/>
                                          </p:val>
                                        </p:tav>
                                      </p:tavLst>
                                    </p:anim>
                                    <p:anim calcmode="lin" valueType="num">
                                      <p:cBhvr>
                                        <p:cTn id="25" dur="500" fill="hold"/>
                                        <p:tgtEl>
                                          <p:spTgt spid="70"/>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right)">
                                      <p:cBhvr>
                                        <p:cTn id="29" dur="500"/>
                                        <p:tgtEl>
                                          <p:spTgt spid="22"/>
                                        </p:tgtEl>
                                      </p:cBhvr>
                                    </p:animEffect>
                                  </p:childTnLst>
                                </p:cTn>
                              </p:par>
                            </p:childTnLst>
                          </p:cTn>
                        </p:par>
                        <p:par>
                          <p:cTn id="30" fill="hold">
                            <p:stCondLst>
                              <p:cond delay="2500"/>
                            </p:stCondLst>
                            <p:childTnLst>
                              <p:par>
                                <p:cTn id="31" presetID="2" presetClass="entr" presetSubtype="1"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right)">
                                      <p:cBhvr>
                                        <p:cTn id="46" dur="500"/>
                                        <p:tgtEl>
                                          <p:spTgt spid="28"/>
                                        </p:tgtEl>
                                      </p:cBhvr>
                                    </p:animEffect>
                                  </p:childTnLst>
                                </p:cTn>
                              </p:par>
                            </p:childTnLst>
                          </p:cTn>
                        </p:par>
                        <p:par>
                          <p:cTn id="47" fill="hold">
                            <p:stCondLst>
                              <p:cond delay="4000"/>
                            </p:stCondLst>
                            <p:childTnLst>
                              <p:par>
                                <p:cTn id="48" presetID="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ppt_x"/>
                                          </p:val>
                                        </p:tav>
                                        <p:tav tm="100000">
                                          <p:val>
                                            <p:strVal val="#ppt_x"/>
                                          </p:val>
                                        </p:tav>
                                      </p:tavLst>
                                    </p:anim>
                                    <p:anim calcmode="lin" valueType="num">
                                      <p:cBhvr additive="base">
                                        <p:cTn id="51" dur="500" fill="hold"/>
                                        <p:tgtEl>
                                          <p:spTgt spid="31"/>
                                        </p:tgtEl>
                                        <p:attrNameLst>
                                          <p:attrName>ppt_y</p:attrName>
                                        </p:attrNameLst>
                                      </p:cBhvr>
                                      <p:tavLst>
                                        <p:tav tm="0">
                                          <p:val>
                                            <p:strVal val="0-#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5000"/>
                            </p:stCondLst>
                            <p:childTnLst>
                              <p:par>
                                <p:cTn id="61" presetID="22" presetClass="entr" presetSubtype="2" fill="hold"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right)">
                                      <p:cBhvr>
                                        <p:cTn id="63" dur="500"/>
                                        <p:tgtEl>
                                          <p:spTgt spid="34"/>
                                        </p:tgtEl>
                                      </p:cBhvr>
                                    </p:animEffect>
                                  </p:childTnLst>
                                </p:cTn>
                              </p:par>
                            </p:childTnLst>
                          </p:cTn>
                        </p:par>
                        <p:par>
                          <p:cTn id="64" fill="hold">
                            <p:stCondLst>
                              <p:cond delay="5500"/>
                            </p:stCondLst>
                            <p:childTnLst>
                              <p:par>
                                <p:cTn id="65" presetID="2" presetClass="entr" presetSubtype="1"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ppt_x"/>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childTnLst>
                          </p:cTn>
                        </p:par>
                        <p:par>
                          <p:cTn id="77" fill="hold">
                            <p:stCondLst>
                              <p:cond delay="6500"/>
                            </p:stCondLst>
                            <p:childTnLst>
                              <p:par>
                                <p:cTn id="78" presetID="22" presetClass="entr" presetSubtype="2" fill="hold"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wipe(right)">
                                      <p:cBhvr>
                                        <p:cTn id="80" dur="500"/>
                                        <p:tgtEl>
                                          <p:spTgt spid="40"/>
                                        </p:tgtEl>
                                      </p:cBhvr>
                                    </p:animEffect>
                                  </p:childTnLst>
                                </p:cTn>
                              </p:par>
                            </p:childTnLst>
                          </p:cTn>
                        </p:par>
                        <p:par>
                          <p:cTn id="81" fill="hold">
                            <p:stCondLst>
                              <p:cond delay="7000"/>
                            </p:stCondLst>
                            <p:childTnLst>
                              <p:par>
                                <p:cTn id="82" presetID="2" presetClass="entr" presetSubtype="1"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 calcmode="lin" valueType="num">
                                      <p:cBhvr additive="base">
                                        <p:cTn id="84" dur="500" fill="hold"/>
                                        <p:tgtEl>
                                          <p:spTgt spid="43"/>
                                        </p:tgtEl>
                                        <p:attrNameLst>
                                          <p:attrName>ppt_x</p:attrName>
                                        </p:attrNameLst>
                                      </p:cBhvr>
                                      <p:tavLst>
                                        <p:tav tm="0">
                                          <p:val>
                                            <p:strVal val="#ppt_x"/>
                                          </p:val>
                                        </p:tav>
                                        <p:tav tm="100000">
                                          <p:val>
                                            <p:strVal val="#ppt_x"/>
                                          </p:val>
                                        </p:tav>
                                      </p:tavLst>
                                    </p:anim>
                                    <p:anim calcmode="lin" valueType="num">
                                      <p:cBhvr additive="base">
                                        <p:cTn id="85" dur="500" fill="hold"/>
                                        <p:tgtEl>
                                          <p:spTgt spid="43"/>
                                        </p:tgtEl>
                                        <p:attrNameLst>
                                          <p:attrName>ppt_y</p:attrName>
                                        </p:attrNameLst>
                                      </p:cBhvr>
                                      <p:tavLst>
                                        <p:tav tm="0">
                                          <p:val>
                                            <p:strVal val="0-#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500" fill="hold"/>
                                        <p:tgtEl>
                                          <p:spTgt spid="38"/>
                                        </p:tgtEl>
                                        <p:attrNameLst>
                                          <p:attrName>ppt_x</p:attrName>
                                        </p:attrNameLst>
                                      </p:cBhvr>
                                      <p:tavLst>
                                        <p:tav tm="0">
                                          <p:val>
                                            <p:strVal val="#ppt_x"/>
                                          </p:val>
                                        </p:tav>
                                        <p:tav tm="100000">
                                          <p:val>
                                            <p:strVal val="#ppt_x"/>
                                          </p:val>
                                        </p:tav>
                                      </p:tavLst>
                                    </p:anim>
                                    <p:anim calcmode="lin" valueType="num">
                                      <p:cBhvr additive="base">
                                        <p:cTn id="89" dur="500" fill="hold"/>
                                        <p:tgtEl>
                                          <p:spTgt spid="38"/>
                                        </p:tgtEl>
                                        <p:attrNameLst>
                                          <p:attrName>ppt_y</p:attrName>
                                        </p:attrNameLst>
                                      </p:cBhvr>
                                      <p:tavLst>
                                        <p:tav tm="0">
                                          <p:val>
                                            <p:strVal val="1+#ppt_h/2"/>
                                          </p:val>
                                        </p:tav>
                                        <p:tav tm="100000">
                                          <p:val>
                                            <p:strVal val="#ppt_y"/>
                                          </p:val>
                                        </p:tav>
                                      </p:tavLst>
                                    </p:anim>
                                  </p:childTnLst>
                                </p:cTn>
                              </p:par>
                            </p:childTnLst>
                          </p:cTn>
                        </p:par>
                        <p:par>
                          <p:cTn id="90" fill="hold">
                            <p:stCondLst>
                              <p:cond delay="7500"/>
                            </p:stCondLst>
                            <p:childTnLst>
                              <p:par>
                                <p:cTn id="91" presetID="22" presetClass="entr" presetSubtype="8"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2" grpId="0"/>
      <p:bldP spid="20" grpId="0" animBg="1"/>
      <p:bldP spid="21" grpId="0"/>
      <p:bldP spid="25" grpId="0" animBg="1"/>
      <p:bldP spid="26" grpId="0" animBg="1"/>
      <p:bldP spid="27" grpId="0"/>
      <p:bldP spid="31" grpId="0" animBg="1"/>
      <p:bldP spid="32" grpId="0" animBg="1"/>
      <p:bldP spid="33" grpId="0"/>
      <p:bldP spid="37" grpId="0" animBg="1"/>
      <p:bldP spid="38" grpId="0" animBg="1"/>
      <p:bldP spid="39" grpId="0"/>
      <p:bldP spid="4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063487" y="1588298"/>
            <a:ext cx="3397248" cy="4693278"/>
          </a:xfrm>
          <a:prstGeom prst="rect">
            <a:avLst/>
          </a:prstGeom>
          <a:solidFill>
            <a:srgbClr val="EA5504"/>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p>
        </p:txBody>
      </p:sp>
      <p:sp>
        <p:nvSpPr>
          <p:cNvPr id="4" name="TextBox 3"/>
          <p:cNvSpPr txBox="1"/>
          <p:nvPr/>
        </p:nvSpPr>
        <p:spPr>
          <a:xfrm>
            <a:off x="1239582" y="2113695"/>
            <a:ext cx="877163" cy="1246495"/>
          </a:xfrm>
          <a:prstGeom prst="rect">
            <a:avLst/>
          </a:prstGeom>
          <a:noFill/>
        </p:spPr>
        <p:txBody>
          <a:bodyPr vert="eaVert"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60" name="矩形 59"/>
          <p:cNvSpPr/>
          <p:nvPr/>
        </p:nvSpPr>
        <p:spPr>
          <a:xfrm rot="5400000">
            <a:off x="406955" y="4196118"/>
            <a:ext cx="2221809" cy="784733"/>
          </a:xfrm>
          <a:prstGeom prst="rect">
            <a:avLst/>
          </a:prstGeom>
        </p:spPr>
        <p:txBody>
          <a:bodyPr wrap="none">
            <a:spAutoFit/>
          </a:bodyPr>
          <a:lstStyle/>
          <a:p>
            <a:r>
              <a:rPr lang="en-US" altLang="zh-CN" sz="4500" b="1" dirty="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4500" dirty="0">
              <a:solidFill>
                <a:schemeClr val="bg1"/>
              </a:solidFill>
            </a:endParaRPr>
          </a:p>
        </p:txBody>
      </p:sp>
      <p:sp>
        <p:nvSpPr>
          <p:cNvPr id="11" name="五边形 10"/>
          <p:cNvSpPr/>
          <p:nvPr/>
        </p:nvSpPr>
        <p:spPr>
          <a:xfrm>
            <a:off x="2080392" y="3360036"/>
            <a:ext cx="2898657" cy="1130999"/>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2" name="任意多边形 11"/>
          <p:cNvSpPr/>
          <p:nvPr/>
        </p:nvSpPr>
        <p:spPr>
          <a:xfrm>
            <a:off x="4795540" y="3360036"/>
            <a:ext cx="6797239" cy="113099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3" name="文本框 18"/>
          <p:cNvSpPr txBox="1"/>
          <p:nvPr/>
        </p:nvSpPr>
        <p:spPr>
          <a:xfrm>
            <a:off x="5435779" y="3672842"/>
            <a:ext cx="4880529" cy="461608"/>
          </a:xfrm>
          <a:prstGeom prst="rect">
            <a:avLst/>
          </a:prstGeom>
          <a:noFill/>
          <a:ln>
            <a:noFill/>
          </a:ln>
        </p:spPr>
        <p:txBody>
          <a:bodyPr wrap="square" rtlCol="0">
            <a:spAutoFit/>
          </a:bodyPr>
          <a:lstStyle/>
          <a:p>
            <a:pPr defTabSz="685096">
              <a:spcBef>
                <a:spcPct val="20000"/>
              </a:spcBef>
              <a:defRPr/>
            </a:pPr>
            <a:r>
              <a:rPr lang="zh-CN" altLang="en-US" sz="2400" b="1" kern="0" dirty="0">
                <a:solidFill>
                  <a:schemeClr val="accent2"/>
                </a:solidFill>
                <a:latin typeface="微软雅黑" panose="020B0503020204020204" pitchFamily="34" charset="-122"/>
                <a:ea typeface="微软雅黑" panose="020B0503020204020204" pitchFamily="34" charset="-122"/>
                <a:cs typeface="Raleway"/>
              </a:rPr>
              <a:t>单击输入标题内容</a:t>
            </a:r>
            <a:endParaRPr lang="en-US" altLang="zh-CN" sz="2400" b="1" kern="0" dirty="0">
              <a:solidFill>
                <a:schemeClr val="accent2"/>
              </a:solidFill>
              <a:latin typeface="微软雅黑" panose="020B0503020204020204" pitchFamily="34" charset="-122"/>
              <a:ea typeface="微软雅黑" panose="020B0503020204020204" pitchFamily="34" charset="-122"/>
              <a:cs typeface="Raleway"/>
            </a:endParaRPr>
          </a:p>
        </p:txBody>
      </p:sp>
      <p:grpSp>
        <p:nvGrpSpPr>
          <p:cNvPr id="14" name="组合 13"/>
          <p:cNvGrpSpPr/>
          <p:nvPr/>
        </p:nvGrpSpPr>
        <p:grpSpPr>
          <a:xfrm>
            <a:off x="2683379" y="3457073"/>
            <a:ext cx="1385365" cy="940297"/>
            <a:chOff x="1613958" y="2146913"/>
            <a:chExt cx="3276926" cy="2224169"/>
          </a:xfrm>
        </p:grpSpPr>
        <p:sp>
          <p:nvSpPr>
            <p:cNvPr id="15"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sp>
          <p:nvSpPr>
            <p:cNvPr id="16" name="Freeform 8"/>
            <p:cNvSpPr>
              <a:spLocks noEditPoints="1"/>
            </p:cNvSpPr>
            <p:nvPr/>
          </p:nvSpPr>
          <p:spPr bwMode="auto">
            <a:xfrm>
              <a:off x="3330029" y="2146913"/>
              <a:ext cx="1560855" cy="2224169"/>
            </a:xfrm>
            <a:custGeom>
              <a:avLst/>
              <a:gdLst>
                <a:gd name="T0" fmla="*/ 217 w 335"/>
                <a:gd name="T1" fmla="*/ 79 h 477"/>
                <a:gd name="T2" fmla="*/ 163 w 335"/>
                <a:gd name="T3" fmla="*/ 127 h 477"/>
                <a:gd name="T4" fmla="*/ 51 w 335"/>
                <a:gd name="T5" fmla="*/ 273 h 477"/>
                <a:gd name="T6" fmla="*/ 50 w 335"/>
                <a:gd name="T7" fmla="*/ 98 h 477"/>
                <a:gd name="T8" fmla="*/ 47 w 335"/>
                <a:gd name="T9" fmla="*/ 219 h 477"/>
                <a:gd name="T10" fmla="*/ 35 w 335"/>
                <a:gd name="T11" fmla="*/ 340 h 477"/>
                <a:gd name="T12" fmla="*/ 41 w 335"/>
                <a:gd name="T13" fmla="*/ 430 h 477"/>
                <a:gd name="T14" fmla="*/ 136 w 335"/>
                <a:gd name="T15" fmla="*/ 424 h 477"/>
                <a:gd name="T16" fmla="*/ 106 w 335"/>
                <a:gd name="T17" fmla="*/ 396 h 477"/>
                <a:gd name="T18" fmla="*/ 115 w 335"/>
                <a:gd name="T19" fmla="*/ 476 h 477"/>
                <a:gd name="T20" fmla="*/ 242 w 335"/>
                <a:gd name="T21" fmla="*/ 450 h 477"/>
                <a:gd name="T22" fmla="*/ 330 w 335"/>
                <a:gd name="T23" fmla="*/ 440 h 477"/>
                <a:gd name="T24" fmla="*/ 269 w 335"/>
                <a:gd name="T25" fmla="*/ 382 h 477"/>
                <a:gd name="T26" fmla="*/ 268 w 335"/>
                <a:gd name="T27" fmla="*/ 356 h 477"/>
                <a:gd name="T28" fmla="*/ 289 w 335"/>
                <a:gd name="T29" fmla="*/ 313 h 477"/>
                <a:gd name="T30" fmla="*/ 248 w 335"/>
                <a:gd name="T31" fmla="*/ 311 h 477"/>
                <a:gd name="T32" fmla="*/ 249 w 335"/>
                <a:gd name="T33" fmla="*/ 53 h 477"/>
                <a:gd name="T34" fmla="*/ 235 w 335"/>
                <a:gd name="T35" fmla="*/ 63 h 477"/>
                <a:gd name="T36" fmla="*/ 224 w 335"/>
                <a:gd name="T37" fmla="*/ 106 h 477"/>
                <a:gd name="T38" fmla="*/ 194 w 335"/>
                <a:gd name="T39" fmla="*/ 107 h 477"/>
                <a:gd name="T40" fmla="*/ 219 w 335"/>
                <a:gd name="T41" fmla="*/ 111 h 477"/>
                <a:gd name="T42" fmla="*/ 220 w 335"/>
                <a:gd name="T43" fmla="*/ 116 h 477"/>
                <a:gd name="T44" fmla="*/ 166 w 335"/>
                <a:gd name="T45" fmla="*/ 177 h 477"/>
                <a:gd name="T46" fmla="*/ 193 w 335"/>
                <a:gd name="T47" fmla="*/ 139 h 477"/>
                <a:gd name="T48" fmla="*/ 226 w 335"/>
                <a:gd name="T49" fmla="*/ 194 h 477"/>
                <a:gd name="T50" fmla="*/ 159 w 335"/>
                <a:gd name="T51" fmla="*/ 164 h 477"/>
                <a:gd name="T52" fmla="*/ 201 w 335"/>
                <a:gd name="T53" fmla="*/ 186 h 477"/>
                <a:gd name="T54" fmla="*/ 152 w 335"/>
                <a:gd name="T55" fmla="*/ 194 h 477"/>
                <a:gd name="T56" fmla="*/ 138 w 335"/>
                <a:gd name="T57" fmla="*/ 206 h 477"/>
                <a:gd name="T58" fmla="*/ 180 w 335"/>
                <a:gd name="T59" fmla="*/ 212 h 477"/>
                <a:gd name="T60" fmla="*/ 165 w 335"/>
                <a:gd name="T61" fmla="*/ 210 h 477"/>
                <a:gd name="T62" fmla="*/ 223 w 335"/>
                <a:gd name="T63" fmla="*/ 223 h 477"/>
                <a:gd name="T64" fmla="*/ 229 w 335"/>
                <a:gd name="T65" fmla="*/ 236 h 477"/>
                <a:gd name="T66" fmla="*/ 127 w 335"/>
                <a:gd name="T67" fmla="*/ 232 h 477"/>
                <a:gd name="T68" fmla="*/ 222 w 335"/>
                <a:gd name="T69" fmla="*/ 242 h 477"/>
                <a:gd name="T70" fmla="*/ 103 w 335"/>
                <a:gd name="T71" fmla="*/ 264 h 477"/>
                <a:gd name="T72" fmla="*/ 225 w 335"/>
                <a:gd name="T73" fmla="*/ 284 h 477"/>
                <a:gd name="T74" fmla="*/ 220 w 335"/>
                <a:gd name="T75" fmla="*/ 276 h 477"/>
                <a:gd name="T76" fmla="*/ 87 w 335"/>
                <a:gd name="T77" fmla="*/ 286 h 477"/>
                <a:gd name="T78" fmla="*/ 61 w 335"/>
                <a:gd name="T79" fmla="*/ 302 h 477"/>
                <a:gd name="T80" fmla="*/ 65 w 335"/>
                <a:gd name="T81" fmla="*/ 319 h 477"/>
                <a:gd name="T82" fmla="*/ 47 w 335"/>
                <a:gd name="T83" fmla="*/ 322 h 477"/>
                <a:gd name="T84" fmla="*/ 144 w 335"/>
                <a:gd name="T85" fmla="*/ 337 h 477"/>
                <a:gd name="T86" fmla="*/ 251 w 335"/>
                <a:gd name="T87" fmla="*/ 341 h 477"/>
                <a:gd name="T88" fmla="*/ 227 w 335"/>
                <a:gd name="T89" fmla="*/ 328 h 477"/>
                <a:gd name="T90" fmla="*/ 160 w 335"/>
                <a:gd name="T91" fmla="*/ 336 h 477"/>
                <a:gd name="T92" fmla="*/ 63 w 335"/>
                <a:gd name="T93" fmla="*/ 345 h 477"/>
                <a:gd name="T94" fmla="*/ 160 w 335"/>
                <a:gd name="T95" fmla="*/ 341 h 477"/>
                <a:gd name="T96" fmla="*/ 260 w 335"/>
                <a:gd name="T97" fmla="*/ 345 h 477"/>
                <a:gd name="T98" fmla="*/ 141 w 335"/>
                <a:gd name="T99" fmla="*/ 355 h 477"/>
                <a:gd name="T100" fmla="*/ 176 w 335"/>
                <a:gd name="T101" fmla="*/ 360 h 477"/>
                <a:gd name="T102" fmla="*/ 230 w 335"/>
                <a:gd name="T103" fmla="*/ 362 h 477"/>
                <a:gd name="T104" fmla="*/ 49 w 335"/>
                <a:gd name="T105" fmla="*/ 368 h 477"/>
                <a:gd name="T106" fmla="*/ 225 w 335"/>
                <a:gd name="T107" fmla="*/ 382 h 477"/>
                <a:gd name="T108" fmla="*/ 147 w 335"/>
                <a:gd name="T109" fmla="*/ 375 h 477"/>
                <a:gd name="T110" fmla="*/ 258 w 335"/>
                <a:gd name="T111" fmla="*/ 376 h 477"/>
                <a:gd name="T112" fmla="*/ 224 w 335"/>
                <a:gd name="T113" fmla="*/ 394 h 477"/>
                <a:gd name="T114" fmla="*/ 171 w 335"/>
                <a:gd name="T115" fmla="*/ 405 h 477"/>
                <a:gd name="T116" fmla="*/ 165 w 335"/>
                <a:gd name="T117" fmla="*/ 425 h 477"/>
                <a:gd name="T118" fmla="*/ 195 w 335"/>
                <a:gd name="T119" fmla="*/ 428 h 477"/>
                <a:gd name="T120" fmla="*/ 153 w 335"/>
                <a:gd name="T121" fmla="*/ 432 h 477"/>
                <a:gd name="T122" fmla="*/ 227 w 335"/>
                <a:gd name="T123" fmla="*/ 446 h 477"/>
                <a:gd name="T124" fmla="*/ 110 w 335"/>
                <a:gd name="T125" fmla="*/ 45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 h="477">
                  <a:moveTo>
                    <a:pt x="73" y="102"/>
                  </a:moveTo>
                  <a:cubicBezTo>
                    <a:pt x="94" y="103"/>
                    <a:pt x="119" y="106"/>
                    <a:pt x="139" y="105"/>
                  </a:cubicBezTo>
                  <a:cubicBezTo>
                    <a:pt x="118" y="103"/>
                    <a:pt x="94" y="101"/>
                    <a:pt x="73" y="102"/>
                  </a:cubicBezTo>
                  <a:close/>
                  <a:moveTo>
                    <a:pt x="223" y="0"/>
                  </a:moveTo>
                  <a:cubicBezTo>
                    <a:pt x="225" y="5"/>
                    <a:pt x="226" y="10"/>
                    <a:pt x="228" y="14"/>
                  </a:cubicBezTo>
                  <a:cubicBezTo>
                    <a:pt x="232" y="22"/>
                    <a:pt x="237" y="27"/>
                    <a:pt x="240" y="36"/>
                  </a:cubicBezTo>
                  <a:cubicBezTo>
                    <a:pt x="243" y="43"/>
                    <a:pt x="245" y="47"/>
                    <a:pt x="239" y="50"/>
                  </a:cubicBezTo>
                  <a:cubicBezTo>
                    <a:pt x="233" y="45"/>
                    <a:pt x="236" y="53"/>
                    <a:pt x="235" y="56"/>
                  </a:cubicBezTo>
                  <a:cubicBezTo>
                    <a:pt x="235" y="58"/>
                    <a:pt x="233" y="58"/>
                    <a:pt x="232" y="60"/>
                  </a:cubicBezTo>
                  <a:cubicBezTo>
                    <a:pt x="228" y="63"/>
                    <a:pt x="226" y="70"/>
                    <a:pt x="222" y="71"/>
                  </a:cubicBezTo>
                  <a:cubicBezTo>
                    <a:pt x="222" y="69"/>
                    <a:pt x="223" y="67"/>
                    <a:pt x="221" y="66"/>
                  </a:cubicBezTo>
                  <a:cubicBezTo>
                    <a:pt x="217" y="64"/>
                    <a:pt x="219" y="77"/>
                    <a:pt x="217" y="79"/>
                  </a:cubicBezTo>
                  <a:cubicBezTo>
                    <a:pt x="213" y="85"/>
                    <a:pt x="205" y="93"/>
                    <a:pt x="202" y="98"/>
                  </a:cubicBezTo>
                  <a:cubicBezTo>
                    <a:pt x="201" y="97"/>
                    <a:pt x="199" y="97"/>
                    <a:pt x="197" y="96"/>
                  </a:cubicBezTo>
                  <a:cubicBezTo>
                    <a:pt x="202" y="92"/>
                    <a:pt x="206" y="82"/>
                    <a:pt x="212" y="80"/>
                  </a:cubicBezTo>
                  <a:cubicBezTo>
                    <a:pt x="213" y="79"/>
                    <a:pt x="214" y="79"/>
                    <a:pt x="214" y="78"/>
                  </a:cubicBezTo>
                  <a:cubicBezTo>
                    <a:pt x="215" y="77"/>
                    <a:pt x="214" y="75"/>
                    <a:pt x="213" y="75"/>
                  </a:cubicBezTo>
                  <a:cubicBezTo>
                    <a:pt x="211" y="74"/>
                    <a:pt x="207" y="80"/>
                    <a:pt x="205" y="82"/>
                  </a:cubicBezTo>
                  <a:cubicBezTo>
                    <a:pt x="201" y="89"/>
                    <a:pt x="197" y="93"/>
                    <a:pt x="192" y="99"/>
                  </a:cubicBezTo>
                  <a:cubicBezTo>
                    <a:pt x="190" y="101"/>
                    <a:pt x="186" y="106"/>
                    <a:pt x="184" y="107"/>
                  </a:cubicBezTo>
                  <a:cubicBezTo>
                    <a:pt x="179" y="109"/>
                    <a:pt x="173" y="105"/>
                    <a:pt x="169" y="108"/>
                  </a:cubicBezTo>
                  <a:cubicBezTo>
                    <a:pt x="173" y="109"/>
                    <a:pt x="180" y="108"/>
                    <a:pt x="183" y="110"/>
                  </a:cubicBezTo>
                  <a:cubicBezTo>
                    <a:pt x="178" y="117"/>
                    <a:pt x="173" y="124"/>
                    <a:pt x="168" y="131"/>
                  </a:cubicBezTo>
                  <a:cubicBezTo>
                    <a:pt x="167" y="129"/>
                    <a:pt x="166" y="127"/>
                    <a:pt x="163" y="127"/>
                  </a:cubicBezTo>
                  <a:cubicBezTo>
                    <a:pt x="162" y="125"/>
                    <a:pt x="163" y="115"/>
                    <a:pt x="159" y="117"/>
                  </a:cubicBezTo>
                  <a:cubicBezTo>
                    <a:pt x="156" y="118"/>
                    <a:pt x="159" y="122"/>
                    <a:pt x="159" y="123"/>
                  </a:cubicBezTo>
                  <a:cubicBezTo>
                    <a:pt x="161" y="128"/>
                    <a:pt x="161" y="140"/>
                    <a:pt x="160" y="145"/>
                  </a:cubicBezTo>
                  <a:cubicBezTo>
                    <a:pt x="160" y="153"/>
                    <a:pt x="157" y="158"/>
                    <a:pt x="151" y="161"/>
                  </a:cubicBezTo>
                  <a:cubicBezTo>
                    <a:pt x="151" y="159"/>
                    <a:pt x="153" y="158"/>
                    <a:pt x="153" y="156"/>
                  </a:cubicBezTo>
                  <a:cubicBezTo>
                    <a:pt x="147" y="163"/>
                    <a:pt x="142" y="173"/>
                    <a:pt x="135" y="181"/>
                  </a:cubicBezTo>
                  <a:cubicBezTo>
                    <a:pt x="121" y="198"/>
                    <a:pt x="108" y="217"/>
                    <a:pt x="94" y="234"/>
                  </a:cubicBezTo>
                  <a:cubicBezTo>
                    <a:pt x="89" y="241"/>
                    <a:pt x="84" y="250"/>
                    <a:pt x="78" y="257"/>
                  </a:cubicBezTo>
                  <a:cubicBezTo>
                    <a:pt x="70" y="266"/>
                    <a:pt x="61" y="276"/>
                    <a:pt x="52" y="284"/>
                  </a:cubicBezTo>
                  <a:cubicBezTo>
                    <a:pt x="53" y="281"/>
                    <a:pt x="52" y="278"/>
                    <a:pt x="53" y="274"/>
                  </a:cubicBezTo>
                  <a:cubicBezTo>
                    <a:pt x="53" y="273"/>
                    <a:pt x="55" y="269"/>
                    <a:pt x="52" y="269"/>
                  </a:cubicBezTo>
                  <a:cubicBezTo>
                    <a:pt x="51" y="269"/>
                    <a:pt x="51" y="271"/>
                    <a:pt x="51" y="273"/>
                  </a:cubicBezTo>
                  <a:cubicBezTo>
                    <a:pt x="51" y="277"/>
                    <a:pt x="49" y="286"/>
                    <a:pt x="47" y="289"/>
                  </a:cubicBezTo>
                  <a:cubicBezTo>
                    <a:pt x="46" y="272"/>
                    <a:pt x="49" y="256"/>
                    <a:pt x="49" y="238"/>
                  </a:cubicBezTo>
                  <a:cubicBezTo>
                    <a:pt x="49" y="215"/>
                    <a:pt x="51" y="190"/>
                    <a:pt x="51" y="168"/>
                  </a:cubicBezTo>
                  <a:cubicBezTo>
                    <a:pt x="51" y="161"/>
                    <a:pt x="50" y="153"/>
                    <a:pt x="51" y="147"/>
                  </a:cubicBezTo>
                  <a:cubicBezTo>
                    <a:pt x="51" y="144"/>
                    <a:pt x="52" y="142"/>
                    <a:pt x="51" y="140"/>
                  </a:cubicBezTo>
                  <a:cubicBezTo>
                    <a:pt x="50" y="136"/>
                    <a:pt x="53" y="133"/>
                    <a:pt x="52" y="127"/>
                  </a:cubicBezTo>
                  <a:cubicBezTo>
                    <a:pt x="51" y="123"/>
                    <a:pt x="53" y="119"/>
                    <a:pt x="52" y="115"/>
                  </a:cubicBezTo>
                  <a:cubicBezTo>
                    <a:pt x="51" y="112"/>
                    <a:pt x="50" y="102"/>
                    <a:pt x="54" y="101"/>
                  </a:cubicBezTo>
                  <a:cubicBezTo>
                    <a:pt x="58" y="99"/>
                    <a:pt x="66" y="103"/>
                    <a:pt x="69" y="101"/>
                  </a:cubicBezTo>
                  <a:cubicBezTo>
                    <a:pt x="66" y="98"/>
                    <a:pt x="58" y="100"/>
                    <a:pt x="53" y="98"/>
                  </a:cubicBezTo>
                  <a:cubicBezTo>
                    <a:pt x="52" y="90"/>
                    <a:pt x="54" y="80"/>
                    <a:pt x="52" y="73"/>
                  </a:cubicBezTo>
                  <a:cubicBezTo>
                    <a:pt x="48" y="78"/>
                    <a:pt x="52" y="91"/>
                    <a:pt x="50" y="98"/>
                  </a:cubicBezTo>
                  <a:cubicBezTo>
                    <a:pt x="48" y="81"/>
                    <a:pt x="49" y="61"/>
                    <a:pt x="50" y="45"/>
                  </a:cubicBezTo>
                  <a:cubicBezTo>
                    <a:pt x="46" y="49"/>
                    <a:pt x="47" y="58"/>
                    <a:pt x="47" y="65"/>
                  </a:cubicBezTo>
                  <a:cubicBezTo>
                    <a:pt x="46" y="76"/>
                    <a:pt x="47" y="88"/>
                    <a:pt x="46" y="98"/>
                  </a:cubicBezTo>
                  <a:cubicBezTo>
                    <a:pt x="36" y="99"/>
                    <a:pt x="23" y="98"/>
                    <a:pt x="13" y="98"/>
                  </a:cubicBezTo>
                  <a:cubicBezTo>
                    <a:pt x="11" y="98"/>
                    <a:pt x="1" y="99"/>
                    <a:pt x="0" y="101"/>
                  </a:cubicBezTo>
                  <a:cubicBezTo>
                    <a:pt x="0" y="104"/>
                    <a:pt x="5" y="102"/>
                    <a:pt x="5" y="102"/>
                  </a:cubicBezTo>
                  <a:cubicBezTo>
                    <a:pt x="16" y="99"/>
                    <a:pt x="33" y="101"/>
                    <a:pt x="47" y="101"/>
                  </a:cubicBezTo>
                  <a:cubicBezTo>
                    <a:pt x="47" y="131"/>
                    <a:pt x="45" y="164"/>
                    <a:pt x="44" y="192"/>
                  </a:cubicBezTo>
                  <a:cubicBezTo>
                    <a:pt x="44" y="196"/>
                    <a:pt x="45" y="200"/>
                    <a:pt x="44" y="202"/>
                  </a:cubicBezTo>
                  <a:cubicBezTo>
                    <a:pt x="44" y="203"/>
                    <a:pt x="42" y="204"/>
                    <a:pt x="42" y="205"/>
                  </a:cubicBezTo>
                  <a:cubicBezTo>
                    <a:pt x="41" y="208"/>
                    <a:pt x="42" y="215"/>
                    <a:pt x="44" y="217"/>
                  </a:cubicBezTo>
                  <a:cubicBezTo>
                    <a:pt x="45" y="218"/>
                    <a:pt x="46" y="218"/>
                    <a:pt x="47" y="219"/>
                  </a:cubicBezTo>
                  <a:cubicBezTo>
                    <a:pt x="47" y="220"/>
                    <a:pt x="47" y="223"/>
                    <a:pt x="47" y="226"/>
                  </a:cubicBezTo>
                  <a:cubicBezTo>
                    <a:pt x="46" y="230"/>
                    <a:pt x="47" y="236"/>
                    <a:pt x="47" y="240"/>
                  </a:cubicBezTo>
                  <a:cubicBezTo>
                    <a:pt x="46" y="256"/>
                    <a:pt x="44" y="273"/>
                    <a:pt x="44" y="291"/>
                  </a:cubicBezTo>
                  <a:cubicBezTo>
                    <a:pt x="44" y="296"/>
                    <a:pt x="44" y="301"/>
                    <a:pt x="40" y="303"/>
                  </a:cubicBezTo>
                  <a:cubicBezTo>
                    <a:pt x="39" y="301"/>
                    <a:pt x="38" y="299"/>
                    <a:pt x="36" y="301"/>
                  </a:cubicBezTo>
                  <a:cubicBezTo>
                    <a:pt x="34" y="308"/>
                    <a:pt x="33" y="314"/>
                    <a:pt x="30" y="319"/>
                  </a:cubicBezTo>
                  <a:cubicBezTo>
                    <a:pt x="25" y="328"/>
                    <a:pt x="13" y="331"/>
                    <a:pt x="9" y="341"/>
                  </a:cubicBezTo>
                  <a:cubicBezTo>
                    <a:pt x="12" y="342"/>
                    <a:pt x="16" y="338"/>
                    <a:pt x="18" y="336"/>
                  </a:cubicBezTo>
                  <a:cubicBezTo>
                    <a:pt x="24" y="331"/>
                    <a:pt x="29" y="323"/>
                    <a:pt x="36" y="320"/>
                  </a:cubicBezTo>
                  <a:cubicBezTo>
                    <a:pt x="35" y="324"/>
                    <a:pt x="37" y="330"/>
                    <a:pt x="35" y="334"/>
                  </a:cubicBezTo>
                  <a:cubicBezTo>
                    <a:pt x="33" y="336"/>
                    <a:pt x="27" y="336"/>
                    <a:pt x="30" y="341"/>
                  </a:cubicBezTo>
                  <a:cubicBezTo>
                    <a:pt x="32" y="342"/>
                    <a:pt x="33" y="340"/>
                    <a:pt x="35" y="340"/>
                  </a:cubicBezTo>
                  <a:cubicBezTo>
                    <a:pt x="35" y="347"/>
                    <a:pt x="35" y="356"/>
                    <a:pt x="31" y="361"/>
                  </a:cubicBezTo>
                  <a:cubicBezTo>
                    <a:pt x="35" y="361"/>
                    <a:pt x="34" y="366"/>
                    <a:pt x="33" y="368"/>
                  </a:cubicBezTo>
                  <a:cubicBezTo>
                    <a:pt x="30" y="373"/>
                    <a:pt x="18" y="366"/>
                    <a:pt x="14" y="367"/>
                  </a:cubicBezTo>
                  <a:cubicBezTo>
                    <a:pt x="13" y="367"/>
                    <a:pt x="12" y="369"/>
                    <a:pt x="12" y="369"/>
                  </a:cubicBezTo>
                  <a:cubicBezTo>
                    <a:pt x="12" y="372"/>
                    <a:pt x="19" y="372"/>
                    <a:pt x="21" y="372"/>
                  </a:cubicBezTo>
                  <a:cubicBezTo>
                    <a:pt x="24" y="373"/>
                    <a:pt x="29" y="374"/>
                    <a:pt x="32" y="375"/>
                  </a:cubicBezTo>
                  <a:cubicBezTo>
                    <a:pt x="32" y="377"/>
                    <a:pt x="26" y="376"/>
                    <a:pt x="27" y="378"/>
                  </a:cubicBezTo>
                  <a:cubicBezTo>
                    <a:pt x="27" y="380"/>
                    <a:pt x="31" y="379"/>
                    <a:pt x="32" y="380"/>
                  </a:cubicBezTo>
                  <a:cubicBezTo>
                    <a:pt x="33" y="382"/>
                    <a:pt x="30" y="383"/>
                    <a:pt x="30" y="385"/>
                  </a:cubicBezTo>
                  <a:cubicBezTo>
                    <a:pt x="31" y="389"/>
                    <a:pt x="37" y="384"/>
                    <a:pt x="36" y="381"/>
                  </a:cubicBezTo>
                  <a:cubicBezTo>
                    <a:pt x="40" y="381"/>
                    <a:pt x="43" y="379"/>
                    <a:pt x="43" y="386"/>
                  </a:cubicBezTo>
                  <a:cubicBezTo>
                    <a:pt x="43" y="402"/>
                    <a:pt x="42" y="415"/>
                    <a:pt x="41" y="430"/>
                  </a:cubicBezTo>
                  <a:cubicBezTo>
                    <a:pt x="40" y="440"/>
                    <a:pt x="39" y="452"/>
                    <a:pt x="36" y="462"/>
                  </a:cubicBezTo>
                  <a:cubicBezTo>
                    <a:pt x="36" y="463"/>
                    <a:pt x="34" y="468"/>
                    <a:pt x="38" y="468"/>
                  </a:cubicBezTo>
                  <a:cubicBezTo>
                    <a:pt x="41" y="468"/>
                    <a:pt x="41" y="462"/>
                    <a:pt x="41" y="458"/>
                  </a:cubicBezTo>
                  <a:cubicBezTo>
                    <a:pt x="42" y="453"/>
                    <a:pt x="43" y="449"/>
                    <a:pt x="43" y="445"/>
                  </a:cubicBezTo>
                  <a:cubicBezTo>
                    <a:pt x="45" y="434"/>
                    <a:pt x="43" y="423"/>
                    <a:pt x="45" y="411"/>
                  </a:cubicBezTo>
                  <a:cubicBezTo>
                    <a:pt x="46" y="405"/>
                    <a:pt x="45" y="399"/>
                    <a:pt x="45" y="394"/>
                  </a:cubicBezTo>
                  <a:cubicBezTo>
                    <a:pt x="45" y="392"/>
                    <a:pt x="45" y="380"/>
                    <a:pt x="47" y="379"/>
                  </a:cubicBezTo>
                  <a:cubicBezTo>
                    <a:pt x="49" y="377"/>
                    <a:pt x="57" y="378"/>
                    <a:pt x="61" y="378"/>
                  </a:cubicBezTo>
                  <a:cubicBezTo>
                    <a:pt x="76" y="378"/>
                    <a:pt x="90" y="378"/>
                    <a:pt x="105" y="378"/>
                  </a:cubicBezTo>
                  <a:cubicBezTo>
                    <a:pt x="123" y="378"/>
                    <a:pt x="140" y="378"/>
                    <a:pt x="156" y="382"/>
                  </a:cubicBezTo>
                  <a:cubicBezTo>
                    <a:pt x="154" y="394"/>
                    <a:pt x="158" y="406"/>
                    <a:pt x="155" y="415"/>
                  </a:cubicBezTo>
                  <a:cubicBezTo>
                    <a:pt x="152" y="421"/>
                    <a:pt x="144" y="426"/>
                    <a:pt x="136" y="424"/>
                  </a:cubicBezTo>
                  <a:cubicBezTo>
                    <a:pt x="135" y="424"/>
                    <a:pt x="135" y="422"/>
                    <a:pt x="133" y="422"/>
                  </a:cubicBezTo>
                  <a:cubicBezTo>
                    <a:pt x="132" y="422"/>
                    <a:pt x="131" y="424"/>
                    <a:pt x="130" y="425"/>
                  </a:cubicBezTo>
                  <a:cubicBezTo>
                    <a:pt x="126" y="426"/>
                    <a:pt x="118" y="426"/>
                    <a:pt x="116" y="424"/>
                  </a:cubicBezTo>
                  <a:cubicBezTo>
                    <a:pt x="115" y="423"/>
                    <a:pt x="116" y="413"/>
                    <a:pt x="115" y="410"/>
                  </a:cubicBezTo>
                  <a:cubicBezTo>
                    <a:pt x="115" y="405"/>
                    <a:pt x="115" y="398"/>
                    <a:pt x="116" y="394"/>
                  </a:cubicBezTo>
                  <a:cubicBezTo>
                    <a:pt x="116" y="393"/>
                    <a:pt x="119" y="391"/>
                    <a:pt x="118" y="389"/>
                  </a:cubicBezTo>
                  <a:cubicBezTo>
                    <a:pt x="118" y="388"/>
                    <a:pt x="115" y="388"/>
                    <a:pt x="114" y="390"/>
                  </a:cubicBezTo>
                  <a:cubicBezTo>
                    <a:pt x="112" y="395"/>
                    <a:pt x="115" y="403"/>
                    <a:pt x="113" y="407"/>
                  </a:cubicBezTo>
                  <a:cubicBezTo>
                    <a:pt x="111" y="408"/>
                    <a:pt x="110" y="408"/>
                    <a:pt x="110" y="410"/>
                  </a:cubicBezTo>
                  <a:cubicBezTo>
                    <a:pt x="110" y="410"/>
                    <a:pt x="115" y="420"/>
                    <a:pt x="110" y="421"/>
                  </a:cubicBezTo>
                  <a:cubicBezTo>
                    <a:pt x="106" y="422"/>
                    <a:pt x="104" y="417"/>
                    <a:pt x="104" y="414"/>
                  </a:cubicBezTo>
                  <a:cubicBezTo>
                    <a:pt x="104" y="409"/>
                    <a:pt x="104" y="401"/>
                    <a:pt x="106" y="396"/>
                  </a:cubicBezTo>
                  <a:cubicBezTo>
                    <a:pt x="107" y="395"/>
                    <a:pt x="110" y="393"/>
                    <a:pt x="110" y="392"/>
                  </a:cubicBezTo>
                  <a:cubicBezTo>
                    <a:pt x="109" y="388"/>
                    <a:pt x="102" y="396"/>
                    <a:pt x="103" y="398"/>
                  </a:cubicBezTo>
                  <a:cubicBezTo>
                    <a:pt x="99" y="407"/>
                    <a:pt x="104" y="421"/>
                    <a:pt x="101" y="429"/>
                  </a:cubicBezTo>
                  <a:cubicBezTo>
                    <a:pt x="100" y="433"/>
                    <a:pt x="94" y="434"/>
                    <a:pt x="100" y="437"/>
                  </a:cubicBezTo>
                  <a:cubicBezTo>
                    <a:pt x="98" y="438"/>
                    <a:pt x="98" y="441"/>
                    <a:pt x="98" y="443"/>
                  </a:cubicBezTo>
                  <a:cubicBezTo>
                    <a:pt x="95" y="443"/>
                    <a:pt x="88" y="442"/>
                    <a:pt x="88" y="446"/>
                  </a:cubicBezTo>
                  <a:cubicBezTo>
                    <a:pt x="89" y="450"/>
                    <a:pt x="94" y="447"/>
                    <a:pt x="98" y="449"/>
                  </a:cubicBezTo>
                  <a:cubicBezTo>
                    <a:pt x="101" y="450"/>
                    <a:pt x="103" y="453"/>
                    <a:pt x="103" y="456"/>
                  </a:cubicBezTo>
                  <a:cubicBezTo>
                    <a:pt x="103" y="460"/>
                    <a:pt x="103" y="472"/>
                    <a:pt x="106" y="472"/>
                  </a:cubicBezTo>
                  <a:cubicBezTo>
                    <a:pt x="111" y="473"/>
                    <a:pt x="112" y="463"/>
                    <a:pt x="113" y="460"/>
                  </a:cubicBezTo>
                  <a:cubicBezTo>
                    <a:pt x="113" y="462"/>
                    <a:pt x="114" y="465"/>
                    <a:pt x="114" y="468"/>
                  </a:cubicBezTo>
                  <a:cubicBezTo>
                    <a:pt x="114" y="470"/>
                    <a:pt x="111" y="477"/>
                    <a:pt x="115" y="476"/>
                  </a:cubicBezTo>
                  <a:cubicBezTo>
                    <a:pt x="116" y="476"/>
                    <a:pt x="117" y="470"/>
                    <a:pt x="117" y="469"/>
                  </a:cubicBezTo>
                  <a:cubicBezTo>
                    <a:pt x="118" y="463"/>
                    <a:pt x="115" y="457"/>
                    <a:pt x="116" y="453"/>
                  </a:cubicBezTo>
                  <a:cubicBezTo>
                    <a:pt x="128" y="451"/>
                    <a:pt x="140" y="451"/>
                    <a:pt x="152" y="450"/>
                  </a:cubicBezTo>
                  <a:cubicBezTo>
                    <a:pt x="152" y="452"/>
                    <a:pt x="153" y="454"/>
                    <a:pt x="155" y="454"/>
                  </a:cubicBezTo>
                  <a:cubicBezTo>
                    <a:pt x="157" y="454"/>
                    <a:pt x="157" y="450"/>
                    <a:pt x="158" y="449"/>
                  </a:cubicBezTo>
                  <a:cubicBezTo>
                    <a:pt x="159" y="449"/>
                    <a:pt x="163" y="448"/>
                    <a:pt x="163" y="448"/>
                  </a:cubicBezTo>
                  <a:cubicBezTo>
                    <a:pt x="166" y="447"/>
                    <a:pt x="169" y="447"/>
                    <a:pt x="171" y="447"/>
                  </a:cubicBezTo>
                  <a:cubicBezTo>
                    <a:pt x="182" y="445"/>
                    <a:pt x="194" y="445"/>
                    <a:pt x="205" y="447"/>
                  </a:cubicBezTo>
                  <a:cubicBezTo>
                    <a:pt x="213" y="448"/>
                    <a:pt x="222" y="447"/>
                    <a:pt x="227" y="449"/>
                  </a:cubicBezTo>
                  <a:cubicBezTo>
                    <a:pt x="227" y="450"/>
                    <a:pt x="229" y="452"/>
                    <a:pt x="230" y="452"/>
                  </a:cubicBezTo>
                  <a:cubicBezTo>
                    <a:pt x="232" y="452"/>
                    <a:pt x="233" y="451"/>
                    <a:pt x="234" y="450"/>
                  </a:cubicBezTo>
                  <a:cubicBezTo>
                    <a:pt x="236" y="449"/>
                    <a:pt x="239" y="450"/>
                    <a:pt x="242" y="450"/>
                  </a:cubicBezTo>
                  <a:cubicBezTo>
                    <a:pt x="249" y="450"/>
                    <a:pt x="256" y="448"/>
                    <a:pt x="261" y="448"/>
                  </a:cubicBezTo>
                  <a:cubicBezTo>
                    <a:pt x="261" y="449"/>
                    <a:pt x="261" y="451"/>
                    <a:pt x="262" y="452"/>
                  </a:cubicBezTo>
                  <a:cubicBezTo>
                    <a:pt x="263" y="453"/>
                    <a:pt x="266" y="451"/>
                    <a:pt x="267" y="451"/>
                  </a:cubicBezTo>
                  <a:cubicBezTo>
                    <a:pt x="268" y="454"/>
                    <a:pt x="266" y="465"/>
                    <a:pt x="269" y="466"/>
                  </a:cubicBezTo>
                  <a:cubicBezTo>
                    <a:pt x="275" y="466"/>
                    <a:pt x="269" y="452"/>
                    <a:pt x="270" y="448"/>
                  </a:cubicBezTo>
                  <a:cubicBezTo>
                    <a:pt x="275" y="447"/>
                    <a:pt x="281" y="450"/>
                    <a:pt x="285" y="449"/>
                  </a:cubicBezTo>
                  <a:cubicBezTo>
                    <a:pt x="286" y="444"/>
                    <a:pt x="279" y="445"/>
                    <a:pt x="278" y="442"/>
                  </a:cubicBezTo>
                  <a:cubicBezTo>
                    <a:pt x="281" y="441"/>
                    <a:pt x="282" y="440"/>
                    <a:pt x="285" y="440"/>
                  </a:cubicBezTo>
                  <a:cubicBezTo>
                    <a:pt x="286" y="440"/>
                    <a:pt x="286" y="438"/>
                    <a:pt x="287" y="438"/>
                  </a:cubicBezTo>
                  <a:cubicBezTo>
                    <a:pt x="289" y="437"/>
                    <a:pt x="301" y="438"/>
                    <a:pt x="306" y="439"/>
                  </a:cubicBezTo>
                  <a:cubicBezTo>
                    <a:pt x="310" y="440"/>
                    <a:pt x="314" y="440"/>
                    <a:pt x="318" y="440"/>
                  </a:cubicBezTo>
                  <a:cubicBezTo>
                    <a:pt x="319" y="440"/>
                    <a:pt x="330" y="442"/>
                    <a:pt x="330" y="440"/>
                  </a:cubicBezTo>
                  <a:cubicBezTo>
                    <a:pt x="332" y="435"/>
                    <a:pt x="317" y="437"/>
                    <a:pt x="316" y="437"/>
                  </a:cubicBezTo>
                  <a:cubicBezTo>
                    <a:pt x="300" y="439"/>
                    <a:pt x="283" y="433"/>
                    <a:pt x="269" y="433"/>
                  </a:cubicBezTo>
                  <a:cubicBezTo>
                    <a:pt x="269" y="429"/>
                    <a:pt x="268" y="425"/>
                    <a:pt x="269" y="422"/>
                  </a:cubicBezTo>
                  <a:cubicBezTo>
                    <a:pt x="279" y="422"/>
                    <a:pt x="292" y="420"/>
                    <a:pt x="303" y="420"/>
                  </a:cubicBezTo>
                  <a:cubicBezTo>
                    <a:pt x="305" y="420"/>
                    <a:pt x="319" y="422"/>
                    <a:pt x="320" y="420"/>
                  </a:cubicBezTo>
                  <a:cubicBezTo>
                    <a:pt x="322" y="418"/>
                    <a:pt x="316" y="416"/>
                    <a:pt x="315" y="416"/>
                  </a:cubicBezTo>
                  <a:cubicBezTo>
                    <a:pt x="312" y="415"/>
                    <a:pt x="310" y="414"/>
                    <a:pt x="308" y="415"/>
                  </a:cubicBezTo>
                  <a:cubicBezTo>
                    <a:pt x="307" y="415"/>
                    <a:pt x="308" y="417"/>
                    <a:pt x="307" y="418"/>
                  </a:cubicBezTo>
                  <a:cubicBezTo>
                    <a:pt x="294" y="418"/>
                    <a:pt x="286" y="419"/>
                    <a:pt x="273" y="419"/>
                  </a:cubicBezTo>
                  <a:cubicBezTo>
                    <a:pt x="266" y="419"/>
                    <a:pt x="267" y="413"/>
                    <a:pt x="267" y="406"/>
                  </a:cubicBezTo>
                  <a:cubicBezTo>
                    <a:pt x="267" y="401"/>
                    <a:pt x="267" y="396"/>
                    <a:pt x="269" y="391"/>
                  </a:cubicBezTo>
                  <a:cubicBezTo>
                    <a:pt x="269" y="390"/>
                    <a:pt x="273" y="383"/>
                    <a:pt x="269" y="382"/>
                  </a:cubicBezTo>
                  <a:cubicBezTo>
                    <a:pt x="268" y="382"/>
                    <a:pt x="268" y="384"/>
                    <a:pt x="268" y="387"/>
                  </a:cubicBezTo>
                  <a:cubicBezTo>
                    <a:pt x="266" y="394"/>
                    <a:pt x="264" y="405"/>
                    <a:pt x="263" y="413"/>
                  </a:cubicBezTo>
                  <a:cubicBezTo>
                    <a:pt x="261" y="402"/>
                    <a:pt x="262" y="388"/>
                    <a:pt x="262" y="377"/>
                  </a:cubicBezTo>
                  <a:cubicBezTo>
                    <a:pt x="265" y="376"/>
                    <a:pt x="267" y="377"/>
                    <a:pt x="270" y="376"/>
                  </a:cubicBezTo>
                  <a:cubicBezTo>
                    <a:pt x="271" y="376"/>
                    <a:pt x="272" y="373"/>
                    <a:pt x="273" y="373"/>
                  </a:cubicBezTo>
                  <a:cubicBezTo>
                    <a:pt x="277" y="372"/>
                    <a:pt x="280" y="374"/>
                    <a:pt x="284" y="373"/>
                  </a:cubicBezTo>
                  <a:cubicBezTo>
                    <a:pt x="284" y="376"/>
                    <a:pt x="287" y="375"/>
                    <a:pt x="290" y="375"/>
                  </a:cubicBezTo>
                  <a:cubicBezTo>
                    <a:pt x="294" y="376"/>
                    <a:pt x="302" y="378"/>
                    <a:pt x="303" y="376"/>
                  </a:cubicBezTo>
                  <a:cubicBezTo>
                    <a:pt x="305" y="373"/>
                    <a:pt x="292" y="366"/>
                    <a:pt x="293" y="373"/>
                  </a:cubicBezTo>
                  <a:cubicBezTo>
                    <a:pt x="291" y="373"/>
                    <a:pt x="289" y="373"/>
                    <a:pt x="287" y="373"/>
                  </a:cubicBezTo>
                  <a:cubicBezTo>
                    <a:pt x="290" y="364"/>
                    <a:pt x="274" y="372"/>
                    <a:pt x="270" y="368"/>
                  </a:cubicBezTo>
                  <a:cubicBezTo>
                    <a:pt x="268" y="367"/>
                    <a:pt x="268" y="358"/>
                    <a:pt x="268" y="356"/>
                  </a:cubicBezTo>
                  <a:cubicBezTo>
                    <a:pt x="267" y="352"/>
                    <a:pt x="267" y="348"/>
                    <a:pt x="267" y="344"/>
                  </a:cubicBezTo>
                  <a:cubicBezTo>
                    <a:pt x="271" y="344"/>
                    <a:pt x="280" y="344"/>
                    <a:pt x="279" y="340"/>
                  </a:cubicBezTo>
                  <a:cubicBezTo>
                    <a:pt x="278" y="337"/>
                    <a:pt x="271" y="339"/>
                    <a:pt x="268" y="339"/>
                  </a:cubicBezTo>
                  <a:cubicBezTo>
                    <a:pt x="267" y="333"/>
                    <a:pt x="269" y="328"/>
                    <a:pt x="270" y="324"/>
                  </a:cubicBezTo>
                  <a:cubicBezTo>
                    <a:pt x="276" y="323"/>
                    <a:pt x="270" y="319"/>
                    <a:pt x="271" y="317"/>
                  </a:cubicBezTo>
                  <a:cubicBezTo>
                    <a:pt x="274" y="316"/>
                    <a:pt x="278" y="317"/>
                    <a:pt x="282" y="317"/>
                  </a:cubicBezTo>
                  <a:cubicBezTo>
                    <a:pt x="287" y="317"/>
                    <a:pt x="297" y="319"/>
                    <a:pt x="299" y="317"/>
                  </a:cubicBezTo>
                  <a:cubicBezTo>
                    <a:pt x="300" y="317"/>
                    <a:pt x="301" y="316"/>
                    <a:pt x="302" y="315"/>
                  </a:cubicBezTo>
                  <a:cubicBezTo>
                    <a:pt x="304" y="314"/>
                    <a:pt x="315" y="316"/>
                    <a:pt x="315" y="312"/>
                  </a:cubicBezTo>
                  <a:cubicBezTo>
                    <a:pt x="315" y="306"/>
                    <a:pt x="301" y="312"/>
                    <a:pt x="298" y="312"/>
                  </a:cubicBezTo>
                  <a:cubicBezTo>
                    <a:pt x="296" y="312"/>
                    <a:pt x="294" y="311"/>
                    <a:pt x="293" y="311"/>
                  </a:cubicBezTo>
                  <a:cubicBezTo>
                    <a:pt x="291" y="311"/>
                    <a:pt x="291" y="313"/>
                    <a:pt x="289" y="313"/>
                  </a:cubicBezTo>
                  <a:cubicBezTo>
                    <a:pt x="285" y="314"/>
                    <a:pt x="281" y="310"/>
                    <a:pt x="278" y="311"/>
                  </a:cubicBezTo>
                  <a:cubicBezTo>
                    <a:pt x="275" y="311"/>
                    <a:pt x="271" y="314"/>
                    <a:pt x="268" y="311"/>
                  </a:cubicBezTo>
                  <a:cubicBezTo>
                    <a:pt x="269" y="308"/>
                    <a:pt x="268" y="303"/>
                    <a:pt x="264" y="305"/>
                  </a:cubicBezTo>
                  <a:cubicBezTo>
                    <a:pt x="264" y="289"/>
                    <a:pt x="264" y="272"/>
                    <a:pt x="264" y="255"/>
                  </a:cubicBezTo>
                  <a:cubicBezTo>
                    <a:pt x="264" y="247"/>
                    <a:pt x="265" y="238"/>
                    <a:pt x="265" y="231"/>
                  </a:cubicBezTo>
                  <a:cubicBezTo>
                    <a:pt x="265" y="229"/>
                    <a:pt x="263" y="226"/>
                    <a:pt x="263" y="223"/>
                  </a:cubicBezTo>
                  <a:cubicBezTo>
                    <a:pt x="263" y="219"/>
                    <a:pt x="265" y="211"/>
                    <a:pt x="264" y="204"/>
                  </a:cubicBezTo>
                  <a:cubicBezTo>
                    <a:pt x="263" y="203"/>
                    <a:pt x="263" y="194"/>
                    <a:pt x="260" y="194"/>
                  </a:cubicBezTo>
                  <a:cubicBezTo>
                    <a:pt x="258" y="195"/>
                    <a:pt x="262" y="209"/>
                    <a:pt x="262" y="212"/>
                  </a:cubicBezTo>
                  <a:cubicBezTo>
                    <a:pt x="262" y="240"/>
                    <a:pt x="263" y="269"/>
                    <a:pt x="262" y="298"/>
                  </a:cubicBezTo>
                  <a:cubicBezTo>
                    <a:pt x="262" y="301"/>
                    <a:pt x="262" y="310"/>
                    <a:pt x="261" y="311"/>
                  </a:cubicBezTo>
                  <a:cubicBezTo>
                    <a:pt x="259" y="313"/>
                    <a:pt x="250" y="312"/>
                    <a:pt x="248" y="311"/>
                  </a:cubicBezTo>
                  <a:cubicBezTo>
                    <a:pt x="244" y="311"/>
                    <a:pt x="240" y="311"/>
                    <a:pt x="236" y="310"/>
                  </a:cubicBezTo>
                  <a:cubicBezTo>
                    <a:pt x="237" y="282"/>
                    <a:pt x="236" y="255"/>
                    <a:pt x="237" y="229"/>
                  </a:cubicBezTo>
                  <a:cubicBezTo>
                    <a:pt x="238" y="189"/>
                    <a:pt x="244" y="151"/>
                    <a:pt x="245" y="111"/>
                  </a:cubicBezTo>
                  <a:cubicBezTo>
                    <a:pt x="273" y="113"/>
                    <a:pt x="301" y="109"/>
                    <a:pt x="327" y="118"/>
                  </a:cubicBezTo>
                  <a:cubicBezTo>
                    <a:pt x="335" y="113"/>
                    <a:pt x="317" y="111"/>
                    <a:pt x="311" y="110"/>
                  </a:cubicBezTo>
                  <a:cubicBezTo>
                    <a:pt x="291" y="108"/>
                    <a:pt x="265" y="111"/>
                    <a:pt x="245" y="110"/>
                  </a:cubicBezTo>
                  <a:cubicBezTo>
                    <a:pt x="244" y="99"/>
                    <a:pt x="244" y="83"/>
                    <a:pt x="244" y="71"/>
                  </a:cubicBezTo>
                  <a:cubicBezTo>
                    <a:pt x="244" y="69"/>
                    <a:pt x="246" y="66"/>
                    <a:pt x="244" y="65"/>
                  </a:cubicBezTo>
                  <a:cubicBezTo>
                    <a:pt x="243" y="63"/>
                    <a:pt x="240" y="65"/>
                    <a:pt x="239" y="65"/>
                  </a:cubicBezTo>
                  <a:cubicBezTo>
                    <a:pt x="238" y="64"/>
                    <a:pt x="238" y="59"/>
                    <a:pt x="239" y="58"/>
                  </a:cubicBezTo>
                  <a:cubicBezTo>
                    <a:pt x="239" y="54"/>
                    <a:pt x="244" y="52"/>
                    <a:pt x="246" y="50"/>
                  </a:cubicBezTo>
                  <a:cubicBezTo>
                    <a:pt x="247" y="51"/>
                    <a:pt x="247" y="53"/>
                    <a:pt x="249" y="53"/>
                  </a:cubicBezTo>
                  <a:cubicBezTo>
                    <a:pt x="251" y="50"/>
                    <a:pt x="247" y="49"/>
                    <a:pt x="247" y="47"/>
                  </a:cubicBezTo>
                  <a:cubicBezTo>
                    <a:pt x="248" y="44"/>
                    <a:pt x="256" y="36"/>
                    <a:pt x="259" y="33"/>
                  </a:cubicBezTo>
                  <a:cubicBezTo>
                    <a:pt x="261" y="31"/>
                    <a:pt x="261" y="29"/>
                    <a:pt x="262" y="27"/>
                  </a:cubicBezTo>
                  <a:cubicBezTo>
                    <a:pt x="263" y="25"/>
                    <a:pt x="268" y="22"/>
                    <a:pt x="267" y="20"/>
                  </a:cubicBezTo>
                  <a:cubicBezTo>
                    <a:pt x="266" y="16"/>
                    <a:pt x="259" y="22"/>
                    <a:pt x="258" y="24"/>
                  </a:cubicBezTo>
                  <a:cubicBezTo>
                    <a:pt x="257" y="28"/>
                    <a:pt x="255" y="28"/>
                    <a:pt x="253" y="31"/>
                  </a:cubicBezTo>
                  <a:cubicBezTo>
                    <a:pt x="251" y="35"/>
                    <a:pt x="250" y="40"/>
                    <a:pt x="246" y="42"/>
                  </a:cubicBezTo>
                  <a:cubicBezTo>
                    <a:pt x="243" y="34"/>
                    <a:pt x="237" y="26"/>
                    <a:pt x="235" y="18"/>
                  </a:cubicBezTo>
                  <a:cubicBezTo>
                    <a:pt x="234" y="15"/>
                    <a:pt x="231" y="12"/>
                    <a:pt x="230" y="9"/>
                  </a:cubicBezTo>
                  <a:cubicBezTo>
                    <a:pt x="229" y="6"/>
                    <a:pt x="227" y="3"/>
                    <a:pt x="226" y="0"/>
                  </a:cubicBezTo>
                  <a:lnTo>
                    <a:pt x="223" y="0"/>
                  </a:lnTo>
                  <a:close/>
                  <a:moveTo>
                    <a:pt x="235" y="63"/>
                  </a:moveTo>
                  <a:cubicBezTo>
                    <a:pt x="235" y="63"/>
                    <a:pt x="235" y="63"/>
                    <a:pt x="235" y="63"/>
                  </a:cubicBezTo>
                  <a:cubicBezTo>
                    <a:pt x="235" y="68"/>
                    <a:pt x="231" y="70"/>
                    <a:pt x="228" y="72"/>
                  </a:cubicBezTo>
                  <a:cubicBezTo>
                    <a:pt x="229" y="68"/>
                    <a:pt x="233" y="66"/>
                    <a:pt x="235" y="63"/>
                  </a:cubicBezTo>
                  <a:close/>
                  <a:moveTo>
                    <a:pt x="239" y="73"/>
                  </a:moveTo>
                  <a:cubicBezTo>
                    <a:pt x="242" y="78"/>
                    <a:pt x="240" y="85"/>
                    <a:pt x="240" y="91"/>
                  </a:cubicBezTo>
                  <a:cubicBezTo>
                    <a:pt x="239" y="117"/>
                    <a:pt x="243" y="145"/>
                    <a:pt x="236" y="170"/>
                  </a:cubicBezTo>
                  <a:cubicBezTo>
                    <a:pt x="236" y="150"/>
                    <a:pt x="236" y="127"/>
                    <a:pt x="237" y="106"/>
                  </a:cubicBezTo>
                  <a:cubicBezTo>
                    <a:pt x="237" y="101"/>
                    <a:pt x="237" y="95"/>
                    <a:pt x="237" y="89"/>
                  </a:cubicBezTo>
                  <a:cubicBezTo>
                    <a:pt x="238" y="84"/>
                    <a:pt x="238" y="76"/>
                    <a:pt x="239" y="73"/>
                  </a:cubicBezTo>
                  <a:close/>
                  <a:moveTo>
                    <a:pt x="226" y="84"/>
                  </a:moveTo>
                  <a:cubicBezTo>
                    <a:pt x="227" y="91"/>
                    <a:pt x="227" y="98"/>
                    <a:pt x="226" y="105"/>
                  </a:cubicBezTo>
                  <a:cubicBezTo>
                    <a:pt x="226" y="106"/>
                    <a:pt x="224" y="106"/>
                    <a:pt x="224" y="106"/>
                  </a:cubicBezTo>
                  <a:cubicBezTo>
                    <a:pt x="225" y="98"/>
                    <a:pt x="219" y="87"/>
                    <a:pt x="226" y="84"/>
                  </a:cubicBezTo>
                  <a:close/>
                  <a:moveTo>
                    <a:pt x="219" y="93"/>
                  </a:moveTo>
                  <a:cubicBezTo>
                    <a:pt x="220" y="97"/>
                    <a:pt x="221" y="102"/>
                    <a:pt x="220" y="106"/>
                  </a:cubicBezTo>
                  <a:cubicBezTo>
                    <a:pt x="216" y="106"/>
                    <a:pt x="212" y="106"/>
                    <a:pt x="208" y="105"/>
                  </a:cubicBezTo>
                  <a:cubicBezTo>
                    <a:pt x="211" y="100"/>
                    <a:pt x="215" y="96"/>
                    <a:pt x="219" y="93"/>
                  </a:cubicBezTo>
                  <a:close/>
                  <a:moveTo>
                    <a:pt x="199" y="100"/>
                  </a:moveTo>
                  <a:cubicBezTo>
                    <a:pt x="198" y="101"/>
                    <a:pt x="198" y="104"/>
                    <a:pt x="196" y="103"/>
                  </a:cubicBezTo>
                  <a:cubicBezTo>
                    <a:pt x="196" y="101"/>
                    <a:pt x="198" y="101"/>
                    <a:pt x="199" y="100"/>
                  </a:cubicBezTo>
                  <a:close/>
                  <a:moveTo>
                    <a:pt x="50" y="101"/>
                  </a:moveTo>
                  <a:cubicBezTo>
                    <a:pt x="51" y="107"/>
                    <a:pt x="50" y="118"/>
                    <a:pt x="49" y="124"/>
                  </a:cubicBezTo>
                  <a:cubicBezTo>
                    <a:pt x="49" y="117"/>
                    <a:pt x="49" y="109"/>
                    <a:pt x="50" y="101"/>
                  </a:cubicBezTo>
                  <a:close/>
                  <a:moveTo>
                    <a:pt x="194" y="107"/>
                  </a:moveTo>
                  <a:cubicBezTo>
                    <a:pt x="192" y="107"/>
                    <a:pt x="190" y="107"/>
                    <a:pt x="189" y="107"/>
                  </a:cubicBezTo>
                  <a:cubicBezTo>
                    <a:pt x="190" y="104"/>
                    <a:pt x="192" y="105"/>
                    <a:pt x="194" y="107"/>
                  </a:cubicBezTo>
                  <a:close/>
                  <a:moveTo>
                    <a:pt x="192" y="110"/>
                  </a:moveTo>
                  <a:cubicBezTo>
                    <a:pt x="184" y="121"/>
                    <a:pt x="175" y="131"/>
                    <a:pt x="166" y="141"/>
                  </a:cubicBezTo>
                  <a:cubicBezTo>
                    <a:pt x="166" y="139"/>
                    <a:pt x="166" y="136"/>
                    <a:pt x="167" y="134"/>
                  </a:cubicBezTo>
                  <a:cubicBezTo>
                    <a:pt x="167" y="133"/>
                    <a:pt x="167" y="135"/>
                    <a:pt x="168" y="135"/>
                  </a:cubicBezTo>
                  <a:cubicBezTo>
                    <a:pt x="174" y="128"/>
                    <a:pt x="181" y="117"/>
                    <a:pt x="187" y="109"/>
                  </a:cubicBezTo>
                  <a:cubicBezTo>
                    <a:pt x="187" y="109"/>
                    <a:pt x="191" y="110"/>
                    <a:pt x="192" y="110"/>
                  </a:cubicBezTo>
                  <a:close/>
                  <a:moveTo>
                    <a:pt x="198" y="110"/>
                  </a:moveTo>
                  <a:cubicBezTo>
                    <a:pt x="191" y="123"/>
                    <a:pt x="179" y="138"/>
                    <a:pt x="168" y="148"/>
                  </a:cubicBezTo>
                  <a:cubicBezTo>
                    <a:pt x="178" y="135"/>
                    <a:pt x="188" y="122"/>
                    <a:pt x="198" y="110"/>
                  </a:cubicBezTo>
                  <a:close/>
                  <a:moveTo>
                    <a:pt x="219" y="111"/>
                  </a:moveTo>
                  <a:cubicBezTo>
                    <a:pt x="214" y="115"/>
                    <a:pt x="205" y="116"/>
                    <a:pt x="199" y="117"/>
                  </a:cubicBezTo>
                  <a:cubicBezTo>
                    <a:pt x="201" y="115"/>
                    <a:pt x="201" y="111"/>
                    <a:pt x="204" y="110"/>
                  </a:cubicBezTo>
                  <a:cubicBezTo>
                    <a:pt x="208" y="108"/>
                    <a:pt x="215" y="112"/>
                    <a:pt x="219" y="111"/>
                  </a:cubicBezTo>
                  <a:close/>
                  <a:moveTo>
                    <a:pt x="227" y="113"/>
                  </a:moveTo>
                  <a:cubicBezTo>
                    <a:pt x="227" y="117"/>
                    <a:pt x="227" y="121"/>
                    <a:pt x="227" y="124"/>
                  </a:cubicBezTo>
                  <a:cubicBezTo>
                    <a:pt x="226" y="125"/>
                    <a:pt x="225" y="124"/>
                    <a:pt x="224" y="125"/>
                  </a:cubicBezTo>
                  <a:cubicBezTo>
                    <a:pt x="223" y="122"/>
                    <a:pt x="224" y="118"/>
                    <a:pt x="224" y="114"/>
                  </a:cubicBezTo>
                  <a:cubicBezTo>
                    <a:pt x="225" y="114"/>
                    <a:pt x="225" y="113"/>
                    <a:pt x="227" y="113"/>
                  </a:cubicBezTo>
                  <a:close/>
                  <a:moveTo>
                    <a:pt x="220" y="116"/>
                  </a:moveTo>
                  <a:cubicBezTo>
                    <a:pt x="221" y="117"/>
                    <a:pt x="221" y="122"/>
                    <a:pt x="220" y="124"/>
                  </a:cubicBezTo>
                  <a:cubicBezTo>
                    <a:pt x="213" y="125"/>
                    <a:pt x="205" y="126"/>
                    <a:pt x="197" y="124"/>
                  </a:cubicBezTo>
                  <a:cubicBezTo>
                    <a:pt x="203" y="120"/>
                    <a:pt x="212" y="118"/>
                    <a:pt x="220" y="116"/>
                  </a:cubicBezTo>
                  <a:close/>
                  <a:moveTo>
                    <a:pt x="206" y="130"/>
                  </a:moveTo>
                  <a:cubicBezTo>
                    <a:pt x="201" y="132"/>
                    <a:pt x="183" y="133"/>
                    <a:pt x="185" y="140"/>
                  </a:cubicBezTo>
                  <a:cubicBezTo>
                    <a:pt x="186" y="144"/>
                    <a:pt x="198" y="143"/>
                    <a:pt x="202" y="144"/>
                  </a:cubicBezTo>
                  <a:cubicBezTo>
                    <a:pt x="197" y="148"/>
                    <a:pt x="182" y="146"/>
                    <a:pt x="180" y="153"/>
                  </a:cubicBezTo>
                  <a:cubicBezTo>
                    <a:pt x="178" y="157"/>
                    <a:pt x="183" y="156"/>
                    <a:pt x="188" y="156"/>
                  </a:cubicBezTo>
                  <a:cubicBezTo>
                    <a:pt x="196" y="157"/>
                    <a:pt x="209" y="157"/>
                    <a:pt x="217" y="157"/>
                  </a:cubicBezTo>
                  <a:cubicBezTo>
                    <a:pt x="208" y="160"/>
                    <a:pt x="194" y="160"/>
                    <a:pt x="185" y="163"/>
                  </a:cubicBezTo>
                  <a:cubicBezTo>
                    <a:pt x="178" y="165"/>
                    <a:pt x="172" y="170"/>
                    <a:pt x="184" y="170"/>
                  </a:cubicBezTo>
                  <a:cubicBezTo>
                    <a:pt x="192" y="169"/>
                    <a:pt x="199" y="170"/>
                    <a:pt x="206" y="171"/>
                  </a:cubicBezTo>
                  <a:cubicBezTo>
                    <a:pt x="198" y="172"/>
                    <a:pt x="187" y="174"/>
                    <a:pt x="179" y="177"/>
                  </a:cubicBezTo>
                  <a:cubicBezTo>
                    <a:pt x="178" y="177"/>
                    <a:pt x="177" y="179"/>
                    <a:pt x="176" y="179"/>
                  </a:cubicBezTo>
                  <a:cubicBezTo>
                    <a:pt x="173" y="179"/>
                    <a:pt x="169" y="174"/>
                    <a:pt x="166" y="177"/>
                  </a:cubicBezTo>
                  <a:cubicBezTo>
                    <a:pt x="167" y="171"/>
                    <a:pt x="165" y="163"/>
                    <a:pt x="167" y="156"/>
                  </a:cubicBezTo>
                  <a:cubicBezTo>
                    <a:pt x="167" y="152"/>
                    <a:pt x="174" y="147"/>
                    <a:pt x="177" y="144"/>
                  </a:cubicBezTo>
                  <a:cubicBezTo>
                    <a:pt x="182" y="138"/>
                    <a:pt x="186" y="132"/>
                    <a:pt x="191" y="127"/>
                  </a:cubicBezTo>
                  <a:cubicBezTo>
                    <a:pt x="192" y="126"/>
                    <a:pt x="203" y="131"/>
                    <a:pt x="206" y="130"/>
                  </a:cubicBezTo>
                  <a:close/>
                  <a:moveTo>
                    <a:pt x="227" y="129"/>
                  </a:moveTo>
                  <a:cubicBezTo>
                    <a:pt x="228" y="132"/>
                    <a:pt x="227" y="135"/>
                    <a:pt x="227" y="138"/>
                  </a:cubicBezTo>
                  <a:cubicBezTo>
                    <a:pt x="227" y="139"/>
                    <a:pt x="226" y="139"/>
                    <a:pt x="224" y="139"/>
                  </a:cubicBezTo>
                  <a:cubicBezTo>
                    <a:pt x="224" y="136"/>
                    <a:pt x="224" y="134"/>
                    <a:pt x="224" y="130"/>
                  </a:cubicBezTo>
                  <a:cubicBezTo>
                    <a:pt x="225" y="130"/>
                    <a:pt x="226" y="129"/>
                    <a:pt x="227" y="129"/>
                  </a:cubicBezTo>
                  <a:close/>
                  <a:moveTo>
                    <a:pt x="221" y="131"/>
                  </a:moveTo>
                  <a:cubicBezTo>
                    <a:pt x="221" y="133"/>
                    <a:pt x="221" y="137"/>
                    <a:pt x="220" y="139"/>
                  </a:cubicBezTo>
                  <a:cubicBezTo>
                    <a:pt x="212" y="140"/>
                    <a:pt x="200" y="141"/>
                    <a:pt x="193" y="139"/>
                  </a:cubicBezTo>
                  <a:cubicBezTo>
                    <a:pt x="200" y="134"/>
                    <a:pt x="211" y="132"/>
                    <a:pt x="221" y="131"/>
                  </a:cubicBezTo>
                  <a:close/>
                  <a:moveTo>
                    <a:pt x="227" y="144"/>
                  </a:moveTo>
                  <a:cubicBezTo>
                    <a:pt x="228" y="146"/>
                    <a:pt x="227" y="149"/>
                    <a:pt x="227" y="152"/>
                  </a:cubicBezTo>
                  <a:cubicBezTo>
                    <a:pt x="226" y="152"/>
                    <a:pt x="225" y="152"/>
                    <a:pt x="224" y="151"/>
                  </a:cubicBezTo>
                  <a:cubicBezTo>
                    <a:pt x="225" y="148"/>
                    <a:pt x="223" y="143"/>
                    <a:pt x="227" y="144"/>
                  </a:cubicBezTo>
                  <a:close/>
                  <a:moveTo>
                    <a:pt x="221" y="145"/>
                  </a:moveTo>
                  <a:cubicBezTo>
                    <a:pt x="221" y="147"/>
                    <a:pt x="222" y="150"/>
                    <a:pt x="221" y="152"/>
                  </a:cubicBezTo>
                  <a:cubicBezTo>
                    <a:pt x="211" y="154"/>
                    <a:pt x="200" y="154"/>
                    <a:pt x="189" y="152"/>
                  </a:cubicBezTo>
                  <a:cubicBezTo>
                    <a:pt x="197" y="148"/>
                    <a:pt x="211" y="147"/>
                    <a:pt x="221" y="145"/>
                  </a:cubicBezTo>
                  <a:close/>
                  <a:moveTo>
                    <a:pt x="227" y="158"/>
                  </a:moveTo>
                  <a:cubicBezTo>
                    <a:pt x="227" y="175"/>
                    <a:pt x="228" y="194"/>
                    <a:pt x="227" y="210"/>
                  </a:cubicBezTo>
                  <a:cubicBezTo>
                    <a:pt x="224" y="205"/>
                    <a:pt x="227" y="197"/>
                    <a:pt x="226" y="194"/>
                  </a:cubicBezTo>
                  <a:cubicBezTo>
                    <a:pt x="225" y="191"/>
                    <a:pt x="227" y="187"/>
                    <a:pt x="226" y="184"/>
                  </a:cubicBezTo>
                  <a:cubicBezTo>
                    <a:pt x="226" y="183"/>
                    <a:pt x="225" y="182"/>
                    <a:pt x="225" y="181"/>
                  </a:cubicBezTo>
                  <a:cubicBezTo>
                    <a:pt x="224" y="174"/>
                    <a:pt x="226" y="166"/>
                    <a:pt x="225" y="158"/>
                  </a:cubicBezTo>
                  <a:cubicBezTo>
                    <a:pt x="226" y="158"/>
                    <a:pt x="226" y="157"/>
                    <a:pt x="227" y="158"/>
                  </a:cubicBezTo>
                  <a:close/>
                  <a:moveTo>
                    <a:pt x="222" y="160"/>
                  </a:moveTo>
                  <a:cubicBezTo>
                    <a:pt x="222" y="162"/>
                    <a:pt x="222" y="164"/>
                    <a:pt x="222" y="165"/>
                  </a:cubicBezTo>
                  <a:cubicBezTo>
                    <a:pt x="212" y="167"/>
                    <a:pt x="201" y="166"/>
                    <a:pt x="192" y="166"/>
                  </a:cubicBezTo>
                  <a:cubicBezTo>
                    <a:pt x="201" y="163"/>
                    <a:pt x="212" y="161"/>
                    <a:pt x="222" y="160"/>
                  </a:cubicBezTo>
                  <a:close/>
                  <a:moveTo>
                    <a:pt x="159" y="164"/>
                  </a:moveTo>
                  <a:cubicBezTo>
                    <a:pt x="159" y="170"/>
                    <a:pt x="159" y="175"/>
                    <a:pt x="159" y="181"/>
                  </a:cubicBezTo>
                  <a:cubicBezTo>
                    <a:pt x="155" y="183"/>
                    <a:pt x="149" y="183"/>
                    <a:pt x="144" y="183"/>
                  </a:cubicBezTo>
                  <a:cubicBezTo>
                    <a:pt x="148" y="176"/>
                    <a:pt x="153" y="170"/>
                    <a:pt x="159" y="164"/>
                  </a:cubicBezTo>
                  <a:close/>
                  <a:moveTo>
                    <a:pt x="222" y="182"/>
                  </a:moveTo>
                  <a:cubicBezTo>
                    <a:pt x="209" y="183"/>
                    <a:pt x="193" y="184"/>
                    <a:pt x="181" y="181"/>
                  </a:cubicBezTo>
                  <a:cubicBezTo>
                    <a:pt x="189" y="176"/>
                    <a:pt x="209" y="173"/>
                    <a:pt x="221" y="171"/>
                  </a:cubicBezTo>
                  <a:cubicBezTo>
                    <a:pt x="223" y="171"/>
                    <a:pt x="222" y="180"/>
                    <a:pt x="222" y="182"/>
                  </a:cubicBezTo>
                  <a:close/>
                  <a:moveTo>
                    <a:pt x="201" y="186"/>
                  </a:moveTo>
                  <a:cubicBezTo>
                    <a:pt x="194" y="189"/>
                    <a:pt x="182" y="190"/>
                    <a:pt x="175" y="193"/>
                  </a:cubicBezTo>
                  <a:cubicBezTo>
                    <a:pt x="174" y="194"/>
                    <a:pt x="173" y="195"/>
                    <a:pt x="173" y="197"/>
                  </a:cubicBezTo>
                  <a:cubicBezTo>
                    <a:pt x="173" y="200"/>
                    <a:pt x="184" y="198"/>
                    <a:pt x="187" y="199"/>
                  </a:cubicBezTo>
                  <a:cubicBezTo>
                    <a:pt x="180" y="201"/>
                    <a:pt x="172" y="203"/>
                    <a:pt x="166" y="205"/>
                  </a:cubicBezTo>
                  <a:cubicBezTo>
                    <a:pt x="165" y="198"/>
                    <a:pt x="165" y="182"/>
                    <a:pt x="174" y="183"/>
                  </a:cubicBezTo>
                  <a:cubicBezTo>
                    <a:pt x="175" y="183"/>
                    <a:pt x="175" y="184"/>
                    <a:pt x="176" y="185"/>
                  </a:cubicBezTo>
                  <a:cubicBezTo>
                    <a:pt x="182" y="187"/>
                    <a:pt x="193" y="185"/>
                    <a:pt x="201" y="186"/>
                  </a:cubicBezTo>
                  <a:close/>
                  <a:moveTo>
                    <a:pt x="159" y="186"/>
                  </a:moveTo>
                  <a:cubicBezTo>
                    <a:pt x="159" y="188"/>
                    <a:pt x="159" y="190"/>
                    <a:pt x="158" y="192"/>
                  </a:cubicBezTo>
                  <a:cubicBezTo>
                    <a:pt x="154" y="191"/>
                    <a:pt x="151" y="189"/>
                    <a:pt x="148" y="186"/>
                  </a:cubicBezTo>
                  <a:cubicBezTo>
                    <a:pt x="152" y="186"/>
                    <a:pt x="156" y="185"/>
                    <a:pt x="159" y="186"/>
                  </a:cubicBezTo>
                  <a:close/>
                  <a:moveTo>
                    <a:pt x="223" y="186"/>
                  </a:moveTo>
                  <a:cubicBezTo>
                    <a:pt x="223" y="188"/>
                    <a:pt x="223" y="192"/>
                    <a:pt x="222" y="194"/>
                  </a:cubicBezTo>
                  <a:cubicBezTo>
                    <a:pt x="212" y="196"/>
                    <a:pt x="196" y="195"/>
                    <a:pt x="184" y="195"/>
                  </a:cubicBezTo>
                  <a:cubicBezTo>
                    <a:pt x="195" y="190"/>
                    <a:pt x="210" y="189"/>
                    <a:pt x="223" y="186"/>
                  </a:cubicBezTo>
                  <a:close/>
                  <a:moveTo>
                    <a:pt x="152" y="194"/>
                  </a:moveTo>
                  <a:cubicBezTo>
                    <a:pt x="145" y="195"/>
                    <a:pt x="139" y="197"/>
                    <a:pt x="132" y="196"/>
                  </a:cubicBezTo>
                  <a:cubicBezTo>
                    <a:pt x="134" y="194"/>
                    <a:pt x="136" y="189"/>
                    <a:pt x="139" y="188"/>
                  </a:cubicBezTo>
                  <a:cubicBezTo>
                    <a:pt x="143" y="187"/>
                    <a:pt x="148" y="193"/>
                    <a:pt x="152" y="194"/>
                  </a:cubicBezTo>
                  <a:close/>
                  <a:moveTo>
                    <a:pt x="233" y="190"/>
                  </a:moveTo>
                  <a:cubicBezTo>
                    <a:pt x="234" y="196"/>
                    <a:pt x="233" y="203"/>
                    <a:pt x="233" y="209"/>
                  </a:cubicBezTo>
                  <a:cubicBezTo>
                    <a:pt x="232" y="203"/>
                    <a:pt x="231" y="196"/>
                    <a:pt x="233" y="190"/>
                  </a:cubicBezTo>
                  <a:close/>
                  <a:moveTo>
                    <a:pt x="222" y="199"/>
                  </a:moveTo>
                  <a:cubicBezTo>
                    <a:pt x="223" y="201"/>
                    <a:pt x="223" y="207"/>
                    <a:pt x="223" y="210"/>
                  </a:cubicBezTo>
                  <a:cubicBezTo>
                    <a:pt x="207" y="211"/>
                    <a:pt x="189" y="209"/>
                    <a:pt x="173" y="208"/>
                  </a:cubicBezTo>
                  <a:cubicBezTo>
                    <a:pt x="185" y="200"/>
                    <a:pt x="207" y="202"/>
                    <a:pt x="222" y="199"/>
                  </a:cubicBezTo>
                  <a:close/>
                  <a:moveTo>
                    <a:pt x="154" y="200"/>
                  </a:moveTo>
                  <a:cubicBezTo>
                    <a:pt x="154" y="202"/>
                    <a:pt x="152" y="203"/>
                    <a:pt x="151" y="205"/>
                  </a:cubicBezTo>
                  <a:cubicBezTo>
                    <a:pt x="146" y="203"/>
                    <a:pt x="141" y="202"/>
                    <a:pt x="135" y="201"/>
                  </a:cubicBezTo>
                  <a:cubicBezTo>
                    <a:pt x="141" y="199"/>
                    <a:pt x="148" y="200"/>
                    <a:pt x="154" y="200"/>
                  </a:cubicBezTo>
                  <a:close/>
                  <a:moveTo>
                    <a:pt x="138" y="206"/>
                  </a:moveTo>
                  <a:cubicBezTo>
                    <a:pt x="135" y="208"/>
                    <a:pt x="128" y="208"/>
                    <a:pt x="124" y="207"/>
                  </a:cubicBezTo>
                  <a:cubicBezTo>
                    <a:pt x="125" y="202"/>
                    <a:pt x="134" y="206"/>
                    <a:pt x="138" y="206"/>
                  </a:cubicBezTo>
                  <a:close/>
                  <a:moveTo>
                    <a:pt x="158" y="207"/>
                  </a:moveTo>
                  <a:cubicBezTo>
                    <a:pt x="156" y="242"/>
                    <a:pt x="154" y="280"/>
                    <a:pt x="155" y="314"/>
                  </a:cubicBezTo>
                  <a:cubicBezTo>
                    <a:pt x="130" y="314"/>
                    <a:pt x="102" y="314"/>
                    <a:pt x="78" y="311"/>
                  </a:cubicBezTo>
                  <a:cubicBezTo>
                    <a:pt x="81" y="306"/>
                    <a:pt x="84" y="301"/>
                    <a:pt x="88" y="297"/>
                  </a:cubicBezTo>
                  <a:cubicBezTo>
                    <a:pt x="92" y="292"/>
                    <a:pt x="95" y="287"/>
                    <a:pt x="98" y="283"/>
                  </a:cubicBezTo>
                  <a:cubicBezTo>
                    <a:pt x="103" y="277"/>
                    <a:pt x="109" y="271"/>
                    <a:pt x="114" y="265"/>
                  </a:cubicBezTo>
                  <a:cubicBezTo>
                    <a:pt x="119" y="259"/>
                    <a:pt x="124" y="253"/>
                    <a:pt x="129" y="246"/>
                  </a:cubicBezTo>
                  <a:cubicBezTo>
                    <a:pt x="138" y="233"/>
                    <a:pt x="148" y="220"/>
                    <a:pt x="157" y="208"/>
                  </a:cubicBezTo>
                  <a:cubicBezTo>
                    <a:pt x="157" y="208"/>
                    <a:pt x="158" y="208"/>
                    <a:pt x="158" y="207"/>
                  </a:cubicBezTo>
                  <a:close/>
                  <a:moveTo>
                    <a:pt x="180" y="212"/>
                  </a:moveTo>
                  <a:cubicBezTo>
                    <a:pt x="177" y="215"/>
                    <a:pt x="169" y="215"/>
                    <a:pt x="170" y="220"/>
                  </a:cubicBezTo>
                  <a:cubicBezTo>
                    <a:pt x="171" y="225"/>
                    <a:pt x="181" y="224"/>
                    <a:pt x="185" y="226"/>
                  </a:cubicBezTo>
                  <a:cubicBezTo>
                    <a:pt x="180" y="227"/>
                    <a:pt x="165" y="233"/>
                    <a:pt x="176" y="237"/>
                  </a:cubicBezTo>
                  <a:cubicBezTo>
                    <a:pt x="185" y="241"/>
                    <a:pt x="200" y="239"/>
                    <a:pt x="209" y="242"/>
                  </a:cubicBezTo>
                  <a:cubicBezTo>
                    <a:pt x="199" y="245"/>
                    <a:pt x="182" y="245"/>
                    <a:pt x="174" y="250"/>
                  </a:cubicBezTo>
                  <a:cubicBezTo>
                    <a:pt x="170" y="253"/>
                    <a:pt x="169" y="256"/>
                    <a:pt x="176" y="256"/>
                  </a:cubicBezTo>
                  <a:cubicBezTo>
                    <a:pt x="183" y="257"/>
                    <a:pt x="191" y="257"/>
                    <a:pt x="199" y="257"/>
                  </a:cubicBezTo>
                  <a:cubicBezTo>
                    <a:pt x="196" y="261"/>
                    <a:pt x="178" y="257"/>
                    <a:pt x="177" y="263"/>
                  </a:cubicBezTo>
                  <a:cubicBezTo>
                    <a:pt x="176" y="264"/>
                    <a:pt x="177" y="266"/>
                    <a:pt x="178" y="266"/>
                  </a:cubicBezTo>
                  <a:cubicBezTo>
                    <a:pt x="184" y="272"/>
                    <a:pt x="200" y="269"/>
                    <a:pt x="208" y="273"/>
                  </a:cubicBezTo>
                  <a:cubicBezTo>
                    <a:pt x="194" y="275"/>
                    <a:pt x="179" y="276"/>
                    <a:pt x="166" y="278"/>
                  </a:cubicBezTo>
                  <a:cubicBezTo>
                    <a:pt x="165" y="258"/>
                    <a:pt x="164" y="231"/>
                    <a:pt x="165" y="210"/>
                  </a:cubicBezTo>
                  <a:cubicBezTo>
                    <a:pt x="168" y="212"/>
                    <a:pt x="175" y="212"/>
                    <a:pt x="180" y="212"/>
                  </a:cubicBezTo>
                  <a:close/>
                  <a:moveTo>
                    <a:pt x="145" y="211"/>
                  </a:moveTo>
                  <a:cubicBezTo>
                    <a:pt x="144" y="213"/>
                    <a:pt x="142" y="217"/>
                    <a:pt x="139" y="218"/>
                  </a:cubicBezTo>
                  <a:cubicBezTo>
                    <a:pt x="138" y="213"/>
                    <a:pt x="128" y="216"/>
                    <a:pt x="125" y="212"/>
                  </a:cubicBezTo>
                  <a:cubicBezTo>
                    <a:pt x="131" y="211"/>
                    <a:pt x="139" y="212"/>
                    <a:pt x="145" y="211"/>
                  </a:cubicBezTo>
                  <a:close/>
                  <a:moveTo>
                    <a:pt x="129" y="218"/>
                  </a:moveTo>
                  <a:cubicBezTo>
                    <a:pt x="125" y="221"/>
                    <a:pt x="108" y="221"/>
                    <a:pt x="116" y="228"/>
                  </a:cubicBezTo>
                  <a:cubicBezTo>
                    <a:pt x="113" y="229"/>
                    <a:pt x="110" y="231"/>
                    <a:pt x="105" y="231"/>
                  </a:cubicBezTo>
                  <a:cubicBezTo>
                    <a:pt x="109" y="226"/>
                    <a:pt x="113" y="219"/>
                    <a:pt x="117" y="214"/>
                  </a:cubicBezTo>
                  <a:cubicBezTo>
                    <a:pt x="118" y="213"/>
                    <a:pt x="126" y="218"/>
                    <a:pt x="129" y="218"/>
                  </a:cubicBezTo>
                  <a:close/>
                  <a:moveTo>
                    <a:pt x="223" y="215"/>
                  </a:moveTo>
                  <a:cubicBezTo>
                    <a:pt x="223" y="217"/>
                    <a:pt x="223" y="221"/>
                    <a:pt x="223" y="223"/>
                  </a:cubicBezTo>
                  <a:cubicBezTo>
                    <a:pt x="208" y="225"/>
                    <a:pt x="190" y="222"/>
                    <a:pt x="176" y="220"/>
                  </a:cubicBezTo>
                  <a:cubicBezTo>
                    <a:pt x="187" y="213"/>
                    <a:pt x="207" y="214"/>
                    <a:pt x="223" y="215"/>
                  </a:cubicBezTo>
                  <a:close/>
                  <a:moveTo>
                    <a:pt x="161" y="215"/>
                  </a:moveTo>
                  <a:cubicBezTo>
                    <a:pt x="162" y="249"/>
                    <a:pt x="164" y="282"/>
                    <a:pt x="163" y="314"/>
                  </a:cubicBezTo>
                  <a:cubicBezTo>
                    <a:pt x="162" y="314"/>
                    <a:pt x="160" y="314"/>
                    <a:pt x="159" y="314"/>
                  </a:cubicBezTo>
                  <a:cubicBezTo>
                    <a:pt x="157" y="281"/>
                    <a:pt x="157" y="248"/>
                    <a:pt x="161" y="215"/>
                  </a:cubicBezTo>
                  <a:close/>
                  <a:moveTo>
                    <a:pt x="137" y="221"/>
                  </a:moveTo>
                  <a:cubicBezTo>
                    <a:pt x="136" y="223"/>
                    <a:pt x="134" y="224"/>
                    <a:pt x="132" y="223"/>
                  </a:cubicBezTo>
                  <a:cubicBezTo>
                    <a:pt x="133" y="222"/>
                    <a:pt x="135" y="222"/>
                    <a:pt x="137" y="221"/>
                  </a:cubicBezTo>
                  <a:close/>
                  <a:moveTo>
                    <a:pt x="229" y="223"/>
                  </a:moveTo>
                  <a:cubicBezTo>
                    <a:pt x="229" y="223"/>
                    <a:pt x="229" y="223"/>
                    <a:pt x="229" y="223"/>
                  </a:cubicBezTo>
                  <a:cubicBezTo>
                    <a:pt x="231" y="227"/>
                    <a:pt x="229" y="231"/>
                    <a:pt x="229" y="236"/>
                  </a:cubicBezTo>
                  <a:cubicBezTo>
                    <a:pt x="228" y="242"/>
                    <a:pt x="231" y="252"/>
                    <a:pt x="225" y="252"/>
                  </a:cubicBezTo>
                  <a:cubicBezTo>
                    <a:pt x="226" y="242"/>
                    <a:pt x="228" y="232"/>
                    <a:pt x="229" y="223"/>
                  </a:cubicBezTo>
                  <a:close/>
                  <a:moveTo>
                    <a:pt x="223" y="228"/>
                  </a:moveTo>
                  <a:cubicBezTo>
                    <a:pt x="223" y="230"/>
                    <a:pt x="223" y="235"/>
                    <a:pt x="222" y="237"/>
                  </a:cubicBezTo>
                  <a:cubicBezTo>
                    <a:pt x="207" y="238"/>
                    <a:pt x="190" y="237"/>
                    <a:pt x="178" y="234"/>
                  </a:cubicBezTo>
                  <a:cubicBezTo>
                    <a:pt x="189" y="227"/>
                    <a:pt x="206" y="228"/>
                    <a:pt x="223" y="228"/>
                  </a:cubicBezTo>
                  <a:close/>
                  <a:moveTo>
                    <a:pt x="127" y="232"/>
                  </a:moveTo>
                  <a:cubicBezTo>
                    <a:pt x="123" y="239"/>
                    <a:pt x="119" y="245"/>
                    <a:pt x="114" y="250"/>
                  </a:cubicBezTo>
                  <a:cubicBezTo>
                    <a:pt x="113" y="248"/>
                    <a:pt x="112" y="248"/>
                    <a:pt x="111" y="247"/>
                  </a:cubicBezTo>
                  <a:cubicBezTo>
                    <a:pt x="112" y="244"/>
                    <a:pt x="119" y="244"/>
                    <a:pt x="120" y="241"/>
                  </a:cubicBezTo>
                  <a:cubicBezTo>
                    <a:pt x="120" y="236"/>
                    <a:pt x="111" y="238"/>
                    <a:pt x="108" y="236"/>
                  </a:cubicBezTo>
                  <a:cubicBezTo>
                    <a:pt x="113" y="233"/>
                    <a:pt x="121" y="232"/>
                    <a:pt x="127" y="232"/>
                  </a:cubicBezTo>
                  <a:close/>
                  <a:moveTo>
                    <a:pt x="110" y="241"/>
                  </a:moveTo>
                  <a:cubicBezTo>
                    <a:pt x="106" y="245"/>
                    <a:pt x="93" y="243"/>
                    <a:pt x="94" y="250"/>
                  </a:cubicBezTo>
                  <a:cubicBezTo>
                    <a:pt x="92" y="252"/>
                    <a:pt x="90" y="251"/>
                    <a:pt x="89" y="253"/>
                  </a:cubicBezTo>
                  <a:cubicBezTo>
                    <a:pt x="88" y="258"/>
                    <a:pt x="97" y="256"/>
                    <a:pt x="99" y="259"/>
                  </a:cubicBezTo>
                  <a:cubicBezTo>
                    <a:pt x="92" y="263"/>
                    <a:pt x="76" y="261"/>
                    <a:pt x="79" y="271"/>
                  </a:cubicBezTo>
                  <a:cubicBezTo>
                    <a:pt x="78" y="272"/>
                    <a:pt x="75" y="272"/>
                    <a:pt x="73" y="272"/>
                  </a:cubicBezTo>
                  <a:cubicBezTo>
                    <a:pt x="81" y="259"/>
                    <a:pt x="92" y="249"/>
                    <a:pt x="100" y="238"/>
                  </a:cubicBezTo>
                  <a:cubicBezTo>
                    <a:pt x="103" y="239"/>
                    <a:pt x="107" y="240"/>
                    <a:pt x="110" y="241"/>
                  </a:cubicBezTo>
                  <a:close/>
                  <a:moveTo>
                    <a:pt x="222" y="242"/>
                  </a:moveTo>
                  <a:cubicBezTo>
                    <a:pt x="223" y="250"/>
                    <a:pt x="221" y="254"/>
                    <a:pt x="214" y="254"/>
                  </a:cubicBezTo>
                  <a:cubicBezTo>
                    <a:pt x="202" y="254"/>
                    <a:pt x="188" y="255"/>
                    <a:pt x="178" y="253"/>
                  </a:cubicBezTo>
                  <a:cubicBezTo>
                    <a:pt x="190" y="247"/>
                    <a:pt x="207" y="246"/>
                    <a:pt x="222" y="242"/>
                  </a:cubicBezTo>
                  <a:close/>
                  <a:moveTo>
                    <a:pt x="110" y="254"/>
                  </a:moveTo>
                  <a:cubicBezTo>
                    <a:pt x="110" y="256"/>
                    <a:pt x="107" y="257"/>
                    <a:pt x="105" y="256"/>
                  </a:cubicBezTo>
                  <a:cubicBezTo>
                    <a:pt x="106" y="255"/>
                    <a:pt x="108" y="254"/>
                    <a:pt x="110" y="254"/>
                  </a:cubicBezTo>
                  <a:close/>
                  <a:moveTo>
                    <a:pt x="228" y="258"/>
                  </a:moveTo>
                  <a:cubicBezTo>
                    <a:pt x="228" y="262"/>
                    <a:pt x="228" y="268"/>
                    <a:pt x="228" y="271"/>
                  </a:cubicBezTo>
                  <a:cubicBezTo>
                    <a:pt x="222" y="271"/>
                    <a:pt x="226" y="263"/>
                    <a:pt x="225" y="258"/>
                  </a:cubicBezTo>
                  <a:cubicBezTo>
                    <a:pt x="226" y="258"/>
                    <a:pt x="227" y="258"/>
                    <a:pt x="228" y="258"/>
                  </a:cubicBezTo>
                  <a:close/>
                  <a:moveTo>
                    <a:pt x="220" y="259"/>
                  </a:moveTo>
                  <a:cubicBezTo>
                    <a:pt x="221" y="263"/>
                    <a:pt x="220" y="267"/>
                    <a:pt x="220" y="270"/>
                  </a:cubicBezTo>
                  <a:cubicBezTo>
                    <a:pt x="207" y="270"/>
                    <a:pt x="195" y="268"/>
                    <a:pt x="185" y="264"/>
                  </a:cubicBezTo>
                  <a:cubicBezTo>
                    <a:pt x="196" y="262"/>
                    <a:pt x="208" y="260"/>
                    <a:pt x="220" y="259"/>
                  </a:cubicBezTo>
                  <a:close/>
                  <a:moveTo>
                    <a:pt x="103" y="264"/>
                  </a:moveTo>
                  <a:cubicBezTo>
                    <a:pt x="102" y="271"/>
                    <a:pt x="95" y="267"/>
                    <a:pt x="88" y="267"/>
                  </a:cubicBezTo>
                  <a:cubicBezTo>
                    <a:pt x="92" y="265"/>
                    <a:pt x="98" y="265"/>
                    <a:pt x="103" y="264"/>
                  </a:cubicBezTo>
                  <a:close/>
                  <a:moveTo>
                    <a:pt x="234" y="272"/>
                  </a:moveTo>
                  <a:cubicBezTo>
                    <a:pt x="234" y="280"/>
                    <a:pt x="235" y="293"/>
                    <a:pt x="232" y="298"/>
                  </a:cubicBezTo>
                  <a:cubicBezTo>
                    <a:pt x="233" y="290"/>
                    <a:pt x="231" y="280"/>
                    <a:pt x="234" y="272"/>
                  </a:cubicBezTo>
                  <a:close/>
                  <a:moveTo>
                    <a:pt x="97" y="273"/>
                  </a:moveTo>
                  <a:cubicBezTo>
                    <a:pt x="96" y="275"/>
                    <a:pt x="95" y="276"/>
                    <a:pt x="94" y="277"/>
                  </a:cubicBezTo>
                  <a:cubicBezTo>
                    <a:pt x="93" y="277"/>
                    <a:pt x="92" y="276"/>
                    <a:pt x="91" y="276"/>
                  </a:cubicBezTo>
                  <a:cubicBezTo>
                    <a:pt x="92" y="274"/>
                    <a:pt x="94" y="274"/>
                    <a:pt x="97" y="273"/>
                  </a:cubicBezTo>
                  <a:close/>
                  <a:moveTo>
                    <a:pt x="227" y="275"/>
                  </a:moveTo>
                  <a:cubicBezTo>
                    <a:pt x="228" y="277"/>
                    <a:pt x="228" y="281"/>
                    <a:pt x="228" y="284"/>
                  </a:cubicBezTo>
                  <a:cubicBezTo>
                    <a:pt x="227" y="284"/>
                    <a:pt x="226" y="285"/>
                    <a:pt x="225" y="284"/>
                  </a:cubicBezTo>
                  <a:cubicBezTo>
                    <a:pt x="224" y="281"/>
                    <a:pt x="224" y="278"/>
                    <a:pt x="224" y="276"/>
                  </a:cubicBezTo>
                  <a:cubicBezTo>
                    <a:pt x="225" y="275"/>
                    <a:pt x="226" y="276"/>
                    <a:pt x="227" y="275"/>
                  </a:cubicBezTo>
                  <a:close/>
                  <a:moveTo>
                    <a:pt x="71" y="276"/>
                  </a:moveTo>
                  <a:cubicBezTo>
                    <a:pt x="74" y="278"/>
                    <a:pt x="83" y="276"/>
                    <a:pt x="88" y="280"/>
                  </a:cubicBezTo>
                  <a:cubicBezTo>
                    <a:pt x="85" y="282"/>
                    <a:pt x="80" y="283"/>
                    <a:pt x="75" y="284"/>
                  </a:cubicBezTo>
                  <a:cubicBezTo>
                    <a:pt x="71" y="285"/>
                    <a:pt x="62" y="287"/>
                    <a:pt x="61" y="289"/>
                  </a:cubicBezTo>
                  <a:cubicBezTo>
                    <a:pt x="60" y="293"/>
                    <a:pt x="67" y="292"/>
                    <a:pt x="69" y="293"/>
                  </a:cubicBezTo>
                  <a:cubicBezTo>
                    <a:pt x="63" y="295"/>
                    <a:pt x="51" y="300"/>
                    <a:pt x="59" y="307"/>
                  </a:cubicBezTo>
                  <a:cubicBezTo>
                    <a:pt x="56" y="309"/>
                    <a:pt x="52" y="309"/>
                    <a:pt x="48" y="310"/>
                  </a:cubicBezTo>
                  <a:cubicBezTo>
                    <a:pt x="48" y="302"/>
                    <a:pt x="55" y="296"/>
                    <a:pt x="59" y="290"/>
                  </a:cubicBezTo>
                  <a:cubicBezTo>
                    <a:pt x="63" y="285"/>
                    <a:pt x="67" y="280"/>
                    <a:pt x="71" y="276"/>
                  </a:cubicBezTo>
                  <a:close/>
                  <a:moveTo>
                    <a:pt x="220" y="276"/>
                  </a:moveTo>
                  <a:cubicBezTo>
                    <a:pt x="219" y="278"/>
                    <a:pt x="221" y="282"/>
                    <a:pt x="219" y="284"/>
                  </a:cubicBezTo>
                  <a:cubicBezTo>
                    <a:pt x="218" y="285"/>
                    <a:pt x="213" y="285"/>
                    <a:pt x="212" y="285"/>
                  </a:cubicBezTo>
                  <a:cubicBezTo>
                    <a:pt x="199" y="285"/>
                    <a:pt x="180" y="284"/>
                    <a:pt x="170" y="283"/>
                  </a:cubicBezTo>
                  <a:cubicBezTo>
                    <a:pt x="183" y="277"/>
                    <a:pt x="203" y="277"/>
                    <a:pt x="220" y="276"/>
                  </a:cubicBezTo>
                  <a:close/>
                  <a:moveTo>
                    <a:pt x="203" y="288"/>
                  </a:moveTo>
                  <a:cubicBezTo>
                    <a:pt x="196" y="289"/>
                    <a:pt x="187" y="290"/>
                    <a:pt x="180" y="292"/>
                  </a:cubicBezTo>
                  <a:cubicBezTo>
                    <a:pt x="178" y="292"/>
                    <a:pt x="174" y="294"/>
                    <a:pt x="174" y="297"/>
                  </a:cubicBezTo>
                  <a:cubicBezTo>
                    <a:pt x="174" y="302"/>
                    <a:pt x="187" y="299"/>
                    <a:pt x="191" y="302"/>
                  </a:cubicBezTo>
                  <a:cubicBezTo>
                    <a:pt x="184" y="305"/>
                    <a:pt x="174" y="305"/>
                    <a:pt x="167" y="308"/>
                  </a:cubicBezTo>
                  <a:cubicBezTo>
                    <a:pt x="167" y="301"/>
                    <a:pt x="165" y="293"/>
                    <a:pt x="166" y="286"/>
                  </a:cubicBezTo>
                  <a:cubicBezTo>
                    <a:pt x="178" y="287"/>
                    <a:pt x="191" y="286"/>
                    <a:pt x="203" y="288"/>
                  </a:cubicBezTo>
                  <a:close/>
                  <a:moveTo>
                    <a:pt x="87" y="286"/>
                  </a:moveTo>
                  <a:cubicBezTo>
                    <a:pt x="86" y="293"/>
                    <a:pt x="78" y="293"/>
                    <a:pt x="73" y="289"/>
                  </a:cubicBezTo>
                  <a:cubicBezTo>
                    <a:pt x="78" y="288"/>
                    <a:pt x="82" y="287"/>
                    <a:pt x="87" y="286"/>
                  </a:cubicBezTo>
                  <a:close/>
                  <a:moveTo>
                    <a:pt x="227" y="289"/>
                  </a:moveTo>
                  <a:cubicBezTo>
                    <a:pt x="227" y="290"/>
                    <a:pt x="227" y="291"/>
                    <a:pt x="227" y="292"/>
                  </a:cubicBezTo>
                  <a:cubicBezTo>
                    <a:pt x="226" y="293"/>
                    <a:pt x="225" y="293"/>
                    <a:pt x="224" y="293"/>
                  </a:cubicBezTo>
                  <a:cubicBezTo>
                    <a:pt x="223" y="291"/>
                    <a:pt x="224" y="287"/>
                    <a:pt x="227" y="289"/>
                  </a:cubicBezTo>
                  <a:close/>
                  <a:moveTo>
                    <a:pt x="219" y="290"/>
                  </a:moveTo>
                  <a:cubicBezTo>
                    <a:pt x="219" y="292"/>
                    <a:pt x="219" y="296"/>
                    <a:pt x="219" y="299"/>
                  </a:cubicBezTo>
                  <a:cubicBezTo>
                    <a:pt x="208" y="300"/>
                    <a:pt x="193" y="299"/>
                    <a:pt x="183" y="296"/>
                  </a:cubicBezTo>
                  <a:cubicBezTo>
                    <a:pt x="193" y="292"/>
                    <a:pt x="207" y="291"/>
                    <a:pt x="219" y="290"/>
                  </a:cubicBezTo>
                  <a:close/>
                  <a:moveTo>
                    <a:pt x="77" y="298"/>
                  </a:moveTo>
                  <a:cubicBezTo>
                    <a:pt x="76" y="304"/>
                    <a:pt x="67" y="307"/>
                    <a:pt x="61" y="302"/>
                  </a:cubicBezTo>
                  <a:cubicBezTo>
                    <a:pt x="65" y="299"/>
                    <a:pt x="71" y="298"/>
                    <a:pt x="77" y="298"/>
                  </a:cubicBezTo>
                  <a:close/>
                  <a:moveTo>
                    <a:pt x="219" y="303"/>
                  </a:moveTo>
                  <a:cubicBezTo>
                    <a:pt x="220" y="305"/>
                    <a:pt x="219" y="307"/>
                    <a:pt x="220" y="309"/>
                  </a:cubicBezTo>
                  <a:cubicBezTo>
                    <a:pt x="221" y="310"/>
                    <a:pt x="224" y="311"/>
                    <a:pt x="221" y="314"/>
                  </a:cubicBezTo>
                  <a:cubicBezTo>
                    <a:pt x="220" y="316"/>
                    <a:pt x="213" y="316"/>
                    <a:pt x="211" y="316"/>
                  </a:cubicBezTo>
                  <a:cubicBezTo>
                    <a:pt x="197" y="316"/>
                    <a:pt x="180" y="315"/>
                    <a:pt x="170" y="313"/>
                  </a:cubicBezTo>
                  <a:cubicBezTo>
                    <a:pt x="182" y="305"/>
                    <a:pt x="201" y="303"/>
                    <a:pt x="219" y="303"/>
                  </a:cubicBezTo>
                  <a:close/>
                  <a:moveTo>
                    <a:pt x="233" y="303"/>
                  </a:moveTo>
                  <a:cubicBezTo>
                    <a:pt x="234" y="305"/>
                    <a:pt x="234" y="309"/>
                    <a:pt x="232" y="310"/>
                  </a:cubicBezTo>
                  <a:cubicBezTo>
                    <a:pt x="231" y="308"/>
                    <a:pt x="230" y="303"/>
                    <a:pt x="233" y="303"/>
                  </a:cubicBezTo>
                  <a:close/>
                  <a:moveTo>
                    <a:pt x="65" y="311"/>
                  </a:moveTo>
                  <a:cubicBezTo>
                    <a:pt x="67" y="314"/>
                    <a:pt x="65" y="316"/>
                    <a:pt x="65" y="319"/>
                  </a:cubicBezTo>
                  <a:cubicBezTo>
                    <a:pt x="58" y="321"/>
                    <a:pt x="54" y="318"/>
                    <a:pt x="52" y="314"/>
                  </a:cubicBezTo>
                  <a:cubicBezTo>
                    <a:pt x="56" y="313"/>
                    <a:pt x="60" y="311"/>
                    <a:pt x="65" y="311"/>
                  </a:cubicBezTo>
                  <a:close/>
                  <a:moveTo>
                    <a:pt x="47" y="317"/>
                  </a:moveTo>
                  <a:cubicBezTo>
                    <a:pt x="48" y="317"/>
                    <a:pt x="49" y="317"/>
                    <a:pt x="49" y="319"/>
                  </a:cubicBezTo>
                  <a:cubicBezTo>
                    <a:pt x="49" y="319"/>
                    <a:pt x="47" y="319"/>
                    <a:pt x="47" y="320"/>
                  </a:cubicBezTo>
                  <a:cubicBezTo>
                    <a:pt x="46" y="319"/>
                    <a:pt x="46" y="317"/>
                    <a:pt x="47" y="317"/>
                  </a:cubicBezTo>
                  <a:close/>
                  <a:moveTo>
                    <a:pt x="203" y="322"/>
                  </a:moveTo>
                  <a:cubicBezTo>
                    <a:pt x="191" y="323"/>
                    <a:pt x="178" y="325"/>
                    <a:pt x="167" y="324"/>
                  </a:cubicBezTo>
                  <a:cubicBezTo>
                    <a:pt x="175" y="323"/>
                    <a:pt x="183" y="321"/>
                    <a:pt x="192" y="320"/>
                  </a:cubicBezTo>
                  <a:cubicBezTo>
                    <a:pt x="184" y="320"/>
                    <a:pt x="175" y="320"/>
                    <a:pt x="168" y="320"/>
                  </a:cubicBezTo>
                  <a:cubicBezTo>
                    <a:pt x="178" y="319"/>
                    <a:pt x="194" y="318"/>
                    <a:pt x="203" y="322"/>
                  </a:cubicBezTo>
                  <a:close/>
                  <a:moveTo>
                    <a:pt x="47" y="322"/>
                  </a:moveTo>
                  <a:cubicBezTo>
                    <a:pt x="49" y="323"/>
                    <a:pt x="55" y="324"/>
                    <a:pt x="59" y="324"/>
                  </a:cubicBezTo>
                  <a:cubicBezTo>
                    <a:pt x="61" y="324"/>
                    <a:pt x="64" y="322"/>
                    <a:pt x="64" y="326"/>
                  </a:cubicBezTo>
                  <a:cubicBezTo>
                    <a:pt x="58" y="327"/>
                    <a:pt x="53" y="324"/>
                    <a:pt x="47" y="325"/>
                  </a:cubicBezTo>
                  <a:cubicBezTo>
                    <a:pt x="47" y="323"/>
                    <a:pt x="47" y="323"/>
                    <a:pt x="47" y="322"/>
                  </a:cubicBezTo>
                  <a:close/>
                  <a:moveTo>
                    <a:pt x="163" y="322"/>
                  </a:moveTo>
                  <a:cubicBezTo>
                    <a:pt x="164" y="325"/>
                    <a:pt x="161" y="326"/>
                    <a:pt x="159" y="325"/>
                  </a:cubicBezTo>
                  <a:cubicBezTo>
                    <a:pt x="159" y="324"/>
                    <a:pt x="158" y="324"/>
                    <a:pt x="159" y="322"/>
                  </a:cubicBezTo>
                  <a:cubicBezTo>
                    <a:pt x="160" y="322"/>
                    <a:pt x="162" y="322"/>
                    <a:pt x="163" y="322"/>
                  </a:cubicBezTo>
                  <a:close/>
                  <a:moveTo>
                    <a:pt x="155" y="324"/>
                  </a:moveTo>
                  <a:cubicBezTo>
                    <a:pt x="153" y="329"/>
                    <a:pt x="139" y="326"/>
                    <a:pt x="140" y="333"/>
                  </a:cubicBezTo>
                  <a:cubicBezTo>
                    <a:pt x="140" y="337"/>
                    <a:pt x="151" y="334"/>
                    <a:pt x="155" y="336"/>
                  </a:cubicBezTo>
                  <a:cubicBezTo>
                    <a:pt x="152" y="338"/>
                    <a:pt x="148" y="337"/>
                    <a:pt x="144" y="337"/>
                  </a:cubicBezTo>
                  <a:cubicBezTo>
                    <a:pt x="122" y="337"/>
                    <a:pt x="95" y="336"/>
                    <a:pt x="77" y="331"/>
                  </a:cubicBezTo>
                  <a:cubicBezTo>
                    <a:pt x="94" y="329"/>
                    <a:pt x="110" y="331"/>
                    <a:pt x="126" y="332"/>
                  </a:cubicBezTo>
                  <a:cubicBezTo>
                    <a:pt x="127" y="336"/>
                    <a:pt x="135" y="332"/>
                    <a:pt x="134" y="329"/>
                  </a:cubicBezTo>
                  <a:cubicBezTo>
                    <a:pt x="134" y="325"/>
                    <a:pt x="120" y="327"/>
                    <a:pt x="116" y="327"/>
                  </a:cubicBezTo>
                  <a:cubicBezTo>
                    <a:pt x="100" y="327"/>
                    <a:pt x="84" y="327"/>
                    <a:pt x="68" y="326"/>
                  </a:cubicBezTo>
                  <a:cubicBezTo>
                    <a:pt x="71" y="322"/>
                    <a:pt x="77" y="323"/>
                    <a:pt x="81" y="323"/>
                  </a:cubicBezTo>
                  <a:cubicBezTo>
                    <a:pt x="90" y="323"/>
                    <a:pt x="101" y="323"/>
                    <a:pt x="110" y="324"/>
                  </a:cubicBezTo>
                  <a:cubicBezTo>
                    <a:pt x="115" y="324"/>
                    <a:pt x="121" y="325"/>
                    <a:pt x="125" y="324"/>
                  </a:cubicBezTo>
                  <a:cubicBezTo>
                    <a:pt x="133" y="322"/>
                    <a:pt x="146" y="324"/>
                    <a:pt x="155" y="324"/>
                  </a:cubicBezTo>
                  <a:close/>
                  <a:moveTo>
                    <a:pt x="261" y="323"/>
                  </a:moveTo>
                  <a:cubicBezTo>
                    <a:pt x="261" y="328"/>
                    <a:pt x="261" y="336"/>
                    <a:pt x="260" y="340"/>
                  </a:cubicBezTo>
                  <a:cubicBezTo>
                    <a:pt x="257" y="341"/>
                    <a:pt x="254" y="341"/>
                    <a:pt x="251" y="341"/>
                  </a:cubicBezTo>
                  <a:cubicBezTo>
                    <a:pt x="250" y="334"/>
                    <a:pt x="241" y="336"/>
                    <a:pt x="235" y="334"/>
                  </a:cubicBezTo>
                  <a:cubicBezTo>
                    <a:pt x="235" y="330"/>
                    <a:pt x="235" y="328"/>
                    <a:pt x="235" y="325"/>
                  </a:cubicBezTo>
                  <a:cubicBezTo>
                    <a:pt x="243" y="323"/>
                    <a:pt x="251" y="323"/>
                    <a:pt x="261" y="323"/>
                  </a:cubicBezTo>
                  <a:close/>
                  <a:moveTo>
                    <a:pt x="231" y="324"/>
                  </a:moveTo>
                  <a:cubicBezTo>
                    <a:pt x="232" y="324"/>
                    <a:pt x="232" y="324"/>
                    <a:pt x="232" y="324"/>
                  </a:cubicBezTo>
                  <a:cubicBezTo>
                    <a:pt x="233" y="325"/>
                    <a:pt x="233" y="327"/>
                    <a:pt x="232" y="328"/>
                  </a:cubicBezTo>
                  <a:cubicBezTo>
                    <a:pt x="232" y="327"/>
                    <a:pt x="231" y="326"/>
                    <a:pt x="231" y="324"/>
                  </a:cubicBezTo>
                  <a:close/>
                  <a:moveTo>
                    <a:pt x="228" y="333"/>
                  </a:moveTo>
                  <a:cubicBezTo>
                    <a:pt x="215" y="334"/>
                    <a:pt x="201" y="333"/>
                    <a:pt x="186" y="333"/>
                  </a:cubicBezTo>
                  <a:cubicBezTo>
                    <a:pt x="180" y="333"/>
                    <a:pt x="166" y="334"/>
                    <a:pt x="167" y="329"/>
                  </a:cubicBezTo>
                  <a:cubicBezTo>
                    <a:pt x="177" y="327"/>
                    <a:pt x="189" y="326"/>
                    <a:pt x="201" y="325"/>
                  </a:cubicBezTo>
                  <a:cubicBezTo>
                    <a:pt x="207" y="324"/>
                    <a:pt x="224" y="323"/>
                    <a:pt x="227" y="328"/>
                  </a:cubicBezTo>
                  <a:cubicBezTo>
                    <a:pt x="228" y="329"/>
                    <a:pt x="228" y="332"/>
                    <a:pt x="228" y="333"/>
                  </a:cubicBezTo>
                  <a:close/>
                  <a:moveTo>
                    <a:pt x="163" y="329"/>
                  </a:moveTo>
                  <a:cubicBezTo>
                    <a:pt x="163" y="330"/>
                    <a:pt x="163" y="330"/>
                    <a:pt x="163" y="331"/>
                  </a:cubicBezTo>
                  <a:cubicBezTo>
                    <a:pt x="162" y="332"/>
                    <a:pt x="160" y="332"/>
                    <a:pt x="159" y="332"/>
                  </a:cubicBezTo>
                  <a:cubicBezTo>
                    <a:pt x="158" y="329"/>
                    <a:pt x="161" y="329"/>
                    <a:pt x="163" y="329"/>
                  </a:cubicBezTo>
                  <a:close/>
                  <a:moveTo>
                    <a:pt x="80" y="336"/>
                  </a:moveTo>
                  <a:cubicBezTo>
                    <a:pt x="70" y="335"/>
                    <a:pt x="58" y="335"/>
                    <a:pt x="47" y="335"/>
                  </a:cubicBezTo>
                  <a:cubicBezTo>
                    <a:pt x="50" y="333"/>
                    <a:pt x="55" y="333"/>
                    <a:pt x="59" y="332"/>
                  </a:cubicBezTo>
                  <a:cubicBezTo>
                    <a:pt x="59" y="332"/>
                    <a:pt x="59" y="331"/>
                    <a:pt x="60" y="330"/>
                  </a:cubicBezTo>
                  <a:cubicBezTo>
                    <a:pt x="67" y="331"/>
                    <a:pt x="74" y="333"/>
                    <a:pt x="80" y="336"/>
                  </a:cubicBezTo>
                  <a:close/>
                  <a:moveTo>
                    <a:pt x="163" y="336"/>
                  </a:moveTo>
                  <a:cubicBezTo>
                    <a:pt x="163" y="338"/>
                    <a:pt x="160" y="337"/>
                    <a:pt x="160" y="336"/>
                  </a:cubicBezTo>
                  <a:cubicBezTo>
                    <a:pt x="160" y="335"/>
                    <a:pt x="162" y="335"/>
                    <a:pt x="163" y="336"/>
                  </a:cubicBezTo>
                  <a:close/>
                  <a:moveTo>
                    <a:pt x="167" y="338"/>
                  </a:moveTo>
                  <a:cubicBezTo>
                    <a:pt x="167" y="337"/>
                    <a:pt x="166" y="336"/>
                    <a:pt x="167" y="336"/>
                  </a:cubicBezTo>
                  <a:cubicBezTo>
                    <a:pt x="186" y="337"/>
                    <a:pt x="207" y="335"/>
                    <a:pt x="225" y="338"/>
                  </a:cubicBezTo>
                  <a:cubicBezTo>
                    <a:pt x="225" y="338"/>
                    <a:pt x="229" y="338"/>
                    <a:pt x="229" y="340"/>
                  </a:cubicBezTo>
                  <a:cubicBezTo>
                    <a:pt x="229" y="342"/>
                    <a:pt x="214" y="340"/>
                    <a:pt x="212" y="340"/>
                  </a:cubicBezTo>
                  <a:cubicBezTo>
                    <a:pt x="211" y="341"/>
                    <a:pt x="210" y="341"/>
                    <a:pt x="210" y="341"/>
                  </a:cubicBezTo>
                  <a:cubicBezTo>
                    <a:pt x="205" y="342"/>
                    <a:pt x="200" y="340"/>
                    <a:pt x="196" y="339"/>
                  </a:cubicBezTo>
                  <a:cubicBezTo>
                    <a:pt x="186" y="338"/>
                    <a:pt x="176" y="340"/>
                    <a:pt x="167" y="338"/>
                  </a:cubicBezTo>
                  <a:close/>
                  <a:moveTo>
                    <a:pt x="109" y="341"/>
                  </a:moveTo>
                  <a:cubicBezTo>
                    <a:pt x="101" y="343"/>
                    <a:pt x="91" y="343"/>
                    <a:pt x="81" y="343"/>
                  </a:cubicBezTo>
                  <a:cubicBezTo>
                    <a:pt x="75" y="343"/>
                    <a:pt x="69" y="346"/>
                    <a:pt x="63" y="345"/>
                  </a:cubicBezTo>
                  <a:cubicBezTo>
                    <a:pt x="61" y="345"/>
                    <a:pt x="60" y="344"/>
                    <a:pt x="58" y="344"/>
                  </a:cubicBezTo>
                  <a:cubicBezTo>
                    <a:pt x="55" y="344"/>
                    <a:pt x="52" y="349"/>
                    <a:pt x="47" y="347"/>
                  </a:cubicBezTo>
                  <a:cubicBezTo>
                    <a:pt x="46" y="345"/>
                    <a:pt x="47" y="343"/>
                    <a:pt x="47" y="340"/>
                  </a:cubicBezTo>
                  <a:cubicBezTo>
                    <a:pt x="59" y="338"/>
                    <a:pt x="70" y="339"/>
                    <a:pt x="82" y="339"/>
                  </a:cubicBezTo>
                  <a:cubicBezTo>
                    <a:pt x="91" y="339"/>
                    <a:pt x="101" y="338"/>
                    <a:pt x="109" y="341"/>
                  </a:cubicBezTo>
                  <a:close/>
                  <a:moveTo>
                    <a:pt x="156" y="343"/>
                  </a:moveTo>
                  <a:cubicBezTo>
                    <a:pt x="152" y="344"/>
                    <a:pt x="147" y="343"/>
                    <a:pt x="142" y="342"/>
                  </a:cubicBezTo>
                  <a:cubicBezTo>
                    <a:pt x="146" y="341"/>
                    <a:pt x="157" y="337"/>
                    <a:pt x="156" y="343"/>
                  </a:cubicBezTo>
                  <a:close/>
                  <a:moveTo>
                    <a:pt x="163" y="341"/>
                  </a:moveTo>
                  <a:cubicBezTo>
                    <a:pt x="163" y="342"/>
                    <a:pt x="164" y="343"/>
                    <a:pt x="163" y="344"/>
                  </a:cubicBezTo>
                  <a:cubicBezTo>
                    <a:pt x="163" y="344"/>
                    <a:pt x="161" y="344"/>
                    <a:pt x="161" y="344"/>
                  </a:cubicBezTo>
                  <a:cubicBezTo>
                    <a:pt x="160" y="343"/>
                    <a:pt x="160" y="342"/>
                    <a:pt x="160" y="341"/>
                  </a:cubicBezTo>
                  <a:cubicBezTo>
                    <a:pt x="161" y="340"/>
                    <a:pt x="162" y="341"/>
                    <a:pt x="163" y="341"/>
                  </a:cubicBezTo>
                  <a:close/>
                  <a:moveTo>
                    <a:pt x="167" y="344"/>
                  </a:moveTo>
                  <a:cubicBezTo>
                    <a:pt x="167" y="344"/>
                    <a:pt x="166" y="342"/>
                    <a:pt x="167" y="341"/>
                  </a:cubicBezTo>
                  <a:cubicBezTo>
                    <a:pt x="184" y="343"/>
                    <a:pt x="205" y="342"/>
                    <a:pt x="223" y="344"/>
                  </a:cubicBezTo>
                  <a:cubicBezTo>
                    <a:pt x="224" y="345"/>
                    <a:pt x="227" y="344"/>
                    <a:pt x="226" y="347"/>
                  </a:cubicBezTo>
                  <a:cubicBezTo>
                    <a:pt x="226" y="348"/>
                    <a:pt x="216" y="349"/>
                    <a:pt x="212" y="349"/>
                  </a:cubicBezTo>
                  <a:cubicBezTo>
                    <a:pt x="205" y="349"/>
                    <a:pt x="199" y="349"/>
                    <a:pt x="194" y="349"/>
                  </a:cubicBezTo>
                  <a:cubicBezTo>
                    <a:pt x="184" y="349"/>
                    <a:pt x="176" y="346"/>
                    <a:pt x="167" y="344"/>
                  </a:cubicBezTo>
                  <a:close/>
                  <a:moveTo>
                    <a:pt x="156" y="347"/>
                  </a:moveTo>
                  <a:cubicBezTo>
                    <a:pt x="142" y="349"/>
                    <a:pt x="125" y="347"/>
                    <a:pt x="111" y="346"/>
                  </a:cubicBezTo>
                  <a:cubicBezTo>
                    <a:pt x="125" y="342"/>
                    <a:pt x="143" y="343"/>
                    <a:pt x="156" y="347"/>
                  </a:cubicBezTo>
                  <a:close/>
                  <a:moveTo>
                    <a:pt x="260" y="345"/>
                  </a:moveTo>
                  <a:cubicBezTo>
                    <a:pt x="260" y="348"/>
                    <a:pt x="261" y="353"/>
                    <a:pt x="260" y="356"/>
                  </a:cubicBezTo>
                  <a:cubicBezTo>
                    <a:pt x="252" y="357"/>
                    <a:pt x="242" y="357"/>
                    <a:pt x="234" y="357"/>
                  </a:cubicBezTo>
                  <a:cubicBezTo>
                    <a:pt x="234" y="355"/>
                    <a:pt x="234" y="353"/>
                    <a:pt x="235" y="352"/>
                  </a:cubicBezTo>
                  <a:cubicBezTo>
                    <a:pt x="242" y="351"/>
                    <a:pt x="250" y="350"/>
                    <a:pt x="254" y="345"/>
                  </a:cubicBezTo>
                  <a:cubicBezTo>
                    <a:pt x="257" y="346"/>
                    <a:pt x="258" y="344"/>
                    <a:pt x="260" y="345"/>
                  </a:cubicBezTo>
                  <a:close/>
                  <a:moveTo>
                    <a:pt x="157" y="351"/>
                  </a:moveTo>
                  <a:cubicBezTo>
                    <a:pt x="157" y="353"/>
                    <a:pt x="157" y="356"/>
                    <a:pt x="156" y="358"/>
                  </a:cubicBezTo>
                  <a:cubicBezTo>
                    <a:pt x="142" y="359"/>
                    <a:pt x="125" y="358"/>
                    <a:pt x="112" y="360"/>
                  </a:cubicBezTo>
                  <a:cubicBezTo>
                    <a:pt x="101" y="361"/>
                    <a:pt x="91" y="357"/>
                    <a:pt x="79" y="357"/>
                  </a:cubicBezTo>
                  <a:cubicBezTo>
                    <a:pt x="84" y="355"/>
                    <a:pt x="91" y="355"/>
                    <a:pt x="96" y="354"/>
                  </a:cubicBezTo>
                  <a:cubicBezTo>
                    <a:pt x="94" y="353"/>
                    <a:pt x="89" y="354"/>
                    <a:pt x="88" y="352"/>
                  </a:cubicBezTo>
                  <a:cubicBezTo>
                    <a:pt x="108" y="352"/>
                    <a:pt x="121" y="356"/>
                    <a:pt x="141" y="355"/>
                  </a:cubicBezTo>
                  <a:cubicBezTo>
                    <a:pt x="127" y="352"/>
                    <a:pt x="111" y="352"/>
                    <a:pt x="97" y="350"/>
                  </a:cubicBezTo>
                  <a:cubicBezTo>
                    <a:pt x="116" y="348"/>
                    <a:pt x="138" y="349"/>
                    <a:pt x="157" y="351"/>
                  </a:cubicBezTo>
                  <a:close/>
                  <a:moveTo>
                    <a:pt x="83" y="352"/>
                  </a:moveTo>
                  <a:cubicBezTo>
                    <a:pt x="71" y="354"/>
                    <a:pt x="59" y="354"/>
                    <a:pt x="47" y="355"/>
                  </a:cubicBezTo>
                  <a:cubicBezTo>
                    <a:pt x="47" y="355"/>
                    <a:pt x="46" y="353"/>
                    <a:pt x="47" y="352"/>
                  </a:cubicBezTo>
                  <a:cubicBezTo>
                    <a:pt x="59" y="353"/>
                    <a:pt x="72" y="349"/>
                    <a:pt x="83" y="352"/>
                  </a:cubicBezTo>
                  <a:close/>
                  <a:moveTo>
                    <a:pt x="167" y="351"/>
                  </a:moveTo>
                  <a:cubicBezTo>
                    <a:pt x="186" y="353"/>
                    <a:pt x="210" y="352"/>
                    <a:pt x="230" y="352"/>
                  </a:cubicBezTo>
                  <a:cubicBezTo>
                    <a:pt x="232" y="359"/>
                    <a:pt x="222" y="358"/>
                    <a:pt x="217" y="358"/>
                  </a:cubicBezTo>
                  <a:cubicBezTo>
                    <a:pt x="208" y="358"/>
                    <a:pt x="200" y="357"/>
                    <a:pt x="190" y="357"/>
                  </a:cubicBezTo>
                  <a:cubicBezTo>
                    <a:pt x="186" y="357"/>
                    <a:pt x="180" y="356"/>
                    <a:pt x="178" y="358"/>
                  </a:cubicBezTo>
                  <a:cubicBezTo>
                    <a:pt x="177" y="358"/>
                    <a:pt x="177" y="360"/>
                    <a:pt x="176" y="360"/>
                  </a:cubicBezTo>
                  <a:cubicBezTo>
                    <a:pt x="173" y="361"/>
                    <a:pt x="169" y="359"/>
                    <a:pt x="167" y="359"/>
                  </a:cubicBezTo>
                  <a:cubicBezTo>
                    <a:pt x="166" y="357"/>
                    <a:pt x="166" y="355"/>
                    <a:pt x="166" y="352"/>
                  </a:cubicBezTo>
                  <a:cubicBezTo>
                    <a:pt x="166" y="352"/>
                    <a:pt x="167" y="351"/>
                    <a:pt x="167" y="351"/>
                  </a:cubicBezTo>
                  <a:close/>
                  <a:moveTo>
                    <a:pt x="163" y="352"/>
                  </a:moveTo>
                  <a:cubicBezTo>
                    <a:pt x="163" y="353"/>
                    <a:pt x="164" y="355"/>
                    <a:pt x="163" y="358"/>
                  </a:cubicBezTo>
                  <a:cubicBezTo>
                    <a:pt x="163" y="358"/>
                    <a:pt x="162" y="359"/>
                    <a:pt x="160" y="359"/>
                  </a:cubicBezTo>
                  <a:cubicBezTo>
                    <a:pt x="160" y="357"/>
                    <a:pt x="158" y="350"/>
                    <a:pt x="163" y="352"/>
                  </a:cubicBezTo>
                  <a:close/>
                  <a:moveTo>
                    <a:pt x="66" y="361"/>
                  </a:moveTo>
                  <a:cubicBezTo>
                    <a:pt x="60" y="362"/>
                    <a:pt x="55" y="363"/>
                    <a:pt x="48" y="364"/>
                  </a:cubicBezTo>
                  <a:cubicBezTo>
                    <a:pt x="48" y="363"/>
                    <a:pt x="47" y="362"/>
                    <a:pt x="47" y="361"/>
                  </a:cubicBezTo>
                  <a:cubicBezTo>
                    <a:pt x="53" y="359"/>
                    <a:pt x="61" y="360"/>
                    <a:pt x="66" y="361"/>
                  </a:cubicBezTo>
                  <a:close/>
                  <a:moveTo>
                    <a:pt x="230" y="362"/>
                  </a:moveTo>
                  <a:cubicBezTo>
                    <a:pt x="230" y="364"/>
                    <a:pt x="227" y="365"/>
                    <a:pt x="225" y="365"/>
                  </a:cubicBezTo>
                  <a:cubicBezTo>
                    <a:pt x="212" y="366"/>
                    <a:pt x="196" y="365"/>
                    <a:pt x="188" y="362"/>
                  </a:cubicBezTo>
                  <a:cubicBezTo>
                    <a:pt x="201" y="360"/>
                    <a:pt x="216" y="362"/>
                    <a:pt x="230" y="362"/>
                  </a:cubicBezTo>
                  <a:close/>
                  <a:moveTo>
                    <a:pt x="40" y="361"/>
                  </a:moveTo>
                  <a:cubicBezTo>
                    <a:pt x="40" y="363"/>
                    <a:pt x="41" y="367"/>
                    <a:pt x="40" y="369"/>
                  </a:cubicBezTo>
                  <a:cubicBezTo>
                    <a:pt x="37" y="369"/>
                    <a:pt x="36" y="360"/>
                    <a:pt x="40" y="361"/>
                  </a:cubicBezTo>
                  <a:close/>
                  <a:moveTo>
                    <a:pt x="156" y="363"/>
                  </a:moveTo>
                  <a:cubicBezTo>
                    <a:pt x="157" y="365"/>
                    <a:pt x="156" y="367"/>
                    <a:pt x="156" y="368"/>
                  </a:cubicBezTo>
                  <a:cubicBezTo>
                    <a:pt x="138" y="371"/>
                    <a:pt x="116" y="371"/>
                    <a:pt x="98" y="369"/>
                  </a:cubicBezTo>
                  <a:cubicBezTo>
                    <a:pt x="100" y="369"/>
                    <a:pt x="102" y="368"/>
                    <a:pt x="105" y="368"/>
                  </a:cubicBezTo>
                  <a:cubicBezTo>
                    <a:pt x="93" y="367"/>
                    <a:pt x="78" y="369"/>
                    <a:pt x="65" y="369"/>
                  </a:cubicBezTo>
                  <a:cubicBezTo>
                    <a:pt x="59" y="368"/>
                    <a:pt x="53" y="371"/>
                    <a:pt x="49" y="368"/>
                  </a:cubicBezTo>
                  <a:cubicBezTo>
                    <a:pt x="64" y="359"/>
                    <a:pt x="84" y="365"/>
                    <a:pt x="103" y="364"/>
                  </a:cubicBezTo>
                  <a:cubicBezTo>
                    <a:pt x="120" y="364"/>
                    <a:pt x="139" y="361"/>
                    <a:pt x="156" y="363"/>
                  </a:cubicBezTo>
                  <a:close/>
                  <a:moveTo>
                    <a:pt x="160" y="363"/>
                  </a:moveTo>
                  <a:cubicBezTo>
                    <a:pt x="161" y="363"/>
                    <a:pt x="162" y="364"/>
                    <a:pt x="163" y="364"/>
                  </a:cubicBezTo>
                  <a:cubicBezTo>
                    <a:pt x="163" y="365"/>
                    <a:pt x="161" y="366"/>
                    <a:pt x="160" y="366"/>
                  </a:cubicBezTo>
                  <a:cubicBezTo>
                    <a:pt x="160" y="366"/>
                    <a:pt x="160" y="364"/>
                    <a:pt x="160" y="363"/>
                  </a:cubicBezTo>
                  <a:close/>
                  <a:moveTo>
                    <a:pt x="189" y="367"/>
                  </a:moveTo>
                  <a:cubicBezTo>
                    <a:pt x="182" y="371"/>
                    <a:pt x="178" y="364"/>
                    <a:pt x="168" y="367"/>
                  </a:cubicBezTo>
                  <a:cubicBezTo>
                    <a:pt x="168" y="366"/>
                    <a:pt x="167" y="366"/>
                    <a:pt x="167" y="364"/>
                  </a:cubicBezTo>
                  <a:cubicBezTo>
                    <a:pt x="174" y="365"/>
                    <a:pt x="183" y="365"/>
                    <a:pt x="189" y="367"/>
                  </a:cubicBezTo>
                  <a:close/>
                  <a:moveTo>
                    <a:pt x="224" y="370"/>
                  </a:moveTo>
                  <a:cubicBezTo>
                    <a:pt x="229" y="374"/>
                    <a:pt x="226" y="377"/>
                    <a:pt x="225" y="382"/>
                  </a:cubicBezTo>
                  <a:cubicBezTo>
                    <a:pt x="224" y="389"/>
                    <a:pt x="225" y="390"/>
                    <a:pt x="217" y="391"/>
                  </a:cubicBezTo>
                  <a:cubicBezTo>
                    <a:pt x="203" y="392"/>
                    <a:pt x="183" y="390"/>
                    <a:pt x="168" y="389"/>
                  </a:cubicBezTo>
                  <a:cubicBezTo>
                    <a:pt x="175" y="383"/>
                    <a:pt x="192" y="380"/>
                    <a:pt x="205" y="379"/>
                  </a:cubicBezTo>
                  <a:cubicBezTo>
                    <a:pt x="212" y="378"/>
                    <a:pt x="226" y="380"/>
                    <a:pt x="225" y="373"/>
                  </a:cubicBezTo>
                  <a:cubicBezTo>
                    <a:pt x="209" y="373"/>
                    <a:pt x="197" y="374"/>
                    <a:pt x="181" y="373"/>
                  </a:cubicBezTo>
                  <a:cubicBezTo>
                    <a:pt x="193" y="371"/>
                    <a:pt x="209" y="370"/>
                    <a:pt x="224" y="370"/>
                  </a:cubicBezTo>
                  <a:close/>
                  <a:moveTo>
                    <a:pt x="117" y="374"/>
                  </a:moveTo>
                  <a:cubicBezTo>
                    <a:pt x="113" y="377"/>
                    <a:pt x="108" y="373"/>
                    <a:pt x="105" y="376"/>
                  </a:cubicBezTo>
                  <a:cubicBezTo>
                    <a:pt x="92" y="374"/>
                    <a:pt x="75" y="376"/>
                    <a:pt x="61" y="375"/>
                  </a:cubicBezTo>
                  <a:cubicBezTo>
                    <a:pt x="79" y="372"/>
                    <a:pt x="99" y="374"/>
                    <a:pt x="117" y="374"/>
                  </a:cubicBezTo>
                  <a:close/>
                  <a:moveTo>
                    <a:pt x="156" y="375"/>
                  </a:moveTo>
                  <a:cubicBezTo>
                    <a:pt x="154" y="377"/>
                    <a:pt x="149" y="375"/>
                    <a:pt x="147" y="375"/>
                  </a:cubicBezTo>
                  <a:cubicBezTo>
                    <a:pt x="149" y="374"/>
                    <a:pt x="153" y="374"/>
                    <a:pt x="156" y="375"/>
                  </a:cubicBezTo>
                  <a:close/>
                  <a:moveTo>
                    <a:pt x="145" y="375"/>
                  </a:moveTo>
                  <a:cubicBezTo>
                    <a:pt x="143" y="378"/>
                    <a:pt x="139" y="377"/>
                    <a:pt x="136" y="376"/>
                  </a:cubicBezTo>
                  <a:cubicBezTo>
                    <a:pt x="138" y="375"/>
                    <a:pt x="142" y="375"/>
                    <a:pt x="145" y="375"/>
                  </a:cubicBezTo>
                  <a:close/>
                  <a:moveTo>
                    <a:pt x="163" y="375"/>
                  </a:moveTo>
                  <a:cubicBezTo>
                    <a:pt x="163" y="379"/>
                    <a:pt x="163" y="385"/>
                    <a:pt x="161" y="389"/>
                  </a:cubicBezTo>
                  <a:cubicBezTo>
                    <a:pt x="160" y="384"/>
                    <a:pt x="162" y="379"/>
                    <a:pt x="163" y="375"/>
                  </a:cubicBezTo>
                  <a:close/>
                  <a:moveTo>
                    <a:pt x="192" y="378"/>
                  </a:moveTo>
                  <a:cubicBezTo>
                    <a:pt x="183" y="380"/>
                    <a:pt x="174" y="381"/>
                    <a:pt x="166" y="383"/>
                  </a:cubicBezTo>
                  <a:cubicBezTo>
                    <a:pt x="166" y="381"/>
                    <a:pt x="166" y="378"/>
                    <a:pt x="167" y="375"/>
                  </a:cubicBezTo>
                  <a:cubicBezTo>
                    <a:pt x="175" y="377"/>
                    <a:pt x="183" y="377"/>
                    <a:pt x="192" y="378"/>
                  </a:cubicBezTo>
                  <a:close/>
                  <a:moveTo>
                    <a:pt x="258" y="376"/>
                  </a:moveTo>
                  <a:cubicBezTo>
                    <a:pt x="260" y="389"/>
                    <a:pt x="257" y="406"/>
                    <a:pt x="258" y="420"/>
                  </a:cubicBezTo>
                  <a:cubicBezTo>
                    <a:pt x="254" y="421"/>
                    <a:pt x="248" y="420"/>
                    <a:pt x="246" y="418"/>
                  </a:cubicBezTo>
                  <a:cubicBezTo>
                    <a:pt x="246" y="417"/>
                    <a:pt x="249" y="417"/>
                    <a:pt x="249" y="415"/>
                  </a:cubicBezTo>
                  <a:cubicBezTo>
                    <a:pt x="249" y="412"/>
                    <a:pt x="243" y="414"/>
                    <a:pt x="241" y="414"/>
                  </a:cubicBezTo>
                  <a:cubicBezTo>
                    <a:pt x="239" y="413"/>
                    <a:pt x="233" y="401"/>
                    <a:pt x="233" y="397"/>
                  </a:cubicBezTo>
                  <a:cubicBezTo>
                    <a:pt x="234" y="395"/>
                    <a:pt x="237" y="392"/>
                    <a:pt x="234" y="391"/>
                  </a:cubicBezTo>
                  <a:cubicBezTo>
                    <a:pt x="234" y="385"/>
                    <a:pt x="234" y="381"/>
                    <a:pt x="234" y="375"/>
                  </a:cubicBezTo>
                  <a:cubicBezTo>
                    <a:pt x="241" y="376"/>
                    <a:pt x="250" y="375"/>
                    <a:pt x="258" y="376"/>
                  </a:cubicBezTo>
                  <a:close/>
                  <a:moveTo>
                    <a:pt x="185" y="394"/>
                  </a:moveTo>
                  <a:cubicBezTo>
                    <a:pt x="179" y="394"/>
                    <a:pt x="167" y="403"/>
                    <a:pt x="166" y="393"/>
                  </a:cubicBezTo>
                  <a:cubicBezTo>
                    <a:pt x="172" y="393"/>
                    <a:pt x="179" y="393"/>
                    <a:pt x="185" y="394"/>
                  </a:cubicBezTo>
                  <a:close/>
                  <a:moveTo>
                    <a:pt x="224" y="394"/>
                  </a:moveTo>
                  <a:cubicBezTo>
                    <a:pt x="224" y="395"/>
                    <a:pt x="224" y="397"/>
                    <a:pt x="224" y="397"/>
                  </a:cubicBezTo>
                  <a:cubicBezTo>
                    <a:pt x="223" y="397"/>
                    <a:pt x="222" y="396"/>
                    <a:pt x="222" y="395"/>
                  </a:cubicBezTo>
                  <a:cubicBezTo>
                    <a:pt x="223" y="395"/>
                    <a:pt x="223" y="394"/>
                    <a:pt x="224" y="394"/>
                  </a:cubicBezTo>
                  <a:close/>
                  <a:moveTo>
                    <a:pt x="220" y="399"/>
                  </a:moveTo>
                  <a:cubicBezTo>
                    <a:pt x="206" y="401"/>
                    <a:pt x="193" y="400"/>
                    <a:pt x="179" y="400"/>
                  </a:cubicBezTo>
                  <a:cubicBezTo>
                    <a:pt x="187" y="396"/>
                    <a:pt x="203" y="395"/>
                    <a:pt x="215" y="395"/>
                  </a:cubicBezTo>
                  <a:cubicBezTo>
                    <a:pt x="218" y="395"/>
                    <a:pt x="220" y="395"/>
                    <a:pt x="220" y="399"/>
                  </a:cubicBezTo>
                  <a:close/>
                  <a:moveTo>
                    <a:pt x="224" y="404"/>
                  </a:moveTo>
                  <a:cubicBezTo>
                    <a:pt x="224" y="404"/>
                    <a:pt x="224" y="405"/>
                    <a:pt x="224" y="406"/>
                  </a:cubicBezTo>
                  <a:cubicBezTo>
                    <a:pt x="211" y="409"/>
                    <a:pt x="196" y="407"/>
                    <a:pt x="183" y="408"/>
                  </a:cubicBezTo>
                  <a:cubicBezTo>
                    <a:pt x="195" y="405"/>
                    <a:pt x="208" y="404"/>
                    <a:pt x="224" y="404"/>
                  </a:cubicBezTo>
                  <a:close/>
                  <a:moveTo>
                    <a:pt x="171" y="405"/>
                  </a:moveTo>
                  <a:cubicBezTo>
                    <a:pt x="167" y="408"/>
                    <a:pt x="171" y="412"/>
                    <a:pt x="176" y="412"/>
                  </a:cubicBezTo>
                  <a:cubicBezTo>
                    <a:pt x="172" y="414"/>
                    <a:pt x="165" y="414"/>
                    <a:pt x="164" y="420"/>
                  </a:cubicBezTo>
                  <a:cubicBezTo>
                    <a:pt x="163" y="416"/>
                    <a:pt x="165" y="409"/>
                    <a:pt x="166" y="405"/>
                  </a:cubicBezTo>
                  <a:cubicBezTo>
                    <a:pt x="168" y="405"/>
                    <a:pt x="169" y="404"/>
                    <a:pt x="171" y="405"/>
                  </a:cubicBezTo>
                  <a:close/>
                  <a:moveTo>
                    <a:pt x="178" y="416"/>
                  </a:moveTo>
                  <a:cubicBezTo>
                    <a:pt x="192" y="413"/>
                    <a:pt x="212" y="412"/>
                    <a:pt x="226" y="411"/>
                  </a:cubicBezTo>
                  <a:cubicBezTo>
                    <a:pt x="228" y="410"/>
                    <a:pt x="226" y="413"/>
                    <a:pt x="225" y="414"/>
                  </a:cubicBezTo>
                  <a:cubicBezTo>
                    <a:pt x="222" y="415"/>
                    <a:pt x="215" y="414"/>
                    <a:pt x="211" y="415"/>
                  </a:cubicBezTo>
                  <a:cubicBezTo>
                    <a:pt x="199" y="416"/>
                    <a:pt x="189" y="417"/>
                    <a:pt x="178" y="416"/>
                  </a:cubicBezTo>
                  <a:close/>
                  <a:moveTo>
                    <a:pt x="227" y="419"/>
                  </a:moveTo>
                  <a:cubicBezTo>
                    <a:pt x="227" y="420"/>
                    <a:pt x="227" y="422"/>
                    <a:pt x="226" y="423"/>
                  </a:cubicBezTo>
                  <a:cubicBezTo>
                    <a:pt x="206" y="425"/>
                    <a:pt x="184" y="427"/>
                    <a:pt x="165" y="425"/>
                  </a:cubicBezTo>
                  <a:cubicBezTo>
                    <a:pt x="184" y="420"/>
                    <a:pt x="205" y="417"/>
                    <a:pt x="227" y="419"/>
                  </a:cubicBezTo>
                  <a:close/>
                  <a:moveTo>
                    <a:pt x="105" y="422"/>
                  </a:moveTo>
                  <a:cubicBezTo>
                    <a:pt x="107" y="423"/>
                    <a:pt x="107" y="424"/>
                    <a:pt x="108" y="425"/>
                  </a:cubicBezTo>
                  <a:cubicBezTo>
                    <a:pt x="107" y="425"/>
                    <a:pt x="106" y="426"/>
                    <a:pt x="105" y="427"/>
                  </a:cubicBezTo>
                  <a:cubicBezTo>
                    <a:pt x="104" y="427"/>
                    <a:pt x="105" y="424"/>
                    <a:pt x="105" y="422"/>
                  </a:cubicBezTo>
                  <a:close/>
                  <a:moveTo>
                    <a:pt x="244" y="427"/>
                  </a:moveTo>
                  <a:cubicBezTo>
                    <a:pt x="241" y="429"/>
                    <a:pt x="236" y="428"/>
                    <a:pt x="232" y="428"/>
                  </a:cubicBezTo>
                  <a:cubicBezTo>
                    <a:pt x="232" y="427"/>
                    <a:pt x="232" y="426"/>
                    <a:pt x="232" y="425"/>
                  </a:cubicBezTo>
                  <a:cubicBezTo>
                    <a:pt x="236" y="423"/>
                    <a:pt x="241" y="425"/>
                    <a:pt x="244" y="427"/>
                  </a:cubicBezTo>
                  <a:close/>
                  <a:moveTo>
                    <a:pt x="226" y="425"/>
                  </a:moveTo>
                  <a:cubicBezTo>
                    <a:pt x="227" y="429"/>
                    <a:pt x="222" y="429"/>
                    <a:pt x="219" y="429"/>
                  </a:cubicBezTo>
                  <a:cubicBezTo>
                    <a:pt x="211" y="429"/>
                    <a:pt x="201" y="428"/>
                    <a:pt x="195" y="428"/>
                  </a:cubicBezTo>
                  <a:cubicBezTo>
                    <a:pt x="203" y="427"/>
                    <a:pt x="216" y="426"/>
                    <a:pt x="226" y="425"/>
                  </a:cubicBezTo>
                  <a:close/>
                  <a:moveTo>
                    <a:pt x="217" y="433"/>
                  </a:moveTo>
                  <a:cubicBezTo>
                    <a:pt x="206" y="434"/>
                    <a:pt x="194" y="432"/>
                    <a:pt x="184" y="434"/>
                  </a:cubicBezTo>
                  <a:cubicBezTo>
                    <a:pt x="195" y="438"/>
                    <a:pt x="213" y="435"/>
                    <a:pt x="226" y="436"/>
                  </a:cubicBezTo>
                  <a:cubicBezTo>
                    <a:pt x="220" y="439"/>
                    <a:pt x="209" y="437"/>
                    <a:pt x="200" y="438"/>
                  </a:cubicBezTo>
                  <a:cubicBezTo>
                    <a:pt x="191" y="439"/>
                    <a:pt x="182" y="438"/>
                    <a:pt x="172" y="438"/>
                  </a:cubicBezTo>
                  <a:cubicBezTo>
                    <a:pt x="166" y="438"/>
                    <a:pt x="161" y="439"/>
                    <a:pt x="163" y="431"/>
                  </a:cubicBezTo>
                  <a:cubicBezTo>
                    <a:pt x="181" y="430"/>
                    <a:pt x="201" y="432"/>
                    <a:pt x="217" y="433"/>
                  </a:cubicBezTo>
                  <a:close/>
                  <a:moveTo>
                    <a:pt x="134" y="433"/>
                  </a:moveTo>
                  <a:cubicBezTo>
                    <a:pt x="129" y="434"/>
                    <a:pt x="122" y="433"/>
                    <a:pt x="116" y="432"/>
                  </a:cubicBezTo>
                  <a:cubicBezTo>
                    <a:pt x="121" y="430"/>
                    <a:pt x="129" y="431"/>
                    <a:pt x="134" y="433"/>
                  </a:cubicBezTo>
                  <a:close/>
                  <a:moveTo>
                    <a:pt x="153" y="432"/>
                  </a:moveTo>
                  <a:cubicBezTo>
                    <a:pt x="153" y="433"/>
                    <a:pt x="151" y="433"/>
                    <a:pt x="150" y="433"/>
                  </a:cubicBezTo>
                  <a:cubicBezTo>
                    <a:pt x="151" y="432"/>
                    <a:pt x="152" y="432"/>
                    <a:pt x="153" y="432"/>
                  </a:cubicBezTo>
                  <a:close/>
                  <a:moveTo>
                    <a:pt x="152" y="436"/>
                  </a:moveTo>
                  <a:cubicBezTo>
                    <a:pt x="151" y="438"/>
                    <a:pt x="147" y="438"/>
                    <a:pt x="145" y="437"/>
                  </a:cubicBezTo>
                  <a:cubicBezTo>
                    <a:pt x="146" y="435"/>
                    <a:pt x="150" y="435"/>
                    <a:pt x="152" y="436"/>
                  </a:cubicBezTo>
                  <a:close/>
                  <a:moveTo>
                    <a:pt x="256" y="439"/>
                  </a:moveTo>
                  <a:cubicBezTo>
                    <a:pt x="251" y="440"/>
                    <a:pt x="248" y="440"/>
                    <a:pt x="243" y="440"/>
                  </a:cubicBezTo>
                  <a:cubicBezTo>
                    <a:pt x="247" y="439"/>
                    <a:pt x="253" y="438"/>
                    <a:pt x="256" y="439"/>
                  </a:cubicBezTo>
                  <a:close/>
                  <a:moveTo>
                    <a:pt x="143" y="443"/>
                  </a:moveTo>
                  <a:cubicBezTo>
                    <a:pt x="139" y="445"/>
                    <a:pt x="131" y="444"/>
                    <a:pt x="126" y="444"/>
                  </a:cubicBezTo>
                  <a:cubicBezTo>
                    <a:pt x="131" y="442"/>
                    <a:pt x="137" y="443"/>
                    <a:pt x="143" y="443"/>
                  </a:cubicBezTo>
                  <a:close/>
                  <a:moveTo>
                    <a:pt x="227" y="446"/>
                  </a:moveTo>
                  <a:cubicBezTo>
                    <a:pt x="226" y="448"/>
                    <a:pt x="223" y="447"/>
                    <a:pt x="221" y="446"/>
                  </a:cubicBezTo>
                  <a:cubicBezTo>
                    <a:pt x="223" y="446"/>
                    <a:pt x="226" y="445"/>
                    <a:pt x="227" y="446"/>
                  </a:cubicBezTo>
                  <a:close/>
                  <a:moveTo>
                    <a:pt x="250" y="447"/>
                  </a:moveTo>
                  <a:cubicBezTo>
                    <a:pt x="245" y="448"/>
                    <a:pt x="238" y="448"/>
                    <a:pt x="233" y="447"/>
                  </a:cubicBezTo>
                  <a:cubicBezTo>
                    <a:pt x="233" y="447"/>
                    <a:pt x="234" y="447"/>
                    <a:pt x="234" y="446"/>
                  </a:cubicBezTo>
                  <a:cubicBezTo>
                    <a:pt x="239" y="446"/>
                    <a:pt x="245" y="446"/>
                    <a:pt x="250" y="447"/>
                  </a:cubicBezTo>
                  <a:close/>
                  <a:moveTo>
                    <a:pt x="139" y="447"/>
                  </a:moveTo>
                  <a:cubicBezTo>
                    <a:pt x="132" y="448"/>
                    <a:pt x="123" y="449"/>
                    <a:pt x="116" y="449"/>
                  </a:cubicBezTo>
                  <a:cubicBezTo>
                    <a:pt x="124" y="446"/>
                    <a:pt x="131" y="448"/>
                    <a:pt x="139" y="447"/>
                  </a:cubicBezTo>
                  <a:close/>
                  <a:moveTo>
                    <a:pt x="106" y="453"/>
                  </a:moveTo>
                  <a:cubicBezTo>
                    <a:pt x="107" y="453"/>
                    <a:pt x="107" y="453"/>
                    <a:pt x="107" y="453"/>
                  </a:cubicBezTo>
                  <a:cubicBezTo>
                    <a:pt x="107" y="455"/>
                    <a:pt x="107" y="458"/>
                    <a:pt x="110" y="458"/>
                  </a:cubicBezTo>
                  <a:cubicBezTo>
                    <a:pt x="110" y="461"/>
                    <a:pt x="109" y="463"/>
                    <a:pt x="109" y="465"/>
                  </a:cubicBezTo>
                  <a:cubicBezTo>
                    <a:pt x="107" y="462"/>
                    <a:pt x="107" y="457"/>
                    <a:pt x="106" y="453"/>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grpSp>
    </p:spTree>
    <p:extLst>
      <p:ext uri="{BB962C8B-B14F-4D97-AF65-F5344CB8AC3E}">
        <p14:creationId xmlns:p14="http://schemas.microsoft.com/office/powerpoint/2010/main" val="227087914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 grpId="0"/>
      <p:bldP spid="60" grpId="0"/>
      <p:bldP spid="11" grpId="0" animBg="1"/>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8"/>
          <p:cNvGrpSpPr/>
          <p:nvPr/>
        </p:nvGrpSpPr>
        <p:grpSpPr>
          <a:xfrm>
            <a:off x="1415368" y="2705251"/>
            <a:ext cx="1319841" cy="1319841"/>
            <a:chOff x="1006288" y="1771650"/>
            <a:chExt cx="938605" cy="938605"/>
          </a:xfrm>
        </p:grpSpPr>
        <p:sp>
          <p:nvSpPr>
            <p:cNvPr id="54" name="Oval 53"/>
            <p:cNvSpPr/>
            <p:nvPr/>
          </p:nvSpPr>
          <p:spPr>
            <a:xfrm>
              <a:off x="1006288" y="1771650"/>
              <a:ext cx="938605" cy="93860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65"/>
            <p:cNvSpPr>
              <a:spLocks noEditPoints="1"/>
            </p:cNvSpPr>
            <p:nvPr/>
          </p:nvSpPr>
          <p:spPr bwMode="auto">
            <a:xfrm>
              <a:off x="1200364" y="1990155"/>
              <a:ext cx="550454" cy="501594"/>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cxnSp>
        <p:nvCxnSpPr>
          <p:cNvPr id="91" name="Straight Arrow Connector 90"/>
          <p:cNvCxnSpPr/>
          <p:nvPr/>
        </p:nvCxnSpPr>
        <p:spPr>
          <a:xfrm rot="16200000" flipV="1">
            <a:off x="2558542" y="3815187"/>
            <a:ext cx="800972" cy="834209"/>
          </a:xfrm>
          <a:prstGeom prst="straightConnector1">
            <a:avLst/>
          </a:prstGeom>
          <a:ln w="19050">
            <a:solidFill>
              <a:schemeClr val="tx1">
                <a:lumMod val="50000"/>
                <a:lumOff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3" name="Footer Text"/>
          <p:cNvSpPr txBox="1"/>
          <p:nvPr/>
        </p:nvSpPr>
        <p:spPr>
          <a:xfrm>
            <a:off x="1125993" y="4366081"/>
            <a:ext cx="1834389" cy="908647"/>
          </a:xfrm>
          <a:prstGeom prst="rect">
            <a:avLst/>
          </a:prstGeom>
          <a:noFill/>
        </p:spPr>
        <p:txBody>
          <a:bodyPr wrap="square" lIns="0" tIns="0" rIns="0" bIns="0" rtlCol="0">
            <a:spAutoFit/>
          </a:bodyPr>
          <a:lstStyle/>
          <a:p>
            <a:pPr algn="ctr"/>
            <a:r>
              <a:rPr lang="en-US" sz="1687" b="1" dirty="0">
                <a:solidFill>
                  <a:schemeClr val="accent1"/>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cxnSp>
        <p:nvCxnSpPr>
          <p:cNvPr id="55" name="Straight Arrow Connector 54"/>
          <p:cNvCxnSpPr/>
          <p:nvPr/>
        </p:nvCxnSpPr>
        <p:spPr>
          <a:xfrm rot="16200000" flipV="1">
            <a:off x="6093494" y="3815187"/>
            <a:ext cx="800972" cy="834209"/>
          </a:xfrm>
          <a:prstGeom prst="straightConnector1">
            <a:avLst/>
          </a:prstGeom>
          <a:ln w="19050">
            <a:solidFill>
              <a:schemeClr val="tx1">
                <a:lumMod val="50000"/>
                <a:lumOff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16200000" flipV="1">
            <a:off x="9576349" y="3815187"/>
            <a:ext cx="800972" cy="834209"/>
          </a:xfrm>
          <a:prstGeom prst="straightConnector1">
            <a:avLst/>
          </a:prstGeom>
          <a:ln w="19050">
            <a:solidFill>
              <a:schemeClr val="tx1">
                <a:lumMod val="50000"/>
                <a:lumOff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5400000">
            <a:off x="4326018" y="3815186"/>
            <a:ext cx="800972" cy="834209"/>
          </a:xfrm>
          <a:prstGeom prst="straightConnector1">
            <a:avLst/>
          </a:prstGeom>
          <a:ln w="19050">
            <a:solidFill>
              <a:schemeClr val="tx1">
                <a:lumMod val="50000"/>
                <a:lumOff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5400000">
            <a:off x="7860971" y="3815186"/>
            <a:ext cx="800972" cy="834209"/>
          </a:xfrm>
          <a:prstGeom prst="straightConnector1">
            <a:avLst/>
          </a:prstGeom>
          <a:ln w="19050">
            <a:solidFill>
              <a:schemeClr val="tx1">
                <a:lumMod val="50000"/>
                <a:lumOff val="50000"/>
              </a:schemeClr>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4694100" y="4325899"/>
            <a:ext cx="1834389" cy="908647"/>
          </a:xfrm>
          <a:prstGeom prst="rect">
            <a:avLst/>
          </a:prstGeom>
          <a:noFill/>
        </p:spPr>
        <p:txBody>
          <a:bodyPr wrap="square" lIns="0" tIns="0" rIns="0" bIns="0" rtlCol="0">
            <a:spAutoFit/>
          </a:bodyPr>
          <a:lstStyle/>
          <a:p>
            <a:pPr algn="ctr"/>
            <a:r>
              <a:rPr lang="en-US" sz="1687" b="1" dirty="0">
                <a:solidFill>
                  <a:schemeClr val="accent3"/>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sp>
        <p:nvSpPr>
          <p:cNvPr id="67" name="Footer Text"/>
          <p:cNvSpPr txBox="1"/>
          <p:nvPr/>
        </p:nvSpPr>
        <p:spPr>
          <a:xfrm>
            <a:off x="8262207" y="4325899"/>
            <a:ext cx="1834389" cy="908647"/>
          </a:xfrm>
          <a:prstGeom prst="rect">
            <a:avLst/>
          </a:prstGeom>
          <a:noFill/>
        </p:spPr>
        <p:txBody>
          <a:bodyPr wrap="square" lIns="0" tIns="0" rIns="0" bIns="0" rtlCol="0">
            <a:spAutoFit/>
          </a:bodyPr>
          <a:lstStyle/>
          <a:p>
            <a:pPr algn="ctr"/>
            <a:r>
              <a:rPr lang="en-US" sz="1687" b="1" dirty="0">
                <a:solidFill>
                  <a:schemeClr val="accent5"/>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sp>
        <p:nvSpPr>
          <p:cNvPr id="70" name="Footer Text"/>
          <p:cNvSpPr txBox="1"/>
          <p:nvPr/>
        </p:nvSpPr>
        <p:spPr>
          <a:xfrm>
            <a:off x="2910046" y="3227608"/>
            <a:ext cx="1834389" cy="908647"/>
          </a:xfrm>
          <a:prstGeom prst="rect">
            <a:avLst/>
          </a:prstGeom>
          <a:noFill/>
        </p:spPr>
        <p:txBody>
          <a:bodyPr wrap="square" lIns="0" tIns="0" rIns="0" bIns="0" rtlCol="0">
            <a:spAutoFit/>
          </a:bodyPr>
          <a:lstStyle/>
          <a:p>
            <a:pPr algn="ctr"/>
            <a:r>
              <a:rPr lang="en-US" sz="1687" b="1" dirty="0">
                <a:solidFill>
                  <a:schemeClr val="accent2"/>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sp>
        <p:nvSpPr>
          <p:cNvPr id="71" name="Footer Text"/>
          <p:cNvSpPr txBox="1"/>
          <p:nvPr/>
        </p:nvSpPr>
        <p:spPr>
          <a:xfrm>
            <a:off x="6478154" y="3187427"/>
            <a:ext cx="1834389" cy="908647"/>
          </a:xfrm>
          <a:prstGeom prst="rect">
            <a:avLst/>
          </a:prstGeom>
          <a:noFill/>
        </p:spPr>
        <p:txBody>
          <a:bodyPr wrap="square" lIns="0" tIns="0" rIns="0" bIns="0" rtlCol="0">
            <a:spAutoFit/>
          </a:bodyPr>
          <a:lstStyle/>
          <a:p>
            <a:pPr algn="ctr"/>
            <a:r>
              <a:rPr lang="en-US" sz="1687" b="1" dirty="0">
                <a:solidFill>
                  <a:schemeClr val="accent4"/>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sp>
        <p:nvSpPr>
          <p:cNvPr id="72" name="Footer Text"/>
          <p:cNvSpPr txBox="1"/>
          <p:nvPr/>
        </p:nvSpPr>
        <p:spPr>
          <a:xfrm>
            <a:off x="10046261" y="3187427"/>
            <a:ext cx="1834389" cy="908647"/>
          </a:xfrm>
          <a:prstGeom prst="rect">
            <a:avLst/>
          </a:prstGeom>
          <a:noFill/>
        </p:spPr>
        <p:txBody>
          <a:bodyPr wrap="square" lIns="0" tIns="0" rIns="0" bIns="0" rtlCol="0">
            <a:spAutoFit/>
          </a:bodyPr>
          <a:lstStyle/>
          <a:p>
            <a:pPr algn="ctr"/>
            <a:r>
              <a:rPr lang="en-US" sz="1687" b="1" dirty="0">
                <a:solidFill>
                  <a:schemeClr val="accent6"/>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50000"/>
                    <a:lumOff val="50000"/>
                  </a:schemeClr>
                </a:solidFill>
              </a:rPr>
              <a:t>of lorem ipsum available, but the majority have suffered</a:t>
            </a:r>
          </a:p>
        </p:txBody>
      </p:sp>
      <p:grpSp>
        <p:nvGrpSpPr>
          <p:cNvPr id="5" name="Group 99"/>
          <p:cNvGrpSpPr/>
          <p:nvPr/>
        </p:nvGrpSpPr>
        <p:grpSpPr>
          <a:xfrm>
            <a:off x="3182845" y="4439492"/>
            <a:ext cx="1319841" cy="1319841"/>
            <a:chOff x="2263229" y="3004956"/>
            <a:chExt cx="938605" cy="938605"/>
          </a:xfrm>
        </p:grpSpPr>
        <p:sp>
          <p:nvSpPr>
            <p:cNvPr id="33" name="Oval 32"/>
            <p:cNvSpPr/>
            <p:nvPr/>
          </p:nvSpPr>
          <p:spPr>
            <a:xfrm>
              <a:off x="2263229" y="3004956"/>
              <a:ext cx="938605" cy="9386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Freeform 76"/>
            <p:cNvSpPr>
              <a:spLocks noEditPoints="1"/>
            </p:cNvSpPr>
            <p:nvPr/>
          </p:nvSpPr>
          <p:spPr bwMode="auto">
            <a:xfrm>
              <a:off x="2524569" y="3308364"/>
              <a:ext cx="415925" cy="331788"/>
            </a:xfrm>
            <a:custGeom>
              <a:avLst/>
              <a:gdLst/>
              <a:ahLst/>
              <a:cxnLst>
                <a:cxn ang="0">
                  <a:pos x="255" y="45"/>
                </a:cxn>
                <a:cxn ang="0">
                  <a:pos x="255" y="45"/>
                </a:cxn>
                <a:cxn ang="0">
                  <a:pos x="219" y="125"/>
                </a:cxn>
                <a:cxn ang="0">
                  <a:pos x="209" y="132"/>
                </a:cxn>
                <a:cxn ang="0">
                  <a:pos x="105" y="139"/>
                </a:cxn>
                <a:cxn ang="0">
                  <a:pos x="111" y="156"/>
                </a:cxn>
                <a:cxn ang="0">
                  <a:pos x="224" y="156"/>
                </a:cxn>
                <a:cxn ang="0">
                  <a:pos x="248" y="180"/>
                </a:cxn>
                <a:cxn ang="0">
                  <a:pos x="224" y="204"/>
                </a:cxn>
                <a:cxn ang="0">
                  <a:pos x="200" y="180"/>
                </a:cxn>
                <a:cxn ang="0">
                  <a:pos x="88" y="180"/>
                </a:cxn>
                <a:cxn ang="0">
                  <a:pos x="64" y="204"/>
                </a:cxn>
                <a:cxn ang="0">
                  <a:pos x="40" y="180"/>
                </a:cxn>
                <a:cxn ang="0">
                  <a:pos x="64" y="156"/>
                </a:cxn>
                <a:cxn ang="0">
                  <a:pos x="86" y="156"/>
                </a:cxn>
                <a:cxn ang="0">
                  <a:pos x="39" y="24"/>
                </a:cxn>
                <a:cxn ang="0">
                  <a:pos x="12" y="24"/>
                </a:cxn>
                <a:cxn ang="0">
                  <a:pos x="0" y="12"/>
                </a:cxn>
                <a:cxn ang="0">
                  <a:pos x="12" y="0"/>
                </a:cxn>
                <a:cxn ang="0">
                  <a:pos x="48" y="0"/>
                </a:cxn>
                <a:cxn ang="0">
                  <a:pos x="59" y="8"/>
                </a:cxn>
                <a:cxn ang="0">
                  <a:pos x="59" y="8"/>
                </a:cxn>
                <a:cxn ang="0">
                  <a:pos x="66" y="28"/>
                </a:cxn>
                <a:cxn ang="0">
                  <a:pos x="244" y="28"/>
                </a:cxn>
                <a:cxn ang="0">
                  <a:pos x="256" y="40"/>
                </a:cxn>
                <a:cxn ang="0">
                  <a:pos x="255" y="45"/>
                </a:cxn>
                <a:cxn ang="0">
                  <a:pos x="75" y="52"/>
                </a:cxn>
                <a:cxn ang="0">
                  <a:pos x="97" y="115"/>
                </a:cxn>
                <a:cxn ang="0">
                  <a:pos x="200" y="109"/>
                </a:cxn>
                <a:cxn ang="0">
                  <a:pos x="225" y="52"/>
                </a:cxn>
                <a:cxn ang="0">
                  <a:pos x="75" y="52"/>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6" name="Group 100"/>
          <p:cNvGrpSpPr/>
          <p:nvPr/>
        </p:nvGrpSpPr>
        <p:grpSpPr>
          <a:xfrm>
            <a:off x="4950321" y="2705251"/>
            <a:ext cx="1319841" cy="1319841"/>
            <a:chOff x="3520170" y="1771650"/>
            <a:chExt cx="938605" cy="938605"/>
          </a:xfrm>
        </p:grpSpPr>
        <p:sp>
          <p:nvSpPr>
            <p:cNvPr id="36" name="Oval 35"/>
            <p:cNvSpPr/>
            <p:nvPr/>
          </p:nvSpPr>
          <p:spPr>
            <a:xfrm>
              <a:off x="3520170" y="1771650"/>
              <a:ext cx="938605" cy="9386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Freeform 81"/>
            <p:cNvSpPr>
              <a:spLocks noEditPoints="1"/>
            </p:cNvSpPr>
            <p:nvPr/>
          </p:nvSpPr>
          <p:spPr bwMode="auto">
            <a:xfrm>
              <a:off x="3787066" y="2037752"/>
              <a:ext cx="404813" cy="406400"/>
            </a:xfrm>
            <a:custGeom>
              <a:avLst/>
              <a:gdLst/>
              <a:ahLst/>
              <a:cxnLst>
                <a:cxn ang="0">
                  <a:pos x="231" y="86"/>
                </a:cxn>
                <a:cxn ang="0">
                  <a:pos x="198" y="119"/>
                </a:cxn>
                <a:cxn ang="0">
                  <a:pos x="152" y="131"/>
                </a:cxn>
                <a:cxn ang="0">
                  <a:pos x="180" y="103"/>
                </a:cxn>
                <a:cxn ang="0">
                  <a:pos x="181" y="102"/>
                </a:cxn>
                <a:cxn ang="0">
                  <a:pos x="214" y="69"/>
                </a:cxn>
                <a:cxn ang="0">
                  <a:pos x="214" y="35"/>
                </a:cxn>
                <a:cxn ang="0">
                  <a:pos x="181" y="35"/>
                </a:cxn>
                <a:cxn ang="0">
                  <a:pos x="147" y="69"/>
                </a:cxn>
                <a:cxn ang="0">
                  <a:pos x="147" y="69"/>
                </a:cxn>
                <a:cxn ang="0">
                  <a:pos x="147" y="69"/>
                </a:cxn>
                <a:cxn ang="0">
                  <a:pos x="119" y="98"/>
                </a:cxn>
                <a:cxn ang="0">
                  <a:pos x="131" y="52"/>
                </a:cxn>
                <a:cxn ang="0">
                  <a:pos x="164" y="19"/>
                </a:cxn>
                <a:cxn ang="0">
                  <a:pos x="231" y="19"/>
                </a:cxn>
                <a:cxn ang="0">
                  <a:pos x="231" y="86"/>
                </a:cxn>
                <a:cxn ang="0">
                  <a:pos x="94" y="173"/>
                </a:cxn>
                <a:cxn ang="0">
                  <a:pos x="94" y="173"/>
                </a:cxn>
                <a:cxn ang="0">
                  <a:pos x="85" y="177"/>
                </a:cxn>
                <a:cxn ang="0">
                  <a:pos x="73" y="165"/>
                </a:cxn>
                <a:cxn ang="0">
                  <a:pos x="77" y="156"/>
                </a:cxn>
                <a:cxn ang="0">
                  <a:pos x="156" y="77"/>
                </a:cxn>
                <a:cxn ang="0">
                  <a:pos x="165" y="73"/>
                </a:cxn>
                <a:cxn ang="0">
                  <a:pos x="177" y="85"/>
                </a:cxn>
                <a:cxn ang="0">
                  <a:pos x="174" y="93"/>
                </a:cxn>
                <a:cxn ang="0">
                  <a:pos x="174" y="93"/>
                </a:cxn>
                <a:cxn ang="0">
                  <a:pos x="94" y="173"/>
                </a:cxn>
                <a:cxn ang="0">
                  <a:pos x="69" y="147"/>
                </a:cxn>
                <a:cxn ang="0">
                  <a:pos x="35" y="181"/>
                </a:cxn>
                <a:cxn ang="0">
                  <a:pos x="35" y="214"/>
                </a:cxn>
                <a:cxn ang="0">
                  <a:pos x="69" y="214"/>
                </a:cxn>
                <a:cxn ang="0">
                  <a:pos x="102" y="181"/>
                </a:cxn>
                <a:cxn ang="0">
                  <a:pos x="103" y="180"/>
                </a:cxn>
                <a:cxn ang="0">
                  <a:pos x="131" y="152"/>
                </a:cxn>
                <a:cxn ang="0">
                  <a:pos x="119" y="198"/>
                </a:cxn>
                <a:cxn ang="0">
                  <a:pos x="86" y="231"/>
                </a:cxn>
                <a:cxn ang="0">
                  <a:pos x="19" y="231"/>
                </a:cxn>
                <a:cxn ang="0">
                  <a:pos x="19" y="164"/>
                </a:cxn>
                <a:cxn ang="0">
                  <a:pos x="52" y="131"/>
                </a:cxn>
                <a:cxn ang="0">
                  <a:pos x="98" y="118"/>
                </a:cxn>
                <a:cxn ang="0">
                  <a:pos x="69" y="147"/>
                </a:cxn>
                <a:cxn ang="0">
                  <a:pos x="69" y="147"/>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5"/>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7" name="Group 101"/>
          <p:cNvGrpSpPr/>
          <p:nvPr/>
        </p:nvGrpSpPr>
        <p:grpSpPr>
          <a:xfrm>
            <a:off x="6717797" y="4439492"/>
            <a:ext cx="1319841" cy="1319841"/>
            <a:chOff x="4777111" y="3004956"/>
            <a:chExt cx="938605" cy="938605"/>
          </a:xfrm>
        </p:grpSpPr>
        <p:sp>
          <p:nvSpPr>
            <p:cNvPr id="39" name="Oval 38"/>
            <p:cNvSpPr/>
            <p:nvPr/>
          </p:nvSpPr>
          <p:spPr>
            <a:xfrm>
              <a:off x="4777111" y="3004956"/>
              <a:ext cx="938605" cy="9386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8"/>
            <p:cNvGrpSpPr/>
            <p:nvPr/>
          </p:nvGrpSpPr>
          <p:grpSpPr>
            <a:xfrm>
              <a:off x="5054051" y="3249435"/>
              <a:ext cx="384724" cy="449646"/>
              <a:chOff x="2640013" y="2541588"/>
              <a:chExt cx="254000" cy="296862"/>
            </a:xfrm>
            <a:solidFill>
              <a:schemeClr val="bg1"/>
            </a:solidFill>
          </p:grpSpPr>
          <p:sp>
            <p:nvSpPr>
              <p:cNvPr id="81" name="Freeform 68"/>
              <p:cNvSpPr>
                <a:spLocks/>
              </p:cNvSpPr>
              <p:nvPr/>
            </p:nvSpPr>
            <p:spPr bwMode="auto">
              <a:xfrm>
                <a:off x="2651125" y="2541588"/>
                <a:ext cx="242888" cy="233363"/>
              </a:xfrm>
              <a:custGeom>
                <a:avLst/>
                <a:gdLst/>
                <a:ahLst/>
                <a:cxnLst>
                  <a:cxn ang="0">
                    <a:pos x="88" y="14"/>
                  </a:cxn>
                  <a:cxn ang="0">
                    <a:pos x="95" y="7"/>
                  </a:cxn>
                  <a:cxn ang="0">
                    <a:pos x="88" y="0"/>
                  </a:cxn>
                  <a:cxn ang="0">
                    <a:pos x="81" y="7"/>
                  </a:cxn>
                  <a:cxn ang="0">
                    <a:pos x="82" y="11"/>
                  </a:cxn>
                  <a:cxn ang="0">
                    <a:pos x="46" y="35"/>
                  </a:cxn>
                  <a:cxn ang="0">
                    <a:pos x="13" y="3"/>
                  </a:cxn>
                  <a:cxn ang="0">
                    <a:pos x="5" y="1"/>
                  </a:cxn>
                  <a:cxn ang="0">
                    <a:pos x="0" y="8"/>
                  </a:cxn>
                  <a:cxn ang="0">
                    <a:pos x="24" y="67"/>
                  </a:cxn>
                  <a:cxn ang="0">
                    <a:pos x="83" y="91"/>
                  </a:cxn>
                  <a:cxn ang="0">
                    <a:pos x="90" y="87"/>
                  </a:cxn>
                  <a:cxn ang="0">
                    <a:pos x="89" y="78"/>
                  </a:cxn>
                  <a:cxn ang="0">
                    <a:pos x="60" y="49"/>
                  </a:cxn>
                  <a:cxn ang="0">
                    <a:pos x="84" y="13"/>
                  </a:cxn>
                  <a:cxn ang="0">
                    <a:pos x="88" y="14"/>
                  </a:cxn>
                </a:cxnLst>
                <a:rect l="0" t="0" r="r" b="b"/>
                <a:pathLst>
                  <a:path w="95" h="91">
                    <a:moveTo>
                      <a:pt x="88" y="14"/>
                    </a:moveTo>
                    <a:cubicBezTo>
                      <a:pt x="92" y="14"/>
                      <a:pt x="95" y="11"/>
                      <a:pt x="95" y="7"/>
                    </a:cubicBezTo>
                    <a:cubicBezTo>
                      <a:pt x="95" y="3"/>
                      <a:pt x="92" y="0"/>
                      <a:pt x="88" y="0"/>
                    </a:cubicBezTo>
                    <a:cubicBezTo>
                      <a:pt x="84" y="0"/>
                      <a:pt x="81" y="3"/>
                      <a:pt x="81" y="7"/>
                    </a:cubicBezTo>
                    <a:cubicBezTo>
                      <a:pt x="81" y="9"/>
                      <a:pt x="81" y="10"/>
                      <a:pt x="82" y="11"/>
                    </a:cubicBezTo>
                    <a:cubicBezTo>
                      <a:pt x="46" y="35"/>
                      <a:pt x="46" y="35"/>
                      <a:pt x="46" y="35"/>
                    </a:cubicBezTo>
                    <a:cubicBezTo>
                      <a:pt x="13" y="3"/>
                      <a:pt x="13" y="3"/>
                      <a:pt x="13" y="3"/>
                    </a:cubicBezTo>
                    <a:cubicBezTo>
                      <a:pt x="11" y="0"/>
                      <a:pt x="8" y="0"/>
                      <a:pt x="5" y="1"/>
                    </a:cubicBezTo>
                    <a:cubicBezTo>
                      <a:pt x="2" y="2"/>
                      <a:pt x="0" y="5"/>
                      <a:pt x="0" y="8"/>
                    </a:cubicBezTo>
                    <a:cubicBezTo>
                      <a:pt x="0" y="30"/>
                      <a:pt x="8" y="51"/>
                      <a:pt x="24" y="67"/>
                    </a:cubicBezTo>
                    <a:cubicBezTo>
                      <a:pt x="40" y="83"/>
                      <a:pt x="62" y="91"/>
                      <a:pt x="83" y="91"/>
                    </a:cubicBezTo>
                    <a:cubicBezTo>
                      <a:pt x="86" y="91"/>
                      <a:pt x="89" y="89"/>
                      <a:pt x="90" y="87"/>
                    </a:cubicBezTo>
                    <a:cubicBezTo>
                      <a:pt x="92" y="84"/>
                      <a:pt x="91" y="81"/>
                      <a:pt x="89" y="78"/>
                    </a:cubicBezTo>
                    <a:cubicBezTo>
                      <a:pt x="60" y="49"/>
                      <a:pt x="60" y="49"/>
                      <a:pt x="60" y="49"/>
                    </a:cubicBezTo>
                    <a:cubicBezTo>
                      <a:pt x="84" y="13"/>
                      <a:pt x="84" y="13"/>
                      <a:pt x="84" y="13"/>
                    </a:cubicBezTo>
                    <a:cubicBezTo>
                      <a:pt x="85" y="14"/>
                      <a:pt x="86" y="14"/>
                      <a:pt x="88" y="1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84" name="Freeform 69"/>
              <p:cNvSpPr>
                <a:spLocks/>
              </p:cNvSpPr>
              <p:nvPr/>
            </p:nvSpPr>
            <p:spPr bwMode="auto">
              <a:xfrm>
                <a:off x="2640013" y="2730500"/>
                <a:ext cx="120650" cy="107950"/>
              </a:xfrm>
              <a:custGeom>
                <a:avLst/>
                <a:gdLst/>
                <a:ahLst/>
                <a:cxnLst>
                  <a:cxn ang="0">
                    <a:pos x="41" y="16"/>
                  </a:cxn>
                  <a:cxn ang="0">
                    <a:pos x="39" y="14"/>
                  </a:cxn>
                  <a:cxn ang="0">
                    <a:pos x="21" y="0"/>
                  </a:cxn>
                  <a:cxn ang="0">
                    <a:pos x="21" y="0"/>
                  </a:cxn>
                  <a:cxn ang="0">
                    <a:pos x="21" y="0"/>
                  </a:cxn>
                  <a:cxn ang="0">
                    <a:pos x="0" y="37"/>
                  </a:cxn>
                  <a:cxn ang="0">
                    <a:pos x="1" y="40"/>
                  </a:cxn>
                  <a:cxn ang="0">
                    <a:pos x="4" y="42"/>
                  </a:cxn>
                  <a:cxn ang="0">
                    <a:pos x="44" y="42"/>
                  </a:cxn>
                  <a:cxn ang="0">
                    <a:pos x="46" y="41"/>
                  </a:cxn>
                  <a:cxn ang="0">
                    <a:pos x="47" y="37"/>
                  </a:cxn>
                  <a:cxn ang="0">
                    <a:pos x="41" y="16"/>
                  </a:cxn>
                </a:cxnLst>
                <a:rect l="0" t="0" r="r" b="b"/>
                <a:pathLst>
                  <a:path w="47" h="42">
                    <a:moveTo>
                      <a:pt x="41" y="16"/>
                    </a:moveTo>
                    <a:cubicBezTo>
                      <a:pt x="41" y="15"/>
                      <a:pt x="40" y="15"/>
                      <a:pt x="39" y="14"/>
                    </a:cubicBezTo>
                    <a:cubicBezTo>
                      <a:pt x="33" y="11"/>
                      <a:pt x="27" y="6"/>
                      <a:pt x="21" y="0"/>
                    </a:cubicBezTo>
                    <a:cubicBezTo>
                      <a:pt x="21" y="0"/>
                      <a:pt x="21" y="0"/>
                      <a:pt x="21" y="0"/>
                    </a:cubicBezTo>
                    <a:cubicBezTo>
                      <a:pt x="21" y="0"/>
                      <a:pt x="21" y="0"/>
                      <a:pt x="21" y="0"/>
                    </a:cubicBezTo>
                    <a:cubicBezTo>
                      <a:pt x="0" y="37"/>
                      <a:pt x="0" y="37"/>
                      <a:pt x="0" y="37"/>
                    </a:cubicBezTo>
                    <a:cubicBezTo>
                      <a:pt x="0" y="38"/>
                      <a:pt x="0" y="39"/>
                      <a:pt x="1" y="40"/>
                    </a:cubicBezTo>
                    <a:cubicBezTo>
                      <a:pt x="1" y="41"/>
                      <a:pt x="2" y="42"/>
                      <a:pt x="4" y="42"/>
                    </a:cubicBezTo>
                    <a:cubicBezTo>
                      <a:pt x="44" y="42"/>
                      <a:pt x="44" y="42"/>
                      <a:pt x="44" y="42"/>
                    </a:cubicBezTo>
                    <a:cubicBezTo>
                      <a:pt x="45" y="42"/>
                      <a:pt x="46" y="42"/>
                      <a:pt x="46" y="41"/>
                    </a:cubicBezTo>
                    <a:cubicBezTo>
                      <a:pt x="47" y="40"/>
                      <a:pt x="47" y="39"/>
                      <a:pt x="47" y="37"/>
                    </a:cubicBezTo>
                    <a:lnTo>
                      <a:pt x="41" y="16"/>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grpSp>
        <p:nvGrpSpPr>
          <p:cNvPr id="9" name="Group 102"/>
          <p:cNvGrpSpPr/>
          <p:nvPr/>
        </p:nvGrpSpPr>
        <p:grpSpPr>
          <a:xfrm>
            <a:off x="8485273" y="2705251"/>
            <a:ext cx="1319841" cy="1319841"/>
            <a:chOff x="6034052" y="1771650"/>
            <a:chExt cx="938605" cy="938605"/>
          </a:xfrm>
        </p:grpSpPr>
        <p:sp>
          <p:nvSpPr>
            <p:cNvPr id="43" name="Oval 42"/>
            <p:cNvSpPr/>
            <p:nvPr/>
          </p:nvSpPr>
          <p:spPr>
            <a:xfrm>
              <a:off x="6034052" y="1771650"/>
              <a:ext cx="938605" cy="93860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Freeform 169"/>
            <p:cNvSpPr>
              <a:spLocks/>
            </p:cNvSpPr>
            <p:nvPr/>
          </p:nvSpPr>
          <p:spPr bwMode="auto">
            <a:xfrm>
              <a:off x="6319998" y="2054639"/>
              <a:ext cx="366712" cy="372627"/>
            </a:xfrm>
            <a:custGeom>
              <a:avLst/>
              <a:gdLst/>
              <a:ahLst/>
              <a:cxnLst>
                <a:cxn ang="0">
                  <a:pos x="186" y="153"/>
                </a:cxn>
                <a:cxn ang="0">
                  <a:pos x="128" y="95"/>
                </a:cxn>
                <a:cxn ang="0">
                  <a:pos x="164" y="95"/>
                </a:cxn>
                <a:cxn ang="0">
                  <a:pos x="117" y="48"/>
                </a:cxn>
                <a:cxn ang="0">
                  <a:pos x="140" y="48"/>
                </a:cxn>
                <a:cxn ang="0">
                  <a:pos x="93" y="0"/>
                </a:cxn>
                <a:cxn ang="0">
                  <a:pos x="46" y="48"/>
                </a:cxn>
                <a:cxn ang="0">
                  <a:pos x="69" y="48"/>
                </a:cxn>
                <a:cxn ang="0">
                  <a:pos x="22" y="95"/>
                </a:cxn>
                <a:cxn ang="0">
                  <a:pos x="58" y="95"/>
                </a:cxn>
                <a:cxn ang="0">
                  <a:pos x="0" y="153"/>
                </a:cxn>
                <a:cxn ang="0">
                  <a:pos x="69" y="153"/>
                </a:cxn>
                <a:cxn ang="0">
                  <a:pos x="69" y="189"/>
                </a:cxn>
                <a:cxn ang="0">
                  <a:pos x="117" y="189"/>
                </a:cxn>
                <a:cxn ang="0">
                  <a:pos x="117" y="153"/>
                </a:cxn>
                <a:cxn ang="0">
                  <a:pos x="186" y="153"/>
                </a:cxn>
              </a:cxnLst>
              <a:rect l="0" t="0" r="r" b="b"/>
              <a:pathLst>
                <a:path w="186" h="189">
                  <a:moveTo>
                    <a:pt x="186" y="153"/>
                  </a:moveTo>
                  <a:lnTo>
                    <a:pt x="128" y="95"/>
                  </a:lnTo>
                  <a:lnTo>
                    <a:pt x="164" y="95"/>
                  </a:lnTo>
                  <a:lnTo>
                    <a:pt x="117" y="48"/>
                  </a:lnTo>
                  <a:lnTo>
                    <a:pt x="140" y="48"/>
                  </a:lnTo>
                  <a:lnTo>
                    <a:pt x="93" y="0"/>
                  </a:lnTo>
                  <a:lnTo>
                    <a:pt x="46" y="48"/>
                  </a:lnTo>
                  <a:lnTo>
                    <a:pt x="69" y="48"/>
                  </a:lnTo>
                  <a:lnTo>
                    <a:pt x="22" y="95"/>
                  </a:lnTo>
                  <a:lnTo>
                    <a:pt x="58" y="95"/>
                  </a:lnTo>
                  <a:lnTo>
                    <a:pt x="0" y="153"/>
                  </a:lnTo>
                  <a:lnTo>
                    <a:pt x="69" y="153"/>
                  </a:lnTo>
                  <a:lnTo>
                    <a:pt x="69" y="189"/>
                  </a:lnTo>
                  <a:lnTo>
                    <a:pt x="117" y="189"/>
                  </a:lnTo>
                  <a:lnTo>
                    <a:pt x="117" y="153"/>
                  </a:lnTo>
                  <a:lnTo>
                    <a:pt x="186" y="153"/>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10" name="Group 103"/>
          <p:cNvGrpSpPr/>
          <p:nvPr/>
        </p:nvGrpSpPr>
        <p:grpSpPr>
          <a:xfrm>
            <a:off x="10252753" y="4439492"/>
            <a:ext cx="1319841" cy="1319841"/>
            <a:chOff x="7290995" y="3004956"/>
            <a:chExt cx="938605" cy="938605"/>
          </a:xfrm>
        </p:grpSpPr>
        <p:sp>
          <p:nvSpPr>
            <p:cNvPr id="47" name="Oval 46"/>
            <p:cNvSpPr/>
            <p:nvPr/>
          </p:nvSpPr>
          <p:spPr>
            <a:xfrm>
              <a:off x="7290995" y="3004956"/>
              <a:ext cx="938605" cy="93860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87"/>
            <p:cNvGrpSpPr/>
            <p:nvPr/>
          </p:nvGrpSpPr>
          <p:grpSpPr>
            <a:xfrm>
              <a:off x="7565829" y="3268614"/>
              <a:ext cx="388937" cy="411288"/>
              <a:chOff x="1497013" y="1843088"/>
              <a:chExt cx="276226" cy="292100"/>
            </a:xfrm>
            <a:solidFill>
              <a:schemeClr val="bg1"/>
            </a:solidFill>
          </p:grpSpPr>
          <p:sp>
            <p:nvSpPr>
              <p:cNvPr id="89" name="Freeform 23"/>
              <p:cNvSpPr>
                <a:spLocks noEditPoints="1"/>
              </p:cNvSpPr>
              <p:nvPr/>
            </p:nvSpPr>
            <p:spPr bwMode="auto">
              <a:xfrm>
                <a:off x="1663701" y="1951038"/>
                <a:ext cx="109538" cy="184150"/>
              </a:xfrm>
              <a:custGeom>
                <a:avLst/>
                <a:gdLst/>
                <a:ahLst/>
                <a:cxnLst>
                  <a:cxn ang="0">
                    <a:pos x="22" y="0"/>
                  </a:cxn>
                  <a:cxn ang="0">
                    <a:pos x="0" y="22"/>
                  </a:cxn>
                  <a:cxn ang="0">
                    <a:pos x="7" y="38"/>
                  </a:cxn>
                  <a:cxn ang="0">
                    <a:pos x="7" y="73"/>
                  </a:cxn>
                  <a:cxn ang="0">
                    <a:pos x="22" y="58"/>
                  </a:cxn>
                  <a:cxn ang="0">
                    <a:pos x="36" y="73"/>
                  </a:cxn>
                  <a:cxn ang="0">
                    <a:pos x="36" y="38"/>
                  </a:cxn>
                  <a:cxn ang="0">
                    <a:pos x="43" y="22"/>
                  </a:cxn>
                  <a:cxn ang="0">
                    <a:pos x="22" y="0"/>
                  </a:cxn>
                  <a:cxn ang="0">
                    <a:pos x="22" y="37"/>
                  </a:cxn>
                  <a:cxn ang="0">
                    <a:pos x="7" y="22"/>
                  </a:cxn>
                  <a:cxn ang="0">
                    <a:pos x="22" y="7"/>
                  </a:cxn>
                  <a:cxn ang="0">
                    <a:pos x="36" y="22"/>
                  </a:cxn>
                  <a:cxn ang="0">
                    <a:pos x="22" y="37"/>
                  </a:cxn>
                </a:cxnLst>
                <a:rect l="0" t="0" r="r" b="b"/>
                <a:pathLst>
                  <a:path w="43" h="73">
                    <a:moveTo>
                      <a:pt x="22" y="0"/>
                    </a:moveTo>
                    <a:cubicBezTo>
                      <a:pt x="10" y="0"/>
                      <a:pt x="0" y="10"/>
                      <a:pt x="0" y="22"/>
                    </a:cubicBezTo>
                    <a:cubicBezTo>
                      <a:pt x="0" y="28"/>
                      <a:pt x="3" y="34"/>
                      <a:pt x="7" y="38"/>
                    </a:cubicBezTo>
                    <a:cubicBezTo>
                      <a:pt x="7" y="73"/>
                      <a:pt x="7" y="73"/>
                      <a:pt x="7" y="73"/>
                    </a:cubicBezTo>
                    <a:cubicBezTo>
                      <a:pt x="22" y="58"/>
                      <a:pt x="22" y="58"/>
                      <a:pt x="22" y="58"/>
                    </a:cubicBezTo>
                    <a:cubicBezTo>
                      <a:pt x="36" y="73"/>
                      <a:pt x="36" y="73"/>
                      <a:pt x="36" y="73"/>
                    </a:cubicBezTo>
                    <a:cubicBezTo>
                      <a:pt x="36" y="38"/>
                      <a:pt x="36" y="38"/>
                      <a:pt x="36" y="38"/>
                    </a:cubicBezTo>
                    <a:cubicBezTo>
                      <a:pt x="40" y="34"/>
                      <a:pt x="43" y="28"/>
                      <a:pt x="43" y="22"/>
                    </a:cubicBezTo>
                    <a:cubicBezTo>
                      <a:pt x="43" y="10"/>
                      <a:pt x="34" y="0"/>
                      <a:pt x="22" y="0"/>
                    </a:cubicBezTo>
                    <a:close/>
                    <a:moveTo>
                      <a:pt x="22" y="37"/>
                    </a:moveTo>
                    <a:cubicBezTo>
                      <a:pt x="14" y="37"/>
                      <a:pt x="7" y="30"/>
                      <a:pt x="7" y="22"/>
                    </a:cubicBezTo>
                    <a:cubicBezTo>
                      <a:pt x="7" y="14"/>
                      <a:pt x="14" y="7"/>
                      <a:pt x="22" y="7"/>
                    </a:cubicBezTo>
                    <a:cubicBezTo>
                      <a:pt x="30" y="7"/>
                      <a:pt x="36" y="14"/>
                      <a:pt x="36" y="22"/>
                    </a:cubicBezTo>
                    <a:cubicBezTo>
                      <a:pt x="36" y="30"/>
                      <a:pt x="30" y="37"/>
                      <a:pt x="22" y="3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90" name="Freeform 24"/>
              <p:cNvSpPr>
                <a:spLocks/>
              </p:cNvSpPr>
              <p:nvPr/>
            </p:nvSpPr>
            <p:spPr bwMode="auto">
              <a:xfrm>
                <a:off x="1497013" y="1843088"/>
                <a:ext cx="239713" cy="292100"/>
              </a:xfrm>
              <a:custGeom>
                <a:avLst/>
                <a:gdLst/>
                <a:ahLst/>
                <a:cxnLst>
                  <a:cxn ang="0">
                    <a:pos x="78" y="160"/>
                  </a:cxn>
                  <a:cxn ang="0">
                    <a:pos x="24" y="160"/>
                  </a:cxn>
                  <a:cxn ang="0">
                    <a:pos x="24" y="22"/>
                  </a:cxn>
                  <a:cxn ang="0">
                    <a:pos x="89" y="22"/>
                  </a:cxn>
                  <a:cxn ang="0">
                    <a:pos x="123" y="57"/>
                  </a:cxn>
                  <a:cxn ang="0">
                    <a:pos x="151" y="57"/>
                  </a:cxn>
                  <a:cxn ang="0">
                    <a:pos x="151" y="52"/>
                  </a:cxn>
                  <a:cxn ang="0">
                    <a:pos x="99" y="0"/>
                  </a:cxn>
                  <a:cxn ang="0">
                    <a:pos x="0" y="0"/>
                  </a:cxn>
                  <a:cxn ang="0">
                    <a:pos x="0" y="184"/>
                  </a:cxn>
                  <a:cxn ang="0">
                    <a:pos x="101" y="184"/>
                  </a:cxn>
                  <a:cxn ang="0">
                    <a:pos x="78" y="162"/>
                  </a:cxn>
                  <a:cxn ang="0">
                    <a:pos x="78" y="160"/>
                  </a:cxn>
                </a:cxnLst>
                <a:rect l="0" t="0" r="r" b="b"/>
                <a:pathLst>
                  <a:path w="151" h="184">
                    <a:moveTo>
                      <a:pt x="78" y="160"/>
                    </a:moveTo>
                    <a:lnTo>
                      <a:pt x="24" y="160"/>
                    </a:lnTo>
                    <a:lnTo>
                      <a:pt x="24" y="22"/>
                    </a:lnTo>
                    <a:lnTo>
                      <a:pt x="89" y="22"/>
                    </a:lnTo>
                    <a:lnTo>
                      <a:pt x="123" y="57"/>
                    </a:lnTo>
                    <a:lnTo>
                      <a:pt x="151" y="57"/>
                    </a:lnTo>
                    <a:lnTo>
                      <a:pt x="151" y="52"/>
                    </a:lnTo>
                    <a:lnTo>
                      <a:pt x="99" y="0"/>
                    </a:lnTo>
                    <a:lnTo>
                      <a:pt x="0" y="0"/>
                    </a:lnTo>
                    <a:lnTo>
                      <a:pt x="0" y="184"/>
                    </a:lnTo>
                    <a:lnTo>
                      <a:pt x="101" y="184"/>
                    </a:lnTo>
                    <a:lnTo>
                      <a:pt x="78" y="162"/>
                    </a:lnTo>
                    <a:lnTo>
                      <a:pt x="78" y="16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96" name="Rectangle 25"/>
              <p:cNvSpPr>
                <a:spLocks noChangeArrowheads="1"/>
              </p:cNvSpPr>
              <p:nvPr/>
            </p:nvSpPr>
            <p:spPr bwMode="auto">
              <a:xfrm>
                <a:off x="1552576" y="1933575"/>
                <a:ext cx="93663" cy="17463"/>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a:p>
            </p:txBody>
          </p:sp>
          <p:sp>
            <p:nvSpPr>
              <p:cNvPr id="97" name="Rectangle 26"/>
              <p:cNvSpPr>
                <a:spLocks noChangeArrowheads="1"/>
              </p:cNvSpPr>
              <p:nvPr/>
            </p:nvSpPr>
            <p:spPr bwMode="auto">
              <a:xfrm>
                <a:off x="1552576" y="1968500"/>
                <a:ext cx="93663" cy="20638"/>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a:p>
            </p:txBody>
          </p:sp>
          <p:sp>
            <p:nvSpPr>
              <p:cNvPr id="98" name="Rectangle 27"/>
              <p:cNvSpPr>
                <a:spLocks noChangeArrowheads="1"/>
              </p:cNvSpPr>
              <p:nvPr/>
            </p:nvSpPr>
            <p:spPr bwMode="auto">
              <a:xfrm>
                <a:off x="1552576" y="2006600"/>
                <a:ext cx="93663" cy="17463"/>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a:p>
            </p:txBody>
          </p:sp>
        </p:grpSp>
      </p:grpSp>
      <p:sp>
        <p:nvSpPr>
          <p:cNvPr id="38" name="文本框 37"/>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组合 39"/>
          <p:cNvGrpSpPr/>
          <p:nvPr/>
        </p:nvGrpSpPr>
        <p:grpSpPr>
          <a:xfrm>
            <a:off x="381000" y="289867"/>
            <a:ext cx="458492" cy="446733"/>
            <a:chOff x="381000" y="289867"/>
            <a:chExt cx="458492" cy="446733"/>
          </a:xfrm>
        </p:grpSpPr>
        <p:sp>
          <p:nvSpPr>
            <p:cNvPr id="41" name="矩形 40"/>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4161814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4" accel="50000" decel="50000" fill="hold" grpId="0" nodeType="with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ppt_x"/>
                                          </p:val>
                                        </p:tav>
                                        <p:tav tm="100000">
                                          <p:val>
                                            <p:strVal val="#ppt_x"/>
                                          </p:val>
                                        </p:tav>
                                      </p:tavLst>
                                    </p:anim>
                                    <p:anim calcmode="lin" valueType="num">
                                      <p:cBhvr additive="base">
                                        <p:cTn id="13" dur="500" fill="hold"/>
                                        <p:tgtEl>
                                          <p:spTgt spid="9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18" presetClass="entr" presetSubtype="6" fill="hold" nodeType="after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strips(downRight)">
                                      <p:cBhvr>
                                        <p:cTn id="17" dur="500"/>
                                        <p:tgtEl>
                                          <p:spTgt spid="91"/>
                                        </p:tgtEl>
                                      </p:cBhvr>
                                    </p:animEffect>
                                  </p:childTnLst>
                                </p:cTn>
                              </p:par>
                            </p:childTnLst>
                          </p:cTn>
                        </p:par>
                        <p:par>
                          <p:cTn id="18" fill="hold">
                            <p:stCondLst>
                              <p:cond delay="1000"/>
                            </p:stCondLst>
                            <p:childTnLst>
                              <p:par>
                                <p:cTn id="19" presetID="53"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2" presetClass="entr" presetSubtype="1" accel="50000" decel="50000" fill="hold" grpId="0" nodeType="with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additive="base">
                                        <p:cTn id="26" dur="500" fill="hold"/>
                                        <p:tgtEl>
                                          <p:spTgt spid="70"/>
                                        </p:tgtEl>
                                        <p:attrNameLst>
                                          <p:attrName>ppt_x</p:attrName>
                                        </p:attrNameLst>
                                      </p:cBhvr>
                                      <p:tavLst>
                                        <p:tav tm="0">
                                          <p:val>
                                            <p:strVal val="#ppt_x"/>
                                          </p:val>
                                        </p:tav>
                                        <p:tav tm="100000">
                                          <p:val>
                                            <p:strVal val="#ppt_x"/>
                                          </p:val>
                                        </p:tav>
                                      </p:tavLst>
                                    </p:anim>
                                    <p:anim calcmode="lin" valueType="num">
                                      <p:cBhvr additive="base">
                                        <p:cTn id="27" dur="500" fill="hold"/>
                                        <p:tgtEl>
                                          <p:spTgt spid="70"/>
                                        </p:tgtEl>
                                        <p:attrNameLst>
                                          <p:attrName>ppt_y</p:attrName>
                                        </p:attrNameLst>
                                      </p:cBhvr>
                                      <p:tavLst>
                                        <p:tav tm="0">
                                          <p:val>
                                            <p:strVal val="0-#ppt_h/2"/>
                                          </p:val>
                                        </p:tav>
                                        <p:tav tm="100000">
                                          <p:val>
                                            <p:strVal val="#ppt_y"/>
                                          </p:val>
                                        </p:tav>
                                      </p:tavLst>
                                    </p:anim>
                                  </p:childTnLst>
                                </p:cTn>
                              </p:par>
                            </p:childTnLst>
                          </p:cTn>
                        </p:par>
                        <p:par>
                          <p:cTn id="28" fill="hold">
                            <p:stCondLst>
                              <p:cond delay="1500"/>
                            </p:stCondLst>
                            <p:childTnLst>
                              <p:par>
                                <p:cTn id="29" presetID="18" presetClass="entr" presetSubtype="3"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strips(upRight)">
                                      <p:cBhvr>
                                        <p:cTn id="31" dur="500"/>
                                        <p:tgtEl>
                                          <p:spTgt spid="58"/>
                                        </p:tgtEl>
                                      </p:cBhvr>
                                    </p:animEffect>
                                  </p:childTnLst>
                                </p:cTn>
                              </p:par>
                            </p:childTnLst>
                          </p:cTn>
                        </p:par>
                        <p:par>
                          <p:cTn id="32" fill="hold">
                            <p:stCondLst>
                              <p:cond delay="2000"/>
                            </p:stCondLst>
                            <p:childTnLst>
                              <p:par>
                                <p:cTn id="33" presetID="53"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par>
                                <p:cTn id="38" presetID="2" presetClass="entr" presetSubtype="4" accel="50000" decel="5000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additive="base">
                                        <p:cTn id="40" dur="500" fill="hold"/>
                                        <p:tgtEl>
                                          <p:spTgt spid="65"/>
                                        </p:tgtEl>
                                        <p:attrNameLst>
                                          <p:attrName>ppt_x</p:attrName>
                                        </p:attrNameLst>
                                      </p:cBhvr>
                                      <p:tavLst>
                                        <p:tav tm="0">
                                          <p:val>
                                            <p:strVal val="#ppt_x"/>
                                          </p:val>
                                        </p:tav>
                                        <p:tav tm="100000">
                                          <p:val>
                                            <p:strVal val="#ppt_x"/>
                                          </p:val>
                                        </p:tav>
                                      </p:tavLst>
                                    </p:anim>
                                    <p:anim calcmode="lin" valueType="num">
                                      <p:cBhvr additive="base">
                                        <p:cTn id="41" dur="500" fill="hold"/>
                                        <p:tgtEl>
                                          <p:spTgt spid="65"/>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18" presetClass="entr" presetSubtype="6"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strips(downRight)">
                                      <p:cBhvr>
                                        <p:cTn id="45" dur="500"/>
                                        <p:tgtEl>
                                          <p:spTgt spid="55"/>
                                        </p:tgtEl>
                                      </p:cBhvr>
                                    </p:animEffect>
                                  </p:childTnLst>
                                </p:cTn>
                              </p:par>
                            </p:childTnLst>
                          </p:cTn>
                        </p:par>
                        <p:par>
                          <p:cTn id="46" fill="hold">
                            <p:stCondLst>
                              <p:cond delay="3000"/>
                            </p:stCondLst>
                            <p:childTnLst>
                              <p:par>
                                <p:cTn id="47" presetID="53" presetClass="entr" presetSubtype="0"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par>
                                <p:cTn id="52" presetID="2" presetClass="entr" presetSubtype="1" accel="50000" decel="50000"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additive="base">
                                        <p:cTn id="54" dur="500" fill="hold"/>
                                        <p:tgtEl>
                                          <p:spTgt spid="71"/>
                                        </p:tgtEl>
                                        <p:attrNameLst>
                                          <p:attrName>ppt_x</p:attrName>
                                        </p:attrNameLst>
                                      </p:cBhvr>
                                      <p:tavLst>
                                        <p:tav tm="0">
                                          <p:val>
                                            <p:strVal val="#ppt_x"/>
                                          </p:val>
                                        </p:tav>
                                        <p:tav tm="100000">
                                          <p:val>
                                            <p:strVal val="#ppt_x"/>
                                          </p:val>
                                        </p:tav>
                                      </p:tavLst>
                                    </p:anim>
                                    <p:anim calcmode="lin" valueType="num">
                                      <p:cBhvr additive="base">
                                        <p:cTn id="55" dur="500" fill="hold"/>
                                        <p:tgtEl>
                                          <p:spTgt spid="71"/>
                                        </p:tgtEl>
                                        <p:attrNameLst>
                                          <p:attrName>ppt_y</p:attrName>
                                        </p:attrNameLst>
                                      </p:cBhvr>
                                      <p:tavLst>
                                        <p:tav tm="0">
                                          <p:val>
                                            <p:strVal val="0-#ppt_h/2"/>
                                          </p:val>
                                        </p:tav>
                                        <p:tav tm="100000">
                                          <p:val>
                                            <p:strVal val="#ppt_y"/>
                                          </p:val>
                                        </p:tav>
                                      </p:tavLst>
                                    </p:anim>
                                  </p:childTnLst>
                                </p:cTn>
                              </p:par>
                            </p:childTnLst>
                          </p:cTn>
                        </p:par>
                        <p:par>
                          <p:cTn id="56" fill="hold">
                            <p:stCondLst>
                              <p:cond delay="3500"/>
                            </p:stCondLst>
                            <p:childTnLst>
                              <p:par>
                                <p:cTn id="57" presetID="18" presetClass="entr" presetSubtype="3"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strips(upRight)">
                                      <p:cBhvr>
                                        <p:cTn id="59" dur="500"/>
                                        <p:tgtEl>
                                          <p:spTgt spid="62"/>
                                        </p:tgtEl>
                                      </p:cBhvr>
                                    </p:animEffect>
                                  </p:childTnLst>
                                </p:cTn>
                              </p:par>
                            </p:childTnLst>
                          </p:cTn>
                        </p:par>
                        <p:par>
                          <p:cTn id="60" fill="hold">
                            <p:stCondLst>
                              <p:cond delay="4000"/>
                            </p:stCondLst>
                            <p:childTnLst>
                              <p:par>
                                <p:cTn id="61" presetID="53"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2" presetClass="entr" presetSubtype="4" accel="50000" decel="5000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additive="base">
                                        <p:cTn id="68" dur="500" fill="hold"/>
                                        <p:tgtEl>
                                          <p:spTgt spid="67"/>
                                        </p:tgtEl>
                                        <p:attrNameLst>
                                          <p:attrName>ppt_x</p:attrName>
                                        </p:attrNameLst>
                                      </p:cBhvr>
                                      <p:tavLst>
                                        <p:tav tm="0">
                                          <p:val>
                                            <p:strVal val="#ppt_x"/>
                                          </p:val>
                                        </p:tav>
                                        <p:tav tm="100000">
                                          <p:val>
                                            <p:strVal val="#ppt_x"/>
                                          </p:val>
                                        </p:tav>
                                      </p:tavLst>
                                    </p:anim>
                                    <p:anim calcmode="lin" valueType="num">
                                      <p:cBhvr additive="base">
                                        <p:cTn id="69" dur="500" fill="hold"/>
                                        <p:tgtEl>
                                          <p:spTgt spid="67"/>
                                        </p:tgtEl>
                                        <p:attrNameLst>
                                          <p:attrName>ppt_y</p:attrName>
                                        </p:attrNameLst>
                                      </p:cBhvr>
                                      <p:tavLst>
                                        <p:tav tm="0">
                                          <p:val>
                                            <p:strVal val="1+#ppt_h/2"/>
                                          </p:val>
                                        </p:tav>
                                        <p:tav tm="100000">
                                          <p:val>
                                            <p:strVal val="#ppt_y"/>
                                          </p:val>
                                        </p:tav>
                                      </p:tavLst>
                                    </p:anim>
                                  </p:childTnLst>
                                </p:cTn>
                              </p:par>
                            </p:childTnLst>
                          </p:cTn>
                        </p:par>
                        <p:par>
                          <p:cTn id="70" fill="hold">
                            <p:stCondLst>
                              <p:cond delay="4500"/>
                            </p:stCondLst>
                            <p:childTnLst>
                              <p:par>
                                <p:cTn id="71" presetID="18" presetClass="entr" presetSubtype="6" fill="hold" nodeType="afterEffect">
                                  <p:stCondLst>
                                    <p:cond delay="0"/>
                                  </p:stCondLst>
                                  <p:childTnLst>
                                    <p:set>
                                      <p:cBhvr>
                                        <p:cTn id="72" dur="1" fill="hold">
                                          <p:stCondLst>
                                            <p:cond delay="0"/>
                                          </p:stCondLst>
                                        </p:cTn>
                                        <p:tgtEl>
                                          <p:spTgt spid="57"/>
                                        </p:tgtEl>
                                        <p:attrNameLst>
                                          <p:attrName>style.visibility</p:attrName>
                                        </p:attrNameLst>
                                      </p:cBhvr>
                                      <p:to>
                                        <p:strVal val="visible"/>
                                      </p:to>
                                    </p:set>
                                    <p:animEffect transition="in" filter="strips(downRight)">
                                      <p:cBhvr>
                                        <p:cTn id="73" dur="500"/>
                                        <p:tgtEl>
                                          <p:spTgt spid="5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par>
                                <p:cTn id="80" presetID="2" presetClass="entr" presetSubtype="1" accel="50000" decel="50000" fill="hold" grpId="0" nodeType="withEffect">
                                  <p:stCondLst>
                                    <p:cond delay="0"/>
                                  </p:stCondLst>
                                  <p:childTnLst>
                                    <p:set>
                                      <p:cBhvr>
                                        <p:cTn id="81" dur="1" fill="hold">
                                          <p:stCondLst>
                                            <p:cond delay="0"/>
                                          </p:stCondLst>
                                        </p:cTn>
                                        <p:tgtEl>
                                          <p:spTgt spid="72"/>
                                        </p:tgtEl>
                                        <p:attrNameLst>
                                          <p:attrName>style.visibility</p:attrName>
                                        </p:attrNameLst>
                                      </p:cBhvr>
                                      <p:to>
                                        <p:strVal val="visible"/>
                                      </p:to>
                                    </p:set>
                                    <p:anim calcmode="lin" valueType="num">
                                      <p:cBhvr additive="base">
                                        <p:cTn id="82" dur="500" fill="hold"/>
                                        <p:tgtEl>
                                          <p:spTgt spid="72"/>
                                        </p:tgtEl>
                                        <p:attrNameLst>
                                          <p:attrName>ppt_x</p:attrName>
                                        </p:attrNameLst>
                                      </p:cBhvr>
                                      <p:tavLst>
                                        <p:tav tm="0">
                                          <p:val>
                                            <p:strVal val="#ppt_x"/>
                                          </p:val>
                                        </p:tav>
                                        <p:tav tm="100000">
                                          <p:val>
                                            <p:strVal val="#ppt_x"/>
                                          </p:val>
                                        </p:tav>
                                      </p:tavLst>
                                    </p:anim>
                                    <p:anim calcmode="lin" valueType="num">
                                      <p:cBhvr additive="base">
                                        <p:cTn id="83" dur="500" fill="hold"/>
                                        <p:tgtEl>
                                          <p:spTgt spid="7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65" grpId="0"/>
      <p:bldP spid="67" grpId="0"/>
      <p:bldP spid="70" grpId="0"/>
      <p:bldP spid="71" grpId="0"/>
      <p:bldP spid="7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7"/>
          <p:cNvGrpSpPr/>
          <p:nvPr/>
        </p:nvGrpSpPr>
        <p:grpSpPr>
          <a:xfrm>
            <a:off x="1510277" y="2020847"/>
            <a:ext cx="2893060" cy="3281257"/>
            <a:chOff x="1073783" y="1305084"/>
            <a:chExt cx="2057400" cy="2333466"/>
          </a:xfrm>
        </p:grpSpPr>
        <p:sp>
          <p:nvSpPr>
            <p:cNvPr id="5" name="Round Same Side Corner Rectangle 4"/>
            <p:cNvSpPr/>
            <p:nvPr/>
          </p:nvSpPr>
          <p:spPr>
            <a:xfrm>
              <a:off x="1073783" y="1504950"/>
              <a:ext cx="2057400" cy="609600"/>
            </a:xfrm>
            <a:prstGeom prst="round2SameRect">
              <a:avLst/>
            </a:prstGeom>
            <a:gradFill>
              <a:gsLst>
                <a:gs pos="2000">
                  <a:schemeClr val="accent1"/>
                </a:gs>
                <a:gs pos="100000">
                  <a:schemeClr val="accent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 Same Side Corner Rectangle 5"/>
            <p:cNvSpPr/>
            <p:nvPr/>
          </p:nvSpPr>
          <p:spPr>
            <a:xfrm rot="10800000">
              <a:off x="1073783" y="2114550"/>
              <a:ext cx="2057400" cy="1524000"/>
            </a:xfrm>
            <a:prstGeom prst="round2SameRect">
              <a:avLst>
                <a:gd name="adj1" fmla="val 4584"/>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olded Corner 6"/>
            <p:cNvSpPr/>
            <p:nvPr/>
          </p:nvSpPr>
          <p:spPr>
            <a:xfrm>
              <a:off x="1130933" y="2114550"/>
              <a:ext cx="1958339" cy="1447800"/>
            </a:xfrm>
            <a:prstGeom prst="foldedCorner">
              <a:avLst>
                <a:gd name="adj" fmla="val 35049"/>
              </a:avLst>
            </a:prstGeom>
            <a:solidFill>
              <a:schemeClr val="bg1">
                <a:lumMod val="95000"/>
              </a:schemeClr>
            </a:solidFill>
            <a:ln>
              <a:noFill/>
            </a:ln>
            <a:effectLst>
              <a:outerShdw blurRad="50800" dist="38100" dir="2700000" sx="98000" sy="98000" algn="tl" rotWithShape="0">
                <a:schemeClr val="tx1">
                  <a:lumMod val="75000"/>
                  <a:lumOff val="2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5"/>
            <p:cNvGrpSpPr/>
            <p:nvPr/>
          </p:nvGrpSpPr>
          <p:grpSpPr>
            <a:xfrm>
              <a:off x="1418274" y="1305084"/>
              <a:ext cx="1376359" cy="428622"/>
              <a:chOff x="3919541" y="1378744"/>
              <a:chExt cx="1376359" cy="428622"/>
            </a:xfrm>
          </p:grpSpPr>
          <p:grpSp>
            <p:nvGrpSpPr>
              <p:cNvPr id="4" name="Group 9"/>
              <p:cNvGrpSpPr/>
              <p:nvPr/>
            </p:nvGrpSpPr>
            <p:grpSpPr>
              <a:xfrm>
                <a:off x="3919541" y="1378744"/>
                <a:ext cx="152400" cy="428622"/>
                <a:chOff x="3919541" y="1390650"/>
                <a:chExt cx="152400" cy="428622"/>
              </a:xfrm>
            </p:grpSpPr>
            <p:sp>
              <p:nvSpPr>
                <p:cNvPr id="9" name="Oval 8"/>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10"/>
              <p:cNvGrpSpPr/>
              <p:nvPr/>
            </p:nvGrpSpPr>
            <p:grpSpPr>
              <a:xfrm>
                <a:off x="4164333" y="1378744"/>
                <a:ext cx="152400" cy="428622"/>
                <a:chOff x="3919541" y="1390650"/>
                <a:chExt cx="152400" cy="428622"/>
              </a:xfrm>
            </p:grpSpPr>
            <p:sp>
              <p:nvSpPr>
                <p:cNvPr id="12" name="Oval 11"/>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ounded Rectangle 12"/>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 name="Group 13"/>
              <p:cNvGrpSpPr/>
              <p:nvPr/>
            </p:nvGrpSpPr>
            <p:grpSpPr>
              <a:xfrm>
                <a:off x="4409125" y="1378744"/>
                <a:ext cx="152400" cy="428622"/>
                <a:chOff x="3919541" y="1390650"/>
                <a:chExt cx="152400" cy="428622"/>
              </a:xfrm>
            </p:grpSpPr>
            <p:sp>
              <p:nvSpPr>
                <p:cNvPr id="15" name="Oval 14"/>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 name="Group 16"/>
              <p:cNvGrpSpPr/>
              <p:nvPr/>
            </p:nvGrpSpPr>
            <p:grpSpPr>
              <a:xfrm>
                <a:off x="4653917" y="1378744"/>
                <a:ext cx="152400" cy="428622"/>
                <a:chOff x="3919541" y="1390650"/>
                <a:chExt cx="152400" cy="428622"/>
              </a:xfrm>
            </p:grpSpPr>
            <p:sp>
              <p:nvSpPr>
                <p:cNvPr id="18" name="Oval 17"/>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9"/>
              <p:cNvGrpSpPr/>
              <p:nvPr/>
            </p:nvGrpSpPr>
            <p:grpSpPr>
              <a:xfrm>
                <a:off x="4898709" y="1378744"/>
                <a:ext cx="152400" cy="428622"/>
                <a:chOff x="3919541" y="1390650"/>
                <a:chExt cx="152400" cy="428622"/>
              </a:xfrm>
            </p:grpSpPr>
            <p:sp>
              <p:nvSpPr>
                <p:cNvPr id="21" name="Oval 20"/>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0" name="Group 22"/>
              <p:cNvGrpSpPr/>
              <p:nvPr/>
            </p:nvGrpSpPr>
            <p:grpSpPr>
              <a:xfrm>
                <a:off x="5143500" y="1378744"/>
                <a:ext cx="152400" cy="428622"/>
                <a:chOff x="3919541" y="1390650"/>
                <a:chExt cx="152400" cy="428622"/>
              </a:xfrm>
            </p:grpSpPr>
            <p:sp>
              <p:nvSpPr>
                <p:cNvPr id="24" name="Oval 23"/>
                <p:cNvSpPr/>
                <p:nvPr/>
              </p:nvSpPr>
              <p:spPr>
                <a:xfrm>
                  <a:off x="3919541" y="1666872"/>
                  <a:ext cx="152400" cy="1524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ounded Rectangle 24"/>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27" name="Text Placeholder 3"/>
          <p:cNvSpPr txBox="1">
            <a:spLocks/>
          </p:cNvSpPr>
          <p:nvPr/>
        </p:nvSpPr>
        <p:spPr>
          <a:xfrm>
            <a:off x="2309773" y="2705288"/>
            <a:ext cx="1294072" cy="3462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2250" dirty="0">
                <a:solidFill>
                  <a:schemeClr val="bg1"/>
                </a:solidFill>
                <a:cs typeface="A Thuluth" pitchFamily="2" charset="-78"/>
              </a:rPr>
              <a:t>September</a:t>
            </a:r>
          </a:p>
        </p:txBody>
      </p:sp>
      <p:sp>
        <p:nvSpPr>
          <p:cNvPr id="28" name="Text Placeholder 3"/>
          <p:cNvSpPr txBox="1">
            <a:spLocks/>
          </p:cNvSpPr>
          <p:nvPr/>
        </p:nvSpPr>
        <p:spPr>
          <a:xfrm>
            <a:off x="2147259" y="3293547"/>
            <a:ext cx="1461939" cy="17312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1250" b="1" dirty="0">
                <a:solidFill>
                  <a:schemeClr val="accent1"/>
                </a:solidFill>
                <a:cs typeface="A Thuluth" pitchFamily="2" charset="-78"/>
              </a:rPr>
              <a:t>15</a:t>
            </a:r>
          </a:p>
        </p:txBody>
      </p:sp>
      <p:grpSp>
        <p:nvGrpSpPr>
          <p:cNvPr id="23" name="Group 88"/>
          <p:cNvGrpSpPr/>
          <p:nvPr/>
        </p:nvGrpSpPr>
        <p:grpSpPr>
          <a:xfrm>
            <a:off x="4974362" y="2020847"/>
            <a:ext cx="2893060" cy="3281257"/>
            <a:chOff x="3537267" y="1305084"/>
            <a:chExt cx="2057400" cy="2333466"/>
          </a:xfrm>
        </p:grpSpPr>
        <p:sp>
          <p:nvSpPr>
            <p:cNvPr id="31" name="Round Same Side Corner Rectangle 30"/>
            <p:cNvSpPr/>
            <p:nvPr/>
          </p:nvSpPr>
          <p:spPr>
            <a:xfrm>
              <a:off x="3537267" y="1504950"/>
              <a:ext cx="2057400" cy="609600"/>
            </a:xfrm>
            <a:prstGeom prst="round2SameRect">
              <a:avLst/>
            </a:prstGeom>
            <a:gradFill>
              <a:gsLst>
                <a:gs pos="2000">
                  <a:schemeClr val="accent2"/>
                </a:gs>
                <a:gs pos="100000">
                  <a:schemeClr val="accent2">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ound Same Side Corner Rectangle 31"/>
            <p:cNvSpPr/>
            <p:nvPr/>
          </p:nvSpPr>
          <p:spPr>
            <a:xfrm rot="10800000">
              <a:off x="3537267" y="2114550"/>
              <a:ext cx="2057400" cy="1524000"/>
            </a:xfrm>
            <a:prstGeom prst="round2SameRect">
              <a:avLst>
                <a:gd name="adj1" fmla="val 4584"/>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olded Corner 32"/>
            <p:cNvSpPr/>
            <p:nvPr/>
          </p:nvSpPr>
          <p:spPr>
            <a:xfrm>
              <a:off x="3594417" y="2114550"/>
              <a:ext cx="1958339" cy="1447800"/>
            </a:xfrm>
            <a:prstGeom prst="foldedCorner">
              <a:avLst>
                <a:gd name="adj" fmla="val 35049"/>
              </a:avLst>
            </a:prstGeom>
            <a:solidFill>
              <a:schemeClr val="bg1">
                <a:lumMod val="95000"/>
              </a:schemeClr>
            </a:solidFill>
            <a:ln>
              <a:noFill/>
            </a:ln>
            <a:effectLst>
              <a:outerShdw blurRad="50800" dist="38100" dir="2700000" sx="98000" sy="98000" algn="tl" rotWithShape="0">
                <a:schemeClr val="tx1">
                  <a:lumMod val="75000"/>
                  <a:lumOff val="2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33"/>
            <p:cNvGrpSpPr/>
            <p:nvPr/>
          </p:nvGrpSpPr>
          <p:grpSpPr>
            <a:xfrm>
              <a:off x="3881758" y="1305084"/>
              <a:ext cx="1376359" cy="428622"/>
              <a:chOff x="3919541" y="1378744"/>
              <a:chExt cx="1376359" cy="428622"/>
            </a:xfrm>
          </p:grpSpPr>
          <p:grpSp>
            <p:nvGrpSpPr>
              <p:cNvPr id="29" name="Group 37"/>
              <p:cNvGrpSpPr/>
              <p:nvPr/>
            </p:nvGrpSpPr>
            <p:grpSpPr>
              <a:xfrm>
                <a:off x="3919541" y="1378744"/>
                <a:ext cx="152400" cy="428622"/>
                <a:chOff x="3919541" y="1390650"/>
                <a:chExt cx="152400" cy="428622"/>
              </a:xfrm>
            </p:grpSpPr>
            <p:sp>
              <p:nvSpPr>
                <p:cNvPr id="56" name="Oval 55"/>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ounded Rectangle 56"/>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0" name="Group 38"/>
              <p:cNvGrpSpPr/>
              <p:nvPr/>
            </p:nvGrpSpPr>
            <p:grpSpPr>
              <a:xfrm>
                <a:off x="4164333" y="1378744"/>
                <a:ext cx="152400" cy="428622"/>
                <a:chOff x="3919541" y="1390650"/>
                <a:chExt cx="152400" cy="428622"/>
              </a:xfrm>
            </p:grpSpPr>
            <p:sp>
              <p:nvSpPr>
                <p:cNvPr id="54" name="Oval 53"/>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ounded Rectangle 54"/>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39"/>
              <p:cNvGrpSpPr/>
              <p:nvPr/>
            </p:nvGrpSpPr>
            <p:grpSpPr>
              <a:xfrm>
                <a:off x="4409125" y="1378744"/>
                <a:ext cx="152400" cy="428622"/>
                <a:chOff x="3919541" y="1390650"/>
                <a:chExt cx="152400" cy="428622"/>
              </a:xfrm>
            </p:grpSpPr>
            <p:sp>
              <p:nvSpPr>
                <p:cNvPr id="52" name="Oval 51"/>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Rounded Rectangle 52"/>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40"/>
              <p:cNvGrpSpPr/>
              <p:nvPr/>
            </p:nvGrpSpPr>
            <p:grpSpPr>
              <a:xfrm>
                <a:off x="4653917" y="1378744"/>
                <a:ext cx="152400" cy="428622"/>
                <a:chOff x="3919541" y="1390650"/>
                <a:chExt cx="152400" cy="428622"/>
              </a:xfrm>
            </p:grpSpPr>
            <p:sp>
              <p:nvSpPr>
                <p:cNvPr id="50" name="Oval 49"/>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ounded Rectangle 50"/>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 name="Group 41"/>
              <p:cNvGrpSpPr/>
              <p:nvPr/>
            </p:nvGrpSpPr>
            <p:grpSpPr>
              <a:xfrm>
                <a:off x="4898709" y="1378744"/>
                <a:ext cx="152400" cy="428622"/>
                <a:chOff x="3919541" y="1390650"/>
                <a:chExt cx="152400" cy="428622"/>
              </a:xfrm>
            </p:grpSpPr>
            <p:sp>
              <p:nvSpPr>
                <p:cNvPr id="48" name="Oval 47"/>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ounded Rectangle 48"/>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0" name="Group 43"/>
              <p:cNvGrpSpPr/>
              <p:nvPr/>
            </p:nvGrpSpPr>
            <p:grpSpPr>
              <a:xfrm>
                <a:off x="5143500" y="1378744"/>
                <a:ext cx="152400" cy="428622"/>
                <a:chOff x="3919541" y="1390650"/>
                <a:chExt cx="152400" cy="428622"/>
              </a:xfrm>
            </p:grpSpPr>
            <p:sp>
              <p:nvSpPr>
                <p:cNvPr id="46" name="Oval 45"/>
                <p:cNvSpPr/>
                <p:nvPr/>
              </p:nvSpPr>
              <p:spPr>
                <a:xfrm>
                  <a:off x="3919541" y="1666872"/>
                  <a:ext cx="152400" cy="1524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ounded Rectangle 46"/>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35" name="Text Placeholder 3"/>
          <p:cNvSpPr txBox="1">
            <a:spLocks/>
          </p:cNvSpPr>
          <p:nvPr/>
        </p:nvSpPr>
        <p:spPr>
          <a:xfrm>
            <a:off x="5812553" y="2705288"/>
            <a:ext cx="1216679" cy="3462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2250" dirty="0">
                <a:solidFill>
                  <a:schemeClr val="bg1"/>
                </a:solidFill>
                <a:cs typeface="A Thuluth" pitchFamily="2" charset="-78"/>
              </a:rPr>
              <a:t>December</a:t>
            </a:r>
          </a:p>
        </p:txBody>
      </p:sp>
      <p:sp>
        <p:nvSpPr>
          <p:cNvPr id="36" name="Text Placeholder 3"/>
          <p:cNvSpPr txBox="1">
            <a:spLocks/>
          </p:cNvSpPr>
          <p:nvPr/>
        </p:nvSpPr>
        <p:spPr>
          <a:xfrm>
            <a:off x="5611343" y="3293547"/>
            <a:ext cx="1461939" cy="17312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1250" b="1" dirty="0">
                <a:solidFill>
                  <a:schemeClr val="accent2"/>
                </a:solidFill>
                <a:cs typeface="A Thuluth" pitchFamily="2" charset="-78"/>
              </a:rPr>
              <a:t>12</a:t>
            </a:r>
          </a:p>
        </p:txBody>
      </p:sp>
      <p:grpSp>
        <p:nvGrpSpPr>
          <p:cNvPr id="41" name="Group 89"/>
          <p:cNvGrpSpPr/>
          <p:nvPr/>
        </p:nvGrpSpPr>
        <p:grpSpPr>
          <a:xfrm>
            <a:off x="8438444" y="2020847"/>
            <a:ext cx="2893060" cy="3281257"/>
            <a:chOff x="6000750" y="1305084"/>
            <a:chExt cx="2057400" cy="2333466"/>
          </a:xfrm>
        </p:grpSpPr>
        <p:sp>
          <p:nvSpPr>
            <p:cNvPr id="59" name="Round Same Side Corner Rectangle 58"/>
            <p:cNvSpPr/>
            <p:nvPr/>
          </p:nvSpPr>
          <p:spPr>
            <a:xfrm>
              <a:off x="6000750" y="1504950"/>
              <a:ext cx="2057400" cy="609600"/>
            </a:xfrm>
            <a:prstGeom prst="round2SameRect">
              <a:avLst/>
            </a:prstGeom>
            <a:gradFill>
              <a:gsLst>
                <a:gs pos="2000">
                  <a:schemeClr val="accent3"/>
                </a:gs>
                <a:gs pos="100000">
                  <a:schemeClr val="accent3">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ound Same Side Corner Rectangle 59"/>
            <p:cNvSpPr/>
            <p:nvPr/>
          </p:nvSpPr>
          <p:spPr>
            <a:xfrm rot="10800000">
              <a:off x="6000750" y="2114550"/>
              <a:ext cx="2057400" cy="1524000"/>
            </a:xfrm>
            <a:prstGeom prst="round2SameRect">
              <a:avLst>
                <a:gd name="adj1" fmla="val 4584"/>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Folded Corner 60"/>
            <p:cNvSpPr/>
            <p:nvPr/>
          </p:nvSpPr>
          <p:spPr>
            <a:xfrm>
              <a:off x="6057900" y="2114550"/>
              <a:ext cx="1958339" cy="1447800"/>
            </a:xfrm>
            <a:prstGeom prst="foldedCorner">
              <a:avLst>
                <a:gd name="adj" fmla="val 35049"/>
              </a:avLst>
            </a:prstGeom>
            <a:solidFill>
              <a:schemeClr val="bg1">
                <a:lumMod val="95000"/>
              </a:schemeClr>
            </a:solidFill>
            <a:ln>
              <a:noFill/>
            </a:ln>
            <a:effectLst>
              <a:outerShdw blurRad="50800" dist="38100" dir="2700000" sx="98000" sy="98000" algn="tl" rotWithShape="0">
                <a:schemeClr val="tx1">
                  <a:lumMod val="75000"/>
                  <a:lumOff val="25000"/>
                  <a:alpha val="8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61"/>
            <p:cNvGrpSpPr/>
            <p:nvPr/>
          </p:nvGrpSpPr>
          <p:grpSpPr>
            <a:xfrm>
              <a:off x="6345241" y="1305084"/>
              <a:ext cx="1376359" cy="428622"/>
              <a:chOff x="3919541" y="1378744"/>
              <a:chExt cx="1376359" cy="428622"/>
            </a:xfrm>
          </p:grpSpPr>
          <p:grpSp>
            <p:nvGrpSpPr>
              <p:cNvPr id="43" name="Group 64"/>
              <p:cNvGrpSpPr/>
              <p:nvPr/>
            </p:nvGrpSpPr>
            <p:grpSpPr>
              <a:xfrm>
                <a:off x="3919541" y="1378744"/>
                <a:ext cx="152400" cy="428622"/>
                <a:chOff x="3919541" y="1390650"/>
                <a:chExt cx="152400" cy="428622"/>
              </a:xfrm>
            </p:grpSpPr>
            <p:sp>
              <p:nvSpPr>
                <p:cNvPr id="81" name="Oval 80"/>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ounded Rectangle 81"/>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 name="Group 65"/>
              <p:cNvGrpSpPr/>
              <p:nvPr/>
            </p:nvGrpSpPr>
            <p:grpSpPr>
              <a:xfrm>
                <a:off x="4164333" y="1378744"/>
                <a:ext cx="152400" cy="428622"/>
                <a:chOff x="3919541" y="1390650"/>
                <a:chExt cx="152400" cy="428622"/>
              </a:xfrm>
            </p:grpSpPr>
            <p:sp>
              <p:nvSpPr>
                <p:cNvPr id="79" name="Oval 78"/>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ounded Rectangle 79"/>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8" name="Group 66"/>
              <p:cNvGrpSpPr/>
              <p:nvPr/>
            </p:nvGrpSpPr>
            <p:grpSpPr>
              <a:xfrm>
                <a:off x="4409125" y="1378744"/>
                <a:ext cx="152400" cy="428622"/>
                <a:chOff x="3919541" y="1390650"/>
                <a:chExt cx="152400" cy="428622"/>
              </a:xfrm>
            </p:grpSpPr>
            <p:sp>
              <p:nvSpPr>
                <p:cNvPr id="77" name="Oval 76"/>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ounded Rectangle 77"/>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 name="Group 67"/>
              <p:cNvGrpSpPr/>
              <p:nvPr/>
            </p:nvGrpSpPr>
            <p:grpSpPr>
              <a:xfrm>
                <a:off x="4653917" y="1378744"/>
                <a:ext cx="152400" cy="428622"/>
                <a:chOff x="3919541" y="1390650"/>
                <a:chExt cx="152400" cy="428622"/>
              </a:xfrm>
            </p:grpSpPr>
            <p:sp>
              <p:nvSpPr>
                <p:cNvPr id="75" name="Oval 74"/>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ounded Rectangle 75"/>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5" name="Group 68"/>
              <p:cNvGrpSpPr/>
              <p:nvPr/>
            </p:nvGrpSpPr>
            <p:grpSpPr>
              <a:xfrm>
                <a:off x="4898709" y="1378744"/>
                <a:ext cx="152400" cy="428622"/>
                <a:chOff x="3919541" y="1390650"/>
                <a:chExt cx="152400" cy="428622"/>
              </a:xfrm>
            </p:grpSpPr>
            <p:sp>
              <p:nvSpPr>
                <p:cNvPr id="73" name="Oval 72"/>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Rounded Rectangle 73"/>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6" name="Group 69"/>
              <p:cNvGrpSpPr/>
              <p:nvPr/>
            </p:nvGrpSpPr>
            <p:grpSpPr>
              <a:xfrm>
                <a:off x="5143500" y="1378744"/>
                <a:ext cx="152400" cy="428622"/>
                <a:chOff x="3919541" y="1390650"/>
                <a:chExt cx="152400" cy="428622"/>
              </a:xfrm>
            </p:grpSpPr>
            <p:sp>
              <p:nvSpPr>
                <p:cNvPr id="71" name="Oval 70"/>
                <p:cNvSpPr/>
                <p:nvPr/>
              </p:nvSpPr>
              <p:spPr>
                <a:xfrm>
                  <a:off x="3919541" y="1666872"/>
                  <a:ext cx="152400" cy="1524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ounded Rectangle 71"/>
                <p:cNvSpPr/>
                <p:nvPr/>
              </p:nvSpPr>
              <p:spPr>
                <a:xfrm>
                  <a:off x="3957641" y="1390650"/>
                  <a:ext cx="76200" cy="381000"/>
                </a:xfrm>
                <a:prstGeom prst="roundRect">
                  <a:avLst>
                    <a:gd name="adj" fmla="val 38542"/>
                  </a:avLst>
                </a:prstGeom>
                <a:gradFill>
                  <a:gsLst>
                    <a:gs pos="2000">
                      <a:schemeClr val="tx1">
                        <a:lumMod val="50000"/>
                        <a:lumOff val="50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63" name="Text Placeholder 3"/>
          <p:cNvSpPr txBox="1">
            <a:spLocks/>
          </p:cNvSpPr>
          <p:nvPr/>
        </p:nvSpPr>
        <p:spPr>
          <a:xfrm>
            <a:off x="9360601" y="2705288"/>
            <a:ext cx="1048749" cy="34624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2250" dirty="0">
                <a:solidFill>
                  <a:schemeClr val="bg1"/>
                </a:solidFill>
                <a:cs typeface="A Thuluth" pitchFamily="2" charset="-78"/>
              </a:rPr>
              <a:t>February</a:t>
            </a:r>
          </a:p>
        </p:txBody>
      </p:sp>
      <p:sp>
        <p:nvSpPr>
          <p:cNvPr id="64" name="Text Placeholder 3"/>
          <p:cNvSpPr txBox="1">
            <a:spLocks/>
          </p:cNvSpPr>
          <p:nvPr/>
        </p:nvSpPr>
        <p:spPr>
          <a:xfrm>
            <a:off x="9075426" y="3293547"/>
            <a:ext cx="1461939" cy="173124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1250" b="1" dirty="0">
                <a:solidFill>
                  <a:schemeClr val="accent3"/>
                </a:solidFill>
                <a:cs typeface="A Thuluth" pitchFamily="2" charset="-78"/>
              </a:rPr>
              <a:t>14</a:t>
            </a:r>
          </a:p>
        </p:txBody>
      </p:sp>
      <p:sp>
        <p:nvSpPr>
          <p:cNvPr id="85" name="Text Placeholder 3"/>
          <p:cNvSpPr txBox="1">
            <a:spLocks/>
          </p:cNvSpPr>
          <p:nvPr/>
        </p:nvSpPr>
        <p:spPr>
          <a:xfrm>
            <a:off x="1587386" y="5414286"/>
            <a:ext cx="2738839" cy="90864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accent1"/>
                </a:solidFill>
              </a:rPr>
              <a:t>Title Goes Here</a:t>
            </a:r>
            <a:r>
              <a:rPr lang="en-US" sz="1406" b="1" dirty="0">
                <a:solidFill>
                  <a:schemeClr val="tx1">
                    <a:lumMod val="50000"/>
                    <a:lumOff val="50000"/>
                  </a:schemeClr>
                </a:solidFill>
              </a:rPr>
              <a:t/>
            </a:r>
            <a:br>
              <a:rPr lang="en-US" sz="1406" b="1" dirty="0">
                <a:solidFill>
                  <a:schemeClr val="tx1">
                    <a:lumMod val="50000"/>
                    <a:lumOff val="50000"/>
                  </a:schemeClr>
                </a:solidFill>
              </a:rPr>
            </a:br>
            <a:r>
              <a:rPr lang="en-US" sz="1406" dirty="0">
                <a:solidFill>
                  <a:schemeClr val="tx1">
                    <a:lumMod val="50000"/>
                    <a:lumOff val="50000"/>
                  </a:schemeClr>
                </a:solidFill>
              </a:rPr>
              <a:t>There are many variations of passages of lorem ipsum available but the majority have even slightly</a:t>
            </a:r>
          </a:p>
        </p:txBody>
      </p:sp>
      <p:sp>
        <p:nvSpPr>
          <p:cNvPr id="86" name="Text Placeholder 3"/>
          <p:cNvSpPr txBox="1">
            <a:spLocks/>
          </p:cNvSpPr>
          <p:nvPr/>
        </p:nvSpPr>
        <p:spPr>
          <a:xfrm>
            <a:off x="5069648" y="5414286"/>
            <a:ext cx="2738839" cy="90864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accent2"/>
                </a:solidFill>
              </a:rPr>
              <a:t>Title Goes Here</a:t>
            </a:r>
            <a:r>
              <a:rPr lang="en-US" sz="1406" b="1" dirty="0">
                <a:solidFill>
                  <a:schemeClr val="tx1">
                    <a:lumMod val="50000"/>
                    <a:lumOff val="50000"/>
                  </a:schemeClr>
                </a:solidFill>
              </a:rPr>
              <a:t/>
            </a:r>
            <a:br>
              <a:rPr lang="en-US" sz="1406" b="1" dirty="0">
                <a:solidFill>
                  <a:schemeClr val="tx1">
                    <a:lumMod val="50000"/>
                    <a:lumOff val="50000"/>
                  </a:schemeClr>
                </a:solidFill>
              </a:rPr>
            </a:br>
            <a:r>
              <a:rPr lang="en-US" sz="1406" dirty="0">
                <a:solidFill>
                  <a:schemeClr val="tx1">
                    <a:lumMod val="50000"/>
                    <a:lumOff val="50000"/>
                  </a:schemeClr>
                </a:solidFill>
              </a:rPr>
              <a:t>There are many variations of passages of lorem ipsum available but the majority have even slightly</a:t>
            </a:r>
          </a:p>
        </p:txBody>
      </p:sp>
      <p:sp>
        <p:nvSpPr>
          <p:cNvPr id="87" name="Text Placeholder 3"/>
          <p:cNvSpPr txBox="1">
            <a:spLocks/>
          </p:cNvSpPr>
          <p:nvPr/>
        </p:nvSpPr>
        <p:spPr>
          <a:xfrm>
            <a:off x="8586098" y="5414286"/>
            <a:ext cx="2738839" cy="90864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687" b="1" dirty="0">
                <a:solidFill>
                  <a:schemeClr val="accent3"/>
                </a:solidFill>
              </a:rPr>
              <a:t>Title Goes Here</a:t>
            </a:r>
            <a:r>
              <a:rPr lang="en-US" sz="1406" b="1" dirty="0">
                <a:solidFill>
                  <a:schemeClr val="tx1">
                    <a:lumMod val="50000"/>
                    <a:lumOff val="50000"/>
                  </a:schemeClr>
                </a:solidFill>
              </a:rPr>
              <a:t/>
            </a:r>
            <a:br>
              <a:rPr lang="en-US" sz="1406" b="1" dirty="0">
                <a:solidFill>
                  <a:schemeClr val="tx1">
                    <a:lumMod val="50000"/>
                    <a:lumOff val="50000"/>
                  </a:schemeClr>
                </a:solidFill>
              </a:rPr>
            </a:br>
            <a:r>
              <a:rPr lang="en-US" sz="1406" dirty="0">
                <a:solidFill>
                  <a:schemeClr val="tx1">
                    <a:lumMod val="50000"/>
                    <a:lumOff val="50000"/>
                  </a:schemeClr>
                </a:solidFill>
              </a:rPr>
              <a:t>There are many variations of passages of lorem ipsum available but the majority have even slightly</a:t>
            </a:r>
          </a:p>
        </p:txBody>
      </p:sp>
      <p:sp>
        <p:nvSpPr>
          <p:cNvPr id="83" name="文本框 82"/>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4" name="组合 83"/>
          <p:cNvGrpSpPr/>
          <p:nvPr/>
        </p:nvGrpSpPr>
        <p:grpSpPr>
          <a:xfrm>
            <a:off x="381000" y="289867"/>
            <a:ext cx="458492" cy="446733"/>
            <a:chOff x="381000" y="289867"/>
            <a:chExt cx="458492" cy="446733"/>
          </a:xfrm>
        </p:grpSpPr>
        <p:sp>
          <p:nvSpPr>
            <p:cNvPr id="88" name="矩形 87"/>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9973872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Effect transition="in" filter="fade">
                                      <p:cBhvr>
                                        <p:cTn id="17" dur="500"/>
                                        <p:tgtEl>
                                          <p:spTgt spid="28"/>
                                        </p:tgtEl>
                                      </p:cBhvr>
                                    </p:animEffect>
                                  </p:childTnLst>
                                </p:cTn>
                              </p:par>
                            </p:childTnLst>
                          </p:cTn>
                        </p:par>
                        <p:par>
                          <p:cTn id="18" fill="hold">
                            <p:stCondLst>
                              <p:cond delay="1000"/>
                            </p:stCondLst>
                            <p:childTnLst>
                              <p:par>
                                <p:cTn id="19" presetID="2" presetClass="entr" presetSubtype="4" accel="50000" decel="50000" fill="hold" grpId="0" nodeType="afterEffect">
                                  <p:stCondLst>
                                    <p:cond delay="0"/>
                                  </p:stCondLst>
                                  <p:childTnLst>
                                    <p:set>
                                      <p:cBhvr>
                                        <p:cTn id="20" dur="1" fill="hold">
                                          <p:stCondLst>
                                            <p:cond delay="0"/>
                                          </p:stCondLst>
                                        </p:cTn>
                                        <p:tgtEl>
                                          <p:spTgt spid="85"/>
                                        </p:tgtEl>
                                        <p:attrNameLst>
                                          <p:attrName>style.visibility</p:attrName>
                                        </p:attrNameLst>
                                      </p:cBhvr>
                                      <p:to>
                                        <p:strVal val="visible"/>
                                      </p:to>
                                    </p:set>
                                    <p:anim calcmode="lin" valueType="num">
                                      <p:cBhvr additive="base">
                                        <p:cTn id="21" dur="500" fill="hold"/>
                                        <p:tgtEl>
                                          <p:spTgt spid="85"/>
                                        </p:tgtEl>
                                        <p:attrNameLst>
                                          <p:attrName>ppt_x</p:attrName>
                                        </p:attrNameLst>
                                      </p:cBhvr>
                                      <p:tavLst>
                                        <p:tav tm="0">
                                          <p:val>
                                            <p:strVal val="#ppt_x"/>
                                          </p:val>
                                        </p:tav>
                                        <p:tav tm="100000">
                                          <p:val>
                                            <p:strVal val="#ppt_x"/>
                                          </p:val>
                                        </p:tav>
                                      </p:tavLst>
                                    </p:anim>
                                    <p:anim calcmode="lin" valueType="num">
                                      <p:cBhvr additive="base">
                                        <p:cTn id="22" dur="500" fill="hold"/>
                                        <p:tgtEl>
                                          <p:spTgt spid="85"/>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accel="50000" decel="5000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additive="base">
                                        <p:cTn id="26" dur="500" fill="hold"/>
                                        <p:tgtEl>
                                          <p:spTgt spid="23"/>
                                        </p:tgtEl>
                                        <p:attrNameLst>
                                          <p:attrName>ppt_x</p:attrName>
                                        </p:attrNameLst>
                                      </p:cBhvr>
                                      <p:tavLst>
                                        <p:tav tm="0">
                                          <p:val>
                                            <p:strVal val="#ppt_x"/>
                                          </p:val>
                                        </p:tav>
                                        <p:tav tm="100000">
                                          <p:val>
                                            <p:strVal val="#ppt_x"/>
                                          </p:val>
                                        </p:tav>
                                      </p:tavLst>
                                    </p:anim>
                                    <p:anim calcmode="lin" valueType="num">
                                      <p:cBhvr additive="base">
                                        <p:cTn id="27" dur="500" fill="hold"/>
                                        <p:tgtEl>
                                          <p:spTgt spid="23"/>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4"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down)">
                                      <p:cBhvr>
                                        <p:cTn id="31" dur="500"/>
                                        <p:tgtEl>
                                          <p:spTgt spid="35"/>
                                        </p:tgtEl>
                                      </p:cBhvr>
                                    </p:animEffect>
                                  </p:childTnLst>
                                </p:cTn>
                              </p:par>
                              <p:par>
                                <p:cTn id="32" presetID="53" presetClass="entr" presetSubtype="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childTnLst>
                          </p:cTn>
                        </p:par>
                        <p:par>
                          <p:cTn id="37" fill="hold">
                            <p:stCondLst>
                              <p:cond delay="2500"/>
                            </p:stCondLst>
                            <p:childTnLst>
                              <p:par>
                                <p:cTn id="38" presetID="2" presetClass="entr" presetSubtype="4" accel="50000" decel="50000" fill="hold" grpId="0" nodeType="afterEffect">
                                  <p:stCondLst>
                                    <p:cond delay="0"/>
                                  </p:stCondLst>
                                  <p:childTnLst>
                                    <p:set>
                                      <p:cBhvr>
                                        <p:cTn id="39" dur="1" fill="hold">
                                          <p:stCondLst>
                                            <p:cond delay="0"/>
                                          </p:stCondLst>
                                        </p:cTn>
                                        <p:tgtEl>
                                          <p:spTgt spid="86"/>
                                        </p:tgtEl>
                                        <p:attrNameLst>
                                          <p:attrName>style.visibility</p:attrName>
                                        </p:attrNameLst>
                                      </p:cBhvr>
                                      <p:to>
                                        <p:strVal val="visible"/>
                                      </p:to>
                                    </p:set>
                                    <p:anim calcmode="lin" valueType="num">
                                      <p:cBhvr additive="base">
                                        <p:cTn id="40" dur="500" fill="hold"/>
                                        <p:tgtEl>
                                          <p:spTgt spid="86"/>
                                        </p:tgtEl>
                                        <p:attrNameLst>
                                          <p:attrName>ppt_x</p:attrName>
                                        </p:attrNameLst>
                                      </p:cBhvr>
                                      <p:tavLst>
                                        <p:tav tm="0">
                                          <p:val>
                                            <p:strVal val="#ppt_x"/>
                                          </p:val>
                                        </p:tav>
                                        <p:tav tm="100000">
                                          <p:val>
                                            <p:strVal val="#ppt_x"/>
                                          </p:val>
                                        </p:tav>
                                      </p:tavLst>
                                    </p:anim>
                                    <p:anim calcmode="lin" valueType="num">
                                      <p:cBhvr additive="base">
                                        <p:cTn id="41" dur="500" fill="hold"/>
                                        <p:tgtEl>
                                          <p:spTgt spid="86"/>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accel="50000" decel="50000"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500" fill="hold"/>
                                        <p:tgtEl>
                                          <p:spTgt spid="41"/>
                                        </p:tgtEl>
                                        <p:attrNameLst>
                                          <p:attrName>ppt_x</p:attrName>
                                        </p:attrNameLst>
                                      </p:cBhvr>
                                      <p:tavLst>
                                        <p:tav tm="0">
                                          <p:val>
                                            <p:strVal val="#ppt_x"/>
                                          </p:val>
                                        </p:tav>
                                        <p:tav tm="100000">
                                          <p:val>
                                            <p:strVal val="#ppt_x"/>
                                          </p:val>
                                        </p:tav>
                                      </p:tavLst>
                                    </p:anim>
                                    <p:anim calcmode="lin" valueType="num">
                                      <p:cBhvr additive="base">
                                        <p:cTn id="46" dur="500" fill="hold"/>
                                        <p:tgtEl>
                                          <p:spTgt spid="41"/>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22" presetClass="entr" presetSubtype="4" fill="hold" grpId="0"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down)">
                                      <p:cBhvr>
                                        <p:cTn id="50" dur="500"/>
                                        <p:tgtEl>
                                          <p:spTgt spid="63"/>
                                        </p:tgtEl>
                                      </p:cBhvr>
                                    </p:animEffect>
                                  </p:childTnLst>
                                </p:cTn>
                              </p:par>
                              <p:par>
                                <p:cTn id="51" presetID="53"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 calcmode="lin" valueType="num">
                                      <p:cBhvr>
                                        <p:cTn id="53" dur="500" fill="hold"/>
                                        <p:tgtEl>
                                          <p:spTgt spid="64"/>
                                        </p:tgtEl>
                                        <p:attrNameLst>
                                          <p:attrName>ppt_w</p:attrName>
                                        </p:attrNameLst>
                                      </p:cBhvr>
                                      <p:tavLst>
                                        <p:tav tm="0">
                                          <p:val>
                                            <p:fltVal val="0"/>
                                          </p:val>
                                        </p:tav>
                                        <p:tav tm="100000">
                                          <p:val>
                                            <p:strVal val="#ppt_w"/>
                                          </p:val>
                                        </p:tav>
                                      </p:tavLst>
                                    </p:anim>
                                    <p:anim calcmode="lin" valueType="num">
                                      <p:cBhvr>
                                        <p:cTn id="54" dur="500" fill="hold"/>
                                        <p:tgtEl>
                                          <p:spTgt spid="64"/>
                                        </p:tgtEl>
                                        <p:attrNameLst>
                                          <p:attrName>ppt_h</p:attrName>
                                        </p:attrNameLst>
                                      </p:cBhvr>
                                      <p:tavLst>
                                        <p:tav tm="0">
                                          <p:val>
                                            <p:fltVal val="0"/>
                                          </p:val>
                                        </p:tav>
                                        <p:tav tm="100000">
                                          <p:val>
                                            <p:strVal val="#ppt_h"/>
                                          </p:val>
                                        </p:tav>
                                      </p:tavLst>
                                    </p:anim>
                                    <p:animEffect transition="in" filter="fade">
                                      <p:cBhvr>
                                        <p:cTn id="55" dur="500"/>
                                        <p:tgtEl>
                                          <p:spTgt spid="64"/>
                                        </p:tgtEl>
                                      </p:cBhvr>
                                    </p:animEffect>
                                  </p:childTnLst>
                                </p:cTn>
                              </p:par>
                            </p:childTnLst>
                          </p:cTn>
                        </p:par>
                        <p:par>
                          <p:cTn id="56" fill="hold">
                            <p:stCondLst>
                              <p:cond delay="4000"/>
                            </p:stCondLst>
                            <p:childTnLst>
                              <p:par>
                                <p:cTn id="57" presetID="2" presetClass="entr" presetSubtype="4" accel="50000" decel="50000" fill="hold" grpId="0" nodeType="afterEffect">
                                  <p:stCondLst>
                                    <p:cond delay="0"/>
                                  </p:stCondLst>
                                  <p:childTnLst>
                                    <p:set>
                                      <p:cBhvr>
                                        <p:cTn id="58" dur="1" fill="hold">
                                          <p:stCondLst>
                                            <p:cond delay="0"/>
                                          </p:stCondLst>
                                        </p:cTn>
                                        <p:tgtEl>
                                          <p:spTgt spid="87"/>
                                        </p:tgtEl>
                                        <p:attrNameLst>
                                          <p:attrName>style.visibility</p:attrName>
                                        </p:attrNameLst>
                                      </p:cBhvr>
                                      <p:to>
                                        <p:strVal val="visible"/>
                                      </p:to>
                                    </p:set>
                                    <p:anim calcmode="lin" valueType="num">
                                      <p:cBhvr additive="base">
                                        <p:cTn id="59" dur="500" fill="hold"/>
                                        <p:tgtEl>
                                          <p:spTgt spid="87"/>
                                        </p:tgtEl>
                                        <p:attrNameLst>
                                          <p:attrName>ppt_x</p:attrName>
                                        </p:attrNameLst>
                                      </p:cBhvr>
                                      <p:tavLst>
                                        <p:tav tm="0">
                                          <p:val>
                                            <p:strVal val="#ppt_x"/>
                                          </p:val>
                                        </p:tav>
                                        <p:tav tm="100000">
                                          <p:val>
                                            <p:strVal val="#ppt_x"/>
                                          </p:val>
                                        </p:tav>
                                      </p:tavLst>
                                    </p:anim>
                                    <p:anim calcmode="lin" valueType="num">
                                      <p:cBhvr additive="base">
                                        <p:cTn id="60"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5" grpId="0"/>
      <p:bldP spid="36" grpId="0"/>
      <p:bldP spid="63" grpId="0"/>
      <p:bldP spid="64" grpId="0"/>
      <p:bldP spid="85" grpId="0"/>
      <p:bldP spid="86" grpId="0"/>
      <p:bldP spid="8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ular Callout 6"/>
          <p:cNvSpPr/>
          <p:nvPr/>
        </p:nvSpPr>
        <p:spPr>
          <a:xfrm>
            <a:off x="2491600" y="2035857"/>
            <a:ext cx="857203" cy="589327"/>
          </a:xfrm>
          <a:prstGeom prst="wedgeRectCallout">
            <a:avLst>
              <a:gd name="adj1" fmla="val -33333"/>
              <a:gd name="adj2" fmla="val 110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10%</a:t>
            </a:r>
          </a:p>
        </p:txBody>
      </p:sp>
      <p:grpSp>
        <p:nvGrpSpPr>
          <p:cNvPr id="8" name="Group 58"/>
          <p:cNvGrpSpPr/>
          <p:nvPr/>
        </p:nvGrpSpPr>
        <p:grpSpPr>
          <a:xfrm>
            <a:off x="2813052" y="2918731"/>
            <a:ext cx="2143007" cy="321451"/>
            <a:chOff x="2000251" y="2075656"/>
            <a:chExt cx="1524000" cy="228600"/>
          </a:xfrm>
        </p:grpSpPr>
        <p:cxnSp>
          <p:nvCxnSpPr>
            <p:cNvPr id="11" name="Straight Connector 10"/>
            <p:cNvCxnSpPr/>
            <p:nvPr/>
          </p:nvCxnSpPr>
          <p:spPr>
            <a:xfrm>
              <a:off x="2000251" y="2189162"/>
              <a:ext cx="1524000"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2" name="Chevron 11"/>
            <p:cNvSpPr/>
            <p:nvPr/>
          </p:nvSpPr>
          <p:spPr>
            <a:xfrm>
              <a:off x="2647951" y="2075656"/>
              <a:ext cx="228600" cy="2286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6" name="Rectangular Callout 15"/>
          <p:cNvSpPr/>
          <p:nvPr/>
        </p:nvSpPr>
        <p:spPr>
          <a:xfrm>
            <a:off x="6134713" y="2035857"/>
            <a:ext cx="857203" cy="589327"/>
          </a:xfrm>
          <a:prstGeom prst="wedgeRectCallout">
            <a:avLst>
              <a:gd name="adj1" fmla="val -33333"/>
              <a:gd name="adj2" fmla="val 1102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50%</a:t>
            </a:r>
          </a:p>
        </p:txBody>
      </p:sp>
      <p:grpSp>
        <p:nvGrpSpPr>
          <p:cNvPr id="9" name="Group 59"/>
          <p:cNvGrpSpPr/>
          <p:nvPr/>
        </p:nvGrpSpPr>
        <p:grpSpPr>
          <a:xfrm>
            <a:off x="6456164" y="2918731"/>
            <a:ext cx="2143007" cy="321451"/>
            <a:chOff x="4591051" y="2075656"/>
            <a:chExt cx="1524000" cy="228600"/>
          </a:xfrm>
        </p:grpSpPr>
        <p:cxnSp>
          <p:nvCxnSpPr>
            <p:cNvPr id="17" name="Straight Connector 16"/>
            <p:cNvCxnSpPr/>
            <p:nvPr/>
          </p:nvCxnSpPr>
          <p:spPr>
            <a:xfrm>
              <a:off x="4591051" y="2189162"/>
              <a:ext cx="152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Chevron 17"/>
            <p:cNvSpPr/>
            <p:nvPr/>
          </p:nvSpPr>
          <p:spPr>
            <a:xfrm>
              <a:off x="5238751" y="2075656"/>
              <a:ext cx="228600" cy="22860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Rectangular Callout 21"/>
          <p:cNvSpPr/>
          <p:nvPr/>
        </p:nvSpPr>
        <p:spPr>
          <a:xfrm>
            <a:off x="9777825" y="2035857"/>
            <a:ext cx="857203" cy="589327"/>
          </a:xfrm>
          <a:prstGeom prst="wedgeRectCallout">
            <a:avLst>
              <a:gd name="adj1" fmla="val -33333"/>
              <a:gd name="adj2" fmla="val 11022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10%</a:t>
            </a:r>
          </a:p>
        </p:txBody>
      </p:sp>
      <p:sp>
        <p:nvSpPr>
          <p:cNvPr id="26" name="Rectangular Callout 25"/>
          <p:cNvSpPr/>
          <p:nvPr/>
        </p:nvSpPr>
        <p:spPr>
          <a:xfrm>
            <a:off x="3777405" y="5678970"/>
            <a:ext cx="857203" cy="589327"/>
          </a:xfrm>
          <a:prstGeom prst="wedgeRectCallout">
            <a:avLst>
              <a:gd name="adj1" fmla="val -33333"/>
              <a:gd name="adj2" fmla="val -10568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10%</a:t>
            </a:r>
          </a:p>
        </p:txBody>
      </p:sp>
      <p:sp>
        <p:nvSpPr>
          <p:cNvPr id="32" name="Rectangular Callout 31"/>
          <p:cNvSpPr/>
          <p:nvPr/>
        </p:nvSpPr>
        <p:spPr>
          <a:xfrm>
            <a:off x="7420517" y="5678970"/>
            <a:ext cx="857203" cy="589327"/>
          </a:xfrm>
          <a:prstGeom prst="wedgeRectCallout">
            <a:avLst>
              <a:gd name="adj1" fmla="val -33333"/>
              <a:gd name="adj2" fmla="val -1125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40%</a:t>
            </a:r>
          </a:p>
        </p:txBody>
      </p:sp>
      <p:grpSp>
        <p:nvGrpSpPr>
          <p:cNvPr id="10" name="Group 61"/>
          <p:cNvGrpSpPr/>
          <p:nvPr/>
        </p:nvGrpSpPr>
        <p:grpSpPr>
          <a:xfrm>
            <a:off x="7741969" y="4927801"/>
            <a:ext cx="2143007" cy="321451"/>
            <a:chOff x="5505451" y="3504406"/>
            <a:chExt cx="1524000" cy="228600"/>
          </a:xfrm>
        </p:grpSpPr>
        <p:cxnSp>
          <p:nvCxnSpPr>
            <p:cNvPr id="33" name="Straight Connector 32"/>
            <p:cNvCxnSpPr/>
            <p:nvPr/>
          </p:nvCxnSpPr>
          <p:spPr>
            <a:xfrm>
              <a:off x="5505451" y="3617912"/>
              <a:ext cx="1524000" cy="1588"/>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4" name="Chevron 33"/>
            <p:cNvSpPr/>
            <p:nvPr/>
          </p:nvSpPr>
          <p:spPr>
            <a:xfrm flipH="1">
              <a:off x="6153151" y="3504406"/>
              <a:ext cx="228600" cy="228600"/>
            </a:xfrm>
            <a:prstGeom prst="chevr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8" name="Rectangular Callout 37"/>
          <p:cNvSpPr/>
          <p:nvPr/>
        </p:nvSpPr>
        <p:spPr>
          <a:xfrm>
            <a:off x="11063630" y="5678970"/>
            <a:ext cx="857203" cy="589327"/>
          </a:xfrm>
          <a:prstGeom prst="wedgeRectCallout">
            <a:avLst>
              <a:gd name="adj1" fmla="val -30208"/>
              <a:gd name="adj2" fmla="val -12613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50" b="1" dirty="0"/>
              <a:t>30%</a:t>
            </a:r>
          </a:p>
        </p:txBody>
      </p:sp>
      <p:grpSp>
        <p:nvGrpSpPr>
          <p:cNvPr id="14" name="Group 53"/>
          <p:cNvGrpSpPr/>
          <p:nvPr/>
        </p:nvGrpSpPr>
        <p:grpSpPr>
          <a:xfrm>
            <a:off x="4956059" y="2330521"/>
            <a:ext cx="1500105" cy="1500105"/>
            <a:chOff x="3524251" y="1657350"/>
            <a:chExt cx="1066800" cy="1066800"/>
          </a:xfrm>
        </p:grpSpPr>
        <p:sp>
          <p:nvSpPr>
            <p:cNvPr id="13" name="Oval 12"/>
            <p:cNvSpPr/>
            <p:nvPr/>
          </p:nvSpPr>
          <p:spPr>
            <a:xfrm>
              <a:off x="3524251" y="1657350"/>
              <a:ext cx="1066800" cy="1066800"/>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
            <p:cNvSpPr txBox="1">
              <a:spLocks/>
            </p:cNvSpPr>
            <p:nvPr/>
          </p:nvSpPr>
          <p:spPr>
            <a:xfrm flipH="1">
              <a:off x="3524251" y="230663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2"/>
                  </a:solidFill>
                </a:rPr>
                <a:t>Developed</a:t>
              </a:r>
              <a:endParaRPr lang="en-US" sz="1477" dirty="0">
                <a:solidFill>
                  <a:schemeClr val="accent2"/>
                </a:solidFill>
              </a:endParaRPr>
            </a:p>
          </p:txBody>
        </p:sp>
        <p:sp>
          <p:nvSpPr>
            <p:cNvPr id="46" name="Freeform 27"/>
            <p:cNvSpPr>
              <a:spLocks noEditPoints="1"/>
            </p:cNvSpPr>
            <p:nvPr/>
          </p:nvSpPr>
          <p:spPr bwMode="auto">
            <a:xfrm>
              <a:off x="3849689" y="1866900"/>
              <a:ext cx="415925" cy="415925"/>
            </a:xfrm>
            <a:custGeom>
              <a:avLst/>
              <a:gdLst/>
              <a:ahLst/>
              <a:cxnLst>
                <a:cxn ang="0">
                  <a:pos x="222" y="154"/>
                </a:cxn>
                <a:cxn ang="0">
                  <a:pos x="213" y="176"/>
                </a:cxn>
                <a:cxn ang="0">
                  <a:pos x="221" y="215"/>
                </a:cxn>
                <a:cxn ang="0">
                  <a:pos x="215" y="222"/>
                </a:cxn>
                <a:cxn ang="0">
                  <a:pos x="176" y="212"/>
                </a:cxn>
                <a:cxn ang="0">
                  <a:pos x="152" y="222"/>
                </a:cxn>
                <a:cxn ang="0">
                  <a:pos x="154" y="222"/>
                </a:cxn>
                <a:cxn ang="0">
                  <a:pos x="131" y="256"/>
                </a:cxn>
                <a:cxn ang="0">
                  <a:pos x="125" y="256"/>
                </a:cxn>
                <a:cxn ang="0">
                  <a:pos x="102" y="221"/>
                </a:cxn>
                <a:cxn ang="0">
                  <a:pos x="79" y="211"/>
                </a:cxn>
                <a:cxn ang="0">
                  <a:pos x="80" y="213"/>
                </a:cxn>
                <a:cxn ang="0">
                  <a:pos x="40" y="221"/>
                </a:cxn>
                <a:cxn ang="0">
                  <a:pos x="35" y="216"/>
                </a:cxn>
                <a:cxn ang="0">
                  <a:pos x="44" y="175"/>
                </a:cxn>
                <a:cxn ang="0">
                  <a:pos x="35" y="154"/>
                </a:cxn>
                <a:cxn ang="0">
                  <a:pos x="0" y="131"/>
                </a:cxn>
                <a:cxn ang="0">
                  <a:pos x="0" y="125"/>
                </a:cxn>
                <a:cxn ang="0">
                  <a:pos x="35" y="102"/>
                </a:cxn>
                <a:cxn ang="0">
                  <a:pos x="44" y="80"/>
                </a:cxn>
                <a:cxn ang="0">
                  <a:pos x="34" y="40"/>
                </a:cxn>
                <a:cxn ang="0">
                  <a:pos x="40" y="35"/>
                </a:cxn>
                <a:cxn ang="0">
                  <a:pos x="80" y="43"/>
                </a:cxn>
                <a:cxn ang="0">
                  <a:pos x="102" y="34"/>
                </a:cxn>
                <a:cxn ang="0">
                  <a:pos x="125" y="0"/>
                </a:cxn>
                <a:cxn ang="0">
                  <a:pos x="131" y="0"/>
                </a:cxn>
                <a:cxn ang="0">
                  <a:pos x="154" y="34"/>
                </a:cxn>
                <a:cxn ang="0">
                  <a:pos x="176" y="43"/>
                </a:cxn>
                <a:cxn ang="0">
                  <a:pos x="216" y="34"/>
                </a:cxn>
                <a:cxn ang="0">
                  <a:pos x="222" y="40"/>
                </a:cxn>
                <a:cxn ang="0">
                  <a:pos x="213" y="80"/>
                </a:cxn>
                <a:cxn ang="0">
                  <a:pos x="222" y="102"/>
                </a:cxn>
                <a:cxn ang="0">
                  <a:pos x="256" y="125"/>
                </a:cxn>
                <a:cxn ang="0">
                  <a:pos x="256" y="131"/>
                </a:cxn>
                <a:cxn ang="0">
                  <a:pos x="222" y="154"/>
                </a:cxn>
                <a:cxn ang="0">
                  <a:pos x="128" y="56"/>
                </a:cxn>
                <a:cxn ang="0">
                  <a:pos x="56" y="128"/>
                </a:cxn>
                <a:cxn ang="0">
                  <a:pos x="128" y="200"/>
                </a:cxn>
                <a:cxn ang="0">
                  <a:pos x="200" y="128"/>
                </a:cxn>
                <a:cxn ang="0">
                  <a:pos x="128" y="56"/>
                </a:cxn>
                <a:cxn ang="0">
                  <a:pos x="128" y="176"/>
                </a:cxn>
                <a:cxn ang="0">
                  <a:pos x="80" y="128"/>
                </a:cxn>
                <a:cxn ang="0">
                  <a:pos x="128" y="80"/>
                </a:cxn>
                <a:cxn ang="0">
                  <a:pos x="176" y="128"/>
                </a:cxn>
                <a:cxn ang="0">
                  <a:pos x="128" y="176"/>
                </a:cxn>
                <a:cxn ang="0">
                  <a:pos x="128" y="104"/>
                </a:cxn>
                <a:cxn ang="0">
                  <a:pos x="104" y="128"/>
                </a:cxn>
                <a:cxn ang="0">
                  <a:pos x="128" y="152"/>
                </a:cxn>
                <a:cxn ang="0">
                  <a:pos x="152" y="128"/>
                </a:cxn>
                <a:cxn ang="0">
                  <a:pos x="128" y="104"/>
                </a:cxn>
              </a:cxnLst>
              <a:rect l="0" t="0" r="r" b="b"/>
              <a:pathLst>
                <a:path w="256" h="256">
                  <a:moveTo>
                    <a:pt x="222" y="154"/>
                  </a:moveTo>
                  <a:cubicBezTo>
                    <a:pt x="220" y="162"/>
                    <a:pt x="217" y="169"/>
                    <a:pt x="213" y="176"/>
                  </a:cubicBezTo>
                  <a:cubicBezTo>
                    <a:pt x="213" y="177"/>
                    <a:pt x="234" y="203"/>
                    <a:pt x="221" y="215"/>
                  </a:cubicBezTo>
                  <a:cubicBezTo>
                    <a:pt x="215" y="222"/>
                    <a:pt x="215" y="222"/>
                    <a:pt x="215" y="222"/>
                  </a:cubicBezTo>
                  <a:cubicBezTo>
                    <a:pt x="205" y="231"/>
                    <a:pt x="182" y="216"/>
                    <a:pt x="176" y="212"/>
                  </a:cubicBezTo>
                  <a:cubicBezTo>
                    <a:pt x="169" y="217"/>
                    <a:pt x="161" y="220"/>
                    <a:pt x="152" y="222"/>
                  </a:cubicBezTo>
                  <a:cubicBezTo>
                    <a:pt x="154" y="222"/>
                    <a:pt x="154" y="222"/>
                    <a:pt x="154" y="222"/>
                  </a:cubicBezTo>
                  <a:cubicBezTo>
                    <a:pt x="154" y="222"/>
                    <a:pt x="150" y="256"/>
                    <a:pt x="131" y="256"/>
                  </a:cubicBezTo>
                  <a:cubicBezTo>
                    <a:pt x="125" y="256"/>
                    <a:pt x="125" y="256"/>
                    <a:pt x="125" y="256"/>
                  </a:cubicBezTo>
                  <a:cubicBezTo>
                    <a:pt x="111" y="256"/>
                    <a:pt x="103" y="227"/>
                    <a:pt x="102" y="221"/>
                  </a:cubicBezTo>
                  <a:cubicBezTo>
                    <a:pt x="94" y="219"/>
                    <a:pt x="86" y="216"/>
                    <a:pt x="79" y="211"/>
                  </a:cubicBezTo>
                  <a:cubicBezTo>
                    <a:pt x="80" y="213"/>
                    <a:pt x="80" y="213"/>
                    <a:pt x="80" y="213"/>
                  </a:cubicBezTo>
                  <a:cubicBezTo>
                    <a:pt x="80" y="213"/>
                    <a:pt x="53" y="234"/>
                    <a:pt x="40" y="221"/>
                  </a:cubicBezTo>
                  <a:cubicBezTo>
                    <a:pt x="35" y="216"/>
                    <a:pt x="35" y="216"/>
                    <a:pt x="35" y="216"/>
                  </a:cubicBezTo>
                  <a:cubicBezTo>
                    <a:pt x="25" y="206"/>
                    <a:pt x="41" y="180"/>
                    <a:pt x="44" y="175"/>
                  </a:cubicBezTo>
                  <a:cubicBezTo>
                    <a:pt x="40" y="169"/>
                    <a:pt x="37" y="162"/>
                    <a:pt x="35" y="154"/>
                  </a:cubicBezTo>
                  <a:cubicBezTo>
                    <a:pt x="29" y="153"/>
                    <a:pt x="0" y="145"/>
                    <a:pt x="0" y="131"/>
                  </a:cubicBezTo>
                  <a:cubicBezTo>
                    <a:pt x="0" y="125"/>
                    <a:pt x="0" y="125"/>
                    <a:pt x="0" y="125"/>
                  </a:cubicBezTo>
                  <a:cubicBezTo>
                    <a:pt x="0" y="108"/>
                    <a:pt x="28" y="103"/>
                    <a:pt x="35" y="102"/>
                  </a:cubicBezTo>
                  <a:cubicBezTo>
                    <a:pt x="37" y="94"/>
                    <a:pt x="40" y="87"/>
                    <a:pt x="44" y="80"/>
                  </a:cubicBezTo>
                  <a:cubicBezTo>
                    <a:pt x="41" y="76"/>
                    <a:pt x="24" y="50"/>
                    <a:pt x="34" y="40"/>
                  </a:cubicBezTo>
                  <a:cubicBezTo>
                    <a:pt x="40" y="35"/>
                    <a:pt x="40" y="35"/>
                    <a:pt x="40" y="35"/>
                  </a:cubicBezTo>
                  <a:cubicBezTo>
                    <a:pt x="51" y="23"/>
                    <a:pt x="75" y="39"/>
                    <a:pt x="80" y="43"/>
                  </a:cubicBezTo>
                  <a:cubicBezTo>
                    <a:pt x="87" y="39"/>
                    <a:pt x="94" y="36"/>
                    <a:pt x="102" y="34"/>
                  </a:cubicBezTo>
                  <a:cubicBezTo>
                    <a:pt x="104" y="27"/>
                    <a:pt x="112" y="0"/>
                    <a:pt x="125" y="0"/>
                  </a:cubicBezTo>
                  <a:cubicBezTo>
                    <a:pt x="131" y="0"/>
                    <a:pt x="131" y="0"/>
                    <a:pt x="131" y="0"/>
                  </a:cubicBezTo>
                  <a:cubicBezTo>
                    <a:pt x="147" y="0"/>
                    <a:pt x="153" y="26"/>
                    <a:pt x="154" y="34"/>
                  </a:cubicBezTo>
                  <a:cubicBezTo>
                    <a:pt x="162" y="36"/>
                    <a:pt x="169" y="39"/>
                    <a:pt x="176" y="43"/>
                  </a:cubicBezTo>
                  <a:cubicBezTo>
                    <a:pt x="182" y="39"/>
                    <a:pt x="206" y="24"/>
                    <a:pt x="216" y="34"/>
                  </a:cubicBezTo>
                  <a:cubicBezTo>
                    <a:pt x="222" y="40"/>
                    <a:pt x="222" y="40"/>
                    <a:pt x="222" y="40"/>
                  </a:cubicBezTo>
                  <a:cubicBezTo>
                    <a:pt x="233" y="51"/>
                    <a:pt x="217" y="74"/>
                    <a:pt x="213" y="80"/>
                  </a:cubicBezTo>
                  <a:cubicBezTo>
                    <a:pt x="217" y="87"/>
                    <a:pt x="220" y="94"/>
                    <a:pt x="222" y="102"/>
                  </a:cubicBezTo>
                  <a:cubicBezTo>
                    <a:pt x="224" y="102"/>
                    <a:pt x="256" y="107"/>
                    <a:pt x="256" y="125"/>
                  </a:cubicBezTo>
                  <a:cubicBezTo>
                    <a:pt x="256" y="131"/>
                    <a:pt x="256" y="131"/>
                    <a:pt x="256" y="131"/>
                  </a:cubicBezTo>
                  <a:cubicBezTo>
                    <a:pt x="256" y="144"/>
                    <a:pt x="229" y="152"/>
                    <a:pt x="222" y="154"/>
                  </a:cubicBezTo>
                  <a:moveTo>
                    <a:pt x="128" y="56"/>
                  </a:moveTo>
                  <a:cubicBezTo>
                    <a:pt x="88" y="56"/>
                    <a:pt x="56" y="88"/>
                    <a:pt x="56" y="128"/>
                  </a:cubicBezTo>
                  <a:cubicBezTo>
                    <a:pt x="56" y="168"/>
                    <a:pt x="88" y="200"/>
                    <a:pt x="128" y="200"/>
                  </a:cubicBezTo>
                  <a:cubicBezTo>
                    <a:pt x="168" y="200"/>
                    <a:pt x="200" y="168"/>
                    <a:pt x="200" y="128"/>
                  </a:cubicBezTo>
                  <a:cubicBezTo>
                    <a:pt x="200" y="88"/>
                    <a:pt x="168" y="56"/>
                    <a:pt x="128" y="56"/>
                  </a:cubicBezTo>
                  <a:moveTo>
                    <a:pt x="128" y="176"/>
                  </a:moveTo>
                  <a:cubicBezTo>
                    <a:pt x="101" y="176"/>
                    <a:pt x="80" y="155"/>
                    <a:pt x="80" y="128"/>
                  </a:cubicBezTo>
                  <a:cubicBezTo>
                    <a:pt x="80" y="101"/>
                    <a:pt x="101" y="80"/>
                    <a:pt x="128" y="80"/>
                  </a:cubicBezTo>
                  <a:cubicBezTo>
                    <a:pt x="155" y="80"/>
                    <a:pt x="176" y="101"/>
                    <a:pt x="176" y="128"/>
                  </a:cubicBezTo>
                  <a:cubicBezTo>
                    <a:pt x="176" y="155"/>
                    <a:pt x="155" y="176"/>
                    <a:pt x="128" y="176"/>
                  </a:cubicBezTo>
                  <a:moveTo>
                    <a:pt x="128" y="104"/>
                  </a:moveTo>
                  <a:cubicBezTo>
                    <a:pt x="115" y="104"/>
                    <a:pt x="104" y="115"/>
                    <a:pt x="104" y="128"/>
                  </a:cubicBezTo>
                  <a:cubicBezTo>
                    <a:pt x="104" y="141"/>
                    <a:pt x="115" y="152"/>
                    <a:pt x="128" y="152"/>
                  </a:cubicBezTo>
                  <a:cubicBezTo>
                    <a:pt x="141" y="152"/>
                    <a:pt x="152" y="141"/>
                    <a:pt x="152" y="128"/>
                  </a:cubicBezTo>
                  <a:cubicBezTo>
                    <a:pt x="152" y="115"/>
                    <a:pt x="141" y="104"/>
                    <a:pt x="128" y="104"/>
                  </a:cubicBezTo>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20" name="Group 54"/>
          <p:cNvGrpSpPr/>
          <p:nvPr/>
        </p:nvGrpSpPr>
        <p:grpSpPr>
          <a:xfrm>
            <a:off x="8599171" y="2330521"/>
            <a:ext cx="1500105" cy="1500105"/>
            <a:chOff x="6115051" y="1657350"/>
            <a:chExt cx="1066800" cy="1066800"/>
          </a:xfrm>
        </p:grpSpPr>
        <p:sp>
          <p:nvSpPr>
            <p:cNvPr id="19" name="Oval 18"/>
            <p:cNvSpPr/>
            <p:nvPr/>
          </p:nvSpPr>
          <p:spPr>
            <a:xfrm>
              <a:off x="6115051" y="1657350"/>
              <a:ext cx="1066800" cy="1066800"/>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3"/>
            <p:cNvSpPr txBox="1">
              <a:spLocks/>
            </p:cNvSpPr>
            <p:nvPr/>
          </p:nvSpPr>
          <p:spPr>
            <a:xfrm flipH="1">
              <a:off x="6115051" y="230663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3"/>
                  </a:solidFill>
                </a:rPr>
                <a:t>Marketing</a:t>
              </a:r>
              <a:endParaRPr lang="en-US" sz="1477" dirty="0">
                <a:solidFill>
                  <a:schemeClr val="accent3"/>
                </a:solidFill>
              </a:endParaRPr>
            </a:p>
          </p:txBody>
        </p:sp>
        <p:sp>
          <p:nvSpPr>
            <p:cNvPr id="47" name="Freeform 191"/>
            <p:cNvSpPr>
              <a:spLocks/>
            </p:cNvSpPr>
            <p:nvPr/>
          </p:nvSpPr>
          <p:spPr bwMode="auto">
            <a:xfrm>
              <a:off x="6448425" y="1831975"/>
              <a:ext cx="400050" cy="387350"/>
            </a:xfrm>
            <a:custGeom>
              <a:avLst/>
              <a:gdLst/>
              <a:ahLst/>
              <a:cxnLst>
                <a:cxn ang="0">
                  <a:pos x="256" y="236"/>
                </a:cxn>
                <a:cxn ang="0">
                  <a:pos x="256" y="236"/>
                </a:cxn>
                <a:cxn ang="0">
                  <a:pos x="244" y="248"/>
                </a:cxn>
                <a:cxn ang="0">
                  <a:pos x="12" y="248"/>
                </a:cxn>
                <a:cxn ang="0">
                  <a:pos x="0" y="236"/>
                </a:cxn>
                <a:cxn ang="0">
                  <a:pos x="0" y="236"/>
                </a:cxn>
                <a:cxn ang="0">
                  <a:pos x="0" y="236"/>
                </a:cxn>
                <a:cxn ang="0">
                  <a:pos x="32" y="176"/>
                </a:cxn>
                <a:cxn ang="0">
                  <a:pos x="69" y="164"/>
                </a:cxn>
                <a:cxn ang="0">
                  <a:pos x="100" y="150"/>
                </a:cxn>
                <a:cxn ang="0">
                  <a:pos x="100" y="127"/>
                </a:cxn>
                <a:cxn ang="0">
                  <a:pos x="88" y="97"/>
                </a:cxn>
                <a:cxn ang="0">
                  <a:pos x="80" y="85"/>
                </a:cxn>
                <a:cxn ang="0">
                  <a:pos x="84" y="65"/>
                </a:cxn>
                <a:cxn ang="0">
                  <a:pos x="82" y="39"/>
                </a:cxn>
                <a:cxn ang="0">
                  <a:pos x="128" y="0"/>
                </a:cxn>
                <a:cxn ang="0">
                  <a:pos x="175" y="39"/>
                </a:cxn>
                <a:cxn ang="0">
                  <a:pos x="172" y="65"/>
                </a:cxn>
                <a:cxn ang="0">
                  <a:pos x="176" y="85"/>
                </a:cxn>
                <a:cxn ang="0">
                  <a:pos x="168" y="97"/>
                </a:cxn>
                <a:cxn ang="0">
                  <a:pos x="156" y="126"/>
                </a:cxn>
                <a:cxn ang="0">
                  <a:pos x="156" y="150"/>
                </a:cxn>
                <a:cxn ang="0">
                  <a:pos x="187" y="164"/>
                </a:cxn>
                <a:cxn ang="0">
                  <a:pos x="224" y="176"/>
                </a:cxn>
                <a:cxn ang="0">
                  <a:pos x="256" y="236"/>
                </a:cxn>
              </a:cxnLst>
              <a:rect l="0" t="0" r="r" b="b"/>
              <a:pathLst>
                <a:path w="256" h="248">
                  <a:moveTo>
                    <a:pt x="256" y="236"/>
                  </a:moveTo>
                  <a:cubicBezTo>
                    <a:pt x="256" y="236"/>
                    <a:pt x="256" y="236"/>
                    <a:pt x="256" y="236"/>
                  </a:cubicBezTo>
                  <a:cubicBezTo>
                    <a:pt x="256" y="243"/>
                    <a:pt x="251" y="248"/>
                    <a:pt x="244" y="248"/>
                  </a:cubicBezTo>
                  <a:cubicBezTo>
                    <a:pt x="12" y="248"/>
                    <a:pt x="12" y="248"/>
                    <a:pt x="12" y="248"/>
                  </a:cubicBezTo>
                  <a:cubicBezTo>
                    <a:pt x="5" y="248"/>
                    <a:pt x="0" y="243"/>
                    <a:pt x="0" y="236"/>
                  </a:cubicBezTo>
                  <a:cubicBezTo>
                    <a:pt x="0" y="236"/>
                    <a:pt x="0" y="236"/>
                    <a:pt x="0" y="236"/>
                  </a:cubicBezTo>
                  <a:cubicBezTo>
                    <a:pt x="0" y="236"/>
                    <a:pt x="0" y="236"/>
                    <a:pt x="0" y="236"/>
                  </a:cubicBezTo>
                  <a:cubicBezTo>
                    <a:pt x="0" y="236"/>
                    <a:pt x="0" y="192"/>
                    <a:pt x="32" y="176"/>
                  </a:cubicBezTo>
                  <a:cubicBezTo>
                    <a:pt x="52" y="166"/>
                    <a:pt x="44" y="174"/>
                    <a:pt x="69" y="164"/>
                  </a:cubicBezTo>
                  <a:cubicBezTo>
                    <a:pt x="94" y="154"/>
                    <a:pt x="100" y="150"/>
                    <a:pt x="100" y="150"/>
                  </a:cubicBezTo>
                  <a:cubicBezTo>
                    <a:pt x="100" y="127"/>
                    <a:pt x="100" y="127"/>
                    <a:pt x="100" y="127"/>
                  </a:cubicBezTo>
                  <a:cubicBezTo>
                    <a:pt x="100" y="127"/>
                    <a:pt x="91" y="119"/>
                    <a:pt x="88" y="97"/>
                  </a:cubicBezTo>
                  <a:cubicBezTo>
                    <a:pt x="82" y="99"/>
                    <a:pt x="80" y="90"/>
                    <a:pt x="80" y="85"/>
                  </a:cubicBezTo>
                  <a:cubicBezTo>
                    <a:pt x="80" y="80"/>
                    <a:pt x="77" y="63"/>
                    <a:pt x="84" y="65"/>
                  </a:cubicBezTo>
                  <a:cubicBezTo>
                    <a:pt x="82" y="54"/>
                    <a:pt x="81" y="44"/>
                    <a:pt x="82" y="39"/>
                  </a:cubicBezTo>
                  <a:cubicBezTo>
                    <a:pt x="83" y="21"/>
                    <a:pt x="101" y="1"/>
                    <a:pt x="128" y="0"/>
                  </a:cubicBezTo>
                  <a:cubicBezTo>
                    <a:pt x="160" y="1"/>
                    <a:pt x="173" y="21"/>
                    <a:pt x="175" y="39"/>
                  </a:cubicBezTo>
                  <a:cubicBezTo>
                    <a:pt x="175" y="44"/>
                    <a:pt x="174" y="54"/>
                    <a:pt x="172" y="65"/>
                  </a:cubicBezTo>
                  <a:cubicBezTo>
                    <a:pt x="180" y="63"/>
                    <a:pt x="177" y="80"/>
                    <a:pt x="176" y="85"/>
                  </a:cubicBezTo>
                  <a:cubicBezTo>
                    <a:pt x="176" y="90"/>
                    <a:pt x="174" y="99"/>
                    <a:pt x="168" y="97"/>
                  </a:cubicBezTo>
                  <a:cubicBezTo>
                    <a:pt x="165" y="119"/>
                    <a:pt x="156" y="126"/>
                    <a:pt x="156" y="126"/>
                  </a:cubicBezTo>
                  <a:cubicBezTo>
                    <a:pt x="156" y="150"/>
                    <a:pt x="156" y="150"/>
                    <a:pt x="156" y="150"/>
                  </a:cubicBezTo>
                  <a:cubicBezTo>
                    <a:pt x="156" y="150"/>
                    <a:pt x="162" y="153"/>
                    <a:pt x="187" y="164"/>
                  </a:cubicBezTo>
                  <a:cubicBezTo>
                    <a:pt x="212" y="174"/>
                    <a:pt x="204" y="166"/>
                    <a:pt x="224" y="176"/>
                  </a:cubicBezTo>
                  <a:cubicBezTo>
                    <a:pt x="256" y="192"/>
                    <a:pt x="256" y="236"/>
                    <a:pt x="256" y="236"/>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24" name="Group 62"/>
          <p:cNvGrpSpPr/>
          <p:nvPr/>
        </p:nvGrpSpPr>
        <p:grpSpPr>
          <a:xfrm>
            <a:off x="4098856" y="4927801"/>
            <a:ext cx="2143007" cy="321451"/>
            <a:chOff x="2914651" y="3504406"/>
            <a:chExt cx="1524000" cy="228600"/>
          </a:xfrm>
        </p:grpSpPr>
        <p:cxnSp>
          <p:nvCxnSpPr>
            <p:cNvPr id="27" name="Straight Connector 26"/>
            <p:cNvCxnSpPr/>
            <p:nvPr/>
          </p:nvCxnSpPr>
          <p:spPr>
            <a:xfrm>
              <a:off x="2914651" y="3617912"/>
              <a:ext cx="1524000" cy="1588"/>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Chevron 27"/>
            <p:cNvSpPr/>
            <p:nvPr/>
          </p:nvSpPr>
          <p:spPr>
            <a:xfrm flipH="1">
              <a:off x="3562351" y="3504406"/>
              <a:ext cx="228600" cy="228600"/>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0" name="Group 64"/>
          <p:cNvGrpSpPr/>
          <p:nvPr/>
        </p:nvGrpSpPr>
        <p:grpSpPr>
          <a:xfrm>
            <a:off x="830769" y="3080573"/>
            <a:ext cx="1767983" cy="2009069"/>
            <a:chOff x="590550" y="2190750"/>
            <a:chExt cx="1257301" cy="1428750"/>
          </a:xfrm>
        </p:grpSpPr>
        <p:cxnSp>
          <p:nvCxnSpPr>
            <p:cNvPr id="43" name="Elbow Connector 42"/>
            <p:cNvCxnSpPr>
              <a:stCxn id="23" idx="2"/>
              <a:endCxn id="4" idx="2"/>
            </p:cNvCxnSpPr>
            <p:nvPr/>
          </p:nvCxnSpPr>
          <p:spPr>
            <a:xfrm rot="10800000">
              <a:off x="933451" y="2190750"/>
              <a:ext cx="914400" cy="1428750"/>
            </a:xfrm>
            <a:prstGeom prst="bentConnector3">
              <a:avLst>
                <a:gd name="adj1" fmla="val 125000"/>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Chevron 48"/>
            <p:cNvSpPr/>
            <p:nvPr/>
          </p:nvSpPr>
          <p:spPr>
            <a:xfrm rot="16200000" flipV="1">
              <a:off x="590550" y="2790825"/>
              <a:ext cx="228600" cy="228600"/>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grpSp>
      <p:grpSp>
        <p:nvGrpSpPr>
          <p:cNvPr id="36" name="Group 55"/>
          <p:cNvGrpSpPr/>
          <p:nvPr/>
        </p:nvGrpSpPr>
        <p:grpSpPr>
          <a:xfrm>
            <a:off x="9884976" y="4339590"/>
            <a:ext cx="1500105" cy="1500105"/>
            <a:chOff x="7029451" y="3086100"/>
            <a:chExt cx="1066800" cy="1066800"/>
          </a:xfrm>
        </p:grpSpPr>
        <p:sp>
          <p:nvSpPr>
            <p:cNvPr id="35" name="Oval 34"/>
            <p:cNvSpPr/>
            <p:nvPr/>
          </p:nvSpPr>
          <p:spPr>
            <a:xfrm>
              <a:off x="7029451" y="3086100"/>
              <a:ext cx="1066800" cy="1066800"/>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3"/>
            <p:cNvSpPr txBox="1">
              <a:spLocks/>
            </p:cNvSpPr>
            <p:nvPr/>
          </p:nvSpPr>
          <p:spPr>
            <a:xfrm flipH="1">
              <a:off x="7029451" y="373538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4"/>
                  </a:solidFill>
                </a:rPr>
                <a:t>Mobile</a:t>
              </a:r>
              <a:endParaRPr lang="en-US" sz="1477" dirty="0">
                <a:solidFill>
                  <a:schemeClr val="accent4"/>
                </a:solidFill>
              </a:endParaRPr>
            </a:p>
          </p:txBody>
        </p:sp>
        <p:sp>
          <p:nvSpPr>
            <p:cNvPr id="50" name="Freeform 225"/>
            <p:cNvSpPr>
              <a:spLocks noEditPoints="1"/>
            </p:cNvSpPr>
            <p:nvPr/>
          </p:nvSpPr>
          <p:spPr bwMode="auto">
            <a:xfrm>
              <a:off x="7448550" y="3277522"/>
              <a:ext cx="228600" cy="390832"/>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39" name="Group 57"/>
          <p:cNvGrpSpPr/>
          <p:nvPr/>
        </p:nvGrpSpPr>
        <p:grpSpPr>
          <a:xfrm>
            <a:off x="2598751" y="4339590"/>
            <a:ext cx="1500105" cy="1500105"/>
            <a:chOff x="1847851" y="3086100"/>
            <a:chExt cx="1066800" cy="1066800"/>
          </a:xfrm>
        </p:grpSpPr>
        <p:sp>
          <p:nvSpPr>
            <p:cNvPr id="23" name="Oval 22"/>
            <p:cNvSpPr/>
            <p:nvPr/>
          </p:nvSpPr>
          <p:spPr>
            <a:xfrm>
              <a:off x="1847851" y="3086100"/>
              <a:ext cx="1066800" cy="106680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3"/>
            <p:cNvSpPr txBox="1">
              <a:spLocks/>
            </p:cNvSpPr>
            <p:nvPr/>
          </p:nvSpPr>
          <p:spPr>
            <a:xfrm flipH="1">
              <a:off x="1847851" y="373538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6"/>
                  </a:solidFill>
                </a:rPr>
                <a:t>Launch</a:t>
              </a:r>
              <a:endParaRPr lang="en-US" sz="1477" dirty="0">
                <a:solidFill>
                  <a:schemeClr val="accent6"/>
                </a:solidFill>
              </a:endParaRPr>
            </a:p>
          </p:txBody>
        </p:sp>
        <p:sp>
          <p:nvSpPr>
            <p:cNvPr id="51" name="Freeform 245"/>
            <p:cNvSpPr>
              <a:spLocks/>
            </p:cNvSpPr>
            <p:nvPr/>
          </p:nvSpPr>
          <p:spPr bwMode="auto">
            <a:xfrm>
              <a:off x="2190750" y="3303588"/>
              <a:ext cx="361950" cy="361950"/>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41" name="Group 56"/>
          <p:cNvGrpSpPr/>
          <p:nvPr/>
        </p:nvGrpSpPr>
        <p:grpSpPr>
          <a:xfrm>
            <a:off x="6241863" y="4339590"/>
            <a:ext cx="1500105" cy="1500105"/>
            <a:chOff x="4438651" y="3086100"/>
            <a:chExt cx="1066800" cy="1066800"/>
          </a:xfrm>
        </p:grpSpPr>
        <p:sp>
          <p:nvSpPr>
            <p:cNvPr id="29" name="Oval 28"/>
            <p:cNvSpPr/>
            <p:nvPr/>
          </p:nvSpPr>
          <p:spPr>
            <a:xfrm>
              <a:off x="4438651" y="3086100"/>
              <a:ext cx="1066800" cy="1066800"/>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3"/>
            <p:cNvSpPr txBox="1">
              <a:spLocks/>
            </p:cNvSpPr>
            <p:nvPr/>
          </p:nvSpPr>
          <p:spPr>
            <a:xfrm flipH="1">
              <a:off x="4438651" y="373538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5"/>
                  </a:solidFill>
                </a:rPr>
                <a:t>Location</a:t>
              </a:r>
              <a:endParaRPr lang="en-US" sz="1477" dirty="0">
                <a:solidFill>
                  <a:schemeClr val="accent5"/>
                </a:solidFill>
              </a:endParaRPr>
            </a:p>
          </p:txBody>
        </p:sp>
        <p:sp>
          <p:nvSpPr>
            <p:cNvPr id="52" name="Freeform 397"/>
            <p:cNvSpPr>
              <a:spLocks noEditPoints="1"/>
            </p:cNvSpPr>
            <p:nvPr/>
          </p:nvSpPr>
          <p:spPr bwMode="auto">
            <a:xfrm>
              <a:off x="4791504" y="3251723"/>
              <a:ext cx="388012" cy="415401"/>
            </a:xfrm>
            <a:custGeom>
              <a:avLst/>
              <a:gdLst/>
              <a:ahLst/>
              <a:cxnLst>
                <a:cxn ang="0">
                  <a:pos x="92" y="42"/>
                </a:cxn>
                <a:cxn ang="0">
                  <a:pos x="78" y="28"/>
                </a:cxn>
                <a:cxn ang="0">
                  <a:pos x="92" y="14"/>
                </a:cxn>
                <a:cxn ang="0">
                  <a:pos x="106" y="28"/>
                </a:cxn>
                <a:cxn ang="0">
                  <a:pos x="92" y="42"/>
                </a:cxn>
                <a:cxn ang="0">
                  <a:pos x="89" y="1"/>
                </a:cxn>
                <a:cxn ang="0">
                  <a:pos x="66" y="33"/>
                </a:cxn>
                <a:cxn ang="0">
                  <a:pos x="90" y="71"/>
                </a:cxn>
                <a:cxn ang="0">
                  <a:pos x="94" y="71"/>
                </a:cxn>
                <a:cxn ang="0">
                  <a:pos x="118" y="28"/>
                </a:cxn>
                <a:cxn ang="0">
                  <a:pos x="89" y="1"/>
                </a:cxn>
                <a:cxn ang="0">
                  <a:pos x="109" y="59"/>
                </a:cxn>
                <a:cxn ang="0">
                  <a:pos x="99" y="74"/>
                </a:cxn>
                <a:cxn ang="0">
                  <a:pos x="92" y="78"/>
                </a:cxn>
                <a:cxn ang="0">
                  <a:pos x="85" y="74"/>
                </a:cxn>
                <a:cxn ang="0">
                  <a:pos x="73" y="57"/>
                </a:cxn>
                <a:cxn ang="0">
                  <a:pos x="70" y="53"/>
                </a:cxn>
                <a:cxn ang="0">
                  <a:pos x="70" y="53"/>
                </a:cxn>
                <a:cxn ang="0">
                  <a:pos x="64" y="64"/>
                </a:cxn>
                <a:cxn ang="0">
                  <a:pos x="74" y="74"/>
                </a:cxn>
                <a:cxn ang="0">
                  <a:pos x="83" y="80"/>
                </a:cxn>
                <a:cxn ang="0">
                  <a:pos x="88" y="87"/>
                </a:cxn>
                <a:cxn ang="0">
                  <a:pos x="82" y="94"/>
                </a:cxn>
                <a:cxn ang="0">
                  <a:pos x="87" y="97"/>
                </a:cxn>
                <a:cxn ang="0">
                  <a:pos x="87" y="105"/>
                </a:cxn>
                <a:cxn ang="0">
                  <a:pos x="88" y="106"/>
                </a:cxn>
                <a:cxn ang="0">
                  <a:pos x="55" y="119"/>
                </a:cxn>
                <a:cxn ang="0">
                  <a:pos x="7" y="71"/>
                </a:cxn>
                <a:cxn ang="0">
                  <a:pos x="12" y="48"/>
                </a:cxn>
                <a:cxn ang="0">
                  <a:pos x="19" y="66"/>
                </a:cxn>
                <a:cxn ang="0">
                  <a:pos x="38" y="77"/>
                </a:cxn>
                <a:cxn ang="0">
                  <a:pos x="31" y="87"/>
                </a:cxn>
                <a:cxn ang="0">
                  <a:pos x="40" y="97"/>
                </a:cxn>
                <a:cxn ang="0">
                  <a:pos x="41" y="110"/>
                </a:cxn>
                <a:cxn ang="0">
                  <a:pos x="47" y="112"/>
                </a:cxn>
                <a:cxn ang="0">
                  <a:pos x="52" y="104"/>
                </a:cxn>
                <a:cxn ang="0">
                  <a:pos x="63" y="92"/>
                </a:cxn>
                <a:cxn ang="0">
                  <a:pos x="46" y="77"/>
                </a:cxn>
                <a:cxn ang="0">
                  <a:pos x="41" y="64"/>
                </a:cxn>
                <a:cxn ang="0">
                  <a:pos x="31" y="63"/>
                </a:cxn>
                <a:cxn ang="0">
                  <a:pos x="36" y="52"/>
                </a:cxn>
                <a:cxn ang="0">
                  <a:pos x="50" y="60"/>
                </a:cxn>
                <a:cxn ang="0">
                  <a:pos x="56" y="53"/>
                </a:cxn>
                <a:cxn ang="0">
                  <a:pos x="53" y="48"/>
                </a:cxn>
                <a:cxn ang="0">
                  <a:pos x="61" y="39"/>
                </a:cxn>
                <a:cxn ang="0">
                  <a:pos x="62" y="38"/>
                </a:cxn>
                <a:cxn ang="0">
                  <a:pos x="60" y="34"/>
                </a:cxn>
                <a:cxn ang="0">
                  <a:pos x="49" y="26"/>
                </a:cxn>
                <a:cxn ang="0">
                  <a:pos x="58" y="22"/>
                </a:cxn>
                <a:cxn ang="0">
                  <a:pos x="60" y="23"/>
                </a:cxn>
                <a:cxn ang="0">
                  <a:pos x="62" y="16"/>
                </a:cxn>
                <a:cxn ang="0">
                  <a:pos x="55" y="15"/>
                </a:cxn>
                <a:cxn ang="0">
                  <a:pos x="0" y="71"/>
                </a:cxn>
                <a:cxn ang="0">
                  <a:pos x="55" y="126"/>
                </a:cxn>
                <a:cxn ang="0">
                  <a:pos x="110" y="71"/>
                </a:cxn>
                <a:cxn ang="0">
                  <a:pos x="109" y="59"/>
                </a:cxn>
              </a:cxnLst>
              <a:rect l="0" t="0" r="r" b="b"/>
              <a:pathLst>
                <a:path w="118" h="126">
                  <a:moveTo>
                    <a:pt x="92" y="42"/>
                  </a:moveTo>
                  <a:cubicBezTo>
                    <a:pt x="84" y="42"/>
                    <a:pt x="78" y="36"/>
                    <a:pt x="78" y="28"/>
                  </a:cubicBezTo>
                  <a:cubicBezTo>
                    <a:pt x="78" y="20"/>
                    <a:pt x="84" y="14"/>
                    <a:pt x="92" y="14"/>
                  </a:cubicBezTo>
                  <a:cubicBezTo>
                    <a:pt x="100" y="14"/>
                    <a:pt x="106" y="20"/>
                    <a:pt x="106" y="28"/>
                  </a:cubicBezTo>
                  <a:cubicBezTo>
                    <a:pt x="106" y="36"/>
                    <a:pt x="100" y="42"/>
                    <a:pt x="92" y="42"/>
                  </a:cubicBezTo>
                  <a:moveTo>
                    <a:pt x="89" y="1"/>
                  </a:moveTo>
                  <a:cubicBezTo>
                    <a:pt x="74" y="3"/>
                    <a:pt x="63" y="18"/>
                    <a:pt x="66" y="33"/>
                  </a:cubicBezTo>
                  <a:cubicBezTo>
                    <a:pt x="69" y="49"/>
                    <a:pt x="83" y="54"/>
                    <a:pt x="90" y="71"/>
                  </a:cubicBezTo>
                  <a:cubicBezTo>
                    <a:pt x="91" y="73"/>
                    <a:pt x="93" y="73"/>
                    <a:pt x="94" y="71"/>
                  </a:cubicBezTo>
                  <a:cubicBezTo>
                    <a:pt x="102" y="52"/>
                    <a:pt x="118" y="48"/>
                    <a:pt x="118" y="28"/>
                  </a:cubicBezTo>
                  <a:cubicBezTo>
                    <a:pt x="118" y="12"/>
                    <a:pt x="105" y="0"/>
                    <a:pt x="89" y="1"/>
                  </a:cubicBezTo>
                  <a:moveTo>
                    <a:pt x="109" y="59"/>
                  </a:moveTo>
                  <a:cubicBezTo>
                    <a:pt x="105" y="63"/>
                    <a:pt x="101" y="67"/>
                    <a:pt x="99" y="74"/>
                  </a:cubicBezTo>
                  <a:cubicBezTo>
                    <a:pt x="98" y="76"/>
                    <a:pt x="95" y="78"/>
                    <a:pt x="92" y="78"/>
                  </a:cubicBezTo>
                  <a:cubicBezTo>
                    <a:pt x="89" y="78"/>
                    <a:pt x="86" y="76"/>
                    <a:pt x="85" y="74"/>
                  </a:cubicBezTo>
                  <a:cubicBezTo>
                    <a:pt x="82" y="66"/>
                    <a:pt x="77" y="61"/>
                    <a:pt x="73" y="57"/>
                  </a:cubicBezTo>
                  <a:cubicBezTo>
                    <a:pt x="72" y="55"/>
                    <a:pt x="71" y="54"/>
                    <a:pt x="70" y="53"/>
                  </a:cubicBezTo>
                  <a:cubicBezTo>
                    <a:pt x="70" y="53"/>
                    <a:pt x="70" y="53"/>
                    <a:pt x="70" y="53"/>
                  </a:cubicBezTo>
                  <a:cubicBezTo>
                    <a:pt x="65" y="54"/>
                    <a:pt x="62" y="60"/>
                    <a:pt x="64" y="64"/>
                  </a:cubicBezTo>
                  <a:cubicBezTo>
                    <a:pt x="65" y="68"/>
                    <a:pt x="75" y="67"/>
                    <a:pt x="74" y="74"/>
                  </a:cubicBezTo>
                  <a:cubicBezTo>
                    <a:pt x="73" y="79"/>
                    <a:pt x="81" y="81"/>
                    <a:pt x="83" y="80"/>
                  </a:cubicBezTo>
                  <a:cubicBezTo>
                    <a:pt x="86" y="80"/>
                    <a:pt x="90" y="85"/>
                    <a:pt x="88" y="87"/>
                  </a:cubicBezTo>
                  <a:cubicBezTo>
                    <a:pt x="86" y="89"/>
                    <a:pt x="82" y="89"/>
                    <a:pt x="82" y="94"/>
                  </a:cubicBezTo>
                  <a:cubicBezTo>
                    <a:pt x="83" y="95"/>
                    <a:pt x="87" y="95"/>
                    <a:pt x="87" y="97"/>
                  </a:cubicBezTo>
                  <a:cubicBezTo>
                    <a:pt x="87" y="100"/>
                    <a:pt x="85" y="102"/>
                    <a:pt x="87" y="105"/>
                  </a:cubicBezTo>
                  <a:cubicBezTo>
                    <a:pt x="87" y="105"/>
                    <a:pt x="87" y="106"/>
                    <a:pt x="88" y="106"/>
                  </a:cubicBezTo>
                  <a:cubicBezTo>
                    <a:pt x="79" y="114"/>
                    <a:pt x="68" y="119"/>
                    <a:pt x="55" y="119"/>
                  </a:cubicBezTo>
                  <a:cubicBezTo>
                    <a:pt x="28" y="119"/>
                    <a:pt x="7" y="97"/>
                    <a:pt x="7" y="71"/>
                  </a:cubicBezTo>
                  <a:cubicBezTo>
                    <a:pt x="7" y="63"/>
                    <a:pt x="9" y="55"/>
                    <a:pt x="12" y="48"/>
                  </a:cubicBezTo>
                  <a:cubicBezTo>
                    <a:pt x="12" y="57"/>
                    <a:pt x="17" y="64"/>
                    <a:pt x="19" y="66"/>
                  </a:cubicBezTo>
                  <a:cubicBezTo>
                    <a:pt x="26" y="73"/>
                    <a:pt x="36" y="71"/>
                    <a:pt x="38" y="77"/>
                  </a:cubicBezTo>
                  <a:cubicBezTo>
                    <a:pt x="39" y="83"/>
                    <a:pt x="31" y="83"/>
                    <a:pt x="31" y="87"/>
                  </a:cubicBezTo>
                  <a:cubicBezTo>
                    <a:pt x="32" y="92"/>
                    <a:pt x="43" y="93"/>
                    <a:pt x="40" y="97"/>
                  </a:cubicBezTo>
                  <a:cubicBezTo>
                    <a:pt x="37" y="103"/>
                    <a:pt x="42" y="103"/>
                    <a:pt x="41" y="110"/>
                  </a:cubicBezTo>
                  <a:cubicBezTo>
                    <a:pt x="40" y="114"/>
                    <a:pt x="45" y="115"/>
                    <a:pt x="47" y="112"/>
                  </a:cubicBezTo>
                  <a:cubicBezTo>
                    <a:pt x="49" y="110"/>
                    <a:pt x="49" y="107"/>
                    <a:pt x="52" y="104"/>
                  </a:cubicBezTo>
                  <a:cubicBezTo>
                    <a:pt x="56" y="100"/>
                    <a:pt x="64" y="99"/>
                    <a:pt x="63" y="92"/>
                  </a:cubicBezTo>
                  <a:cubicBezTo>
                    <a:pt x="62" y="81"/>
                    <a:pt x="51" y="80"/>
                    <a:pt x="46" y="77"/>
                  </a:cubicBezTo>
                  <a:cubicBezTo>
                    <a:pt x="41" y="74"/>
                    <a:pt x="42" y="67"/>
                    <a:pt x="41" y="64"/>
                  </a:cubicBezTo>
                  <a:cubicBezTo>
                    <a:pt x="40" y="59"/>
                    <a:pt x="34" y="65"/>
                    <a:pt x="31" y="63"/>
                  </a:cubicBezTo>
                  <a:cubicBezTo>
                    <a:pt x="26" y="58"/>
                    <a:pt x="32" y="52"/>
                    <a:pt x="36" y="52"/>
                  </a:cubicBezTo>
                  <a:cubicBezTo>
                    <a:pt x="45" y="52"/>
                    <a:pt x="47" y="60"/>
                    <a:pt x="50" y="60"/>
                  </a:cubicBezTo>
                  <a:cubicBezTo>
                    <a:pt x="53" y="60"/>
                    <a:pt x="55" y="55"/>
                    <a:pt x="56" y="53"/>
                  </a:cubicBezTo>
                  <a:cubicBezTo>
                    <a:pt x="57" y="48"/>
                    <a:pt x="54" y="51"/>
                    <a:pt x="53" y="48"/>
                  </a:cubicBezTo>
                  <a:cubicBezTo>
                    <a:pt x="51" y="45"/>
                    <a:pt x="58" y="41"/>
                    <a:pt x="61" y="39"/>
                  </a:cubicBezTo>
                  <a:cubicBezTo>
                    <a:pt x="62" y="38"/>
                    <a:pt x="62" y="38"/>
                    <a:pt x="62" y="38"/>
                  </a:cubicBezTo>
                  <a:cubicBezTo>
                    <a:pt x="63" y="36"/>
                    <a:pt x="62" y="35"/>
                    <a:pt x="60" y="34"/>
                  </a:cubicBezTo>
                  <a:cubicBezTo>
                    <a:pt x="56" y="31"/>
                    <a:pt x="49" y="29"/>
                    <a:pt x="49" y="26"/>
                  </a:cubicBezTo>
                  <a:cubicBezTo>
                    <a:pt x="49" y="24"/>
                    <a:pt x="53" y="23"/>
                    <a:pt x="58" y="22"/>
                  </a:cubicBezTo>
                  <a:cubicBezTo>
                    <a:pt x="59" y="22"/>
                    <a:pt x="59" y="22"/>
                    <a:pt x="60" y="23"/>
                  </a:cubicBezTo>
                  <a:cubicBezTo>
                    <a:pt x="61" y="20"/>
                    <a:pt x="61" y="18"/>
                    <a:pt x="62" y="16"/>
                  </a:cubicBezTo>
                  <a:cubicBezTo>
                    <a:pt x="60" y="16"/>
                    <a:pt x="57" y="15"/>
                    <a:pt x="55" y="15"/>
                  </a:cubicBezTo>
                  <a:cubicBezTo>
                    <a:pt x="25" y="15"/>
                    <a:pt x="0" y="40"/>
                    <a:pt x="0" y="71"/>
                  </a:cubicBezTo>
                  <a:cubicBezTo>
                    <a:pt x="0" y="101"/>
                    <a:pt x="25" y="126"/>
                    <a:pt x="55" y="126"/>
                  </a:cubicBezTo>
                  <a:cubicBezTo>
                    <a:pt x="85" y="126"/>
                    <a:pt x="110" y="101"/>
                    <a:pt x="110" y="71"/>
                  </a:cubicBezTo>
                  <a:cubicBezTo>
                    <a:pt x="110" y="66"/>
                    <a:pt x="110" y="62"/>
                    <a:pt x="109" y="59"/>
                  </a:cubicBezTo>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grpSp>
        <p:nvGrpSpPr>
          <p:cNvPr id="42" name="Group 52"/>
          <p:cNvGrpSpPr/>
          <p:nvPr/>
        </p:nvGrpSpPr>
        <p:grpSpPr>
          <a:xfrm>
            <a:off x="1312946" y="2330521"/>
            <a:ext cx="1500105" cy="1500105"/>
            <a:chOff x="933451" y="1657350"/>
            <a:chExt cx="1066800" cy="1066800"/>
          </a:xfrm>
        </p:grpSpPr>
        <p:sp>
          <p:nvSpPr>
            <p:cNvPr id="5" name="Freeform 206"/>
            <p:cNvSpPr>
              <a:spLocks noEditPoints="1"/>
            </p:cNvSpPr>
            <p:nvPr/>
          </p:nvSpPr>
          <p:spPr bwMode="auto">
            <a:xfrm>
              <a:off x="1304133" y="1924050"/>
              <a:ext cx="325437" cy="325437"/>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6" name="Text Placeholder 3"/>
            <p:cNvSpPr txBox="1">
              <a:spLocks/>
            </p:cNvSpPr>
            <p:nvPr/>
          </p:nvSpPr>
          <p:spPr>
            <a:xfrm flipH="1">
              <a:off x="933451" y="2306637"/>
              <a:ext cx="1066800" cy="21550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rtl="1">
                <a:spcBef>
                  <a:spcPct val="20000"/>
                </a:spcBef>
                <a:defRPr/>
              </a:pPr>
              <a:r>
                <a:rPr lang="en-US" sz="1969" b="1" dirty="0">
                  <a:solidFill>
                    <a:schemeClr val="accent1"/>
                  </a:solidFill>
                </a:rPr>
                <a:t>Research</a:t>
              </a:r>
              <a:endParaRPr lang="en-US" sz="1477" dirty="0">
                <a:solidFill>
                  <a:schemeClr val="accent1"/>
                </a:solidFill>
              </a:endParaRPr>
            </a:p>
          </p:txBody>
        </p:sp>
        <p:sp>
          <p:nvSpPr>
            <p:cNvPr id="4" name="Oval 3"/>
            <p:cNvSpPr/>
            <p:nvPr/>
          </p:nvSpPr>
          <p:spPr>
            <a:xfrm>
              <a:off x="933451" y="1657350"/>
              <a:ext cx="1066800" cy="106680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60"/>
          <p:cNvGrpSpPr/>
          <p:nvPr/>
        </p:nvGrpSpPr>
        <p:grpSpPr>
          <a:xfrm>
            <a:off x="10099277" y="3080573"/>
            <a:ext cx="1982282" cy="2009069"/>
            <a:chOff x="7181851" y="2190750"/>
            <a:chExt cx="1409700" cy="1428750"/>
          </a:xfrm>
        </p:grpSpPr>
        <p:sp>
          <p:nvSpPr>
            <p:cNvPr id="48" name="Chevron 47"/>
            <p:cNvSpPr/>
            <p:nvPr/>
          </p:nvSpPr>
          <p:spPr>
            <a:xfrm rot="5400000">
              <a:off x="8362951" y="2762250"/>
              <a:ext cx="228600" cy="228600"/>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40" name="Elbow Connector 39"/>
            <p:cNvCxnSpPr>
              <a:stCxn id="19" idx="6"/>
              <a:endCxn id="35" idx="6"/>
            </p:cNvCxnSpPr>
            <p:nvPr/>
          </p:nvCxnSpPr>
          <p:spPr>
            <a:xfrm>
              <a:off x="7181851" y="2190750"/>
              <a:ext cx="914400" cy="1428750"/>
            </a:xfrm>
            <a:prstGeom prst="bentConnector3">
              <a:avLst>
                <a:gd name="adj1" fmla="val 140625"/>
              </a:avLst>
            </a:prstGeom>
            <a:ln w="19050">
              <a:solidFill>
                <a:schemeClr val="accent3"/>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3" name="文本框 52"/>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组合 53"/>
          <p:cNvGrpSpPr/>
          <p:nvPr/>
        </p:nvGrpSpPr>
        <p:grpSpPr>
          <a:xfrm>
            <a:off x="381000" y="289867"/>
            <a:ext cx="458492" cy="446733"/>
            <a:chOff x="381000" y="289867"/>
            <a:chExt cx="458492" cy="446733"/>
          </a:xfrm>
        </p:grpSpPr>
        <p:sp>
          <p:nvSpPr>
            <p:cNvPr id="55" name="矩形 54"/>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9278050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18" presetClass="entr" presetSubtype="3"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trips(upRight)">
                                      <p:cBhvr>
                                        <p:cTn id="19" dur="500"/>
                                        <p:tgtEl>
                                          <p:spTgt spid="8"/>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000"/>
                            </p:stCondLst>
                            <p:childTnLst>
                              <p:par>
                                <p:cTn id="27" presetID="53"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500"/>
                            </p:stCondLst>
                            <p:childTnLst>
                              <p:par>
                                <p:cTn id="33" presetID="18" presetClass="entr" presetSubtype="3"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strips(upRight)">
                                      <p:cBhvr>
                                        <p:cTn id="35" dur="500"/>
                                        <p:tgtEl>
                                          <p:spTgt spid="9"/>
                                        </p:tgtEl>
                                      </p:cBhvr>
                                    </p:animEffect>
                                  </p:childTnLst>
                                </p:cTn>
                              </p:par>
                            </p:childTnLst>
                          </p:cTn>
                        </p:par>
                        <p:par>
                          <p:cTn id="36" fill="hold">
                            <p:stCondLst>
                              <p:cond delay="3000"/>
                            </p:stCondLst>
                            <p:childTnLst>
                              <p:par>
                                <p:cTn id="37" presetID="53"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childTnLst>
                          </p:cTn>
                        </p:par>
                        <p:par>
                          <p:cTn id="42" fill="hold">
                            <p:stCondLst>
                              <p:cond delay="3500"/>
                            </p:stCondLst>
                            <p:childTnLst>
                              <p:par>
                                <p:cTn id="43" presetID="53" presetClass="entr" presetSubtype="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childTnLst>
                          </p:cTn>
                        </p:par>
                        <p:par>
                          <p:cTn id="48" fill="hold">
                            <p:stCondLst>
                              <p:cond delay="4000"/>
                            </p:stCondLst>
                            <p:childTnLst>
                              <p:par>
                                <p:cTn id="49" presetID="18" presetClass="entr" presetSubtype="6" fill="hold"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strips(downRight)">
                                      <p:cBhvr>
                                        <p:cTn id="51" dur="500"/>
                                        <p:tgtEl>
                                          <p:spTgt spid="44"/>
                                        </p:tgtEl>
                                      </p:cBhvr>
                                    </p:animEffect>
                                  </p:childTnLst>
                                </p:cTn>
                              </p:par>
                            </p:childTnLst>
                          </p:cTn>
                        </p:par>
                        <p:par>
                          <p:cTn id="52" fill="hold">
                            <p:stCondLst>
                              <p:cond delay="4500"/>
                            </p:stCondLst>
                            <p:childTnLst>
                              <p:par>
                                <p:cTn id="53" presetID="53" presetClass="entr" presetSubtype="0"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childTnLst>
                          </p:cTn>
                        </p:par>
                        <p:par>
                          <p:cTn id="58" fill="hold">
                            <p:stCondLst>
                              <p:cond delay="5000"/>
                            </p:stCondLst>
                            <p:childTnLst>
                              <p:par>
                                <p:cTn id="59" presetID="53" presetClass="entr" presetSubtype="0"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p:cTn id="61" dur="500" fill="hold"/>
                                        <p:tgtEl>
                                          <p:spTgt spid="38"/>
                                        </p:tgtEl>
                                        <p:attrNameLst>
                                          <p:attrName>ppt_w</p:attrName>
                                        </p:attrNameLst>
                                      </p:cBhvr>
                                      <p:tavLst>
                                        <p:tav tm="0">
                                          <p:val>
                                            <p:fltVal val="0"/>
                                          </p:val>
                                        </p:tav>
                                        <p:tav tm="100000">
                                          <p:val>
                                            <p:strVal val="#ppt_w"/>
                                          </p:val>
                                        </p:tav>
                                      </p:tavLst>
                                    </p:anim>
                                    <p:anim calcmode="lin" valueType="num">
                                      <p:cBhvr>
                                        <p:cTn id="62" dur="500" fill="hold"/>
                                        <p:tgtEl>
                                          <p:spTgt spid="38"/>
                                        </p:tgtEl>
                                        <p:attrNameLst>
                                          <p:attrName>ppt_h</p:attrName>
                                        </p:attrNameLst>
                                      </p:cBhvr>
                                      <p:tavLst>
                                        <p:tav tm="0">
                                          <p:val>
                                            <p:fltVal val="0"/>
                                          </p:val>
                                        </p:tav>
                                        <p:tav tm="100000">
                                          <p:val>
                                            <p:strVal val="#ppt_h"/>
                                          </p:val>
                                        </p:tav>
                                      </p:tavLst>
                                    </p:anim>
                                    <p:animEffect transition="in" filter="fade">
                                      <p:cBhvr>
                                        <p:cTn id="63" dur="500"/>
                                        <p:tgtEl>
                                          <p:spTgt spid="38"/>
                                        </p:tgtEl>
                                      </p:cBhvr>
                                    </p:animEffect>
                                  </p:childTnLst>
                                </p:cTn>
                              </p:par>
                            </p:childTnLst>
                          </p:cTn>
                        </p:par>
                        <p:par>
                          <p:cTn id="64" fill="hold">
                            <p:stCondLst>
                              <p:cond delay="5500"/>
                            </p:stCondLst>
                            <p:childTnLst>
                              <p:par>
                                <p:cTn id="65" presetID="18" presetClass="entr" presetSubtype="9"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strips(upLeft)">
                                      <p:cBhvr>
                                        <p:cTn id="67" dur="500"/>
                                        <p:tgtEl>
                                          <p:spTgt spid="10"/>
                                        </p:tgtEl>
                                      </p:cBhvr>
                                    </p:animEffect>
                                  </p:childTnLst>
                                </p:cTn>
                              </p:par>
                            </p:childTnLst>
                          </p:cTn>
                        </p:par>
                        <p:par>
                          <p:cTn id="68" fill="hold">
                            <p:stCondLst>
                              <p:cond delay="6000"/>
                            </p:stCondLst>
                            <p:childTnLst>
                              <p:par>
                                <p:cTn id="69" presetID="53" presetClass="entr" presetSubtype="0"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animEffect transition="in" filter="fade">
                                      <p:cBhvr>
                                        <p:cTn id="73" dur="500"/>
                                        <p:tgtEl>
                                          <p:spTgt spid="41"/>
                                        </p:tgtEl>
                                      </p:cBhvr>
                                    </p:animEffect>
                                  </p:childTnLst>
                                </p:cTn>
                              </p:par>
                            </p:childTnLst>
                          </p:cTn>
                        </p:par>
                        <p:par>
                          <p:cTn id="74" fill="hold">
                            <p:stCondLst>
                              <p:cond delay="6500"/>
                            </p:stCondLst>
                            <p:childTnLst>
                              <p:par>
                                <p:cTn id="75" presetID="53"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childTnLst>
                          </p:cTn>
                        </p:par>
                        <p:par>
                          <p:cTn id="80" fill="hold">
                            <p:stCondLst>
                              <p:cond delay="7000"/>
                            </p:stCondLst>
                            <p:childTnLst>
                              <p:par>
                                <p:cTn id="81" presetID="18" presetClass="entr" presetSubtype="9"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upLeft)">
                                      <p:cBhvr>
                                        <p:cTn id="83" dur="500"/>
                                        <p:tgtEl>
                                          <p:spTgt spid="24"/>
                                        </p:tgtEl>
                                      </p:cBhvr>
                                    </p:animEffect>
                                  </p:childTnLst>
                                </p:cTn>
                              </p:par>
                            </p:childTnLst>
                          </p:cTn>
                        </p:par>
                        <p:par>
                          <p:cTn id="84" fill="hold">
                            <p:stCondLst>
                              <p:cond delay="7500"/>
                            </p:stCondLst>
                            <p:childTnLst>
                              <p:par>
                                <p:cTn id="85" presetID="53" presetClass="entr" presetSubtype="0" fill="hold" nodeType="afterEffect">
                                  <p:stCondLst>
                                    <p:cond delay="0"/>
                                  </p:stCondLst>
                                  <p:childTnLst>
                                    <p:set>
                                      <p:cBhvr>
                                        <p:cTn id="86" dur="1" fill="hold">
                                          <p:stCondLst>
                                            <p:cond delay="0"/>
                                          </p:stCondLst>
                                        </p:cTn>
                                        <p:tgtEl>
                                          <p:spTgt spid="39"/>
                                        </p:tgtEl>
                                        <p:attrNameLst>
                                          <p:attrName>style.visibility</p:attrName>
                                        </p:attrNameLst>
                                      </p:cBhvr>
                                      <p:to>
                                        <p:strVal val="visible"/>
                                      </p:to>
                                    </p:set>
                                    <p:anim calcmode="lin" valueType="num">
                                      <p:cBhvr>
                                        <p:cTn id="87" dur="500" fill="hold"/>
                                        <p:tgtEl>
                                          <p:spTgt spid="39"/>
                                        </p:tgtEl>
                                        <p:attrNameLst>
                                          <p:attrName>ppt_w</p:attrName>
                                        </p:attrNameLst>
                                      </p:cBhvr>
                                      <p:tavLst>
                                        <p:tav tm="0">
                                          <p:val>
                                            <p:fltVal val="0"/>
                                          </p:val>
                                        </p:tav>
                                        <p:tav tm="100000">
                                          <p:val>
                                            <p:strVal val="#ppt_w"/>
                                          </p:val>
                                        </p:tav>
                                      </p:tavLst>
                                    </p:anim>
                                    <p:anim calcmode="lin" valueType="num">
                                      <p:cBhvr>
                                        <p:cTn id="88" dur="500" fill="hold"/>
                                        <p:tgtEl>
                                          <p:spTgt spid="39"/>
                                        </p:tgtEl>
                                        <p:attrNameLst>
                                          <p:attrName>ppt_h</p:attrName>
                                        </p:attrNameLst>
                                      </p:cBhvr>
                                      <p:tavLst>
                                        <p:tav tm="0">
                                          <p:val>
                                            <p:fltVal val="0"/>
                                          </p:val>
                                        </p:tav>
                                        <p:tav tm="100000">
                                          <p:val>
                                            <p:strVal val="#ppt_h"/>
                                          </p:val>
                                        </p:tav>
                                      </p:tavLst>
                                    </p:anim>
                                    <p:animEffect transition="in" filter="fade">
                                      <p:cBhvr>
                                        <p:cTn id="89" dur="500"/>
                                        <p:tgtEl>
                                          <p:spTgt spid="39"/>
                                        </p:tgtEl>
                                      </p:cBhvr>
                                    </p:animEffect>
                                  </p:childTnLst>
                                </p:cTn>
                              </p:par>
                            </p:childTnLst>
                          </p:cTn>
                        </p:par>
                        <p:par>
                          <p:cTn id="90" fill="hold">
                            <p:stCondLst>
                              <p:cond delay="8000"/>
                            </p:stCondLst>
                            <p:childTnLst>
                              <p:par>
                                <p:cTn id="91" presetID="53" presetClass="entr" presetSubtype="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p:cTn id="93" dur="500" fill="hold"/>
                                        <p:tgtEl>
                                          <p:spTgt spid="26"/>
                                        </p:tgtEl>
                                        <p:attrNameLst>
                                          <p:attrName>ppt_w</p:attrName>
                                        </p:attrNameLst>
                                      </p:cBhvr>
                                      <p:tavLst>
                                        <p:tav tm="0">
                                          <p:val>
                                            <p:fltVal val="0"/>
                                          </p:val>
                                        </p:tav>
                                        <p:tav tm="100000">
                                          <p:val>
                                            <p:strVal val="#ppt_w"/>
                                          </p:val>
                                        </p:tav>
                                      </p:tavLst>
                                    </p:anim>
                                    <p:anim calcmode="lin" valueType="num">
                                      <p:cBhvr>
                                        <p:cTn id="94" dur="500" fill="hold"/>
                                        <p:tgtEl>
                                          <p:spTgt spid="26"/>
                                        </p:tgtEl>
                                        <p:attrNameLst>
                                          <p:attrName>ppt_h</p:attrName>
                                        </p:attrNameLst>
                                      </p:cBhvr>
                                      <p:tavLst>
                                        <p:tav tm="0">
                                          <p:val>
                                            <p:fltVal val="0"/>
                                          </p:val>
                                        </p:tav>
                                        <p:tav tm="100000">
                                          <p:val>
                                            <p:strVal val="#ppt_h"/>
                                          </p:val>
                                        </p:tav>
                                      </p:tavLst>
                                    </p:anim>
                                    <p:animEffect transition="in" filter="fade">
                                      <p:cBhvr>
                                        <p:cTn id="95" dur="500"/>
                                        <p:tgtEl>
                                          <p:spTgt spid="26"/>
                                        </p:tgtEl>
                                      </p:cBhvr>
                                    </p:animEffect>
                                  </p:childTnLst>
                                </p:cTn>
                              </p:par>
                            </p:childTnLst>
                          </p:cTn>
                        </p:par>
                        <p:par>
                          <p:cTn id="96" fill="hold">
                            <p:stCondLst>
                              <p:cond delay="8500"/>
                            </p:stCondLst>
                            <p:childTnLst>
                              <p:par>
                                <p:cTn id="97" presetID="18" presetClass="entr" presetSubtype="9"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strips(upLeft)">
                                      <p:cBhvr>
                                        <p:cTn id="9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22" grpId="0" animBg="1"/>
      <p:bldP spid="26" grpId="0" animBg="1"/>
      <p:bldP spid="32" grpId="0" animBg="1"/>
      <p:bldP spid="3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nvGraphicFramePr>
        <p:xfrm>
          <a:off x="643255" y="1717261"/>
          <a:ext cx="6429022" cy="32145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9" name="Chart 18"/>
          <p:cNvGraphicFramePr/>
          <p:nvPr/>
        </p:nvGraphicFramePr>
        <p:xfrm>
          <a:off x="7208870" y="1717261"/>
          <a:ext cx="4792324" cy="3214511"/>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Group 23"/>
          <p:cNvGrpSpPr/>
          <p:nvPr/>
        </p:nvGrpSpPr>
        <p:grpSpPr>
          <a:xfrm>
            <a:off x="964706" y="5041207"/>
            <a:ext cx="5213875" cy="1574623"/>
            <a:chOff x="685800" y="3409950"/>
            <a:chExt cx="3707848" cy="1119793"/>
          </a:xfrm>
        </p:grpSpPr>
        <p:sp>
          <p:nvSpPr>
            <p:cNvPr id="20" name="TextBox 19"/>
            <p:cNvSpPr txBox="1"/>
            <p:nvPr/>
          </p:nvSpPr>
          <p:spPr>
            <a:xfrm>
              <a:off x="1384472" y="3687191"/>
              <a:ext cx="3009176" cy="307703"/>
            </a:xfrm>
            <a:prstGeom prst="rect">
              <a:avLst/>
            </a:prstGeom>
            <a:noFill/>
          </p:spPr>
          <p:txBody>
            <a:bodyPr wrap="square" lIns="0" tIns="0" rIns="0" bIns="0" rtlCol="0">
              <a:spAutoFit/>
            </a:bodyPr>
            <a:lstStyle/>
            <a:p>
              <a:pPr defTabSz="1285829">
                <a:spcBef>
                  <a:spcPct val="20000"/>
                </a:spcBef>
                <a:defRPr/>
              </a:pPr>
              <a:r>
                <a:rPr lang="en-US" sz="1406" dirty="0">
                  <a:solidFill>
                    <a:schemeClr val="tx1">
                      <a:lumMod val="50000"/>
                      <a:lumOff val="50000"/>
                    </a:schemeClr>
                  </a:solidFill>
                </a:rPr>
                <a:t>There are many of the variations passages lorem ipsum available majority have suffered</a:t>
              </a:r>
            </a:p>
          </p:txBody>
        </p:sp>
        <p:sp>
          <p:nvSpPr>
            <p:cNvPr id="21" name="TextBox 20"/>
            <p:cNvSpPr txBox="1"/>
            <p:nvPr/>
          </p:nvSpPr>
          <p:spPr>
            <a:xfrm>
              <a:off x="685800" y="3409950"/>
              <a:ext cx="1542506" cy="215501"/>
            </a:xfrm>
            <a:prstGeom prst="rect">
              <a:avLst/>
            </a:prstGeom>
            <a:noFill/>
          </p:spPr>
          <p:txBody>
            <a:bodyPr wrap="square" lIns="0" tIns="0" rIns="0" bIns="0" rtlCol="0" anchor="t">
              <a:spAutoFit/>
            </a:bodyPr>
            <a:lstStyle/>
            <a:p>
              <a:r>
                <a:rPr lang="en-US" sz="1969" b="1" dirty="0">
                  <a:solidFill>
                    <a:schemeClr val="tx1">
                      <a:lumMod val="50000"/>
                      <a:lumOff val="50000"/>
                    </a:schemeClr>
                  </a:solidFill>
                </a:rPr>
                <a:t>Description Here</a:t>
              </a:r>
            </a:p>
          </p:txBody>
        </p:sp>
        <p:sp>
          <p:nvSpPr>
            <p:cNvPr id="22" name="Rectangle 21"/>
            <p:cNvSpPr/>
            <p:nvPr/>
          </p:nvSpPr>
          <p:spPr>
            <a:xfrm>
              <a:off x="706738" y="3625394"/>
              <a:ext cx="626987" cy="430865"/>
            </a:xfrm>
            <a:prstGeom prst="rect">
              <a:avLst/>
            </a:prstGeom>
          </p:spPr>
          <p:txBody>
            <a:bodyPr wrap="none" lIns="0" tIns="0" rIns="0" bIns="0">
              <a:spAutoFit/>
            </a:bodyPr>
            <a:lstStyle/>
            <a:p>
              <a:r>
                <a:rPr lang="en-US" sz="3937" b="1" dirty="0">
                  <a:solidFill>
                    <a:schemeClr val="tx1">
                      <a:lumMod val="50000"/>
                      <a:lumOff val="50000"/>
                    </a:schemeClr>
                  </a:solidFill>
                </a:rPr>
                <a:t>80%</a:t>
              </a:r>
              <a:endParaRPr lang="en-US" sz="2531" b="1" dirty="0">
                <a:solidFill>
                  <a:schemeClr val="tx1">
                    <a:lumMod val="50000"/>
                    <a:lumOff val="50000"/>
                  </a:schemeClr>
                </a:solidFill>
              </a:endParaRPr>
            </a:p>
          </p:txBody>
        </p:sp>
        <p:sp>
          <p:nvSpPr>
            <p:cNvPr id="23" name="TextBox 22"/>
            <p:cNvSpPr txBox="1"/>
            <p:nvPr/>
          </p:nvSpPr>
          <p:spPr>
            <a:xfrm>
              <a:off x="685800" y="4068190"/>
              <a:ext cx="3505200" cy="461553"/>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passages  of Lorem Ipsum available, but the have suffered alteration in some  form, by humour, or randomized words which  don't believable</a:t>
              </a:r>
            </a:p>
          </p:txBody>
        </p:sp>
      </p:grpSp>
      <p:grpSp>
        <p:nvGrpSpPr>
          <p:cNvPr id="5" name="Group 24"/>
          <p:cNvGrpSpPr/>
          <p:nvPr/>
        </p:nvGrpSpPr>
        <p:grpSpPr>
          <a:xfrm>
            <a:off x="7072277" y="5041207"/>
            <a:ext cx="5213875" cy="1574623"/>
            <a:chOff x="685800" y="3409950"/>
            <a:chExt cx="3707848" cy="1119793"/>
          </a:xfrm>
        </p:grpSpPr>
        <p:sp>
          <p:nvSpPr>
            <p:cNvPr id="26" name="TextBox 25"/>
            <p:cNvSpPr txBox="1"/>
            <p:nvPr/>
          </p:nvSpPr>
          <p:spPr>
            <a:xfrm>
              <a:off x="1384472" y="3687191"/>
              <a:ext cx="3009176" cy="307703"/>
            </a:xfrm>
            <a:prstGeom prst="rect">
              <a:avLst/>
            </a:prstGeom>
            <a:noFill/>
          </p:spPr>
          <p:txBody>
            <a:bodyPr wrap="square" lIns="0" tIns="0" rIns="0" bIns="0" rtlCol="0">
              <a:spAutoFit/>
            </a:bodyPr>
            <a:lstStyle/>
            <a:p>
              <a:pPr defTabSz="1285829">
                <a:spcBef>
                  <a:spcPct val="20000"/>
                </a:spcBef>
                <a:defRPr/>
              </a:pPr>
              <a:r>
                <a:rPr lang="en-US" sz="1406" dirty="0">
                  <a:solidFill>
                    <a:schemeClr val="tx1">
                      <a:lumMod val="50000"/>
                      <a:lumOff val="50000"/>
                    </a:schemeClr>
                  </a:solidFill>
                </a:rPr>
                <a:t>There are many of the variations passages lorem ipsum available majority have suffered</a:t>
              </a:r>
            </a:p>
          </p:txBody>
        </p:sp>
        <p:sp>
          <p:nvSpPr>
            <p:cNvPr id="27" name="TextBox 26"/>
            <p:cNvSpPr txBox="1"/>
            <p:nvPr/>
          </p:nvSpPr>
          <p:spPr>
            <a:xfrm>
              <a:off x="685800" y="3409950"/>
              <a:ext cx="1542506" cy="215501"/>
            </a:xfrm>
            <a:prstGeom prst="rect">
              <a:avLst/>
            </a:prstGeom>
            <a:noFill/>
          </p:spPr>
          <p:txBody>
            <a:bodyPr wrap="square" lIns="0" tIns="0" rIns="0" bIns="0" rtlCol="0" anchor="t">
              <a:spAutoFit/>
            </a:bodyPr>
            <a:lstStyle/>
            <a:p>
              <a:r>
                <a:rPr lang="en-US" sz="1969" b="1" dirty="0">
                  <a:solidFill>
                    <a:schemeClr val="tx1">
                      <a:lumMod val="50000"/>
                      <a:lumOff val="50000"/>
                    </a:schemeClr>
                  </a:solidFill>
                </a:rPr>
                <a:t>Description Here</a:t>
              </a:r>
            </a:p>
          </p:txBody>
        </p:sp>
        <p:sp>
          <p:nvSpPr>
            <p:cNvPr id="28" name="Rectangle 27"/>
            <p:cNvSpPr/>
            <p:nvPr/>
          </p:nvSpPr>
          <p:spPr>
            <a:xfrm>
              <a:off x="706738" y="3625394"/>
              <a:ext cx="626987" cy="430865"/>
            </a:xfrm>
            <a:prstGeom prst="rect">
              <a:avLst/>
            </a:prstGeom>
          </p:spPr>
          <p:txBody>
            <a:bodyPr wrap="none" lIns="0" tIns="0" rIns="0" bIns="0">
              <a:spAutoFit/>
            </a:bodyPr>
            <a:lstStyle/>
            <a:p>
              <a:r>
                <a:rPr lang="en-US" sz="3937" b="1" dirty="0">
                  <a:solidFill>
                    <a:schemeClr val="tx1">
                      <a:lumMod val="50000"/>
                      <a:lumOff val="50000"/>
                    </a:schemeClr>
                  </a:solidFill>
                </a:rPr>
                <a:t>20%</a:t>
              </a:r>
              <a:endParaRPr lang="en-US" sz="2531" b="1" dirty="0">
                <a:solidFill>
                  <a:schemeClr val="tx1">
                    <a:lumMod val="50000"/>
                    <a:lumOff val="50000"/>
                  </a:schemeClr>
                </a:solidFill>
              </a:endParaRPr>
            </a:p>
          </p:txBody>
        </p:sp>
        <p:sp>
          <p:nvSpPr>
            <p:cNvPr id="29" name="TextBox 28"/>
            <p:cNvSpPr txBox="1"/>
            <p:nvPr/>
          </p:nvSpPr>
          <p:spPr>
            <a:xfrm>
              <a:off x="685800" y="4068190"/>
              <a:ext cx="3505200" cy="461553"/>
            </a:xfrm>
            <a:prstGeom prst="rect">
              <a:avLst/>
            </a:prstGeom>
            <a:noFill/>
          </p:spPr>
          <p:txBody>
            <a:bodyPr wrap="square" lIns="0" tIns="0" rIns="0" bIns="0" rtlCol="0">
              <a:spAutoFit/>
            </a:bodyPr>
            <a:lstStyle/>
            <a:p>
              <a:r>
                <a:rPr lang="en-US" sz="1406" dirty="0">
                  <a:solidFill>
                    <a:schemeClr val="tx1">
                      <a:lumMod val="50000"/>
                      <a:lumOff val="50000"/>
                    </a:schemeClr>
                  </a:solidFill>
                </a:rPr>
                <a:t>There are many variations of passages  of Lorem Ipsum available, but the have suffered alteration in some  form, by humour, or randomized words which  don't believable</a:t>
              </a:r>
            </a:p>
          </p:txBody>
        </p:sp>
      </p:grpSp>
      <p:sp>
        <p:nvSpPr>
          <p:cNvPr id="14" name="文本框 13"/>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a:off x="381000" y="289867"/>
            <a:ext cx="458492" cy="446733"/>
            <a:chOff x="381000" y="289867"/>
            <a:chExt cx="458492" cy="446733"/>
          </a:xfrm>
        </p:grpSpPr>
        <p:sp>
          <p:nvSpPr>
            <p:cNvPr id="16" name="矩形 15"/>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9463670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7" dur="1000"/>
                                        <p:tgtEl>
                                          <p:spTgt spid="64">
                                            <p:graphicEl>
                                              <a:chart seriesIdx="-3" categoryIdx="-3" bldStep="gridLegend"/>
                                            </p:graphicEl>
                                          </p:spTgt>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11" dur="500"/>
                                        <p:tgtEl>
                                          <p:spTgt spid="64">
                                            <p:graphicEl>
                                              <a:chart seriesIdx="0" categoryIdx="-4" bldStep="series"/>
                                            </p:graphicEl>
                                          </p:spTgt>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15" dur="500"/>
                                        <p:tgtEl>
                                          <p:spTgt spid="64">
                                            <p:graphicEl>
                                              <a:chart seriesIdx="1" categoryIdx="-4" bldStep="series"/>
                                            </p:graphicEl>
                                          </p:spTgt>
                                        </p:tgtEl>
                                      </p:cBhvr>
                                    </p:animEffect>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19" dur="500"/>
                                        <p:tgtEl>
                                          <p:spTgt spid="64">
                                            <p:graphicEl>
                                              <a:chart seriesIdx="2" categoryIdx="-4" bldStep="series"/>
                                            </p:graphicEl>
                                          </p:spTgt>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9">
                                            <p:graphicEl>
                                              <a:chart seriesIdx="-3" categoryIdx="-3" bldStep="gridLegend"/>
                                            </p:graphicEl>
                                          </p:spTgt>
                                        </p:tgtEl>
                                        <p:attrNameLst>
                                          <p:attrName>style.visibility</p:attrName>
                                        </p:attrNameLst>
                                      </p:cBhvr>
                                      <p:to>
                                        <p:strVal val="visible"/>
                                      </p:to>
                                    </p:set>
                                    <p:animEffect transition="in" filter="fade">
                                      <p:cBhvr>
                                        <p:cTn id="27" dur="1000"/>
                                        <p:tgtEl>
                                          <p:spTgt spid="19">
                                            <p:graphicEl>
                                              <a:chart seriesIdx="-3" categoryIdx="-3" bldStep="gridLegend"/>
                                            </p:graphicEl>
                                          </p:spTgt>
                                        </p:tgtEl>
                                      </p:cBhvr>
                                    </p:animEffect>
                                  </p:childTnLst>
                                </p:cTn>
                              </p:par>
                            </p:childTnLst>
                          </p:cTn>
                        </p:par>
                        <p:par>
                          <p:cTn id="28" fill="hold">
                            <p:stCondLst>
                              <p:cond delay="4000"/>
                            </p:stCondLst>
                            <p:childTnLst>
                              <p:par>
                                <p:cTn id="29" presetID="12" presetClass="entr" presetSubtype="4" fill="hold" grpId="0" nodeType="afterEffect">
                                  <p:stCondLst>
                                    <p:cond delay="0"/>
                                  </p:stCondLst>
                                  <p:childTnLst>
                                    <p:set>
                                      <p:cBhvr>
                                        <p:cTn id="30" dur="1" fill="hold">
                                          <p:stCondLst>
                                            <p:cond delay="0"/>
                                          </p:stCondLst>
                                        </p:cTn>
                                        <p:tgtEl>
                                          <p:spTgt spid="19">
                                            <p:graphicEl>
                                              <a:chart seriesIdx="-4" categoryIdx="0" bldStep="category"/>
                                            </p:graphicEl>
                                          </p:spTgt>
                                        </p:tgtEl>
                                        <p:attrNameLst>
                                          <p:attrName>style.visibility</p:attrName>
                                        </p:attrNameLst>
                                      </p:cBhvr>
                                      <p:to>
                                        <p:strVal val="visible"/>
                                      </p:to>
                                    </p:set>
                                    <p:animEffect transition="in" filter="slide(fromBottom)">
                                      <p:cBhvr>
                                        <p:cTn id="31" dur="500"/>
                                        <p:tgtEl>
                                          <p:spTgt spid="19">
                                            <p:graphicEl>
                                              <a:chart seriesIdx="-4" categoryIdx="0" bldStep="category"/>
                                            </p:graphicEl>
                                          </p:spTgt>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9">
                                            <p:graphicEl>
                                              <a:chart seriesIdx="-4" categoryIdx="1" bldStep="category"/>
                                            </p:graphicEl>
                                          </p:spTgt>
                                        </p:tgtEl>
                                        <p:attrNameLst>
                                          <p:attrName>style.visibility</p:attrName>
                                        </p:attrNameLst>
                                      </p:cBhvr>
                                      <p:to>
                                        <p:strVal val="visible"/>
                                      </p:to>
                                    </p:set>
                                    <p:animEffect transition="in" filter="slide(fromBottom)">
                                      <p:cBhvr>
                                        <p:cTn id="35" dur="500"/>
                                        <p:tgtEl>
                                          <p:spTgt spid="19">
                                            <p:graphicEl>
                                              <a:chart seriesIdx="-4" categoryIdx="1" bldStep="category"/>
                                            </p:graphicEl>
                                          </p:spTgt>
                                        </p:tgtEl>
                                      </p:cBhvr>
                                    </p:animEffect>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19">
                                            <p:graphicEl>
                                              <a:chart seriesIdx="-4" categoryIdx="2" bldStep="category"/>
                                            </p:graphicEl>
                                          </p:spTgt>
                                        </p:tgtEl>
                                        <p:attrNameLst>
                                          <p:attrName>style.visibility</p:attrName>
                                        </p:attrNameLst>
                                      </p:cBhvr>
                                      <p:to>
                                        <p:strVal val="visible"/>
                                      </p:to>
                                    </p:set>
                                    <p:animEffect transition="in" filter="slide(fromBottom)">
                                      <p:cBhvr>
                                        <p:cTn id="39" dur="500"/>
                                        <p:tgtEl>
                                          <p:spTgt spid="19">
                                            <p:graphicEl>
                                              <a:chart seriesIdx="-4" categoryIdx="2" bldStep="category"/>
                                            </p:graphicEl>
                                          </p:spTgt>
                                        </p:tgtEl>
                                      </p:cBhvr>
                                    </p:animEffect>
                                  </p:childTnLst>
                                </p:cTn>
                              </p:par>
                            </p:childTnLst>
                          </p:cTn>
                        </p:par>
                        <p:par>
                          <p:cTn id="40" fill="hold">
                            <p:stCondLst>
                              <p:cond delay="5500"/>
                            </p:stCondLst>
                            <p:childTnLst>
                              <p:par>
                                <p:cTn id="41" presetID="12" presetClass="entr" presetSubtype="4" fill="hold" grpId="0" nodeType="afterEffect">
                                  <p:stCondLst>
                                    <p:cond delay="0"/>
                                  </p:stCondLst>
                                  <p:childTnLst>
                                    <p:set>
                                      <p:cBhvr>
                                        <p:cTn id="42" dur="1" fill="hold">
                                          <p:stCondLst>
                                            <p:cond delay="0"/>
                                          </p:stCondLst>
                                        </p:cTn>
                                        <p:tgtEl>
                                          <p:spTgt spid="19">
                                            <p:graphicEl>
                                              <a:chart seriesIdx="-4" categoryIdx="3" bldStep="category"/>
                                            </p:graphicEl>
                                          </p:spTgt>
                                        </p:tgtEl>
                                        <p:attrNameLst>
                                          <p:attrName>style.visibility</p:attrName>
                                        </p:attrNameLst>
                                      </p:cBhvr>
                                      <p:to>
                                        <p:strVal val="visible"/>
                                      </p:to>
                                    </p:set>
                                    <p:animEffect transition="in" filter="slide(fromBottom)">
                                      <p:cBhvr>
                                        <p:cTn id="43" dur="500"/>
                                        <p:tgtEl>
                                          <p:spTgt spid="19">
                                            <p:graphicEl>
                                              <a:chart seriesIdx="-4" categoryIdx="3" bldStep="category"/>
                                            </p:graphicEl>
                                          </p:spTgt>
                                        </p:tgtEl>
                                      </p:cBhvr>
                                    </p:animEffect>
                                  </p:childTnLst>
                                </p:cTn>
                              </p:par>
                            </p:childTnLst>
                          </p:cTn>
                        </p:par>
                        <p:par>
                          <p:cTn id="44" fill="hold">
                            <p:stCondLst>
                              <p:cond delay="6000"/>
                            </p:stCondLst>
                            <p:childTnLst>
                              <p:par>
                                <p:cTn id="45" presetID="22" presetClass="entr" presetSubtype="8"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left)">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Graphic spid="19" grpId="0">
        <p:bldSub>
          <a:bldChart bld="category"/>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4" y="247"/>
            <a:ext cx="12857163" cy="7251344"/>
          </a:xfrm>
          <a:prstGeom prst="rect">
            <a:avLst/>
          </a:prstGeom>
          <a:blipFill dpi="0" rotWithShape="1">
            <a:blip r:embed="rId4">
              <a:alphaModFix amt="29000"/>
              <a:duotone>
                <a:prstClr val="black"/>
                <a:srgbClr val="E4E4E4">
                  <a:tint val="45000"/>
                  <a:satMod val="400000"/>
                </a:srgbClr>
              </a:duotone>
            </a:blip>
            <a:srcRect/>
            <a:tile tx="0" ty="0" sx="100000" sy="100000" flip="none" algn="tl"/>
          </a:blipFill>
        </p:spPr>
      </p:pic>
      <p:sp>
        <p:nvSpPr>
          <p:cNvPr id="11" name="直角三角形 10"/>
          <p:cNvSpPr/>
          <p:nvPr/>
        </p:nvSpPr>
        <p:spPr>
          <a:xfrm rot="5400000">
            <a:off x="-350770" y="351813"/>
            <a:ext cx="5203134" cy="4500007"/>
          </a:xfrm>
          <a:prstGeom prst="rtTriangle">
            <a:avLst/>
          </a:prstGeom>
          <a:solidFill>
            <a:srgbClr val="008A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sp>
        <p:nvSpPr>
          <p:cNvPr id="12" name="直角三角形 11"/>
          <p:cNvSpPr/>
          <p:nvPr/>
        </p:nvSpPr>
        <p:spPr>
          <a:xfrm rot="5400000" flipH="1" flipV="1">
            <a:off x="9505869" y="3891027"/>
            <a:ext cx="3606483" cy="3119122"/>
          </a:xfrm>
          <a:prstGeom prst="rtTriangle">
            <a:avLst/>
          </a:prstGeom>
          <a:solidFill>
            <a:srgbClr val="008A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cxnSp>
        <p:nvCxnSpPr>
          <p:cNvPr id="14" name="直接连接符 13"/>
          <p:cNvCxnSpPr/>
          <p:nvPr/>
        </p:nvCxnSpPr>
        <p:spPr>
          <a:xfrm flipH="1">
            <a:off x="794" y="674356"/>
            <a:ext cx="4209828" cy="4758936"/>
          </a:xfrm>
          <a:prstGeom prst="line">
            <a:avLst/>
          </a:prstGeom>
          <a:ln>
            <a:solidFill>
              <a:srgbClr val="32AC7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9621423" y="3536505"/>
            <a:ext cx="3247249" cy="3717326"/>
          </a:xfrm>
          <a:prstGeom prst="line">
            <a:avLst/>
          </a:prstGeom>
          <a:ln>
            <a:solidFill>
              <a:srgbClr val="32AC71"/>
            </a:solidFill>
          </a:ln>
        </p:spPr>
        <p:style>
          <a:lnRef idx="1">
            <a:schemeClr val="accent1"/>
          </a:lnRef>
          <a:fillRef idx="0">
            <a:schemeClr val="accent1"/>
          </a:fillRef>
          <a:effectRef idx="0">
            <a:schemeClr val="accent1"/>
          </a:effectRef>
          <a:fontRef idx="minor">
            <a:schemeClr val="tx1"/>
          </a:fontRef>
        </p:style>
      </p:cxnSp>
      <p:grpSp>
        <p:nvGrpSpPr>
          <p:cNvPr id="62" name="组合 61"/>
          <p:cNvGrpSpPr/>
          <p:nvPr/>
        </p:nvGrpSpPr>
        <p:grpSpPr>
          <a:xfrm>
            <a:off x="3176142" y="3246660"/>
            <a:ext cx="6908465" cy="33147"/>
            <a:chOff x="3060700" y="4724400"/>
            <a:chExt cx="5955507" cy="31432"/>
          </a:xfrm>
        </p:grpSpPr>
        <p:cxnSp>
          <p:nvCxnSpPr>
            <p:cNvPr id="63" name="直接连接符 62"/>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176142" y="4624551"/>
            <a:ext cx="6908465" cy="33147"/>
            <a:chOff x="3060700" y="4724400"/>
            <a:chExt cx="5955507" cy="31432"/>
          </a:xfrm>
        </p:grpSpPr>
        <p:cxnSp>
          <p:nvCxnSpPr>
            <p:cNvPr id="66" name="直接连接符 6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8" name="文本框 45"/>
          <p:cNvSpPr txBox="1"/>
          <p:nvPr/>
        </p:nvSpPr>
        <p:spPr>
          <a:xfrm>
            <a:off x="3012722" y="3383258"/>
            <a:ext cx="7233528" cy="1113032"/>
          </a:xfrm>
          <a:prstGeom prst="rect">
            <a:avLst/>
          </a:prstGeom>
          <a:noFill/>
        </p:spPr>
        <p:txBody>
          <a:bodyPr wrap="none" lIns="96429" tIns="48214" rIns="96429" bIns="48214" rtlCol="0">
            <a:spAutoFit/>
          </a:bodyPr>
          <a:lstStyle/>
          <a:p>
            <a:pPr algn="ctr"/>
            <a:r>
              <a:rPr lang="zh-CN" altLang="en-US" sz="6600" b="1" dirty="0" smtClean="0">
                <a:solidFill>
                  <a:schemeClr val="accent2"/>
                </a:solidFill>
                <a:latin typeface="方正正大黑简体" panose="02000000000000000000" pitchFamily="2" charset="-122"/>
                <a:ea typeface="方正正大黑简体" panose="02000000000000000000" pitchFamily="2" charset="-122"/>
              </a:rPr>
              <a:t>感谢聆听 批评指导</a:t>
            </a:r>
            <a:endParaRPr lang="zh-CN" altLang="en-US" sz="6600" b="1" dirty="0">
              <a:solidFill>
                <a:schemeClr val="accent2"/>
              </a:solidFill>
              <a:latin typeface="方正正大黑简体" panose="02000000000000000000" pitchFamily="2" charset="-122"/>
              <a:ea typeface="方正正大黑简体" panose="02000000000000000000" pitchFamily="2" charset="-122"/>
            </a:endParaRPr>
          </a:p>
        </p:txBody>
      </p:sp>
      <p:sp>
        <p:nvSpPr>
          <p:cNvPr id="69" name="文本框 59"/>
          <p:cNvSpPr txBox="1"/>
          <p:nvPr/>
        </p:nvSpPr>
        <p:spPr>
          <a:xfrm>
            <a:off x="4505650" y="2686750"/>
            <a:ext cx="4080420" cy="486835"/>
          </a:xfrm>
          <a:prstGeom prst="rect">
            <a:avLst/>
          </a:prstGeom>
          <a:noFill/>
        </p:spPr>
        <p:txBody>
          <a:bodyPr wrap="none" lIns="96429" tIns="48214" rIns="96429" bIns="48214" rtlCol="0">
            <a:spAutoFit/>
          </a:bodyPr>
          <a:lstStyle/>
          <a:p>
            <a:r>
              <a:rPr lang="zh-CN" altLang="en-US" sz="2531" dirty="0">
                <a:solidFill>
                  <a:schemeClr val="bg1">
                    <a:lumMod val="50000"/>
                  </a:schemeClr>
                </a:solidFill>
                <a:latin typeface="微软雅黑" panose="020B0503020204020204" pitchFamily="34" charset="-122"/>
                <a:ea typeface="微软雅黑" panose="020B0503020204020204" pitchFamily="34" charset="-122"/>
              </a:rPr>
              <a:t>单击此处添加您</a:t>
            </a:r>
            <a:r>
              <a:rPr lang="zh-CN" altLang="en-US" sz="2531" dirty="0" smtClean="0">
                <a:solidFill>
                  <a:schemeClr val="bg1">
                    <a:lumMod val="50000"/>
                  </a:schemeClr>
                </a:solidFill>
                <a:latin typeface="微软雅黑" panose="020B0503020204020204" pitchFamily="34" charset="-122"/>
                <a:ea typeface="微软雅黑" panose="020B0503020204020204" pitchFamily="34" charset="-122"/>
              </a:rPr>
              <a:t>的部门名称</a:t>
            </a:r>
            <a:endParaRPr lang="zh-CN" altLang="en-US" sz="253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4222795" y="4742420"/>
            <a:ext cx="4257565" cy="396118"/>
            <a:chOff x="3797499" y="5577300"/>
            <a:chExt cx="4037299" cy="375624"/>
          </a:xfrm>
        </p:grpSpPr>
        <p:sp>
          <p:nvSpPr>
            <p:cNvPr id="71" name="文本框 60"/>
            <p:cNvSpPr txBox="1"/>
            <p:nvPr/>
          </p:nvSpPr>
          <p:spPr>
            <a:xfrm>
              <a:off x="3797499" y="5577300"/>
              <a:ext cx="1882153" cy="350224"/>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文本框 61"/>
            <p:cNvSpPr txBox="1"/>
            <p:nvPr/>
          </p:nvSpPr>
          <p:spPr>
            <a:xfrm>
              <a:off x="5968819" y="5602700"/>
              <a:ext cx="1865979" cy="350224"/>
            </a:xfrm>
            <a:prstGeom prst="rect">
              <a:avLst/>
            </a:prstGeom>
            <a:noFill/>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时间</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20XX.2.16</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pic>
        <p:nvPicPr>
          <p:cNvPr id="73" name="图片 7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95420" y="755700"/>
            <a:ext cx="2605551" cy="2371219"/>
          </a:xfrm>
          <a:prstGeom prst="rect">
            <a:avLst/>
          </a:prstGeom>
        </p:spPr>
      </p:pic>
    </p:spTree>
    <p:extLst>
      <p:ext uri="{BB962C8B-B14F-4D97-AF65-F5344CB8AC3E}">
        <p14:creationId xmlns:p14="http://schemas.microsoft.com/office/powerpoint/2010/main" val="371802705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300"/>
                                        <p:tgtEl>
                                          <p:spTgt spid="11"/>
                                        </p:tgtEl>
                                      </p:cBhvr>
                                    </p:animEffect>
                                  </p:childTnLst>
                                </p:cTn>
                              </p:par>
                            </p:childTnLst>
                          </p:cTn>
                        </p:par>
                        <p:par>
                          <p:cTn id="8" fill="hold">
                            <p:stCondLst>
                              <p:cond delay="3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300"/>
                                        <p:tgtEl>
                                          <p:spTgt spid="14"/>
                                        </p:tgtEl>
                                      </p:cBhvr>
                                    </p:animEffect>
                                  </p:childTnLst>
                                </p:cTn>
                              </p:par>
                            </p:childTnLst>
                          </p:cTn>
                        </p:par>
                        <p:par>
                          <p:cTn id="12" fill="hold">
                            <p:stCondLst>
                              <p:cond delay="6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300"/>
                                        <p:tgtEl>
                                          <p:spTgt spid="15"/>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300"/>
                                        <p:tgtEl>
                                          <p:spTgt spid="12"/>
                                        </p:tgtEl>
                                      </p:cBhvr>
                                    </p:animEffect>
                                  </p:childTnLst>
                                </p:cTn>
                              </p:par>
                            </p:childTnLst>
                          </p:cTn>
                        </p:par>
                        <p:par>
                          <p:cTn id="20" fill="hold">
                            <p:stCondLst>
                              <p:cond delay="1200"/>
                            </p:stCondLst>
                            <p:childTnLst>
                              <p:par>
                                <p:cTn id="21" presetID="42" presetClass="entr" presetSubtype="0"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1000"/>
                                        <p:tgtEl>
                                          <p:spTgt spid="73"/>
                                        </p:tgtEl>
                                      </p:cBhvr>
                                    </p:animEffect>
                                    <p:anim calcmode="lin" valueType="num">
                                      <p:cBhvr>
                                        <p:cTn id="24" dur="1000" fill="hold"/>
                                        <p:tgtEl>
                                          <p:spTgt spid="73"/>
                                        </p:tgtEl>
                                        <p:attrNameLst>
                                          <p:attrName>ppt_x</p:attrName>
                                        </p:attrNameLst>
                                      </p:cBhvr>
                                      <p:tavLst>
                                        <p:tav tm="0">
                                          <p:val>
                                            <p:strVal val="#ppt_x"/>
                                          </p:val>
                                        </p:tav>
                                        <p:tav tm="100000">
                                          <p:val>
                                            <p:strVal val="#ppt_x"/>
                                          </p:val>
                                        </p:tav>
                                      </p:tavLst>
                                    </p:anim>
                                    <p:anim calcmode="lin" valueType="num">
                                      <p:cBhvr>
                                        <p:cTn id="25" dur="1000" fill="hold"/>
                                        <p:tgtEl>
                                          <p:spTgt spid="73"/>
                                        </p:tgtEl>
                                        <p:attrNameLst>
                                          <p:attrName>ppt_y</p:attrName>
                                        </p:attrNameLst>
                                      </p:cBhvr>
                                      <p:tavLst>
                                        <p:tav tm="0">
                                          <p:val>
                                            <p:strVal val="#ppt_y+.1"/>
                                          </p:val>
                                        </p:tav>
                                        <p:tav tm="100000">
                                          <p:val>
                                            <p:strVal val="#ppt_y"/>
                                          </p:val>
                                        </p:tav>
                                      </p:tavLst>
                                    </p:anim>
                                  </p:childTnLst>
                                </p:cTn>
                              </p:par>
                            </p:childTnLst>
                          </p:cTn>
                        </p:par>
                        <p:par>
                          <p:cTn id="26" fill="hold">
                            <p:stCondLst>
                              <p:cond delay="2200"/>
                            </p:stCondLst>
                            <p:childTnLst>
                              <p:par>
                                <p:cTn id="27" presetID="2" presetClass="entr" presetSubtype="8" decel="100000" fill="hold" nodeType="after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0-#ppt_w/2"/>
                                          </p:val>
                                        </p:tav>
                                        <p:tav tm="100000">
                                          <p:val>
                                            <p:strVal val="#ppt_x"/>
                                          </p:val>
                                        </p:tav>
                                      </p:tavLst>
                                    </p:anim>
                                    <p:anim calcmode="lin" valueType="num">
                                      <p:cBhvr additive="base">
                                        <p:cTn id="30" dur="5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1+#ppt_w/2"/>
                                          </p:val>
                                        </p:tav>
                                        <p:tav tm="100000">
                                          <p:val>
                                            <p:strVal val="#ppt_x"/>
                                          </p:val>
                                        </p:tav>
                                      </p:tavLst>
                                    </p:anim>
                                    <p:anim calcmode="lin" valueType="num">
                                      <p:cBhvr additive="base">
                                        <p:cTn id="34" dur="500" fill="hold"/>
                                        <p:tgtEl>
                                          <p:spTgt spid="65"/>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600"/>
                                  </p:stCondLst>
                                  <p:iterate type="lt">
                                    <p:tmPct val="10000"/>
                                  </p:iterate>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500" fill="hold"/>
                                        <p:tgtEl>
                                          <p:spTgt spid="68"/>
                                        </p:tgtEl>
                                        <p:attrNameLst>
                                          <p:attrName>ppt_x</p:attrName>
                                        </p:attrNameLst>
                                      </p:cBhvr>
                                      <p:tavLst>
                                        <p:tav tm="0">
                                          <p:val>
                                            <p:strVal val="1+#ppt_w/2"/>
                                          </p:val>
                                        </p:tav>
                                        <p:tav tm="100000">
                                          <p:val>
                                            <p:strVal val="#ppt_x"/>
                                          </p:val>
                                        </p:tav>
                                      </p:tavLst>
                                    </p:anim>
                                    <p:anim calcmode="lin" valueType="num">
                                      <p:cBhvr additive="base">
                                        <p:cTn id="38" dur="500" fill="hold"/>
                                        <p:tgtEl>
                                          <p:spTgt spid="68"/>
                                        </p:tgtEl>
                                        <p:attrNameLst>
                                          <p:attrName>ppt_y</p:attrName>
                                        </p:attrNameLst>
                                      </p:cBhvr>
                                      <p:tavLst>
                                        <p:tav tm="0">
                                          <p:val>
                                            <p:strVal val="#ppt_y"/>
                                          </p:val>
                                        </p:tav>
                                        <p:tav tm="100000">
                                          <p:val>
                                            <p:strVal val="#ppt_y"/>
                                          </p:val>
                                        </p:tav>
                                      </p:tavLst>
                                    </p:anim>
                                  </p:childTnLst>
                                </p:cTn>
                              </p:par>
                              <p:par>
                                <p:cTn id="39" presetID="12" presetClass="entr" presetSubtype="4" fill="hold" grpId="0" nodeType="withEffect">
                                  <p:stCondLst>
                                    <p:cond delay="1500"/>
                                  </p:stCondLst>
                                  <p:iterate type="lt">
                                    <p:tmPct val="10000"/>
                                  </p:iterate>
                                  <p:childTnLst>
                                    <p:set>
                                      <p:cBhvr>
                                        <p:cTn id="40" dur="1" fill="hold">
                                          <p:stCondLst>
                                            <p:cond delay="0"/>
                                          </p:stCondLst>
                                        </p:cTn>
                                        <p:tgtEl>
                                          <p:spTgt spid="69"/>
                                        </p:tgtEl>
                                        <p:attrNameLst>
                                          <p:attrName>style.visibility</p:attrName>
                                        </p:attrNameLst>
                                      </p:cBhvr>
                                      <p:to>
                                        <p:strVal val="visible"/>
                                      </p:to>
                                    </p:set>
                                    <p:anim calcmode="lin" valueType="num">
                                      <p:cBhvr additive="base">
                                        <p:cTn id="41" dur="500"/>
                                        <p:tgtEl>
                                          <p:spTgt spid="69"/>
                                        </p:tgtEl>
                                        <p:attrNameLst>
                                          <p:attrName>ppt_y</p:attrName>
                                        </p:attrNameLst>
                                      </p:cBhvr>
                                      <p:tavLst>
                                        <p:tav tm="0">
                                          <p:val>
                                            <p:strVal val="#ppt_y+#ppt_h*1.125000"/>
                                          </p:val>
                                        </p:tav>
                                        <p:tav tm="100000">
                                          <p:val>
                                            <p:strVal val="#ppt_y"/>
                                          </p:val>
                                        </p:tav>
                                      </p:tavLst>
                                    </p:anim>
                                    <p:animEffect transition="in" filter="wipe(up)">
                                      <p:cBhvr>
                                        <p:cTn id="42" dur="500"/>
                                        <p:tgtEl>
                                          <p:spTgt spid="69"/>
                                        </p:tgtEl>
                                      </p:cBhvr>
                                    </p:animEffect>
                                  </p:childTnLst>
                                </p:cTn>
                              </p:par>
                            </p:childTnLst>
                          </p:cTn>
                        </p:par>
                        <p:par>
                          <p:cTn id="43" fill="hold">
                            <p:stCondLst>
                              <p:cond delay="4750"/>
                            </p:stCondLst>
                            <p:childTnLst>
                              <p:par>
                                <p:cTn id="44" presetID="49" presetClass="entr" presetSubtype="0" decel="100000" fill="hold" nodeType="after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p:cTn id="46" dur="500" fill="hold"/>
                                        <p:tgtEl>
                                          <p:spTgt spid="70"/>
                                        </p:tgtEl>
                                        <p:attrNameLst>
                                          <p:attrName>ppt_w</p:attrName>
                                        </p:attrNameLst>
                                      </p:cBhvr>
                                      <p:tavLst>
                                        <p:tav tm="0">
                                          <p:val>
                                            <p:fltVal val="0"/>
                                          </p:val>
                                        </p:tav>
                                        <p:tav tm="100000">
                                          <p:val>
                                            <p:strVal val="#ppt_w"/>
                                          </p:val>
                                        </p:tav>
                                      </p:tavLst>
                                    </p:anim>
                                    <p:anim calcmode="lin" valueType="num">
                                      <p:cBhvr>
                                        <p:cTn id="47" dur="500" fill="hold"/>
                                        <p:tgtEl>
                                          <p:spTgt spid="70"/>
                                        </p:tgtEl>
                                        <p:attrNameLst>
                                          <p:attrName>ppt_h</p:attrName>
                                        </p:attrNameLst>
                                      </p:cBhvr>
                                      <p:tavLst>
                                        <p:tav tm="0">
                                          <p:val>
                                            <p:fltVal val="0"/>
                                          </p:val>
                                        </p:tav>
                                        <p:tav tm="100000">
                                          <p:val>
                                            <p:strVal val="#ppt_h"/>
                                          </p:val>
                                        </p:tav>
                                      </p:tavLst>
                                    </p:anim>
                                    <p:anim calcmode="lin" valueType="num">
                                      <p:cBhvr>
                                        <p:cTn id="48" dur="500" fill="hold"/>
                                        <p:tgtEl>
                                          <p:spTgt spid="70"/>
                                        </p:tgtEl>
                                        <p:attrNameLst>
                                          <p:attrName>style.rotation</p:attrName>
                                        </p:attrNameLst>
                                      </p:cBhvr>
                                      <p:tavLst>
                                        <p:tav tm="0">
                                          <p:val>
                                            <p:fltVal val="360"/>
                                          </p:val>
                                        </p:tav>
                                        <p:tav tm="100000">
                                          <p:val>
                                            <p:fltVal val="0"/>
                                          </p:val>
                                        </p:tav>
                                      </p:tavLst>
                                    </p:anim>
                                    <p:animEffect transition="in" filter="fade">
                                      <p:cBhvr>
                                        <p:cTn id="4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68" grpId="0"/>
      <p:bldP spid="6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4496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063487" y="1588298"/>
            <a:ext cx="3397248" cy="4693278"/>
          </a:xfrm>
          <a:prstGeom prst="rect">
            <a:avLst/>
          </a:prstGeom>
          <a:solidFill>
            <a:srgbClr val="EA5504"/>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p>
        </p:txBody>
      </p:sp>
      <p:sp>
        <p:nvSpPr>
          <p:cNvPr id="26" name="五边形 25"/>
          <p:cNvSpPr/>
          <p:nvPr/>
        </p:nvSpPr>
        <p:spPr>
          <a:xfrm>
            <a:off x="2080392" y="3360036"/>
            <a:ext cx="2898657" cy="1130999"/>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p>
        </p:txBody>
      </p:sp>
      <p:sp>
        <p:nvSpPr>
          <p:cNvPr id="27" name="任意多边形 26"/>
          <p:cNvSpPr/>
          <p:nvPr/>
        </p:nvSpPr>
        <p:spPr>
          <a:xfrm>
            <a:off x="4795540" y="3360036"/>
            <a:ext cx="6797239" cy="113099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solidFill>
            </a:endParaRPr>
          </a:p>
        </p:txBody>
      </p:sp>
      <p:sp>
        <p:nvSpPr>
          <p:cNvPr id="45" name="文本框 18"/>
          <p:cNvSpPr txBox="1"/>
          <p:nvPr/>
        </p:nvSpPr>
        <p:spPr>
          <a:xfrm>
            <a:off x="5435779" y="3676375"/>
            <a:ext cx="4880529" cy="461608"/>
          </a:xfrm>
          <a:prstGeom prst="rect">
            <a:avLst/>
          </a:prstGeom>
          <a:noFill/>
          <a:ln>
            <a:noFill/>
          </a:ln>
        </p:spPr>
        <p:txBody>
          <a:bodyPr wrap="square" rtlCol="0">
            <a:spAutoFit/>
          </a:bodyPr>
          <a:lstStyle/>
          <a:p>
            <a:pPr defTabSz="685096">
              <a:spcBef>
                <a:spcPct val="20000"/>
              </a:spcBef>
              <a:defRPr/>
            </a:pPr>
            <a:r>
              <a:rPr lang="zh-CN" altLang="en-US" sz="2400" b="1" kern="0" dirty="0">
                <a:solidFill>
                  <a:schemeClr val="accent2"/>
                </a:solidFill>
                <a:latin typeface="微软雅黑" panose="020B0503020204020204" pitchFamily="34" charset="-122"/>
                <a:ea typeface="微软雅黑" panose="020B0503020204020204" pitchFamily="34" charset="-122"/>
                <a:cs typeface="Raleway"/>
              </a:rPr>
              <a:t>单击输入标题内容</a:t>
            </a:r>
            <a:endParaRPr lang="en-US" altLang="zh-CN" sz="2400" b="1" kern="0" dirty="0">
              <a:solidFill>
                <a:schemeClr val="accent2"/>
              </a:solidFill>
              <a:latin typeface="微软雅黑" panose="020B0503020204020204" pitchFamily="34" charset="-122"/>
              <a:ea typeface="微软雅黑" panose="020B0503020204020204" pitchFamily="34" charset="-122"/>
              <a:cs typeface="Raleway"/>
            </a:endParaRPr>
          </a:p>
        </p:txBody>
      </p:sp>
      <p:grpSp>
        <p:nvGrpSpPr>
          <p:cNvPr id="48" name="组合 47"/>
          <p:cNvGrpSpPr/>
          <p:nvPr/>
        </p:nvGrpSpPr>
        <p:grpSpPr>
          <a:xfrm>
            <a:off x="2683379" y="3570376"/>
            <a:ext cx="1176622" cy="857086"/>
            <a:chOff x="1830660" y="2607854"/>
            <a:chExt cx="2244725" cy="1635125"/>
          </a:xfrm>
        </p:grpSpPr>
        <p:sp>
          <p:nvSpPr>
            <p:cNvPr id="49" name="Freeform 5"/>
            <p:cNvSpPr>
              <a:spLocks noEditPoints="1"/>
            </p:cNvSpPr>
            <p:nvPr/>
          </p:nvSpPr>
          <p:spPr bwMode="auto">
            <a:xfrm>
              <a:off x="3126060" y="2607854"/>
              <a:ext cx="949325" cy="1635125"/>
            </a:xfrm>
            <a:custGeom>
              <a:avLst/>
              <a:gdLst>
                <a:gd name="T0" fmla="*/ 213 w 253"/>
                <a:gd name="T1" fmla="*/ 414 h 435"/>
                <a:gd name="T2" fmla="*/ 158 w 253"/>
                <a:gd name="T3" fmla="*/ 424 h 435"/>
                <a:gd name="T4" fmla="*/ 87 w 253"/>
                <a:gd name="T5" fmla="*/ 419 h 435"/>
                <a:gd name="T6" fmla="*/ 46 w 253"/>
                <a:gd name="T7" fmla="*/ 409 h 435"/>
                <a:gd name="T8" fmla="*/ 39 w 253"/>
                <a:gd name="T9" fmla="*/ 396 h 435"/>
                <a:gd name="T10" fmla="*/ 45 w 253"/>
                <a:gd name="T11" fmla="*/ 373 h 435"/>
                <a:gd name="T12" fmla="*/ 84 w 253"/>
                <a:gd name="T13" fmla="*/ 338 h 435"/>
                <a:gd name="T14" fmla="*/ 56 w 253"/>
                <a:gd name="T15" fmla="*/ 157 h 435"/>
                <a:gd name="T16" fmla="*/ 21 w 253"/>
                <a:gd name="T17" fmla="*/ 137 h 435"/>
                <a:gd name="T18" fmla="*/ 29 w 253"/>
                <a:gd name="T19" fmla="*/ 101 h 435"/>
                <a:gd name="T20" fmla="*/ 27 w 253"/>
                <a:gd name="T21" fmla="*/ 56 h 435"/>
                <a:gd name="T22" fmla="*/ 82 w 253"/>
                <a:gd name="T23" fmla="*/ 60 h 435"/>
                <a:gd name="T24" fmla="*/ 140 w 253"/>
                <a:gd name="T25" fmla="*/ 63 h 435"/>
                <a:gd name="T26" fmla="*/ 165 w 253"/>
                <a:gd name="T27" fmla="*/ 42 h 435"/>
                <a:gd name="T28" fmla="*/ 242 w 253"/>
                <a:gd name="T29" fmla="*/ 12 h 435"/>
                <a:gd name="T30" fmla="*/ 166 w 253"/>
                <a:gd name="T31" fmla="*/ 69 h 435"/>
                <a:gd name="T32" fmla="*/ 180 w 253"/>
                <a:gd name="T33" fmla="*/ 135 h 435"/>
                <a:gd name="T34" fmla="*/ 174 w 253"/>
                <a:gd name="T35" fmla="*/ 268 h 435"/>
                <a:gd name="T36" fmla="*/ 214 w 253"/>
                <a:gd name="T37" fmla="*/ 330 h 435"/>
                <a:gd name="T38" fmla="*/ 222 w 253"/>
                <a:gd name="T39" fmla="*/ 393 h 435"/>
                <a:gd name="T40" fmla="*/ 80 w 253"/>
                <a:gd name="T41" fmla="*/ 112 h 435"/>
                <a:gd name="T42" fmla="*/ 50 w 253"/>
                <a:gd name="T43" fmla="*/ 121 h 435"/>
                <a:gd name="T44" fmla="*/ 82 w 253"/>
                <a:gd name="T45" fmla="*/ 127 h 435"/>
                <a:gd name="T46" fmla="*/ 160 w 253"/>
                <a:gd name="T47" fmla="*/ 327 h 435"/>
                <a:gd name="T48" fmla="*/ 161 w 253"/>
                <a:gd name="T49" fmla="*/ 332 h 435"/>
                <a:gd name="T50" fmla="*/ 92 w 253"/>
                <a:gd name="T51" fmla="*/ 217 h 435"/>
                <a:gd name="T52" fmla="*/ 94 w 253"/>
                <a:gd name="T53" fmla="*/ 264 h 435"/>
                <a:gd name="T54" fmla="*/ 115 w 253"/>
                <a:gd name="T55" fmla="*/ 241 h 435"/>
                <a:gd name="T56" fmla="*/ 159 w 253"/>
                <a:gd name="T57" fmla="*/ 229 h 435"/>
                <a:gd name="T58" fmla="*/ 159 w 253"/>
                <a:gd name="T59" fmla="*/ 229 h 435"/>
                <a:gd name="T60" fmla="*/ 157 w 253"/>
                <a:gd name="T61" fmla="*/ 260 h 435"/>
                <a:gd name="T62" fmla="*/ 94 w 253"/>
                <a:gd name="T63" fmla="*/ 275 h 435"/>
                <a:gd name="T64" fmla="*/ 113 w 253"/>
                <a:gd name="T65" fmla="*/ 289 h 435"/>
                <a:gd name="T66" fmla="*/ 89 w 253"/>
                <a:gd name="T67" fmla="*/ 134 h 435"/>
                <a:gd name="T68" fmla="*/ 120 w 253"/>
                <a:gd name="T69" fmla="*/ 167 h 435"/>
                <a:gd name="T70" fmla="*/ 118 w 253"/>
                <a:gd name="T71" fmla="*/ 191 h 435"/>
                <a:gd name="T72" fmla="*/ 139 w 253"/>
                <a:gd name="T73" fmla="*/ 214 h 435"/>
                <a:gd name="T74" fmla="*/ 89 w 253"/>
                <a:gd name="T75" fmla="*/ 151 h 435"/>
                <a:gd name="T76" fmla="*/ 157 w 253"/>
                <a:gd name="T77" fmla="*/ 100 h 435"/>
                <a:gd name="T78" fmla="*/ 101 w 253"/>
                <a:gd name="T79" fmla="*/ 117 h 435"/>
                <a:gd name="T80" fmla="*/ 156 w 253"/>
                <a:gd name="T81" fmla="*/ 108 h 435"/>
                <a:gd name="T82" fmla="*/ 130 w 253"/>
                <a:gd name="T83" fmla="*/ 78 h 435"/>
                <a:gd name="T84" fmla="*/ 90 w 253"/>
                <a:gd name="T85" fmla="*/ 94 h 435"/>
                <a:gd name="T86" fmla="*/ 95 w 253"/>
                <a:gd name="T87" fmla="*/ 115 h 435"/>
                <a:gd name="T88" fmla="*/ 89 w 253"/>
                <a:gd name="T89" fmla="*/ 127 h 435"/>
                <a:gd name="T90" fmla="*/ 120 w 253"/>
                <a:gd name="T91" fmla="*/ 157 h 435"/>
                <a:gd name="T92" fmla="*/ 55 w 253"/>
                <a:gd name="T93" fmla="*/ 384 h 435"/>
                <a:gd name="T94" fmla="*/ 68 w 253"/>
                <a:gd name="T95" fmla="*/ 380 h 435"/>
                <a:gd name="T96" fmla="*/ 132 w 253"/>
                <a:gd name="T97" fmla="*/ 196 h 435"/>
                <a:gd name="T98" fmla="*/ 91 w 253"/>
                <a:gd name="T99" fmla="*/ 305 h 435"/>
                <a:gd name="T100" fmla="*/ 102 w 253"/>
                <a:gd name="T101" fmla="*/ 352 h 435"/>
                <a:gd name="T102" fmla="*/ 136 w 253"/>
                <a:gd name="T103" fmla="*/ 329 h 435"/>
                <a:gd name="T104" fmla="*/ 129 w 253"/>
                <a:gd name="T105" fmla="*/ 307 h 435"/>
                <a:gd name="T106" fmla="*/ 95 w 253"/>
                <a:gd name="T107" fmla="*/ 325 h 435"/>
                <a:gd name="T108" fmla="*/ 161 w 253"/>
                <a:gd name="T109" fmla="*/ 362 h 435"/>
                <a:gd name="T110" fmla="*/ 146 w 253"/>
                <a:gd name="T111" fmla="*/ 381 h 435"/>
                <a:gd name="T112" fmla="*/ 148 w 253"/>
                <a:gd name="T113" fmla="*/ 392 h 435"/>
                <a:gd name="T114" fmla="*/ 161 w 253"/>
                <a:gd name="T115" fmla="*/ 384 h 435"/>
                <a:gd name="T116" fmla="*/ 173 w 253"/>
                <a:gd name="T117" fmla="*/ 367 h 435"/>
                <a:gd name="T118" fmla="*/ 167 w 253"/>
                <a:gd name="T119" fmla="*/ 358 h 435"/>
                <a:gd name="T120" fmla="*/ 165 w 253"/>
                <a:gd name="T121" fmla="*/ 367 h 435"/>
                <a:gd name="T122" fmla="*/ 182 w 253"/>
                <a:gd name="T123" fmla="*/ 39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3" h="435">
                  <a:moveTo>
                    <a:pt x="253" y="10"/>
                  </a:moveTo>
                  <a:cubicBezTo>
                    <a:pt x="253" y="16"/>
                    <a:pt x="242" y="19"/>
                    <a:pt x="237" y="18"/>
                  </a:cubicBezTo>
                  <a:cubicBezTo>
                    <a:pt x="236" y="13"/>
                    <a:pt x="244" y="14"/>
                    <a:pt x="246" y="11"/>
                  </a:cubicBezTo>
                  <a:cubicBezTo>
                    <a:pt x="247" y="9"/>
                    <a:pt x="252" y="4"/>
                    <a:pt x="253" y="10"/>
                  </a:cubicBezTo>
                  <a:close/>
                  <a:moveTo>
                    <a:pt x="233" y="398"/>
                  </a:moveTo>
                  <a:cubicBezTo>
                    <a:pt x="228" y="398"/>
                    <a:pt x="223" y="398"/>
                    <a:pt x="219" y="399"/>
                  </a:cubicBezTo>
                  <a:cubicBezTo>
                    <a:pt x="215" y="405"/>
                    <a:pt x="218" y="417"/>
                    <a:pt x="215" y="424"/>
                  </a:cubicBezTo>
                  <a:cubicBezTo>
                    <a:pt x="214" y="422"/>
                    <a:pt x="213" y="418"/>
                    <a:pt x="213" y="414"/>
                  </a:cubicBezTo>
                  <a:cubicBezTo>
                    <a:pt x="206" y="417"/>
                    <a:pt x="213" y="405"/>
                    <a:pt x="212" y="399"/>
                  </a:cubicBezTo>
                  <a:cubicBezTo>
                    <a:pt x="204" y="398"/>
                    <a:pt x="196" y="399"/>
                    <a:pt x="185" y="402"/>
                  </a:cubicBezTo>
                  <a:cubicBezTo>
                    <a:pt x="181" y="403"/>
                    <a:pt x="171" y="404"/>
                    <a:pt x="170" y="406"/>
                  </a:cubicBezTo>
                  <a:cubicBezTo>
                    <a:pt x="168" y="409"/>
                    <a:pt x="169" y="418"/>
                    <a:pt x="167" y="422"/>
                  </a:cubicBezTo>
                  <a:cubicBezTo>
                    <a:pt x="167" y="424"/>
                    <a:pt x="166" y="424"/>
                    <a:pt x="165" y="425"/>
                  </a:cubicBezTo>
                  <a:cubicBezTo>
                    <a:pt x="164" y="428"/>
                    <a:pt x="168" y="435"/>
                    <a:pt x="163" y="435"/>
                  </a:cubicBezTo>
                  <a:cubicBezTo>
                    <a:pt x="160" y="435"/>
                    <a:pt x="161" y="430"/>
                    <a:pt x="160" y="428"/>
                  </a:cubicBezTo>
                  <a:cubicBezTo>
                    <a:pt x="160" y="426"/>
                    <a:pt x="158" y="426"/>
                    <a:pt x="158" y="424"/>
                  </a:cubicBezTo>
                  <a:cubicBezTo>
                    <a:pt x="158" y="422"/>
                    <a:pt x="162" y="423"/>
                    <a:pt x="161" y="420"/>
                  </a:cubicBezTo>
                  <a:cubicBezTo>
                    <a:pt x="155" y="422"/>
                    <a:pt x="159" y="414"/>
                    <a:pt x="158" y="409"/>
                  </a:cubicBezTo>
                  <a:cubicBezTo>
                    <a:pt x="155" y="408"/>
                    <a:pt x="150" y="410"/>
                    <a:pt x="149" y="407"/>
                  </a:cubicBezTo>
                  <a:cubicBezTo>
                    <a:pt x="153" y="406"/>
                    <a:pt x="162" y="407"/>
                    <a:pt x="159" y="399"/>
                  </a:cubicBezTo>
                  <a:cubicBezTo>
                    <a:pt x="140" y="398"/>
                    <a:pt x="116" y="396"/>
                    <a:pt x="95" y="397"/>
                  </a:cubicBezTo>
                  <a:cubicBezTo>
                    <a:pt x="94" y="402"/>
                    <a:pt x="95" y="408"/>
                    <a:pt x="95" y="414"/>
                  </a:cubicBezTo>
                  <a:cubicBezTo>
                    <a:pt x="94" y="417"/>
                    <a:pt x="94" y="426"/>
                    <a:pt x="90" y="426"/>
                  </a:cubicBezTo>
                  <a:cubicBezTo>
                    <a:pt x="87" y="426"/>
                    <a:pt x="89" y="422"/>
                    <a:pt x="87" y="419"/>
                  </a:cubicBezTo>
                  <a:cubicBezTo>
                    <a:pt x="87" y="417"/>
                    <a:pt x="84" y="418"/>
                    <a:pt x="82" y="415"/>
                  </a:cubicBezTo>
                  <a:cubicBezTo>
                    <a:pt x="79" y="410"/>
                    <a:pt x="83" y="405"/>
                    <a:pt x="85" y="411"/>
                  </a:cubicBezTo>
                  <a:cubicBezTo>
                    <a:pt x="87" y="408"/>
                    <a:pt x="88" y="404"/>
                    <a:pt x="88" y="399"/>
                  </a:cubicBezTo>
                  <a:cubicBezTo>
                    <a:pt x="81" y="398"/>
                    <a:pt x="72" y="399"/>
                    <a:pt x="66" y="399"/>
                  </a:cubicBezTo>
                  <a:cubicBezTo>
                    <a:pt x="63" y="399"/>
                    <a:pt x="58" y="397"/>
                    <a:pt x="56" y="399"/>
                  </a:cubicBezTo>
                  <a:cubicBezTo>
                    <a:pt x="54" y="399"/>
                    <a:pt x="55" y="402"/>
                    <a:pt x="53" y="402"/>
                  </a:cubicBezTo>
                  <a:cubicBezTo>
                    <a:pt x="50" y="402"/>
                    <a:pt x="51" y="398"/>
                    <a:pt x="48" y="399"/>
                  </a:cubicBezTo>
                  <a:cubicBezTo>
                    <a:pt x="46" y="400"/>
                    <a:pt x="46" y="406"/>
                    <a:pt x="46" y="409"/>
                  </a:cubicBezTo>
                  <a:cubicBezTo>
                    <a:pt x="46" y="413"/>
                    <a:pt x="45" y="425"/>
                    <a:pt x="42" y="425"/>
                  </a:cubicBezTo>
                  <a:cubicBezTo>
                    <a:pt x="37" y="426"/>
                    <a:pt x="40" y="418"/>
                    <a:pt x="40" y="413"/>
                  </a:cubicBezTo>
                  <a:cubicBezTo>
                    <a:pt x="40" y="411"/>
                    <a:pt x="37" y="405"/>
                    <a:pt x="42" y="406"/>
                  </a:cubicBezTo>
                  <a:cubicBezTo>
                    <a:pt x="42" y="404"/>
                    <a:pt x="43" y="402"/>
                    <a:pt x="42" y="400"/>
                  </a:cubicBezTo>
                  <a:cubicBezTo>
                    <a:pt x="38" y="400"/>
                    <a:pt x="30" y="399"/>
                    <a:pt x="25" y="399"/>
                  </a:cubicBezTo>
                  <a:cubicBezTo>
                    <a:pt x="23" y="400"/>
                    <a:pt x="19" y="401"/>
                    <a:pt x="19" y="398"/>
                  </a:cubicBezTo>
                  <a:cubicBezTo>
                    <a:pt x="19" y="395"/>
                    <a:pt x="26" y="393"/>
                    <a:pt x="30" y="394"/>
                  </a:cubicBezTo>
                  <a:cubicBezTo>
                    <a:pt x="33" y="395"/>
                    <a:pt x="35" y="397"/>
                    <a:pt x="39" y="396"/>
                  </a:cubicBezTo>
                  <a:cubicBezTo>
                    <a:pt x="40" y="396"/>
                    <a:pt x="40" y="394"/>
                    <a:pt x="42" y="396"/>
                  </a:cubicBezTo>
                  <a:cubicBezTo>
                    <a:pt x="44" y="392"/>
                    <a:pt x="45" y="385"/>
                    <a:pt x="44" y="380"/>
                  </a:cubicBezTo>
                  <a:cubicBezTo>
                    <a:pt x="38" y="380"/>
                    <a:pt x="24" y="381"/>
                    <a:pt x="18" y="381"/>
                  </a:cubicBezTo>
                  <a:cubicBezTo>
                    <a:pt x="16" y="381"/>
                    <a:pt x="13" y="380"/>
                    <a:pt x="13" y="379"/>
                  </a:cubicBezTo>
                  <a:cubicBezTo>
                    <a:pt x="10" y="374"/>
                    <a:pt x="16" y="376"/>
                    <a:pt x="18" y="377"/>
                  </a:cubicBezTo>
                  <a:cubicBezTo>
                    <a:pt x="21" y="377"/>
                    <a:pt x="27" y="378"/>
                    <a:pt x="29" y="377"/>
                  </a:cubicBezTo>
                  <a:cubicBezTo>
                    <a:pt x="30" y="377"/>
                    <a:pt x="30" y="375"/>
                    <a:pt x="31" y="375"/>
                  </a:cubicBezTo>
                  <a:cubicBezTo>
                    <a:pt x="35" y="373"/>
                    <a:pt x="41" y="375"/>
                    <a:pt x="45" y="373"/>
                  </a:cubicBezTo>
                  <a:cubicBezTo>
                    <a:pt x="48" y="365"/>
                    <a:pt x="48" y="356"/>
                    <a:pt x="46" y="346"/>
                  </a:cubicBezTo>
                  <a:cubicBezTo>
                    <a:pt x="46" y="345"/>
                    <a:pt x="44" y="340"/>
                    <a:pt x="47" y="340"/>
                  </a:cubicBezTo>
                  <a:cubicBezTo>
                    <a:pt x="49" y="340"/>
                    <a:pt x="51" y="351"/>
                    <a:pt x="51" y="354"/>
                  </a:cubicBezTo>
                  <a:cubicBezTo>
                    <a:pt x="51" y="362"/>
                    <a:pt x="49" y="369"/>
                    <a:pt x="54" y="373"/>
                  </a:cubicBezTo>
                  <a:cubicBezTo>
                    <a:pt x="65" y="373"/>
                    <a:pt x="71" y="367"/>
                    <a:pt x="77" y="361"/>
                  </a:cubicBezTo>
                  <a:cubicBezTo>
                    <a:pt x="79" y="358"/>
                    <a:pt x="81" y="356"/>
                    <a:pt x="83" y="352"/>
                  </a:cubicBezTo>
                  <a:cubicBezTo>
                    <a:pt x="84" y="350"/>
                    <a:pt x="87" y="344"/>
                    <a:pt x="87" y="342"/>
                  </a:cubicBezTo>
                  <a:cubicBezTo>
                    <a:pt x="86" y="340"/>
                    <a:pt x="84" y="341"/>
                    <a:pt x="84" y="338"/>
                  </a:cubicBezTo>
                  <a:cubicBezTo>
                    <a:pt x="82" y="329"/>
                    <a:pt x="84" y="319"/>
                    <a:pt x="85" y="310"/>
                  </a:cubicBezTo>
                  <a:cubicBezTo>
                    <a:pt x="87" y="292"/>
                    <a:pt x="85" y="276"/>
                    <a:pt x="85" y="258"/>
                  </a:cubicBezTo>
                  <a:cubicBezTo>
                    <a:pt x="86" y="232"/>
                    <a:pt x="87" y="208"/>
                    <a:pt x="84" y="182"/>
                  </a:cubicBezTo>
                  <a:cubicBezTo>
                    <a:pt x="80" y="184"/>
                    <a:pt x="80" y="181"/>
                    <a:pt x="80" y="177"/>
                  </a:cubicBezTo>
                  <a:cubicBezTo>
                    <a:pt x="82" y="171"/>
                    <a:pt x="81" y="162"/>
                    <a:pt x="81" y="156"/>
                  </a:cubicBezTo>
                  <a:cubicBezTo>
                    <a:pt x="80" y="150"/>
                    <a:pt x="76" y="140"/>
                    <a:pt x="71" y="139"/>
                  </a:cubicBezTo>
                  <a:cubicBezTo>
                    <a:pt x="64" y="137"/>
                    <a:pt x="56" y="142"/>
                    <a:pt x="50" y="143"/>
                  </a:cubicBezTo>
                  <a:cubicBezTo>
                    <a:pt x="52" y="148"/>
                    <a:pt x="54" y="151"/>
                    <a:pt x="56" y="157"/>
                  </a:cubicBezTo>
                  <a:cubicBezTo>
                    <a:pt x="58" y="160"/>
                    <a:pt x="62" y="169"/>
                    <a:pt x="57" y="169"/>
                  </a:cubicBezTo>
                  <a:cubicBezTo>
                    <a:pt x="56" y="170"/>
                    <a:pt x="51" y="166"/>
                    <a:pt x="50" y="165"/>
                  </a:cubicBezTo>
                  <a:cubicBezTo>
                    <a:pt x="48" y="163"/>
                    <a:pt x="45" y="159"/>
                    <a:pt x="47" y="156"/>
                  </a:cubicBezTo>
                  <a:cubicBezTo>
                    <a:pt x="50" y="158"/>
                    <a:pt x="50" y="161"/>
                    <a:pt x="53" y="162"/>
                  </a:cubicBezTo>
                  <a:cubicBezTo>
                    <a:pt x="53" y="157"/>
                    <a:pt x="50" y="152"/>
                    <a:pt x="48" y="148"/>
                  </a:cubicBezTo>
                  <a:cubicBezTo>
                    <a:pt x="42" y="148"/>
                    <a:pt x="34" y="146"/>
                    <a:pt x="42" y="142"/>
                  </a:cubicBezTo>
                  <a:cubicBezTo>
                    <a:pt x="39" y="138"/>
                    <a:pt x="37" y="133"/>
                    <a:pt x="34" y="130"/>
                  </a:cubicBezTo>
                  <a:cubicBezTo>
                    <a:pt x="29" y="132"/>
                    <a:pt x="26" y="134"/>
                    <a:pt x="21" y="137"/>
                  </a:cubicBezTo>
                  <a:cubicBezTo>
                    <a:pt x="19" y="138"/>
                    <a:pt x="14" y="141"/>
                    <a:pt x="14" y="135"/>
                  </a:cubicBezTo>
                  <a:cubicBezTo>
                    <a:pt x="15" y="133"/>
                    <a:pt x="20" y="131"/>
                    <a:pt x="22" y="129"/>
                  </a:cubicBezTo>
                  <a:cubicBezTo>
                    <a:pt x="26" y="128"/>
                    <a:pt x="29" y="125"/>
                    <a:pt x="31" y="124"/>
                  </a:cubicBezTo>
                  <a:cubicBezTo>
                    <a:pt x="32" y="123"/>
                    <a:pt x="35" y="122"/>
                    <a:pt x="35" y="121"/>
                  </a:cubicBezTo>
                  <a:cubicBezTo>
                    <a:pt x="36" y="119"/>
                    <a:pt x="32" y="114"/>
                    <a:pt x="31" y="112"/>
                  </a:cubicBezTo>
                  <a:cubicBezTo>
                    <a:pt x="29" y="109"/>
                    <a:pt x="27" y="106"/>
                    <a:pt x="26" y="104"/>
                  </a:cubicBezTo>
                  <a:cubicBezTo>
                    <a:pt x="26" y="102"/>
                    <a:pt x="23" y="93"/>
                    <a:pt x="25" y="92"/>
                  </a:cubicBezTo>
                  <a:cubicBezTo>
                    <a:pt x="28" y="90"/>
                    <a:pt x="28" y="98"/>
                    <a:pt x="29" y="101"/>
                  </a:cubicBezTo>
                  <a:cubicBezTo>
                    <a:pt x="30" y="106"/>
                    <a:pt x="34" y="110"/>
                    <a:pt x="36" y="115"/>
                  </a:cubicBezTo>
                  <a:cubicBezTo>
                    <a:pt x="51" y="117"/>
                    <a:pt x="58" y="106"/>
                    <a:pt x="68" y="102"/>
                  </a:cubicBezTo>
                  <a:cubicBezTo>
                    <a:pt x="70" y="102"/>
                    <a:pt x="79" y="98"/>
                    <a:pt x="79" y="96"/>
                  </a:cubicBezTo>
                  <a:cubicBezTo>
                    <a:pt x="81" y="92"/>
                    <a:pt x="79" y="86"/>
                    <a:pt x="78" y="82"/>
                  </a:cubicBezTo>
                  <a:cubicBezTo>
                    <a:pt x="77" y="74"/>
                    <a:pt x="79" y="67"/>
                    <a:pt x="78" y="60"/>
                  </a:cubicBezTo>
                  <a:cubicBezTo>
                    <a:pt x="56" y="57"/>
                    <a:pt x="31" y="60"/>
                    <a:pt x="7" y="58"/>
                  </a:cubicBezTo>
                  <a:cubicBezTo>
                    <a:pt x="0" y="57"/>
                    <a:pt x="2" y="54"/>
                    <a:pt x="8" y="55"/>
                  </a:cubicBezTo>
                  <a:cubicBezTo>
                    <a:pt x="13" y="56"/>
                    <a:pt x="20" y="56"/>
                    <a:pt x="27" y="56"/>
                  </a:cubicBezTo>
                  <a:cubicBezTo>
                    <a:pt x="43" y="57"/>
                    <a:pt x="62" y="57"/>
                    <a:pt x="77" y="57"/>
                  </a:cubicBezTo>
                  <a:cubicBezTo>
                    <a:pt x="80" y="51"/>
                    <a:pt x="78" y="38"/>
                    <a:pt x="79" y="31"/>
                  </a:cubicBezTo>
                  <a:cubicBezTo>
                    <a:pt x="79" y="29"/>
                    <a:pt x="77" y="24"/>
                    <a:pt x="81" y="24"/>
                  </a:cubicBezTo>
                  <a:cubicBezTo>
                    <a:pt x="83" y="25"/>
                    <a:pt x="83" y="35"/>
                    <a:pt x="83" y="39"/>
                  </a:cubicBezTo>
                  <a:cubicBezTo>
                    <a:pt x="83" y="43"/>
                    <a:pt x="83" y="48"/>
                    <a:pt x="83" y="50"/>
                  </a:cubicBezTo>
                  <a:cubicBezTo>
                    <a:pt x="83" y="52"/>
                    <a:pt x="80" y="55"/>
                    <a:pt x="82" y="57"/>
                  </a:cubicBezTo>
                  <a:cubicBezTo>
                    <a:pt x="83" y="59"/>
                    <a:pt x="85" y="57"/>
                    <a:pt x="85" y="59"/>
                  </a:cubicBezTo>
                  <a:cubicBezTo>
                    <a:pt x="85" y="60"/>
                    <a:pt x="83" y="59"/>
                    <a:pt x="82" y="60"/>
                  </a:cubicBezTo>
                  <a:cubicBezTo>
                    <a:pt x="80" y="71"/>
                    <a:pt x="82" y="84"/>
                    <a:pt x="83" y="94"/>
                  </a:cubicBezTo>
                  <a:cubicBezTo>
                    <a:pt x="87" y="92"/>
                    <a:pt x="85" y="85"/>
                    <a:pt x="85" y="80"/>
                  </a:cubicBezTo>
                  <a:cubicBezTo>
                    <a:pt x="85" y="76"/>
                    <a:pt x="85" y="73"/>
                    <a:pt x="84" y="69"/>
                  </a:cubicBezTo>
                  <a:cubicBezTo>
                    <a:pt x="84" y="67"/>
                    <a:pt x="83" y="60"/>
                    <a:pt x="85" y="60"/>
                  </a:cubicBezTo>
                  <a:cubicBezTo>
                    <a:pt x="88" y="59"/>
                    <a:pt x="88" y="64"/>
                    <a:pt x="88" y="67"/>
                  </a:cubicBezTo>
                  <a:cubicBezTo>
                    <a:pt x="88" y="70"/>
                    <a:pt x="90" y="76"/>
                    <a:pt x="89" y="80"/>
                  </a:cubicBezTo>
                  <a:cubicBezTo>
                    <a:pt x="88" y="83"/>
                    <a:pt x="87" y="87"/>
                    <a:pt x="88" y="91"/>
                  </a:cubicBezTo>
                  <a:cubicBezTo>
                    <a:pt x="106" y="82"/>
                    <a:pt x="125" y="74"/>
                    <a:pt x="140" y="63"/>
                  </a:cubicBezTo>
                  <a:cubicBezTo>
                    <a:pt x="136" y="61"/>
                    <a:pt x="128" y="62"/>
                    <a:pt x="125" y="60"/>
                  </a:cubicBezTo>
                  <a:cubicBezTo>
                    <a:pt x="132" y="59"/>
                    <a:pt x="145" y="63"/>
                    <a:pt x="150" y="56"/>
                  </a:cubicBezTo>
                  <a:cubicBezTo>
                    <a:pt x="146" y="50"/>
                    <a:pt x="162" y="49"/>
                    <a:pt x="156" y="39"/>
                  </a:cubicBezTo>
                  <a:cubicBezTo>
                    <a:pt x="152" y="49"/>
                    <a:pt x="150" y="30"/>
                    <a:pt x="157" y="31"/>
                  </a:cubicBezTo>
                  <a:cubicBezTo>
                    <a:pt x="157" y="29"/>
                    <a:pt x="157" y="26"/>
                    <a:pt x="159" y="26"/>
                  </a:cubicBezTo>
                  <a:cubicBezTo>
                    <a:pt x="163" y="26"/>
                    <a:pt x="161" y="29"/>
                    <a:pt x="162" y="31"/>
                  </a:cubicBezTo>
                  <a:cubicBezTo>
                    <a:pt x="164" y="33"/>
                    <a:pt x="167" y="31"/>
                    <a:pt x="167" y="34"/>
                  </a:cubicBezTo>
                  <a:cubicBezTo>
                    <a:pt x="168" y="35"/>
                    <a:pt x="165" y="39"/>
                    <a:pt x="165" y="42"/>
                  </a:cubicBezTo>
                  <a:cubicBezTo>
                    <a:pt x="165" y="44"/>
                    <a:pt x="167" y="45"/>
                    <a:pt x="167" y="46"/>
                  </a:cubicBezTo>
                  <a:cubicBezTo>
                    <a:pt x="167" y="48"/>
                    <a:pt x="164" y="50"/>
                    <a:pt x="167" y="51"/>
                  </a:cubicBezTo>
                  <a:cubicBezTo>
                    <a:pt x="168" y="51"/>
                    <a:pt x="174" y="47"/>
                    <a:pt x="176" y="46"/>
                  </a:cubicBezTo>
                  <a:cubicBezTo>
                    <a:pt x="183" y="41"/>
                    <a:pt x="192" y="34"/>
                    <a:pt x="199" y="29"/>
                  </a:cubicBezTo>
                  <a:cubicBezTo>
                    <a:pt x="209" y="23"/>
                    <a:pt x="218" y="18"/>
                    <a:pt x="227" y="12"/>
                  </a:cubicBezTo>
                  <a:cubicBezTo>
                    <a:pt x="231" y="9"/>
                    <a:pt x="237" y="3"/>
                    <a:pt x="243" y="1"/>
                  </a:cubicBezTo>
                  <a:cubicBezTo>
                    <a:pt x="248" y="0"/>
                    <a:pt x="251" y="3"/>
                    <a:pt x="248" y="7"/>
                  </a:cubicBezTo>
                  <a:cubicBezTo>
                    <a:pt x="247" y="8"/>
                    <a:pt x="244" y="11"/>
                    <a:pt x="242" y="12"/>
                  </a:cubicBezTo>
                  <a:cubicBezTo>
                    <a:pt x="230" y="20"/>
                    <a:pt x="216" y="25"/>
                    <a:pt x="204" y="33"/>
                  </a:cubicBezTo>
                  <a:cubicBezTo>
                    <a:pt x="194" y="39"/>
                    <a:pt x="185" y="43"/>
                    <a:pt x="176" y="50"/>
                  </a:cubicBezTo>
                  <a:cubicBezTo>
                    <a:pt x="171" y="53"/>
                    <a:pt x="165" y="54"/>
                    <a:pt x="167" y="62"/>
                  </a:cubicBezTo>
                  <a:cubicBezTo>
                    <a:pt x="189" y="63"/>
                    <a:pt x="212" y="65"/>
                    <a:pt x="234" y="68"/>
                  </a:cubicBezTo>
                  <a:cubicBezTo>
                    <a:pt x="238" y="68"/>
                    <a:pt x="249" y="70"/>
                    <a:pt x="248" y="73"/>
                  </a:cubicBezTo>
                  <a:cubicBezTo>
                    <a:pt x="248" y="75"/>
                    <a:pt x="236" y="71"/>
                    <a:pt x="234" y="70"/>
                  </a:cubicBezTo>
                  <a:cubicBezTo>
                    <a:pt x="213" y="68"/>
                    <a:pt x="189" y="66"/>
                    <a:pt x="167" y="64"/>
                  </a:cubicBezTo>
                  <a:cubicBezTo>
                    <a:pt x="166" y="65"/>
                    <a:pt x="167" y="67"/>
                    <a:pt x="166" y="69"/>
                  </a:cubicBezTo>
                  <a:cubicBezTo>
                    <a:pt x="170" y="69"/>
                    <a:pt x="171" y="75"/>
                    <a:pt x="166" y="75"/>
                  </a:cubicBezTo>
                  <a:cubicBezTo>
                    <a:pt x="167" y="84"/>
                    <a:pt x="162" y="93"/>
                    <a:pt x="165" y="99"/>
                  </a:cubicBezTo>
                  <a:cubicBezTo>
                    <a:pt x="166" y="103"/>
                    <a:pt x="166" y="102"/>
                    <a:pt x="165" y="105"/>
                  </a:cubicBezTo>
                  <a:cubicBezTo>
                    <a:pt x="165" y="109"/>
                    <a:pt x="168" y="113"/>
                    <a:pt x="166" y="117"/>
                  </a:cubicBezTo>
                  <a:cubicBezTo>
                    <a:pt x="168" y="118"/>
                    <a:pt x="170" y="117"/>
                    <a:pt x="170" y="119"/>
                  </a:cubicBezTo>
                  <a:cubicBezTo>
                    <a:pt x="170" y="122"/>
                    <a:pt x="167" y="120"/>
                    <a:pt x="166" y="122"/>
                  </a:cubicBezTo>
                  <a:cubicBezTo>
                    <a:pt x="165" y="123"/>
                    <a:pt x="165" y="129"/>
                    <a:pt x="166" y="130"/>
                  </a:cubicBezTo>
                  <a:cubicBezTo>
                    <a:pt x="167" y="132"/>
                    <a:pt x="187" y="129"/>
                    <a:pt x="180" y="135"/>
                  </a:cubicBezTo>
                  <a:cubicBezTo>
                    <a:pt x="177" y="137"/>
                    <a:pt x="170" y="134"/>
                    <a:pt x="166" y="136"/>
                  </a:cubicBezTo>
                  <a:cubicBezTo>
                    <a:pt x="165" y="157"/>
                    <a:pt x="168" y="177"/>
                    <a:pt x="170" y="198"/>
                  </a:cubicBezTo>
                  <a:cubicBezTo>
                    <a:pt x="171" y="203"/>
                    <a:pt x="172" y="208"/>
                    <a:pt x="171" y="213"/>
                  </a:cubicBezTo>
                  <a:cubicBezTo>
                    <a:pt x="171" y="219"/>
                    <a:pt x="170" y="226"/>
                    <a:pt x="171" y="232"/>
                  </a:cubicBezTo>
                  <a:cubicBezTo>
                    <a:pt x="171" y="236"/>
                    <a:pt x="172" y="241"/>
                    <a:pt x="171" y="245"/>
                  </a:cubicBezTo>
                  <a:cubicBezTo>
                    <a:pt x="171" y="247"/>
                    <a:pt x="170" y="247"/>
                    <a:pt x="170" y="248"/>
                  </a:cubicBezTo>
                  <a:cubicBezTo>
                    <a:pt x="169" y="251"/>
                    <a:pt x="172" y="258"/>
                    <a:pt x="173" y="260"/>
                  </a:cubicBezTo>
                  <a:cubicBezTo>
                    <a:pt x="173" y="262"/>
                    <a:pt x="174" y="265"/>
                    <a:pt x="174" y="268"/>
                  </a:cubicBezTo>
                  <a:cubicBezTo>
                    <a:pt x="174" y="276"/>
                    <a:pt x="175" y="285"/>
                    <a:pt x="176" y="291"/>
                  </a:cubicBezTo>
                  <a:cubicBezTo>
                    <a:pt x="177" y="303"/>
                    <a:pt x="174" y="317"/>
                    <a:pt x="174" y="328"/>
                  </a:cubicBezTo>
                  <a:cubicBezTo>
                    <a:pt x="174" y="336"/>
                    <a:pt x="169" y="343"/>
                    <a:pt x="172" y="352"/>
                  </a:cubicBezTo>
                  <a:cubicBezTo>
                    <a:pt x="174" y="358"/>
                    <a:pt x="180" y="369"/>
                    <a:pt x="186" y="370"/>
                  </a:cubicBezTo>
                  <a:cubicBezTo>
                    <a:pt x="190" y="371"/>
                    <a:pt x="200" y="374"/>
                    <a:pt x="203" y="373"/>
                  </a:cubicBezTo>
                  <a:cubicBezTo>
                    <a:pt x="206" y="373"/>
                    <a:pt x="204" y="369"/>
                    <a:pt x="208" y="368"/>
                  </a:cubicBezTo>
                  <a:cubicBezTo>
                    <a:pt x="207" y="358"/>
                    <a:pt x="214" y="364"/>
                    <a:pt x="215" y="368"/>
                  </a:cubicBezTo>
                  <a:cubicBezTo>
                    <a:pt x="218" y="359"/>
                    <a:pt x="218" y="340"/>
                    <a:pt x="214" y="330"/>
                  </a:cubicBezTo>
                  <a:cubicBezTo>
                    <a:pt x="213" y="329"/>
                    <a:pt x="210" y="325"/>
                    <a:pt x="213" y="324"/>
                  </a:cubicBezTo>
                  <a:cubicBezTo>
                    <a:pt x="215" y="323"/>
                    <a:pt x="217" y="329"/>
                    <a:pt x="217" y="329"/>
                  </a:cubicBezTo>
                  <a:cubicBezTo>
                    <a:pt x="221" y="341"/>
                    <a:pt x="218" y="358"/>
                    <a:pt x="219" y="371"/>
                  </a:cubicBezTo>
                  <a:cubicBezTo>
                    <a:pt x="219" y="373"/>
                    <a:pt x="221" y="375"/>
                    <a:pt x="224" y="375"/>
                  </a:cubicBezTo>
                  <a:cubicBezTo>
                    <a:pt x="225" y="375"/>
                    <a:pt x="230" y="374"/>
                    <a:pt x="230" y="377"/>
                  </a:cubicBezTo>
                  <a:cubicBezTo>
                    <a:pt x="231" y="380"/>
                    <a:pt x="226" y="380"/>
                    <a:pt x="225" y="381"/>
                  </a:cubicBezTo>
                  <a:cubicBezTo>
                    <a:pt x="228" y="385"/>
                    <a:pt x="222" y="386"/>
                    <a:pt x="218" y="387"/>
                  </a:cubicBezTo>
                  <a:cubicBezTo>
                    <a:pt x="217" y="392"/>
                    <a:pt x="220" y="392"/>
                    <a:pt x="222" y="393"/>
                  </a:cubicBezTo>
                  <a:cubicBezTo>
                    <a:pt x="224" y="393"/>
                    <a:pt x="227" y="393"/>
                    <a:pt x="228" y="393"/>
                  </a:cubicBezTo>
                  <a:cubicBezTo>
                    <a:pt x="230" y="393"/>
                    <a:pt x="232" y="393"/>
                    <a:pt x="234" y="392"/>
                  </a:cubicBezTo>
                  <a:cubicBezTo>
                    <a:pt x="235" y="394"/>
                    <a:pt x="235" y="396"/>
                    <a:pt x="235" y="397"/>
                  </a:cubicBezTo>
                  <a:cubicBezTo>
                    <a:pt x="235" y="397"/>
                    <a:pt x="235" y="397"/>
                    <a:pt x="235" y="397"/>
                  </a:cubicBezTo>
                  <a:cubicBezTo>
                    <a:pt x="235" y="397"/>
                    <a:pt x="235" y="397"/>
                    <a:pt x="235" y="397"/>
                  </a:cubicBezTo>
                  <a:cubicBezTo>
                    <a:pt x="234" y="397"/>
                    <a:pt x="233" y="398"/>
                    <a:pt x="233" y="398"/>
                  </a:cubicBezTo>
                  <a:close/>
                  <a:moveTo>
                    <a:pt x="65" y="113"/>
                  </a:moveTo>
                  <a:cubicBezTo>
                    <a:pt x="70" y="113"/>
                    <a:pt x="75" y="113"/>
                    <a:pt x="80" y="112"/>
                  </a:cubicBezTo>
                  <a:cubicBezTo>
                    <a:pt x="81" y="111"/>
                    <a:pt x="81" y="109"/>
                    <a:pt x="80" y="108"/>
                  </a:cubicBezTo>
                  <a:cubicBezTo>
                    <a:pt x="75" y="107"/>
                    <a:pt x="68" y="109"/>
                    <a:pt x="65" y="113"/>
                  </a:cubicBezTo>
                  <a:close/>
                  <a:moveTo>
                    <a:pt x="74" y="116"/>
                  </a:moveTo>
                  <a:cubicBezTo>
                    <a:pt x="75" y="116"/>
                    <a:pt x="79" y="116"/>
                    <a:pt x="80" y="116"/>
                  </a:cubicBezTo>
                  <a:cubicBezTo>
                    <a:pt x="79" y="115"/>
                    <a:pt x="75" y="116"/>
                    <a:pt x="74" y="116"/>
                  </a:cubicBezTo>
                  <a:close/>
                  <a:moveTo>
                    <a:pt x="50" y="121"/>
                  </a:moveTo>
                  <a:cubicBezTo>
                    <a:pt x="54" y="120"/>
                    <a:pt x="61" y="121"/>
                    <a:pt x="65" y="120"/>
                  </a:cubicBezTo>
                  <a:cubicBezTo>
                    <a:pt x="61" y="121"/>
                    <a:pt x="54" y="118"/>
                    <a:pt x="50" y="121"/>
                  </a:cubicBezTo>
                  <a:close/>
                  <a:moveTo>
                    <a:pt x="74" y="127"/>
                  </a:moveTo>
                  <a:cubicBezTo>
                    <a:pt x="67" y="125"/>
                    <a:pt x="58" y="125"/>
                    <a:pt x="49" y="125"/>
                  </a:cubicBezTo>
                  <a:cubicBezTo>
                    <a:pt x="46" y="125"/>
                    <a:pt x="42" y="122"/>
                    <a:pt x="41" y="125"/>
                  </a:cubicBezTo>
                  <a:cubicBezTo>
                    <a:pt x="41" y="128"/>
                    <a:pt x="46" y="135"/>
                    <a:pt x="49" y="136"/>
                  </a:cubicBezTo>
                  <a:cubicBezTo>
                    <a:pt x="54" y="138"/>
                    <a:pt x="59" y="134"/>
                    <a:pt x="62" y="132"/>
                  </a:cubicBezTo>
                  <a:cubicBezTo>
                    <a:pt x="59" y="131"/>
                    <a:pt x="56" y="134"/>
                    <a:pt x="55" y="131"/>
                  </a:cubicBezTo>
                  <a:cubicBezTo>
                    <a:pt x="55" y="123"/>
                    <a:pt x="74" y="134"/>
                    <a:pt x="74" y="127"/>
                  </a:cubicBezTo>
                  <a:close/>
                  <a:moveTo>
                    <a:pt x="82" y="127"/>
                  </a:moveTo>
                  <a:cubicBezTo>
                    <a:pt x="79" y="128"/>
                    <a:pt x="76" y="129"/>
                    <a:pt x="74" y="132"/>
                  </a:cubicBezTo>
                  <a:cubicBezTo>
                    <a:pt x="77" y="132"/>
                    <a:pt x="79" y="131"/>
                    <a:pt x="82" y="131"/>
                  </a:cubicBezTo>
                  <a:cubicBezTo>
                    <a:pt x="82" y="130"/>
                    <a:pt x="82" y="128"/>
                    <a:pt x="82" y="127"/>
                  </a:cubicBezTo>
                  <a:close/>
                  <a:moveTo>
                    <a:pt x="86" y="108"/>
                  </a:moveTo>
                  <a:cubicBezTo>
                    <a:pt x="83" y="107"/>
                    <a:pt x="84" y="112"/>
                    <a:pt x="85" y="112"/>
                  </a:cubicBezTo>
                  <a:cubicBezTo>
                    <a:pt x="86" y="111"/>
                    <a:pt x="86" y="109"/>
                    <a:pt x="86" y="108"/>
                  </a:cubicBezTo>
                  <a:close/>
                  <a:moveTo>
                    <a:pt x="115" y="322"/>
                  </a:moveTo>
                  <a:cubicBezTo>
                    <a:pt x="127" y="326"/>
                    <a:pt x="145" y="326"/>
                    <a:pt x="160" y="327"/>
                  </a:cubicBezTo>
                  <a:cubicBezTo>
                    <a:pt x="161" y="326"/>
                    <a:pt x="161" y="324"/>
                    <a:pt x="161" y="322"/>
                  </a:cubicBezTo>
                  <a:cubicBezTo>
                    <a:pt x="144" y="321"/>
                    <a:pt x="129" y="321"/>
                    <a:pt x="115" y="322"/>
                  </a:cubicBezTo>
                  <a:close/>
                  <a:moveTo>
                    <a:pt x="128" y="346"/>
                  </a:moveTo>
                  <a:cubicBezTo>
                    <a:pt x="138" y="347"/>
                    <a:pt x="150" y="348"/>
                    <a:pt x="161" y="348"/>
                  </a:cubicBezTo>
                  <a:cubicBezTo>
                    <a:pt x="161" y="347"/>
                    <a:pt x="161" y="345"/>
                    <a:pt x="161" y="343"/>
                  </a:cubicBezTo>
                  <a:cubicBezTo>
                    <a:pt x="150" y="344"/>
                    <a:pt x="138" y="344"/>
                    <a:pt x="128" y="346"/>
                  </a:cubicBezTo>
                  <a:close/>
                  <a:moveTo>
                    <a:pt x="160" y="338"/>
                  </a:moveTo>
                  <a:cubicBezTo>
                    <a:pt x="161" y="337"/>
                    <a:pt x="161" y="333"/>
                    <a:pt x="161" y="332"/>
                  </a:cubicBezTo>
                  <a:cubicBezTo>
                    <a:pt x="147" y="332"/>
                    <a:pt x="129" y="333"/>
                    <a:pt x="115" y="335"/>
                  </a:cubicBezTo>
                  <a:cubicBezTo>
                    <a:pt x="128" y="338"/>
                    <a:pt x="145" y="339"/>
                    <a:pt x="160" y="338"/>
                  </a:cubicBezTo>
                  <a:close/>
                  <a:moveTo>
                    <a:pt x="160" y="310"/>
                  </a:moveTo>
                  <a:cubicBezTo>
                    <a:pt x="146" y="310"/>
                    <a:pt x="131" y="311"/>
                    <a:pt x="118" y="313"/>
                  </a:cubicBezTo>
                  <a:cubicBezTo>
                    <a:pt x="131" y="315"/>
                    <a:pt x="147" y="315"/>
                    <a:pt x="160" y="317"/>
                  </a:cubicBezTo>
                  <a:cubicBezTo>
                    <a:pt x="161" y="314"/>
                    <a:pt x="160" y="312"/>
                    <a:pt x="160" y="310"/>
                  </a:cubicBezTo>
                  <a:close/>
                  <a:moveTo>
                    <a:pt x="92" y="205"/>
                  </a:moveTo>
                  <a:cubicBezTo>
                    <a:pt x="92" y="208"/>
                    <a:pt x="91" y="214"/>
                    <a:pt x="92" y="217"/>
                  </a:cubicBezTo>
                  <a:cubicBezTo>
                    <a:pt x="105" y="218"/>
                    <a:pt x="119" y="217"/>
                    <a:pt x="131" y="216"/>
                  </a:cubicBezTo>
                  <a:cubicBezTo>
                    <a:pt x="122" y="215"/>
                    <a:pt x="115" y="214"/>
                    <a:pt x="108" y="213"/>
                  </a:cubicBezTo>
                  <a:cubicBezTo>
                    <a:pt x="106" y="213"/>
                    <a:pt x="98" y="212"/>
                    <a:pt x="99" y="209"/>
                  </a:cubicBezTo>
                  <a:cubicBezTo>
                    <a:pt x="100" y="207"/>
                    <a:pt x="108" y="207"/>
                    <a:pt x="110" y="207"/>
                  </a:cubicBezTo>
                  <a:cubicBezTo>
                    <a:pt x="118" y="207"/>
                    <a:pt x="126" y="206"/>
                    <a:pt x="134" y="205"/>
                  </a:cubicBezTo>
                  <a:cubicBezTo>
                    <a:pt x="122" y="203"/>
                    <a:pt x="104" y="201"/>
                    <a:pt x="92" y="200"/>
                  </a:cubicBezTo>
                  <a:cubicBezTo>
                    <a:pt x="91" y="200"/>
                    <a:pt x="92" y="204"/>
                    <a:pt x="92" y="205"/>
                  </a:cubicBezTo>
                  <a:close/>
                  <a:moveTo>
                    <a:pt x="94" y="264"/>
                  </a:moveTo>
                  <a:cubicBezTo>
                    <a:pt x="110" y="263"/>
                    <a:pt x="126" y="262"/>
                    <a:pt x="142" y="261"/>
                  </a:cubicBezTo>
                  <a:cubicBezTo>
                    <a:pt x="134" y="257"/>
                    <a:pt x="118" y="256"/>
                    <a:pt x="107" y="257"/>
                  </a:cubicBezTo>
                  <a:cubicBezTo>
                    <a:pt x="105" y="257"/>
                    <a:pt x="100" y="258"/>
                    <a:pt x="101" y="254"/>
                  </a:cubicBezTo>
                  <a:cubicBezTo>
                    <a:pt x="101" y="251"/>
                    <a:pt x="111" y="252"/>
                    <a:pt x="114" y="252"/>
                  </a:cubicBezTo>
                  <a:cubicBezTo>
                    <a:pt x="121" y="252"/>
                    <a:pt x="131" y="253"/>
                    <a:pt x="137" y="252"/>
                  </a:cubicBezTo>
                  <a:cubicBezTo>
                    <a:pt x="126" y="250"/>
                    <a:pt x="115" y="249"/>
                    <a:pt x="105" y="247"/>
                  </a:cubicBezTo>
                  <a:cubicBezTo>
                    <a:pt x="104" y="247"/>
                    <a:pt x="100" y="245"/>
                    <a:pt x="100" y="244"/>
                  </a:cubicBezTo>
                  <a:cubicBezTo>
                    <a:pt x="100" y="240"/>
                    <a:pt x="110" y="241"/>
                    <a:pt x="115" y="241"/>
                  </a:cubicBezTo>
                  <a:cubicBezTo>
                    <a:pt x="122" y="240"/>
                    <a:pt x="130" y="240"/>
                    <a:pt x="136" y="239"/>
                  </a:cubicBezTo>
                  <a:cubicBezTo>
                    <a:pt x="127" y="237"/>
                    <a:pt x="116" y="236"/>
                    <a:pt x="106" y="235"/>
                  </a:cubicBezTo>
                  <a:cubicBezTo>
                    <a:pt x="105" y="235"/>
                    <a:pt x="94" y="234"/>
                    <a:pt x="95" y="231"/>
                  </a:cubicBezTo>
                  <a:cubicBezTo>
                    <a:pt x="95" y="229"/>
                    <a:pt x="102" y="229"/>
                    <a:pt x="104" y="229"/>
                  </a:cubicBezTo>
                  <a:cubicBezTo>
                    <a:pt x="116" y="228"/>
                    <a:pt x="132" y="230"/>
                    <a:pt x="144" y="227"/>
                  </a:cubicBezTo>
                  <a:cubicBezTo>
                    <a:pt x="126" y="226"/>
                    <a:pt x="110" y="225"/>
                    <a:pt x="92" y="223"/>
                  </a:cubicBezTo>
                  <a:cubicBezTo>
                    <a:pt x="90" y="235"/>
                    <a:pt x="93" y="251"/>
                    <a:pt x="94" y="264"/>
                  </a:cubicBezTo>
                  <a:close/>
                  <a:moveTo>
                    <a:pt x="159" y="229"/>
                  </a:moveTo>
                  <a:cubicBezTo>
                    <a:pt x="159" y="229"/>
                    <a:pt x="159" y="229"/>
                    <a:pt x="159" y="229"/>
                  </a:cubicBezTo>
                  <a:cubicBezTo>
                    <a:pt x="147" y="234"/>
                    <a:pt x="127" y="230"/>
                    <a:pt x="114" y="233"/>
                  </a:cubicBezTo>
                  <a:cubicBezTo>
                    <a:pt x="124" y="234"/>
                    <a:pt x="135" y="235"/>
                    <a:pt x="145" y="236"/>
                  </a:cubicBezTo>
                  <a:cubicBezTo>
                    <a:pt x="147" y="236"/>
                    <a:pt x="156" y="236"/>
                    <a:pt x="156" y="239"/>
                  </a:cubicBezTo>
                  <a:cubicBezTo>
                    <a:pt x="157" y="244"/>
                    <a:pt x="143" y="242"/>
                    <a:pt x="140" y="242"/>
                  </a:cubicBezTo>
                  <a:cubicBezTo>
                    <a:pt x="132" y="243"/>
                    <a:pt x="121" y="244"/>
                    <a:pt x="114" y="245"/>
                  </a:cubicBezTo>
                  <a:cubicBezTo>
                    <a:pt x="128" y="247"/>
                    <a:pt x="145" y="250"/>
                    <a:pt x="158" y="249"/>
                  </a:cubicBezTo>
                  <a:cubicBezTo>
                    <a:pt x="160" y="243"/>
                    <a:pt x="159" y="236"/>
                    <a:pt x="159" y="229"/>
                  </a:cubicBezTo>
                  <a:close/>
                  <a:moveTo>
                    <a:pt x="108" y="266"/>
                  </a:moveTo>
                  <a:cubicBezTo>
                    <a:pt x="123" y="270"/>
                    <a:pt x="140" y="270"/>
                    <a:pt x="157" y="272"/>
                  </a:cubicBezTo>
                  <a:cubicBezTo>
                    <a:pt x="158" y="270"/>
                    <a:pt x="158" y="267"/>
                    <a:pt x="158" y="265"/>
                  </a:cubicBezTo>
                  <a:cubicBezTo>
                    <a:pt x="141" y="265"/>
                    <a:pt x="124" y="263"/>
                    <a:pt x="108" y="266"/>
                  </a:cubicBezTo>
                  <a:close/>
                  <a:moveTo>
                    <a:pt x="157" y="260"/>
                  </a:moveTo>
                  <a:cubicBezTo>
                    <a:pt x="158" y="258"/>
                    <a:pt x="158" y="256"/>
                    <a:pt x="157" y="255"/>
                  </a:cubicBezTo>
                  <a:cubicBezTo>
                    <a:pt x="152" y="255"/>
                    <a:pt x="144" y="255"/>
                    <a:pt x="140" y="256"/>
                  </a:cubicBezTo>
                  <a:cubicBezTo>
                    <a:pt x="144" y="258"/>
                    <a:pt x="152" y="258"/>
                    <a:pt x="157" y="260"/>
                  </a:cubicBezTo>
                  <a:close/>
                  <a:moveTo>
                    <a:pt x="111" y="278"/>
                  </a:moveTo>
                  <a:cubicBezTo>
                    <a:pt x="124" y="282"/>
                    <a:pt x="142" y="283"/>
                    <a:pt x="158" y="284"/>
                  </a:cubicBezTo>
                  <a:cubicBezTo>
                    <a:pt x="158" y="282"/>
                    <a:pt x="158" y="280"/>
                    <a:pt x="158" y="278"/>
                  </a:cubicBezTo>
                  <a:cubicBezTo>
                    <a:pt x="143" y="277"/>
                    <a:pt x="125" y="276"/>
                    <a:pt x="111" y="278"/>
                  </a:cubicBezTo>
                  <a:close/>
                  <a:moveTo>
                    <a:pt x="94" y="275"/>
                  </a:moveTo>
                  <a:cubicBezTo>
                    <a:pt x="108" y="275"/>
                    <a:pt x="121" y="274"/>
                    <a:pt x="135" y="273"/>
                  </a:cubicBezTo>
                  <a:cubicBezTo>
                    <a:pt x="121" y="272"/>
                    <a:pt x="107" y="270"/>
                    <a:pt x="94" y="268"/>
                  </a:cubicBezTo>
                  <a:cubicBezTo>
                    <a:pt x="94" y="270"/>
                    <a:pt x="94" y="273"/>
                    <a:pt x="94" y="275"/>
                  </a:cubicBezTo>
                  <a:close/>
                  <a:moveTo>
                    <a:pt x="95" y="286"/>
                  </a:moveTo>
                  <a:cubicBezTo>
                    <a:pt x="105" y="287"/>
                    <a:pt x="118" y="286"/>
                    <a:pt x="128" y="285"/>
                  </a:cubicBezTo>
                  <a:cubicBezTo>
                    <a:pt x="117" y="283"/>
                    <a:pt x="105" y="281"/>
                    <a:pt x="95" y="279"/>
                  </a:cubicBezTo>
                  <a:cubicBezTo>
                    <a:pt x="94" y="281"/>
                    <a:pt x="94" y="284"/>
                    <a:pt x="95" y="286"/>
                  </a:cubicBezTo>
                  <a:close/>
                  <a:moveTo>
                    <a:pt x="113" y="289"/>
                  </a:moveTo>
                  <a:cubicBezTo>
                    <a:pt x="126" y="294"/>
                    <a:pt x="145" y="294"/>
                    <a:pt x="159" y="296"/>
                  </a:cubicBezTo>
                  <a:cubicBezTo>
                    <a:pt x="159" y="294"/>
                    <a:pt x="159" y="291"/>
                    <a:pt x="158" y="289"/>
                  </a:cubicBezTo>
                  <a:cubicBezTo>
                    <a:pt x="144" y="287"/>
                    <a:pt x="127" y="288"/>
                    <a:pt x="113" y="289"/>
                  </a:cubicBezTo>
                  <a:close/>
                  <a:moveTo>
                    <a:pt x="112" y="301"/>
                  </a:moveTo>
                  <a:cubicBezTo>
                    <a:pt x="126" y="305"/>
                    <a:pt x="144" y="305"/>
                    <a:pt x="159" y="305"/>
                  </a:cubicBezTo>
                  <a:cubicBezTo>
                    <a:pt x="159" y="304"/>
                    <a:pt x="159" y="302"/>
                    <a:pt x="159" y="302"/>
                  </a:cubicBezTo>
                  <a:cubicBezTo>
                    <a:pt x="143" y="301"/>
                    <a:pt x="127" y="299"/>
                    <a:pt x="112" y="301"/>
                  </a:cubicBezTo>
                  <a:close/>
                  <a:moveTo>
                    <a:pt x="158" y="145"/>
                  </a:moveTo>
                  <a:cubicBezTo>
                    <a:pt x="157" y="149"/>
                    <a:pt x="157" y="155"/>
                    <a:pt x="155" y="159"/>
                  </a:cubicBezTo>
                  <a:cubicBezTo>
                    <a:pt x="153" y="151"/>
                    <a:pt x="156" y="143"/>
                    <a:pt x="156" y="135"/>
                  </a:cubicBezTo>
                  <a:cubicBezTo>
                    <a:pt x="135" y="132"/>
                    <a:pt x="109" y="133"/>
                    <a:pt x="89" y="134"/>
                  </a:cubicBezTo>
                  <a:cubicBezTo>
                    <a:pt x="88" y="137"/>
                    <a:pt x="90" y="137"/>
                    <a:pt x="92" y="138"/>
                  </a:cubicBezTo>
                  <a:cubicBezTo>
                    <a:pt x="105" y="140"/>
                    <a:pt x="119" y="142"/>
                    <a:pt x="130" y="143"/>
                  </a:cubicBezTo>
                  <a:cubicBezTo>
                    <a:pt x="134" y="143"/>
                    <a:pt x="150" y="142"/>
                    <a:pt x="151" y="146"/>
                  </a:cubicBezTo>
                  <a:cubicBezTo>
                    <a:pt x="151" y="149"/>
                    <a:pt x="147" y="149"/>
                    <a:pt x="143" y="150"/>
                  </a:cubicBezTo>
                  <a:cubicBezTo>
                    <a:pt x="132" y="151"/>
                    <a:pt x="120" y="152"/>
                    <a:pt x="110" y="153"/>
                  </a:cubicBezTo>
                  <a:cubicBezTo>
                    <a:pt x="120" y="155"/>
                    <a:pt x="130" y="156"/>
                    <a:pt x="141" y="157"/>
                  </a:cubicBezTo>
                  <a:cubicBezTo>
                    <a:pt x="145" y="158"/>
                    <a:pt x="160" y="158"/>
                    <a:pt x="153" y="163"/>
                  </a:cubicBezTo>
                  <a:cubicBezTo>
                    <a:pt x="145" y="167"/>
                    <a:pt x="129" y="164"/>
                    <a:pt x="120" y="167"/>
                  </a:cubicBezTo>
                  <a:cubicBezTo>
                    <a:pt x="125" y="168"/>
                    <a:pt x="132" y="169"/>
                    <a:pt x="137" y="170"/>
                  </a:cubicBezTo>
                  <a:cubicBezTo>
                    <a:pt x="140" y="170"/>
                    <a:pt x="155" y="170"/>
                    <a:pt x="155" y="173"/>
                  </a:cubicBezTo>
                  <a:cubicBezTo>
                    <a:pt x="156" y="175"/>
                    <a:pt x="153" y="176"/>
                    <a:pt x="150" y="176"/>
                  </a:cubicBezTo>
                  <a:cubicBezTo>
                    <a:pt x="136" y="177"/>
                    <a:pt x="119" y="176"/>
                    <a:pt x="108" y="178"/>
                  </a:cubicBezTo>
                  <a:cubicBezTo>
                    <a:pt x="119" y="182"/>
                    <a:pt x="131" y="183"/>
                    <a:pt x="144" y="184"/>
                  </a:cubicBezTo>
                  <a:cubicBezTo>
                    <a:pt x="146" y="184"/>
                    <a:pt x="153" y="185"/>
                    <a:pt x="154" y="187"/>
                  </a:cubicBezTo>
                  <a:cubicBezTo>
                    <a:pt x="155" y="191"/>
                    <a:pt x="138" y="190"/>
                    <a:pt x="134" y="190"/>
                  </a:cubicBezTo>
                  <a:cubicBezTo>
                    <a:pt x="129" y="190"/>
                    <a:pt x="123" y="190"/>
                    <a:pt x="118" y="191"/>
                  </a:cubicBezTo>
                  <a:cubicBezTo>
                    <a:pt x="128" y="192"/>
                    <a:pt x="142" y="193"/>
                    <a:pt x="153" y="194"/>
                  </a:cubicBezTo>
                  <a:cubicBezTo>
                    <a:pt x="159" y="195"/>
                    <a:pt x="158" y="199"/>
                    <a:pt x="153" y="199"/>
                  </a:cubicBezTo>
                  <a:cubicBezTo>
                    <a:pt x="142" y="200"/>
                    <a:pt x="130" y="198"/>
                    <a:pt x="120" y="200"/>
                  </a:cubicBezTo>
                  <a:cubicBezTo>
                    <a:pt x="128" y="201"/>
                    <a:pt x="138" y="202"/>
                    <a:pt x="146" y="203"/>
                  </a:cubicBezTo>
                  <a:cubicBezTo>
                    <a:pt x="148" y="203"/>
                    <a:pt x="154" y="202"/>
                    <a:pt x="155" y="205"/>
                  </a:cubicBezTo>
                  <a:cubicBezTo>
                    <a:pt x="155" y="208"/>
                    <a:pt x="151" y="208"/>
                    <a:pt x="149" y="209"/>
                  </a:cubicBezTo>
                  <a:cubicBezTo>
                    <a:pt x="140" y="209"/>
                    <a:pt x="126" y="208"/>
                    <a:pt x="117" y="211"/>
                  </a:cubicBezTo>
                  <a:cubicBezTo>
                    <a:pt x="124" y="211"/>
                    <a:pt x="132" y="213"/>
                    <a:pt x="139" y="214"/>
                  </a:cubicBezTo>
                  <a:cubicBezTo>
                    <a:pt x="141" y="214"/>
                    <a:pt x="149" y="214"/>
                    <a:pt x="149" y="217"/>
                  </a:cubicBezTo>
                  <a:cubicBezTo>
                    <a:pt x="149" y="221"/>
                    <a:pt x="138" y="221"/>
                    <a:pt x="135" y="221"/>
                  </a:cubicBezTo>
                  <a:cubicBezTo>
                    <a:pt x="127" y="221"/>
                    <a:pt x="118" y="219"/>
                    <a:pt x="111" y="221"/>
                  </a:cubicBezTo>
                  <a:cubicBezTo>
                    <a:pt x="125" y="225"/>
                    <a:pt x="145" y="223"/>
                    <a:pt x="159" y="226"/>
                  </a:cubicBezTo>
                  <a:cubicBezTo>
                    <a:pt x="161" y="199"/>
                    <a:pt x="160" y="170"/>
                    <a:pt x="158" y="145"/>
                  </a:cubicBezTo>
                  <a:close/>
                  <a:moveTo>
                    <a:pt x="137" y="146"/>
                  </a:moveTo>
                  <a:cubicBezTo>
                    <a:pt x="122" y="144"/>
                    <a:pt x="105" y="142"/>
                    <a:pt x="89" y="140"/>
                  </a:cubicBezTo>
                  <a:cubicBezTo>
                    <a:pt x="89" y="143"/>
                    <a:pt x="89" y="148"/>
                    <a:pt x="89" y="151"/>
                  </a:cubicBezTo>
                  <a:cubicBezTo>
                    <a:pt x="106" y="149"/>
                    <a:pt x="122" y="149"/>
                    <a:pt x="137" y="146"/>
                  </a:cubicBezTo>
                  <a:close/>
                  <a:moveTo>
                    <a:pt x="157" y="76"/>
                  </a:moveTo>
                  <a:cubicBezTo>
                    <a:pt x="153" y="76"/>
                    <a:pt x="154" y="81"/>
                    <a:pt x="151" y="82"/>
                  </a:cubicBezTo>
                  <a:cubicBezTo>
                    <a:pt x="156" y="91"/>
                    <a:pt x="141" y="89"/>
                    <a:pt x="136" y="91"/>
                  </a:cubicBezTo>
                  <a:cubicBezTo>
                    <a:pt x="138" y="92"/>
                    <a:pt x="139" y="92"/>
                    <a:pt x="141" y="92"/>
                  </a:cubicBezTo>
                  <a:cubicBezTo>
                    <a:pt x="146" y="92"/>
                    <a:pt x="163" y="92"/>
                    <a:pt x="154" y="97"/>
                  </a:cubicBezTo>
                  <a:cubicBezTo>
                    <a:pt x="148" y="101"/>
                    <a:pt x="135" y="96"/>
                    <a:pt x="127" y="99"/>
                  </a:cubicBezTo>
                  <a:cubicBezTo>
                    <a:pt x="136" y="100"/>
                    <a:pt x="148" y="101"/>
                    <a:pt x="157" y="100"/>
                  </a:cubicBezTo>
                  <a:cubicBezTo>
                    <a:pt x="157" y="92"/>
                    <a:pt x="159" y="83"/>
                    <a:pt x="157" y="76"/>
                  </a:cubicBezTo>
                  <a:close/>
                  <a:moveTo>
                    <a:pt x="112" y="104"/>
                  </a:moveTo>
                  <a:cubicBezTo>
                    <a:pt x="106" y="104"/>
                    <a:pt x="103" y="104"/>
                    <a:pt x="97" y="105"/>
                  </a:cubicBezTo>
                  <a:cubicBezTo>
                    <a:pt x="103" y="104"/>
                    <a:pt x="110" y="108"/>
                    <a:pt x="112" y="104"/>
                  </a:cubicBezTo>
                  <a:close/>
                  <a:moveTo>
                    <a:pt x="110" y="111"/>
                  </a:moveTo>
                  <a:cubicBezTo>
                    <a:pt x="117" y="111"/>
                    <a:pt x="127" y="111"/>
                    <a:pt x="135" y="111"/>
                  </a:cubicBezTo>
                  <a:cubicBezTo>
                    <a:pt x="128" y="110"/>
                    <a:pt x="114" y="107"/>
                    <a:pt x="110" y="111"/>
                  </a:cubicBezTo>
                  <a:close/>
                  <a:moveTo>
                    <a:pt x="101" y="117"/>
                  </a:moveTo>
                  <a:cubicBezTo>
                    <a:pt x="119" y="118"/>
                    <a:pt x="138" y="117"/>
                    <a:pt x="156" y="118"/>
                  </a:cubicBezTo>
                  <a:cubicBezTo>
                    <a:pt x="157" y="117"/>
                    <a:pt x="156" y="116"/>
                    <a:pt x="156" y="114"/>
                  </a:cubicBezTo>
                  <a:cubicBezTo>
                    <a:pt x="143" y="114"/>
                    <a:pt x="129" y="114"/>
                    <a:pt x="116" y="114"/>
                  </a:cubicBezTo>
                  <a:cubicBezTo>
                    <a:pt x="111" y="114"/>
                    <a:pt x="103" y="113"/>
                    <a:pt x="101" y="117"/>
                  </a:cubicBezTo>
                  <a:close/>
                  <a:moveTo>
                    <a:pt x="156" y="105"/>
                  </a:moveTo>
                  <a:cubicBezTo>
                    <a:pt x="148" y="105"/>
                    <a:pt x="139" y="105"/>
                    <a:pt x="131" y="105"/>
                  </a:cubicBezTo>
                  <a:cubicBezTo>
                    <a:pt x="126" y="105"/>
                    <a:pt x="120" y="103"/>
                    <a:pt x="117" y="106"/>
                  </a:cubicBezTo>
                  <a:cubicBezTo>
                    <a:pt x="131" y="106"/>
                    <a:pt x="143" y="108"/>
                    <a:pt x="156" y="108"/>
                  </a:cubicBezTo>
                  <a:cubicBezTo>
                    <a:pt x="157" y="108"/>
                    <a:pt x="157" y="106"/>
                    <a:pt x="156" y="105"/>
                  </a:cubicBezTo>
                  <a:close/>
                  <a:moveTo>
                    <a:pt x="146" y="68"/>
                  </a:moveTo>
                  <a:cubicBezTo>
                    <a:pt x="149" y="69"/>
                    <a:pt x="153" y="69"/>
                    <a:pt x="157" y="69"/>
                  </a:cubicBezTo>
                  <a:cubicBezTo>
                    <a:pt x="157" y="68"/>
                    <a:pt x="158" y="66"/>
                    <a:pt x="158" y="64"/>
                  </a:cubicBezTo>
                  <a:cubicBezTo>
                    <a:pt x="152" y="62"/>
                    <a:pt x="149" y="66"/>
                    <a:pt x="146" y="68"/>
                  </a:cubicBezTo>
                  <a:close/>
                  <a:moveTo>
                    <a:pt x="130" y="78"/>
                  </a:moveTo>
                  <a:cubicBezTo>
                    <a:pt x="133" y="76"/>
                    <a:pt x="138" y="75"/>
                    <a:pt x="142" y="74"/>
                  </a:cubicBezTo>
                  <a:cubicBezTo>
                    <a:pt x="138" y="70"/>
                    <a:pt x="132" y="75"/>
                    <a:pt x="130" y="78"/>
                  </a:cubicBezTo>
                  <a:close/>
                  <a:moveTo>
                    <a:pt x="110" y="89"/>
                  </a:moveTo>
                  <a:cubicBezTo>
                    <a:pt x="120" y="88"/>
                    <a:pt x="131" y="88"/>
                    <a:pt x="140" y="85"/>
                  </a:cubicBezTo>
                  <a:cubicBezTo>
                    <a:pt x="136" y="82"/>
                    <a:pt x="126" y="86"/>
                    <a:pt x="126" y="80"/>
                  </a:cubicBezTo>
                  <a:cubicBezTo>
                    <a:pt x="120" y="82"/>
                    <a:pt x="113" y="84"/>
                    <a:pt x="110" y="89"/>
                  </a:cubicBezTo>
                  <a:close/>
                  <a:moveTo>
                    <a:pt x="98" y="96"/>
                  </a:moveTo>
                  <a:cubicBezTo>
                    <a:pt x="103" y="96"/>
                    <a:pt x="110" y="95"/>
                    <a:pt x="116" y="94"/>
                  </a:cubicBezTo>
                  <a:cubicBezTo>
                    <a:pt x="109" y="95"/>
                    <a:pt x="101" y="91"/>
                    <a:pt x="98" y="96"/>
                  </a:cubicBezTo>
                  <a:close/>
                  <a:moveTo>
                    <a:pt x="90" y="94"/>
                  </a:moveTo>
                  <a:cubicBezTo>
                    <a:pt x="94" y="93"/>
                    <a:pt x="98" y="91"/>
                    <a:pt x="100" y="89"/>
                  </a:cubicBezTo>
                  <a:cubicBezTo>
                    <a:pt x="96" y="89"/>
                    <a:pt x="93" y="92"/>
                    <a:pt x="90" y="94"/>
                  </a:cubicBezTo>
                  <a:close/>
                  <a:moveTo>
                    <a:pt x="89" y="112"/>
                  </a:moveTo>
                  <a:cubicBezTo>
                    <a:pt x="95" y="112"/>
                    <a:pt x="103" y="113"/>
                    <a:pt x="106" y="109"/>
                  </a:cubicBezTo>
                  <a:cubicBezTo>
                    <a:pt x="100" y="110"/>
                    <a:pt x="87" y="104"/>
                    <a:pt x="89" y="112"/>
                  </a:cubicBezTo>
                  <a:close/>
                  <a:moveTo>
                    <a:pt x="89" y="115"/>
                  </a:moveTo>
                  <a:cubicBezTo>
                    <a:pt x="89" y="116"/>
                    <a:pt x="89" y="116"/>
                    <a:pt x="89" y="117"/>
                  </a:cubicBezTo>
                  <a:cubicBezTo>
                    <a:pt x="92" y="117"/>
                    <a:pt x="94" y="117"/>
                    <a:pt x="95" y="115"/>
                  </a:cubicBezTo>
                  <a:cubicBezTo>
                    <a:pt x="93" y="115"/>
                    <a:pt x="91" y="115"/>
                    <a:pt x="89" y="115"/>
                  </a:cubicBezTo>
                  <a:close/>
                  <a:moveTo>
                    <a:pt x="89" y="131"/>
                  </a:moveTo>
                  <a:cubicBezTo>
                    <a:pt x="110" y="131"/>
                    <a:pt x="134" y="130"/>
                    <a:pt x="156" y="132"/>
                  </a:cubicBezTo>
                  <a:cubicBezTo>
                    <a:pt x="157" y="129"/>
                    <a:pt x="157" y="125"/>
                    <a:pt x="157" y="122"/>
                  </a:cubicBezTo>
                  <a:cubicBezTo>
                    <a:pt x="142" y="122"/>
                    <a:pt x="126" y="122"/>
                    <a:pt x="111" y="122"/>
                  </a:cubicBezTo>
                  <a:cubicBezTo>
                    <a:pt x="103" y="122"/>
                    <a:pt x="95" y="122"/>
                    <a:pt x="89" y="124"/>
                  </a:cubicBezTo>
                  <a:cubicBezTo>
                    <a:pt x="101" y="126"/>
                    <a:pt x="116" y="126"/>
                    <a:pt x="129" y="129"/>
                  </a:cubicBezTo>
                  <a:cubicBezTo>
                    <a:pt x="115" y="129"/>
                    <a:pt x="102" y="127"/>
                    <a:pt x="89" y="127"/>
                  </a:cubicBezTo>
                  <a:cubicBezTo>
                    <a:pt x="89" y="128"/>
                    <a:pt x="89" y="130"/>
                    <a:pt x="89" y="131"/>
                  </a:cubicBezTo>
                  <a:close/>
                  <a:moveTo>
                    <a:pt x="90" y="175"/>
                  </a:moveTo>
                  <a:cubicBezTo>
                    <a:pt x="105" y="175"/>
                    <a:pt x="122" y="174"/>
                    <a:pt x="137" y="173"/>
                  </a:cubicBezTo>
                  <a:cubicBezTo>
                    <a:pt x="131" y="172"/>
                    <a:pt x="122" y="170"/>
                    <a:pt x="115" y="169"/>
                  </a:cubicBezTo>
                  <a:cubicBezTo>
                    <a:pt x="112" y="169"/>
                    <a:pt x="98" y="168"/>
                    <a:pt x="100" y="164"/>
                  </a:cubicBezTo>
                  <a:cubicBezTo>
                    <a:pt x="100" y="163"/>
                    <a:pt x="108" y="163"/>
                    <a:pt x="110" y="163"/>
                  </a:cubicBezTo>
                  <a:cubicBezTo>
                    <a:pt x="121" y="162"/>
                    <a:pt x="132" y="163"/>
                    <a:pt x="142" y="161"/>
                  </a:cubicBezTo>
                  <a:cubicBezTo>
                    <a:pt x="136" y="159"/>
                    <a:pt x="127" y="158"/>
                    <a:pt x="120" y="157"/>
                  </a:cubicBezTo>
                  <a:cubicBezTo>
                    <a:pt x="110" y="156"/>
                    <a:pt x="98" y="155"/>
                    <a:pt x="90" y="156"/>
                  </a:cubicBezTo>
                  <a:cubicBezTo>
                    <a:pt x="90" y="156"/>
                    <a:pt x="90" y="156"/>
                    <a:pt x="90" y="156"/>
                  </a:cubicBezTo>
                  <a:cubicBezTo>
                    <a:pt x="87" y="157"/>
                    <a:pt x="91" y="171"/>
                    <a:pt x="90" y="175"/>
                  </a:cubicBezTo>
                  <a:close/>
                  <a:moveTo>
                    <a:pt x="81" y="367"/>
                  </a:moveTo>
                  <a:cubicBezTo>
                    <a:pt x="84" y="366"/>
                    <a:pt x="86" y="363"/>
                    <a:pt x="85" y="360"/>
                  </a:cubicBezTo>
                  <a:cubicBezTo>
                    <a:pt x="84" y="362"/>
                    <a:pt x="82" y="364"/>
                    <a:pt x="81" y="367"/>
                  </a:cubicBezTo>
                  <a:close/>
                  <a:moveTo>
                    <a:pt x="88" y="392"/>
                  </a:moveTo>
                  <a:cubicBezTo>
                    <a:pt x="78" y="389"/>
                    <a:pt x="62" y="390"/>
                    <a:pt x="55" y="384"/>
                  </a:cubicBezTo>
                  <a:cubicBezTo>
                    <a:pt x="54" y="386"/>
                    <a:pt x="54" y="389"/>
                    <a:pt x="55" y="392"/>
                  </a:cubicBezTo>
                  <a:cubicBezTo>
                    <a:pt x="59" y="392"/>
                    <a:pt x="64" y="394"/>
                    <a:pt x="69" y="395"/>
                  </a:cubicBezTo>
                  <a:cubicBezTo>
                    <a:pt x="74" y="396"/>
                    <a:pt x="86" y="396"/>
                    <a:pt x="88" y="392"/>
                  </a:cubicBezTo>
                  <a:close/>
                  <a:moveTo>
                    <a:pt x="89" y="385"/>
                  </a:moveTo>
                  <a:cubicBezTo>
                    <a:pt x="83" y="384"/>
                    <a:pt x="75" y="384"/>
                    <a:pt x="69" y="386"/>
                  </a:cubicBezTo>
                  <a:cubicBezTo>
                    <a:pt x="74" y="385"/>
                    <a:pt x="89" y="392"/>
                    <a:pt x="89" y="385"/>
                  </a:cubicBezTo>
                  <a:close/>
                  <a:moveTo>
                    <a:pt x="89" y="377"/>
                  </a:moveTo>
                  <a:cubicBezTo>
                    <a:pt x="81" y="376"/>
                    <a:pt x="73" y="377"/>
                    <a:pt x="68" y="380"/>
                  </a:cubicBezTo>
                  <a:cubicBezTo>
                    <a:pt x="75" y="381"/>
                    <a:pt x="81" y="379"/>
                    <a:pt x="89" y="379"/>
                  </a:cubicBezTo>
                  <a:cubicBezTo>
                    <a:pt x="89" y="379"/>
                    <a:pt x="89" y="378"/>
                    <a:pt x="89" y="377"/>
                  </a:cubicBezTo>
                  <a:close/>
                  <a:moveTo>
                    <a:pt x="89" y="367"/>
                  </a:moveTo>
                  <a:cubicBezTo>
                    <a:pt x="88" y="368"/>
                    <a:pt x="88" y="370"/>
                    <a:pt x="87" y="371"/>
                  </a:cubicBezTo>
                  <a:cubicBezTo>
                    <a:pt x="89" y="371"/>
                    <a:pt x="89" y="371"/>
                    <a:pt x="89" y="371"/>
                  </a:cubicBezTo>
                  <a:cubicBezTo>
                    <a:pt x="89" y="370"/>
                    <a:pt x="90" y="368"/>
                    <a:pt x="89" y="367"/>
                  </a:cubicBezTo>
                  <a:close/>
                  <a:moveTo>
                    <a:pt x="91" y="196"/>
                  </a:moveTo>
                  <a:cubicBezTo>
                    <a:pt x="104" y="195"/>
                    <a:pt x="118" y="197"/>
                    <a:pt x="132" y="196"/>
                  </a:cubicBezTo>
                  <a:cubicBezTo>
                    <a:pt x="124" y="194"/>
                    <a:pt x="118" y="194"/>
                    <a:pt x="110" y="193"/>
                  </a:cubicBezTo>
                  <a:cubicBezTo>
                    <a:pt x="106" y="193"/>
                    <a:pt x="90" y="192"/>
                    <a:pt x="91" y="189"/>
                  </a:cubicBezTo>
                  <a:cubicBezTo>
                    <a:pt x="92" y="187"/>
                    <a:pt x="94" y="188"/>
                    <a:pt x="96" y="188"/>
                  </a:cubicBezTo>
                  <a:cubicBezTo>
                    <a:pt x="105" y="187"/>
                    <a:pt x="119" y="187"/>
                    <a:pt x="129" y="186"/>
                  </a:cubicBezTo>
                  <a:cubicBezTo>
                    <a:pt x="117" y="182"/>
                    <a:pt x="103" y="181"/>
                    <a:pt x="90" y="178"/>
                  </a:cubicBezTo>
                  <a:cubicBezTo>
                    <a:pt x="89" y="185"/>
                    <a:pt x="91" y="190"/>
                    <a:pt x="91" y="196"/>
                  </a:cubicBezTo>
                  <a:close/>
                  <a:moveTo>
                    <a:pt x="91" y="285"/>
                  </a:moveTo>
                  <a:cubicBezTo>
                    <a:pt x="89" y="291"/>
                    <a:pt x="90" y="299"/>
                    <a:pt x="91" y="305"/>
                  </a:cubicBezTo>
                  <a:cubicBezTo>
                    <a:pt x="92" y="299"/>
                    <a:pt x="92" y="291"/>
                    <a:pt x="91" y="285"/>
                  </a:cubicBezTo>
                  <a:close/>
                  <a:moveTo>
                    <a:pt x="108" y="369"/>
                  </a:moveTo>
                  <a:cubicBezTo>
                    <a:pt x="117" y="369"/>
                    <a:pt x="125" y="368"/>
                    <a:pt x="133" y="368"/>
                  </a:cubicBezTo>
                  <a:cubicBezTo>
                    <a:pt x="128" y="367"/>
                    <a:pt x="123" y="366"/>
                    <a:pt x="117" y="365"/>
                  </a:cubicBezTo>
                  <a:cubicBezTo>
                    <a:pt x="113" y="365"/>
                    <a:pt x="97" y="365"/>
                    <a:pt x="97" y="361"/>
                  </a:cubicBezTo>
                  <a:cubicBezTo>
                    <a:pt x="98" y="359"/>
                    <a:pt x="101" y="360"/>
                    <a:pt x="102" y="360"/>
                  </a:cubicBezTo>
                  <a:cubicBezTo>
                    <a:pt x="108" y="360"/>
                    <a:pt x="117" y="359"/>
                    <a:pt x="122" y="358"/>
                  </a:cubicBezTo>
                  <a:cubicBezTo>
                    <a:pt x="118" y="355"/>
                    <a:pt x="102" y="357"/>
                    <a:pt x="102" y="352"/>
                  </a:cubicBezTo>
                  <a:cubicBezTo>
                    <a:pt x="103" y="349"/>
                    <a:pt x="111" y="351"/>
                    <a:pt x="114" y="349"/>
                  </a:cubicBezTo>
                  <a:cubicBezTo>
                    <a:pt x="110" y="348"/>
                    <a:pt x="97" y="349"/>
                    <a:pt x="98" y="345"/>
                  </a:cubicBezTo>
                  <a:cubicBezTo>
                    <a:pt x="98" y="342"/>
                    <a:pt x="105" y="344"/>
                    <a:pt x="108" y="343"/>
                  </a:cubicBezTo>
                  <a:cubicBezTo>
                    <a:pt x="115" y="343"/>
                    <a:pt x="127" y="342"/>
                    <a:pt x="133" y="341"/>
                  </a:cubicBezTo>
                  <a:cubicBezTo>
                    <a:pt x="127" y="340"/>
                    <a:pt x="121" y="339"/>
                    <a:pt x="116" y="339"/>
                  </a:cubicBezTo>
                  <a:cubicBezTo>
                    <a:pt x="113" y="338"/>
                    <a:pt x="101" y="339"/>
                    <a:pt x="102" y="335"/>
                  </a:cubicBezTo>
                  <a:cubicBezTo>
                    <a:pt x="102" y="333"/>
                    <a:pt x="111" y="332"/>
                    <a:pt x="113" y="331"/>
                  </a:cubicBezTo>
                  <a:cubicBezTo>
                    <a:pt x="121" y="331"/>
                    <a:pt x="129" y="331"/>
                    <a:pt x="136" y="329"/>
                  </a:cubicBezTo>
                  <a:cubicBezTo>
                    <a:pt x="131" y="328"/>
                    <a:pt x="125" y="328"/>
                    <a:pt x="120" y="327"/>
                  </a:cubicBezTo>
                  <a:cubicBezTo>
                    <a:pt x="116" y="327"/>
                    <a:pt x="100" y="325"/>
                    <a:pt x="102" y="321"/>
                  </a:cubicBezTo>
                  <a:cubicBezTo>
                    <a:pt x="102" y="319"/>
                    <a:pt x="110" y="319"/>
                    <a:pt x="112" y="319"/>
                  </a:cubicBezTo>
                  <a:cubicBezTo>
                    <a:pt x="119" y="318"/>
                    <a:pt x="124" y="318"/>
                    <a:pt x="129" y="318"/>
                  </a:cubicBezTo>
                  <a:cubicBezTo>
                    <a:pt x="123" y="315"/>
                    <a:pt x="106" y="318"/>
                    <a:pt x="99" y="315"/>
                  </a:cubicBezTo>
                  <a:cubicBezTo>
                    <a:pt x="99" y="315"/>
                    <a:pt x="98" y="314"/>
                    <a:pt x="98" y="313"/>
                  </a:cubicBezTo>
                  <a:cubicBezTo>
                    <a:pt x="98" y="311"/>
                    <a:pt x="110" y="310"/>
                    <a:pt x="112" y="310"/>
                  </a:cubicBezTo>
                  <a:cubicBezTo>
                    <a:pt x="119" y="309"/>
                    <a:pt x="125" y="310"/>
                    <a:pt x="129" y="307"/>
                  </a:cubicBezTo>
                  <a:cubicBezTo>
                    <a:pt x="123" y="307"/>
                    <a:pt x="118" y="306"/>
                    <a:pt x="113" y="305"/>
                  </a:cubicBezTo>
                  <a:cubicBezTo>
                    <a:pt x="109" y="304"/>
                    <a:pt x="99" y="304"/>
                    <a:pt x="99" y="300"/>
                  </a:cubicBezTo>
                  <a:cubicBezTo>
                    <a:pt x="100" y="298"/>
                    <a:pt x="111" y="297"/>
                    <a:pt x="114" y="298"/>
                  </a:cubicBezTo>
                  <a:cubicBezTo>
                    <a:pt x="122" y="298"/>
                    <a:pt x="131" y="298"/>
                    <a:pt x="137" y="297"/>
                  </a:cubicBezTo>
                  <a:cubicBezTo>
                    <a:pt x="124" y="295"/>
                    <a:pt x="109" y="293"/>
                    <a:pt x="95" y="291"/>
                  </a:cubicBezTo>
                  <a:cubicBezTo>
                    <a:pt x="95" y="293"/>
                    <a:pt x="96" y="297"/>
                    <a:pt x="95" y="301"/>
                  </a:cubicBezTo>
                  <a:cubicBezTo>
                    <a:pt x="95" y="308"/>
                    <a:pt x="93" y="316"/>
                    <a:pt x="94" y="322"/>
                  </a:cubicBezTo>
                  <a:cubicBezTo>
                    <a:pt x="95" y="323"/>
                    <a:pt x="95" y="324"/>
                    <a:pt x="95" y="325"/>
                  </a:cubicBezTo>
                  <a:cubicBezTo>
                    <a:pt x="96" y="332"/>
                    <a:pt x="92" y="339"/>
                    <a:pt x="94" y="346"/>
                  </a:cubicBezTo>
                  <a:cubicBezTo>
                    <a:pt x="94" y="347"/>
                    <a:pt x="96" y="348"/>
                    <a:pt x="96" y="350"/>
                  </a:cubicBezTo>
                  <a:cubicBezTo>
                    <a:pt x="96" y="352"/>
                    <a:pt x="94" y="354"/>
                    <a:pt x="94" y="355"/>
                  </a:cubicBezTo>
                  <a:cubicBezTo>
                    <a:pt x="93" y="360"/>
                    <a:pt x="94" y="366"/>
                    <a:pt x="95" y="371"/>
                  </a:cubicBezTo>
                  <a:cubicBezTo>
                    <a:pt x="96" y="366"/>
                    <a:pt x="102" y="368"/>
                    <a:pt x="108" y="369"/>
                  </a:cubicBezTo>
                  <a:close/>
                  <a:moveTo>
                    <a:pt x="122" y="362"/>
                  </a:moveTo>
                  <a:cubicBezTo>
                    <a:pt x="133" y="365"/>
                    <a:pt x="147" y="366"/>
                    <a:pt x="160" y="366"/>
                  </a:cubicBezTo>
                  <a:cubicBezTo>
                    <a:pt x="161" y="365"/>
                    <a:pt x="161" y="364"/>
                    <a:pt x="161" y="362"/>
                  </a:cubicBezTo>
                  <a:cubicBezTo>
                    <a:pt x="149" y="360"/>
                    <a:pt x="134" y="361"/>
                    <a:pt x="122" y="362"/>
                  </a:cubicBezTo>
                  <a:close/>
                  <a:moveTo>
                    <a:pt x="112" y="380"/>
                  </a:moveTo>
                  <a:cubicBezTo>
                    <a:pt x="127" y="379"/>
                    <a:pt x="143" y="379"/>
                    <a:pt x="157" y="378"/>
                  </a:cubicBezTo>
                  <a:cubicBezTo>
                    <a:pt x="137" y="376"/>
                    <a:pt x="115" y="375"/>
                    <a:pt x="95" y="376"/>
                  </a:cubicBezTo>
                  <a:cubicBezTo>
                    <a:pt x="94" y="382"/>
                    <a:pt x="107" y="380"/>
                    <a:pt x="112" y="380"/>
                  </a:cubicBezTo>
                  <a:close/>
                  <a:moveTo>
                    <a:pt x="133" y="382"/>
                  </a:moveTo>
                  <a:cubicBezTo>
                    <a:pt x="137" y="383"/>
                    <a:pt x="141" y="383"/>
                    <a:pt x="145" y="383"/>
                  </a:cubicBezTo>
                  <a:cubicBezTo>
                    <a:pt x="145" y="382"/>
                    <a:pt x="146" y="382"/>
                    <a:pt x="146" y="381"/>
                  </a:cubicBezTo>
                  <a:cubicBezTo>
                    <a:pt x="141" y="381"/>
                    <a:pt x="137" y="382"/>
                    <a:pt x="133" y="382"/>
                  </a:cubicBezTo>
                  <a:close/>
                  <a:moveTo>
                    <a:pt x="146" y="392"/>
                  </a:moveTo>
                  <a:cubicBezTo>
                    <a:pt x="131" y="394"/>
                    <a:pt x="114" y="391"/>
                    <a:pt x="99" y="391"/>
                  </a:cubicBezTo>
                  <a:cubicBezTo>
                    <a:pt x="98" y="391"/>
                    <a:pt x="96" y="391"/>
                    <a:pt x="96" y="392"/>
                  </a:cubicBezTo>
                  <a:cubicBezTo>
                    <a:pt x="95" y="394"/>
                    <a:pt x="101" y="393"/>
                    <a:pt x="101" y="393"/>
                  </a:cubicBezTo>
                  <a:cubicBezTo>
                    <a:pt x="115" y="393"/>
                    <a:pt x="134" y="395"/>
                    <a:pt x="146" y="392"/>
                  </a:cubicBezTo>
                  <a:close/>
                  <a:moveTo>
                    <a:pt x="158" y="393"/>
                  </a:moveTo>
                  <a:cubicBezTo>
                    <a:pt x="156" y="391"/>
                    <a:pt x="151" y="392"/>
                    <a:pt x="148" y="392"/>
                  </a:cubicBezTo>
                  <a:cubicBezTo>
                    <a:pt x="151" y="393"/>
                    <a:pt x="155" y="393"/>
                    <a:pt x="158" y="393"/>
                  </a:cubicBezTo>
                  <a:close/>
                  <a:moveTo>
                    <a:pt x="161" y="388"/>
                  </a:moveTo>
                  <a:cubicBezTo>
                    <a:pt x="140" y="386"/>
                    <a:pt x="116" y="388"/>
                    <a:pt x="96" y="385"/>
                  </a:cubicBezTo>
                  <a:cubicBezTo>
                    <a:pt x="95" y="386"/>
                    <a:pt x="95" y="388"/>
                    <a:pt x="95" y="388"/>
                  </a:cubicBezTo>
                  <a:cubicBezTo>
                    <a:pt x="115" y="390"/>
                    <a:pt x="139" y="390"/>
                    <a:pt x="161" y="388"/>
                  </a:cubicBezTo>
                  <a:close/>
                  <a:moveTo>
                    <a:pt x="161" y="381"/>
                  </a:moveTo>
                  <a:cubicBezTo>
                    <a:pt x="157" y="380"/>
                    <a:pt x="153" y="381"/>
                    <a:pt x="149" y="381"/>
                  </a:cubicBezTo>
                  <a:cubicBezTo>
                    <a:pt x="149" y="386"/>
                    <a:pt x="157" y="383"/>
                    <a:pt x="161" y="384"/>
                  </a:cubicBezTo>
                  <a:cubicBezTo>
                    <a:pt x="161" y="383"/>
                    <a:pt x="161" y="382"/>
                    <a:pt x="161" y="381"/>
                  </a:cubicBezTo>
                  <a:close/>
                  <a:moveTo>
                    <a:pt x="161" y="353"/>
                  </a:moveTo>
                  <a:cubicBezTo>
                    <a:pt x="148" y="352"/>
                    <a:pt x="131" y="351"/>
                    <a:pt x="119" y="353"/>
                  </a:cubicBezTo>
                  <a:cubicBezTo>
                    <a:pt x="131" y="357"/>
                    <a:pt x="146" y="358"/>
                    <a:pt x="161" y="357"/>
                  </a:cubicBezTo>
                  <a:cubicBezTo>
                    <a:pt x="162" y="356"/>
                    <a:pt x="161" y="354"/>
                    <a:pt x="161" y="353"/>
                  </a:cubicBezTo>
                  <a:close/>
                  <a:moveTo>
                    <a:pt x="171" y="364"/>
                  </a:moveTo>
                  <a:cubicBezTo>
                    <a:pt x="172" y="365"/>
                    <a:pt x="172" y="366"/>
                    <a:pt x="172" y="367"/>
                  </a:cubicBezTo>
                  <a:cubicBezTo>
                    <a:pt x="172" y="367"/>
                    <a:pt x="172" y="367"/>
                    <a:pt x="173" y="367"/>
                  </a:cubicBezTo>
                  <a:cubicBezTo>
                    <a:pt x="174" y="366"/>
                    <a:pt x="173" y="364"/>
                    <a:pt x="171" y="364"/>
                  </a:cubicBezTo>
                  <a:close/>
                  <a:moveTo>
                    <a:pt x="171" y="380"/>
                  </a:moveTo>
                  <a:cubicBezTo>
                    <a:pt x="171" y="382"/>
                    <a:pt x="171" y="383"/>
                    <a:pt x="172" y="384"/>
                  </a:cubicBezTo>
                  <a:cubicBezTo>
                    <a:pt x="185" y="384"/>
                    <a:pt x="198" y="385"/>
                    <a:pt x="209" y="382"/>
                  </a:cubicBezTo>
                  <a:cubicBezTo>
                    <a:pt x="199" y="379"/>
                    <a:pt x="181" y="376"/>
                    <a:pt x="171" y="380"/>
                  </a:cubicBezTo>
                  <a:close/>
                  <a:moveTo>
                    <a:pt x="167" y="358"/>
                  </a:moveTo>
                  <a:cubicBezTo>
                    <a:pt x="167" y="356"/>
                    <a:pt x="167" y="352"/>
                    <a:pt x="166" y="351"/>
                  </a:cubicBezTo>
                  <a:cubicBezTo>
                    <a:pt x="165" y="353"/>
                    <a:pt x="164" y="358"/>
                    <a:pt x="167" y="358"/>
                  </a:cubicBezTo>
                  <a:close/>
                  <a:moveTo>
                    <a:pt x="168" y="380"/>
                  </a:moveTo>
                  <a:cubicBezTo>
                    <a:pt x="167" y="380"/>
                    <a:pt x="166" y="380"/>
                    <a:pt x="166" y="380"/>
                  </a:cubicBezTo>
                  <a:cubicBezTo>
                    <a:pt x="166" y="382"/>
                    <a:pt x="166" y="383"/>
                    <a:pt x="166" y="384"/>
                  </a:cubicBezTo>
                  <a:cubicBezTo>
                    <a:pt x="168" y="384"/>
                    <a:pt x="168" y="382"/>
                    <a:pt x="168" y="380"/>
                  </a:cubicBezTo>
                  <a:close/>
                  <a:moveTo>
                    <a:pt x="168" y="367"/>
                  </a:moveTo>
                  <a:cubicBezTo>
                    <a:pt x="167" y="365"/>
                    <a:pt x="168" y="363"/>
                    <a:pt x="167" y="361"/>
                  </a:cubicBezTo>
                  <a:cubicBezTo>
                    <a:pt x="166" y="361"/>
                    <a:pt x="166" y="362"/>
                    <a:pt x="165" y="362"/>
                  </a:cubicBezTo>
                  <a:cubicBezTo>
                    <a:pt x="165" y="367"/>
                    <a:pt x="165" y="367"/>
                    <a:pt x="165" y="367"/>
                  </a:cubicBezTo>
                  <a:cubicBezTo>
                    <a:pt x="166" y="367"/>
                    <a:pt x="167" y="367"/>
                    <a:pt x="168" y="367"/>
                  </a:cubicBezTo>
                  <a:close/>
                  <a:moveTo>
                    <a:pt x="166" y="295"/>
                  </a:moveTo>
                  <a:cubicBezTo>
                    <a:pt x="167" y="305"/>
                    <a:pt x="167" y="314"/>
                    <a:pt x="170" y="324"/>
                  </a:cubicBezTo>
                  <a:cubicBezTo>
                    <a:pt x="172" y="314"/>
                    <a:pt x="168" y="303"/>
                    <a:pt x="166" y="295"/>
                  </a:cubicBezTo>
                  <a:close/>
                  <a:moveTo>
                    <a:pt x="182" y="398"/>
                  </a:moveTo>
                  <a:cubicBezTo>
                    <a:pt x="178" y="398"/>
                    <a:pt x="175" y="398"/>
                    <a:pt x="171" y="398"/>
                  </a:cubicBezTo>
                  <a:cubicBezTo>
                    <a:pt x="170" y="399"/>
                    <a:pt x="170" y="400"/>
                    <a:pt x="170" y="402"/>
                  </a:cubicBezTo>
                  <a:cubicBezTo>
                    <a:pt x="175" y="401"/>
                    <a:pt x="179" y="400"/>
                    <a:pt x="182" y="398"/>
                  </a:cubicBezTo>
                  <a:close/>
                  <a:moveTo>
                    <a:pt x="212" y="390"/>
                  </a:moveTo>
                  <a:cubicBezTo>
                    <a:pt x="204" y="389"/>
                    <a:pt x="195" y="389"/>
                    <a:pt x="186" y="389"/>
                  </a:cubicBezTo>
                  <a:cubicBezTo>
                    <a:pt x="182" y="389"/>
                    <a:pt x="175" y="391"/>
                    <a:pt x="171" y="392"/>
                  </a:cubicBezTo>
                  <a:cubicBezTo>
                    <a:pt x="177" y="394"/>
                    <a:pt x="184" y="392"/>
                    <a:pt x="191" y="392"/>
                  </a:cubicBezTo>
                  <a:cubicBezTo>
                    <a:pt x="198" y="391"/>
                    <a:pt x="207" y="393"/>
                    <a:pt x="212" y="390"/>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sp>
          <p:nvSpPr>
            <p:cNvPr id="50" name="Freeform 14"/>
            <p:cNvSpPr>
              <a:spLocks noEditPoints="1"/>
            </p:cNvSpPr>
            <p:nvPr/>
          </p:nvSpPr>
          <p:spPr bwMode="auto">
            <a:xfrm>
              <a:off x="1830660" y="2671354"/>
              <a:ext cx="1295400" cy="1571625"/>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grpSp>
      <p:sp>
        <p:nvSpPr>
          <p:cNvPr id="4" name="TextBox 3"/>
          <p:cNvSpPr txBox="1"/>
          <p:nvPr/>
        </p:nvSpPr>
        <p:spPr>
          <a:xfrm>
            <a:off x="1239582" y="2113695"/>
            <a:ext cx="877163" cy="1246495"/>
          </a:xfrm>
          <a:prstGeom prst="rect">
            <a:avLst/>
          </a:prstGeom>
          <a:noFill/>
        </p:spPr>
        <p:txBody>
          <a:bodyPr vert="eaVert"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60" name="矩形 59"/>
          <p:cNvSpPr/>
          <p:nvPr/>
        </p:nvSpPr>
        <p:spPr>
          <a:xfrm rot="5400000">
            <a:off x="406955" y="4196118"/>
            <a:ext cx="2221809" cy="784733"/>
          </a:xfrm>
          <a:prstGeom prst="rect">
            <a:avLst/>
          </a:prstGeom>
        </p:spPr>
        <p:txBody>
          <a:bodyPr wrap="none">
            <a:spAutoFit/>
          </a:bodyPr>
          <a:lstStyle/>
          <a:p>
            <a:r>
              <a:rPr lang="en-US" altLang="zh-CN" sz="4500" b="1" dirty="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4500" dirty="0">
              <a:solidFill>
                <a:schemeClr val="bg1"/>
              </a:solidFill>
            </a:endParaRPr>
          </a:p>
        </p:txBody>
      </p:sp>
    </p:spTree>
    <p:extLst>
      <p:ext uri="{BB962C8B-B14F-4D97-AF65-F5344CB8AC3E}">
        <p14:creationId xmlns:p14="http://schemas.microsoft.com/office/powerpoint/2010/main" val="146581538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45" grpId="0"/>
      <p:bldP spid="4" grpId="0"/>
      <p:bldP spid="6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451856" y="6563862"/>
            <a:ext cx="548358" cy="287130"/>
          </a:xfrm>
          <a:prstGeom prst="rect">
            <a:avLst/>
          </a:prstGeom>
          <a:noFill/>
        </p:spPr>
        <p:txBody>
          <a:bodyPr wrap="square" rtlCol="0">
            <a:spAutoFit/>
          </a:bodyPr>
          <a:lstStyle/>
          <a:p>
            <a:fld id="{F3C5028F-8D3B-45CC-A1ED-22F09E87F5E5}" type="slidenum">
              <a:rPr lang="id-ID" sz="1266">
                <a:solidFill>
                  <a:schemeClr val="bg1"/>
                </a:solidFill>
                <a:latin typeface="Arial" panose="020B0604020202020204" pitchFamily="34" charset="0"/>
                <a:sym typeface="Arial" panose="020B0604020202020204" pitchFamily="34" charset="0"/>
              </a:rPr>
              <a:t>4</a:t>
            </a:fld>
            <a:endParaRPr lang="id-ID" sz="1266" dirty="0">
              <a:solidFill>
                <a:schemeClr val="bg1"/>
              </a:solidFill>
              <a:latin typeface="Arial" panose="020B0604020202020204" pitchFamily="34" charset="0"/>
              <a:sym typeface="Arial" panose="020B0604020202020204" pitchFamily="34" charset="0"/>
            </a:endParaRPr>
          </a:p>
        </p:txBody>
      </p:sp>
      <p:sp>
        <p:nvSpPr>
          <p:cNvPr id="5" name="Rectangle 4"/>
          <p:cNvSpPr/>
          <p:nvPr/>
        </p:nvSpPr>
        <p:spPr>
          <a:xfrm>
            <a:off x="872866" y="1575258"/>
            <a:ext cx="5263098" cy="482315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Arial" panose="020B0604020202020204" pitchFamily="34" charset="0"/>
              <a:sym typeface="Arial" panose="020B0604020202020204" pitchFamily="34" charset="0"/>
            </a:endParaRPr>
          </a:p>
        </p:txBody>
      </p:sp>
      <p:sp>
        <p:nvSpPr>
          <p:cNvPr id="6" name="Rectangle 5"/>
          <p:cNvSpPr/>
          <p:nvPr/>
        </p:nvSpPr>
        <p:spPr>
          <a:xfrm>
            <a:off x="6245690" y="1575257"/>
            <a:ext cx="2357310" cy="252707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Arial" panose="020B0604020202020204" pitchFamily="34" charset="0"/>
              <a:sym typeface="Arial" panose="020B0604020202020204" pitchFamily="34" charset="0"/>
            </a:endParaRPr>
          </a:p>
        </p:txBody>
      </p:sp>
      <p:sp>
        <p:nvSpPr>
          <p:cNvPr id="7" name="Rectangle 6"/>
          <p:cNvSpPr/>
          <p:nvPr/>
        </p:nvSpPr>
        <p:spPr>
          <a:xfrm>
            <a:off x="6245690" y="4182855"/>
            <a:ext cx="2357310" cy="221555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Arial" panose="020B0604020202020204" pitchFamily="34" charset="0"/>
              <a:sym typeface="Arial" panose="020B0604020202020204" pitchFamily="34" charset="0"/>
            </a:endParaRPr>
          </a:p>
        </p:txBody>
      </p:sp>
      <p:sp>
        <p:nvSpPr>
          <p:cNvPr id="8" name="Rectangle 7"/>
          <p:cNvSpPr/>
          <p:nvPr/>
        </p:nvSpPr>
        <p:spPr>
          <a:xfrm>
            <a:off x="8712727" y="4182855"/>
            <a:ext cx="3242548" cy="2215553"/>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latin typeface="Arial" panose="020B0604020202020204" pitchFamily="34" charset="0"/>
              <a:sym typeface="Arial" panose="020B0604020202020204" pitchFamily="34" charset="0"/>
            </a:endParaRPr>
          </a:p>
        </p:txBody>
      </p:sp>
      <p:sp>
        <p:nvSpPr>
          <p:cNvPr id="9" name="Content Placeholder 2"/>
          <p:cNvSpPr txBox="1">
            <a:spLocks/>
          </p:cNvSpPr>
          <p:nvPr/>
        </p:nvSpPr>
        <p:spPr>
          <a:xfrm>
            <a:off x="8712727" y="1498723"/>
            <a:ext cx="3242548" cy="2527072"/>
          </a:xfrm>
          <a:prstGeom prst="rect">
            <a:avLst/>
          </a:prstGeom>
        </p:spPr>
        <p:txBody>
          <a:bodyPr vert="horz" lIns="96435" tIns="48218" rIns="96435" bIns="48218"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id-ID" sz="1898" dirty="0">
                <a:solidFill>
                  <a:schemeClr val="bg1">
                    <a:lumMod val="50000"/>
                  </a:schemeClr>
                </a:solidFill>
                <a:latin typeface="Arial" panose="020B0604020202020204" pitchFamily="34" charset="0"/>
                <a:ea typeface="Roboto" panose="02000000000000000000" pitchFamily="2" charset="0"/>
                <a:sym typeface="Arial" panose="020B0604020202020204" pitchFamily="34" charset="0"/>
              </a:rPr>
              <a:t>Description</a:t>
            </a:r>
          </a:p>
          <a:p>
            <a:pPr marL="0" indent="0">
              <a:buNone/>
            </a:pPr>
            <a:r>
              <a:rPr lang="en-US" sz="1160" dirty="0" err="1">
                <a:solidFill>
                  <a:schemeClr val="bg1">
                    <a:lumMod val="65000"/>
                  </a:schemeClr>
                </a:solidFill>
                <a:latin typeface="Arial" panose="020B0604020202020204" pitchFamily="34" charset="0"/>
                <a:ea typeface="Roboto" panose="02000000000000000000" pitchFamily="2" charset="0"/>
                <a:sym typeface="Arial" panose="020B0604020202020204" pitchFamily="34" charset="0"/>
              </a:rPr>
              <a:t>Lorem</a:t>
            </a:r>
            <a:r>
              <a:rPr lang="en-US" sz="1160" dirty="0">
                <a:solidFill>
                  <a:schemeClr val="bg1">
                    <a:lumMod val="65000"/>
                  </a:schemeClr>
                </a:solidFill>
                <a:latin typeface="Arial" panose="020B0604020202020204" pitchFamily="34" charset="0"/>
                <a:ea typeface="Roboto" panose="02000000000000000000" pitchFamily="2" charset="0"/>
                <a:sym typeface="Arial" panose="020B0604020202020204" pitchFamily="34" charset="0"/>
              </a:rPr>
              <a:t>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a:t>
            </a:r>
            <a:r>
              <a:rPr lang="en-US" sz="1160" dirty="0" err="1">
                <a:solidFill>
                  <a:schemeClr val="bg1">
                    <a:lumMod val="65000"/>
                  </a:schemeClr>
                </a:solidFill>
                <a:latin typeface="Arial" panose="020B0604020202020204" pitchFamily="34" charset="0"/>
                <a:ea typeface="Roboto" panose="02000000000000000000" pitchFamily="2" charset="0"/>
                <a:sym typeface="Arial" panose="020B0604020202020204" pitchFamily="34" charset="0"/>
              </a:rPr>
              <a:t>mollis</a:t>
            </a:r>
            <a:r>
              <a:rPr lang="en-US" sz="1160" dirty="0">
                <a:solidFill>
                  <a:schemeClr val="bg1">
                    <a:lumMod val="65000"/>
                  </a:schemeClr>
                </a:solidFill>
                <a:latin typeface="Arial" panose="020B0604020202020204" pitchFamily="34" charset="0"/>
                <a:ea typeface="Roboto" panose="02000000000000000000" pitchFamily="2" charset="0"/>
                <a:sym typeface="Arial" panose="020B0604020202020204" pitchFamily="34" charset="0"/>
              </a:rPr>
              <a:t>.</a:t>
            </a:r>
            <a:endParaRPr lang="id-ID" sz="1160" dirty="0">
              <a:solidFill>
                <a:schemeClr val="bg1">
                  <a:lumMod val="65000"/>
                </a:schemeClr>
              </a:solidFill>
              <a:latin typeface="Arial" panose="020B0604020202020204" pitchFamily="34" charset="0"/>
              <a:ea typeface="Roboto" panose="02000000000000000000" pitchFamily="2" charset="0"/>
              <a:sym typeface="Arial" panose="020B0604020202020204" pitchFamily="34" charset="0"/>
            </a:endParaRPr>
          </a:p>
          <a:p>
            <a:pPr marL="0" indent="0">
              <a:buNone/>
            </a:pPr>
            <a:endParaRPr lang="id-ID" sz="1160" dirty="0">
              <a:solidFill>
                <a:schemeClr val="bg1">
                  <a:lumMod val="65000"/>
                </a:schemeClr>
              </a:solidFill>
              <a:latin typeface="Arial" panose="020B0604020202020204" pitchFamily="34" charset="0"/>
              <a:ea typeface="Roboto" panose="02000000000000000000" pitchFamily="2" charset="0"/>
              <a:sym typeface="Arial" panose="020B0604020202020204" pitchFamily="34" charset="0"/>
            </a:endParaRPr>
          </a:p>
        </p:txBody>
      </p:sp>
      <p:sp>
        <p:nvSpPr>
          <p:cNvPr id="10" name="文本框 9"/>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a:off x="381000" y="289867"/>
            <a:ext cx="458492" cy="446733"/>
            <a:chOff x="381000" y="289867"/>
            <a:chExt cx="458492" cy="446733"/>
          </a:xfrm>
        </p:grpSpPr>
        <p:sp>
          <p:nvSpPr>
            <p:cNvPr id="12" name="矩形 11"/>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213266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Freeform 7"/>
          <p:cNvSpPr>
            <a:spLocks/>
          </p:cNvSpPr>
          <p:nvPr/>
        </p:nvSpPr>
        <p:spPr bwMode="auto">
          <a:xfrm>
            <a:off x="8400809" y="1917209"/>
            <a:ext cx="3221209" cy="2689921"/>
          </a:xfrm>
          <a:custGeom>
            <a:avLst/>
            <a:gdLst/>
            <a:ahLst/>
            <a:cxnLst>
              <a:cxn ang="0">
                <a:pos x="1443" y="0"/>
              </a:cxn>
              <a:cxn ang="0">
                <a:pos x="716" y="474"/>
              </a:cxn>
              <a:cxn ang="0">
                <a:pos x="0" y="1205"/>
              </a:cxn>
              <a:cxn ang="0">
                <a:pos x="726" y="737"/>
              </a:cxn>
              <a:cxn ang="0">
                <a:pos x="1443" y="0"/>
              </a:cxn>
            </a:cxnLst>
            <a:rect l="0" t="0" r="r" b="b"/>
            <a:pathLst>
              <a:path w="1443" h="1205">
                <a:moveTo>
                  <a:pt x="1443" y="0"/>
                </a:moveTo>
                <a:lnTo>
                  <a:pt x="716" y="474"/>
                </a:lnTo>
                <a:lnTo>
                  <a:pt x="0" y="1205"/>
                </a:lnTo>
                <a:lnTo>
                  <a:pt x="726" y="737"/>
                </a:lnTo>
                <a:lnTo>
                  <a:pt x="1443" y="0"/>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3081" name="Freeform 9"/>
          <p:cNvSpPr>
            <a:spLocks/>
          </p:cNvSpPr>
          <p:nvPr/>
        </p:nvSpPr>
        <p:spPr bwMode="auto">
          <a:xfrm>
            <a:off x="6693099" y="1917209"/>
            <a:ext cx="3216744" cy="2689921"/>
          </a:xfrm>
          <a:custGeom>
            <a:avLst/>
            <a:gdLst/>
            <a:ahLst/>
            <a:cxnLst>
              <a:cxn ang="0">
                <a:pos x="1441" y="0"/>
              </a:cxn>
              <a:cxn ang="0">
                <a:pos x="715" y="474"/>
              </a:cxn>
              <a:cxn ang="0">
                <a:pos x="0" y="1205"/>
              </a:cxn>
              <a:cxn ang="0">
                <a:pos x="727" y="739"/>
              </a:cxn>
              <a:cxn ang="0">
                <a:pos x="1441" y="0"/>
              </a:cxn>
            </a:cxnLst>
            <a:rect l="0" t="0" r="r" b="b"/>
            <a:pathLst>
              <a:path w="1441" h="1205">
                <a:moveTo>
                  <a:pt x="1441" y="0"/>
                </a:moveTo>
                <a:lnTo>
                  <a:pt x="715" y="474"/>
                </a:lnTo>
                <a:lnTo>
                  <a:pt x="0" y="1205"/>
                </a:lnTo>
                <a:lnTo>
                  <a:pt x="727" y="739"/>
                </a:lnTo>
                <a:lnTo>
                  <a:pt x="1441" y="0"/>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3083" name="Freeform 11"/>
          <p:cNvSpPr>
            <a:spLocks/>
          </p:cNvSpPr>
          <p:nvPr/>
        </p:nvSpPr>
        <p:spPr bwMode="auto">
          <a:xfrm>
            <a:off x="4971996" y="1919442"/>
            <a:ext cx="3214511" cy="2685457"/>
          </a:xfrm>
          <a:custGeom>
            <a:avLst/>
            <a:gdLst/>
            <a:ahLst/>
            <a:cxnLst>
              <a:cxn ang="0">
                <a:pos x="1440" y="0"/>
              </a:cxn>
              <a:cxn ang="0">
                <a:pos x="716" y="473"/>
              </a:cxn>
              <a:cxn ang="0">
                <a:pos x="0" y="1203"/>
              </a:cxn>
              <a:cxn ang="0">
                <a:pos x="726" y="737"/>
              </a:cxn>
              <a:cxn ang="0">
                <a:pos x="1440" y="0"/>
              </a:cxn>
            </a:cxnLst>
            <a:rect l="0" t="0" r="r" b="b"/>
            <a:pathLst>
              <a:path w="1440" h="1203">
                <a:moveTo>
                  <a:pt x="1440" y="0"/>
                </a:moveTo>
                <a:lnTo>
                  <a:pt x="716" y="473"/>
                </a:lnTo>
                <a:lnTo>
                  <a:pt x="0" y="1203"/>
                </a:lnTo>
                <a:lnTo>
                  <a:pt x="726" y="737"/>
                </a:lnTo>
                <a:lnTo>
                  <a:pt x="1440" y="0"/>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3085" name="Freeform 13"/>
          <p:cNvSpPr>
            <a:spLocks/>
          </p:cNvSpPr>
          <p:nvPr/>
        </p:nvSpPr>
        <p:spPr bwMode="auto">
          <a:xfrm>
            <a:off x="1545105" y="1917209"/>
            <a:ext cx="3216744" cy="2689921"/>
          </a:xfrm>
          <a:custGeom>
            <a:avLst/>
            <a:gdLst/>
            <a:ahLst/>
            <a:cxnLst>
              <a:cxn ang="0">
                <a:pos x="1441" y="0"/>
              </a:cxn>
              <a:cxn ang="0">
                <a:pos x="714" y="474"/>
              </a:cxn>
              <a:cxn ang="0">
                <a:pos x="0" y="1205"/>
              </a:cxn>
              <a:cxn ang="0">
                <a:pos x="727" y="737"/>
              </a:cxn>
              <a:cxn ang="0">
                <a:pos x="1441" y="0"/>
              </a:cxn>
            </a:cxnLst>
            <a:rect l="0" t="0" r="r" b="b"/>
            <a:pathLst>
              <a:path w="1441" h="1205">
                <a:moveTo>
                  <a:pt x="1441" y="0"/>
                </a:moveTo>
                <a:lnTo>
                  <a:pt x="714" y="474"/>
                </a:lnTo>
                <a:lnTo>
                  <a:pt x="0" y="1205"/>
                </a:lnTo>
                <a:lnTo>
                  <a:pt x="727" y="737"/>
                </a:lnTo>
                <a:lnTo>
                  <a:pt x="1441" y="0"/>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3087" name="Freeform 15"/>
          <p:cNvSpPr>
            <a:spLocks/>
          </p:cNvSpPr>
          <p:nvPr/>
        </p:nvSpPr>
        <p:spPr bwMode="auto">
          <a:xfrm>
            <a:off x="3250893" y="1919442"/>
            <a:ext cx="3216744" cy="2685457"/>
          </a:xfrm>
          <a:custGeom>
            <a:avLst/>
            <a:gdLst/>
            <a:ahLst/>
            <a:cxnLst>
              <a:cxn ang="0">
                <a:pos x="1441" y="0"/>
              </a:cxn>
              <a:cxn ang="0">
                <a:pos x="714" y="472"/>
              </a:cxn>
              <a:cxn ang="0">
                <a:pos x="0" y="1203"/>
              </a:cxn>
              <a:cxn ang="0">
                <a:pos x="725" y="737"/>
              </a:cxn>
              <a:cxn ang="0">
                <a:pos x="1441" y="0"/>
              </a:cxn>
            </a:cxnLst>
            <a:rect l="0" t="0" r="r" b="b"/>
            <a:pathLst>
              <a:path w="1441" h="1203">
                <a:moveTo>
                  <a:pt x="1441" y="0"/>
                </a:moveTo>
                <a:lnTo>
                  <a:pt x="714" y="472"/>
                </a:lnTo>
                <a:lnTo>
                  <a:pt x="0" y="1203"/>
                </a:lnTo>
                <a:lnTo>
                  <a:pt x="725" y="737"/>
                </a:lnTo>
                <a:lnTo>
                  <a:pt x="1441" y="0"/>
                </a:lnTo>
                <a:close/>
              </a:path>
            </a:pathLst>
          </a:custGeom>
          <a:solidFill>
            <a:schemeClr val="bg1">
              <a:lumMod val="65000"/>
            </a:schemeClr>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grpSp>
        <p:nvGrpSpPr>
          <p:cNvPr id="2" name="Group 43"/>
          <p:cNvGrpSpPr/>
          <p:nvPr/>
        </p:nvGrpSpPr>
        <p:grpSpPr>
          <a:xfrm>
            <a:off x="989263" y="1911630"/>
            <a:ext cx="2578306" cy="2701082"/>
            <a:chOff x="703263" y="1359455"/>
            <a:chExt cx="1833563" cy="1920875"/>
          </a:xfrm>
        </p:grpSpPr>
        <p:sp>
          <p:nvSpPr>
            <p:cNvPr id="3084" name="Freeform 12"/>
            <p:cNvSpPr>
              <a:spLocks/>
            </p:cNvSpPr>
            <p:nvPr/>
          </p:nvSpPr>
          <p:spPr bwMode="auto">
            <a:xfrm>
              <a:off x="703263" y="1359455"/>
              <a:ext cx="1833563" cy="1920875"/>
            </a:xfrm>
            <a:custGeom>
              <a:avLst/>
              <a:gdLst/>
              <a:ahLst/>
              <a:cxnLst>
                <a:cxn ang="0">
                  <a:pos x="213" y="1210"/>
                </a:cxn>
                <a:cxn ang="0">
                  <a:pos x="0" y="981"/>
                </a:cxn>
                <a:cxn ang="0">
                  <a:pos x="938" y="0"/>
                </a:cxn>
                <a:cxn ang="0">
                  <a:pos x="1155" y="216"/>
                </a:cxn>
                <a:cxn ang="0">
                  <a:pos x="213" y="1210"/>
                </a:cxn>
              </a:cxnLst>
              <a:rect l="0" t="0" r="r" b="b"/>
              <a:pathLst>
                <a:path w="1155" h="1210">
                  <a:moveTo>
                    <a:pt x="213" y="1210"/>
                  </a:moveTo>
                  <a:lnTo>
                    <a:pt x="0" y="981"/>
                  </a:lnTo>
                  <a:lnTo>
                    <a:pt x="938" y="0"/>
                  </a:lnTo>
                  <a:lnTo>
                    <a:pt x="1155" y="216"/>
                  </a:lnTo>
                  <a:lnTo>
                    <a:pt x="213" y="121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19" name="Text Placeholder 3"/>
            <p:cNvSpPr txBox="1">
              <a:spLocks/>
            </p:cNvSpPr>
            <p:nvPr/>
          </p:nvSpPr>
          <p:spPr>
            <a:xfrm rot="18790397">
              <a:off x="993407" y="2253109"/>
              <a:ext cx="1155936" cy="21550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3" name="Group 44"/>
          <p:cNvGrpSpPr/>
          <p:nvPr/>
        </p:nvGrpSpPr>
        <p:grpSpPr>
          <a:xfrm>
            <a:off x="2721839" y="1910513"/>
            <a:ext cx="2573842" cy="2703315"/>
            <a:chOff x="1935385" y="1358661"/>
            <a:chExt cx="1830388" cy="1922463"/>
          </a:xfrm>
        </p:grpSpPr>
        <p:sp>
          <p:nvSpPr>
            <p:cNvPr id="3086" name="Freeform 14"/>
            <p:cNvSpPr>
              <a:spLocks/>
            </p:cNvSpPr>
            <p:nvPr/>
          </p:nvSpPr>
          <p:spPr bwMode="auto">
            <a:xfrm>
              <a:off x="1935385" y="1358661"/>
              <a:ext cx="1830388" cy="1922463"/>
            </a:xfrm>
            <a:custGeom>
              <a:avLst/>
              <a:gdLst/>
              <a:ahLst/>
              <a:cxnLst>
                <a:cxn ang="0">
                  <a:pos x="211" y="1211"/>
                </a:cxn>
                <a:cxn ang="0">
                  <a:pos x="0" y="981"/>
                </a:cxn>
                <a:cxn ang="0">
                  <a:pos x="936" y="0"/>
                </a:cxn>
                <a:cxn ang="0">
                  <a:pos x="1153" y="218"/>
                </a:cxn>
                <a:cxn ang="0">
                  <a:pos x="211" y="1211"/>
                </a:cxn>
              </a:cxnLst>
              <a:rect l="0" t="0" r="r" b="b"/>
              <a:pathLst>
                <a:path w="1153" h="1211">
                  <a:moveTo>
                    <a:pt x="211" y="1211"/>
                  </a:moveTo>
                  <a:lnTo>
                    <a:pt x="0" y="981"/>
                  </a:lnTo>
                  <a:lnTo>
                    <a:pt x="936" y="0"/>
                  </a:lnTo>
                  <a:lnTo>
                    <a:pt x="1153" y="218"/>
                  </a:lnTo>
                  <a:lnTo>
                    <a:pt x="211" y="121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20" name="Text Placeholder 3"/>
            <p:cNvSpPr txBox="1">
              <a:spLocks/>
            </p:cNvSpPr>
            <p:nvPr/>
          </p:nvSpPr>
          <p:spPr>
            <a:xfrm rot="18790397">
              <a:off x="2207150" y="2253109"/>
              <a:ext cx="1155936" cy="21550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4" name="Group 45"/>
          <p:cNvGrpSpPr/>
          <p:nvPr/>
        </p:nvGrpSpPr>
        <p:grpSpPr>
          <a:xfrm>
            <a:off x="4445175" y="1911630"/>
            <a:ext cx="2576073" cy="2701082"/>
            <a:chOff x="3160935" y="1359455"/>
            <a:chExt cx="1831975" cy="1920875"/>
          </a:xfrm>
        </p:grpSpPr>
        <p:sp>
          <p:nvSpPr>
            <p:cNvPr id="3082" name="Freeform 10"/>
            <p:cNvSpPr>
              <a:spLocks/>
            </p:cNvSpPr>
            <p:nvPr/>
          </p:nvSpPr>
          <p:spPr bwMode="auto">
            <a:xfrm>
              <a:off x="3160935" y="1359455"/>
              <a:ext cx="1831975" cy="1920875"/>
            </a:xfrm>
            <a:custGeom>
              <a:avLst/>
              <a:gdLst/>
              <a:ahLst/>
              <a:cxnLst>
                <a:cxn ang="0">
                  <a:pos x="212" y="1210"/>
                </a:cxn>
                <a:cxn ang="0">
                  <a:pos x="0" y="981"/>
                </a:cxn>
                <a:cxn ang="0">
                  <a:pos x="936" y="0"/>
                </a:cxn>
                <a:cxn ang="0">
                  <a:pos x="1154" y="216"/>
                </a:cxn>
                <a:cxn ang="0">
                  <a:pos x="212" y="1210"/>
                </a:cxn>
              </a:cxnLst>
              <a:rect l="0" t="0" r="r" b="b"/>
              <a:pathLst>
                <a:path w="1154" h="1210">
                  <a:moveTo>
                    <a:pt x="212" y="1210"/>
                  </a:moveTo>
                  <a:lnTo>
                    <a:pt x="0" y="981"/>
                  </a:lnTo>
                  <a:lnTo>
                    <a:pt x="936" y="0"/>
                  </a:lnTo>
                  <a:lnTo>
                    <a:pt x="1154" y="216"/>
                  </a:lnTo>
                  <a:lnTo>
                    <a:pt x="212" y="1210"/>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21" name="Text Placeholder 3"/>
            <p:cNvSpPr txBox="1">
              <a:spLocks/>
            </p:cNvSpPr>
            <p:nvPr/>
          </p:nvSpPr>
          <p:spPr>
            <a:xfrm rot="18790397">
              <a:off x="3449140" y="2253109"/>
              <a:ext cx="1155936" cy="21550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5" name="Group 46"/>
          <p:cNvGrpSpPr/>
          <p:nvPr/>
        </p:nvGrpSpPr>
        <p:grpSpPr>
          <a:xfrm>
            <a:off x="6164044" y="1911630"/>
            <a:ext cx="2580538" cy="2701082"/>
            <a:chOff x="4383310" y="1359455"/>
            <a:chExt cx="1835150" cy="1920875"/>
          </a:xfrm>
        </p:grpSpPr>
        <p:sp>
          <p:nvSpPr>
            <p:cNvPr id="3080" name="Freeform 8"/>
            <p:cNvSpPr>
              <a:spLocks/>
            </p:cNvSpPr>
            <p:nvPr/>
          </p:nvSpPr>
          <p:spPr bwMode="auto">
            <a:xfrm>
              <a:off x="4383310" y="1359455"/>
              <a:ext cx="1835150" cy="1920875"/>
            </a:xfrm>
            <a:custGeom>
              <a:avLst/>
              <a:gdLst/>
              <a:ahLst/>
              <a:cxnLst>
                <a:cxn ang="0">
                  <a:pos x="211" y="1210"/>
                </a:cxn>
                <a:cxn ang="0">
                  <a:pos x="0" y="981"/>
                </a:cxn>
                <a:cxn ang="0">
                  <a:pos x="938" y="0"/>
                </a:cxn>
                <a:cxn ang="0">
                  <a:pos x="1156" y="216"/>
                </a:cxn>
                <a:cxn ang="0">
                  <a:pos x="211" y="1210"/>
                </a:cxn>
              </a:cxnLst>
              <a:rect l="0" t="0" r="r" b="b"/>
              <a:pathLst>
                <a:path w="1156" h="1210">
                  <a:moveTo>
                    <a:pt x="211" y="1210"/>
                  </a:moveTo>
                  <a:lnTo>
                    <a:pt x="0" y="981"/>
                  </a:lnTo>
                  <a:lnTo>
                    <a:pt x="938" y="0"/>
                  </a:lnTo>
                  <a:lnTo>
                    <a:pt x="1156" y="216"/>
                  </a:lnTo>
                  <a:lnTo>
                    <a:pt x="211" y="1210"/>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22" name="Text Placeholder 3"/>
            <p:cNvSpPr txBox="1">
              <a:spLocks/>
            </p:cNvSpPr>
            <p:nvPr/>
          </p:nvSpPr>
          <p:spPr>
            <a:xfrm rot="18790397">
              <a:off x="4668340" y="2253109"/>
              <a:ext cx="1155936" cy="21550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6" name="Group 47"/>
          <p:cNvGrpSpPr/>
          <p:nvPr/>
        </p:nvGrpSpPr>
        <p:grpSpPr>
          <a:xfrm>
            <a:off x="7873987" y="1912744"/>
            <a:ext cx="2576073" cy="2698851"/>
            <a:chOff x="5599335" y="1360248"/>
            <a:chExt cx="1831975" cy="1919288"/>
          </a:xfrm>
        </p:grpSpPr>
        <p:sp>
          <p:nvSpPr>
            <p:cNvPr id="3078" name="Freeform 6"/>
            <p:cNvSpPr>
              <a:spLocks/>
            </p:cNvSpPr>
            <p:nvPr/>
          </p:nvSpPr>
          <p:spPr bwMode="auto">
            <a:xfrm>
              <a:off x="5599335" y="1360248"/>
              <a:ext cx="1831975" cy="1919288"/>
            </a:xfrm>
            <a:custGeom>
              <a:avLst/>
              <a:gdLst/>
              <a:ahLst/>
              <a:cxnLst>
                <a:cxn ang="0">
                  <a:pos x="212" y="1209"/>
                </a:cxn>
                <a:cxn ang="0">
                  <a:pos x="0" y="981"/>
                </a:cxn>
                <a:cxn ang="0">
                  <a:pos x="936" y="0"/>
                </a:cxn>
                <a:cxn ang="0">
                  <a:pos x="1154" y="216"/>
                </a:cxn>
                <a:cxn ang="0">
                  <a:pos x="212" y="1209"/>
                </a:cxn>
              </a:cxnLst>
              <a:rect l="0" t="0" r="r" b="b"/>
              <a:pathLst>
                <a:path w="1154" h="1209">
                  <a:moveTo>
                    <a:pt x="212" y="1209"/>
                  </a:moveTo>
                  <a:lnTo>
                    <a:pt x="0" y="981"/>
                  </a:lnTo>
                  <a:lnTo>
                    <a:pt x="936" y="0"/>
                  </a:lnTo>
                  <a:lnTo>
                    <a:pt x="1154" y="216"/>
                  </a:lnTo>
                  <a:lnTo>
                    <a:pt x="212" y="1209"/>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23" name="Text Placeholder 3"/>
            <p:cNvSpPr txBox="1">
              <a:spLocks/>
            </p:cNvSpPr>
            <p:nvPr/>
          </p:nvSpPr>
          <p:spPr>
            <a:xfrm rot="18790397">
              <a:off x="5809133" y="2253108"/>
              <a:ext cx="1242729" cy="21550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9" name="Group 48"/>
          <p:cNvGrpSpPr/>
          <p:nvPr/>
        </p:nvGrpSpPr>
        <p:grpSpPr>
          <a:xfrm>
            <a:off x="9577228" y="1909396"/>
            <a:ext cx="2573842" cy="2705547"/>
            <a:chOff x="6810596" y="1357867"/>
            <a:chExt cx="1830388" cy="1924050"/>
          </a:xfrm>
        </p:grpSpPr>
        <p:sp>
          <p:nvSpPr>
            <p:cNvPr id="3077" name="Freeform 5"/>
            <p:cNvSpPr>
              <a:spLocks/>
            </p:cNvSpPr>
            <p:nvPr/>
          </p:nvSpPr>
          <p:spPr bwMode="auto">
            <a:xfrm>
              <a:off x="6810596" y="1357867"/>
              <a:ext cx="1830388" cy="1924050"/>
            </a:xfrm>
            <a:custGeom>
              <a:avLst/>
              <a:gdLst/>
              <a:ahLst/>
              <a:cxnLst>
                <a:cxn ang="0">
                  <a:pos x="211" y="1212"/>
                </a:cxn>
                <a:cxn ang="0">
                  <a:pos x="0" y="981"/>
                </a:cxn>
                <a:cxn ang="0">
                  <a:pos x="935" y="0"/>
                </a:cxn>
                <a:cxn ang="0">
                  <a:pos x="1153" y="216"/>
                </a:cxn>
                <a:cxn ang="0">
                  <a:pos x="211" y="1212"/>
                </a:cxn>
              </a:cxnLst>
              <a:rect l="0" t="0" r="r" b="b"/>
              <a:pathLst>
                <a:path w="1153" h="1212">
                  <a:moveTo>
                    <a:pt x="211" y="1212"/>
                  </a:moveTo>
                  <a:lnTo>
                    <a:pt x="0" y="981"/>
                  </a:lnTo>
                  <a:lnTo>
                    <a:pt x="935" y="0"/>
                  </a:lnTo>
                  <a:lnTo>
                    <a:pt x="1153" y="216"/>
                  </a:lnTo>
                  <a:lnTo>
                    <a:pt x="211" y="1212"/>
                  </a:ln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24" name="Text Placeholder 3"/>
            <p:cNvSpPr txBox="1">
              <a:spLocks/>
            </p:cNvSpPr>
            <p:nvPr/>
          </p:nvSpPr>
          <p:spPr>
            <a:xfrm rot="18790397">
              <a:off x="7074249" y="2215223"/>
              <a:ext cx="1242729" cy="215501"/>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969" b="1" dirty="0">
                  <a:solidFill>
                    <a:schemeClr val="bg1"/>
                  </a:solidFill>
                  <a:latin typeface="+mn-lt"/>
                  <a:ea typeface="+mn-ea"/>
                </a:rPr>
                <a:t>Title Goes Here</a:t>
              </a:r>
              <a:endParaRPr lang="en-US" sz="2531" b="1" dirty="0">
                <a:solidFill>
                  <a:schemeClr val="bg1"/>
                </a:solidFill>
                <a:latin typeface="+mn-lt"/>
                <a:ea typeface="+mn-ea"/>
              </a:endParaRPr>
            </a:p>
          </p:txBody>
        </p:sp>
      </p:grpSp>
      <p:grpSp>
        <p:nvGrpSpPr>
          <p:cNvPr id="10" name="Group 25"/>
          <p:cNvGrpSpPr/>
          <p:nvPr/>
        </p:nvGrpSpPr>
        <p:grpSpPr>
          <a:xfrm>
            <a:off x="569965" y="5119375"/>
            <a:ext cx="2079874" cy="997803"/>
            <a:chOff x="764014" y="1586065"/>
            <a:chExt cx="1544637" cy="709588"/>
          </a:xfrm>
        </p:grpSpPr>
        <p:sp>
          <p:nvSpPr>
            <p:cNvPr id="26"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1"/>
                  </a:solidFill>
                  <a:latin typeface="+mn-lt"/>
                  <a:ea typeface="+mn-ea"/>
                </a:rPr>
                <a:t>Title Goes Here</a:t>
              </a:r>
              <a:endParaRPr lang="en-US" sz="2250" b="1" dirty="0">
                <a:solidFill>
                  <a:schemeClr val="accent1"/>
                </a:solidFill>
                <a:latin typeface="+mn-lt"/>
                <a:ea typeface="+mn-ea"/>
              </a:endParaRPr>
            </a:p>
          </p:txBody>
        </p:sp>
        <p:sp>
          <p:nvSpPr>
            <p:cNvPr id="27"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grpSp>
        <p:nvGrpSpPr>
          <p:cNvPr id="11" name="Group 25"/>
          <p:cNvGrpSpPr/>
          <p:nvPr/>
        </p:nvGrpSpPr>
        <p:grpSpPr>
          <a:xfrm>
            <a:off x="2480360" y="5119375"/>
            <a:ext cx="2079874" cy="997803"/>
            <a:chOff x="764014" y="1586065"/>
            <a:chExt cx="1544637" cy="709588"/>
          </a:xfrm>
        </p:grpSpPr>
        <p:sp>
          <p:nvSpPr>
            <p:cNvPr id="29"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2"/>
                  </a:solidFill>
                  <a:latin typeface="+mn-lt"/>
                  <a:ea typeface="+mn-ea"/>
                </a:rPr>
                <a:t>Title Goes Here</a:t>
              </a:r>
              <a:endParaRPr lang="en-US" sz="2250" b="1" dirty="0">
                <a:solidFill>
                  <a:schemeClr val="accent2"/>
                </a:solidFill>
                <a:latin typeface="+mn-lt"/>
                <a:ea typeface="+mn-ea"/>
              </a:endParaRPr>
            </a:p>
          </p:txBody>
        </p:sp>
        <p:sp>
          <p:nvSpPr>
            <p:cNvPr id="31"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grpSp>
        <p:nvGrpSpPr>
          <p:cNvPr id="12" name="Group 25"/>
          <p:cNvGrpSpPr/>
          <p:nvPr/>
        </p:nvGrpSpPr>
        <p:grpSpPr>
          <a:xfrm>
            <a:off x="4390756" y="5119375"/>
            <a:ext cx="2079874" cy="997803"/>
            <a:chOff x="764014" y="1586065"/>
            <a:chExt cx="1544637" cy="709588"/>
          </a:xfrm>
        </p:grpSpPr>
        <p:sp>
          <p:nvSpPr>
            <p:cNvPr id="33"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3"/>
                  </a:solidFill>
                  <a:latin typeface="+mn-lt"/>
                  <a:ea typeface="+mn-ea"/>
                </a:rPr>
                <a:t>Title Goes Here</a:t>
              </a:r>
              <a:endParaRPr lang="en-US" sz="2250" b="1" dirty="0">
                <a:solidFill>
                  <a:schemeClr val="accent3"/>
                </a:solidFill>
                <a:latin typeface="+mn-lt"/>
                <a:ea typeface="+mn-ea"/>
              </a:endParaRPr>
            </a:p>
          </p:txBody>
        </p:sp>
        <p:sp>
          <p:nvSpPr>
            <p:cNvPr id="34"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grpSp>
        <p:nvGrpSpPr>
          <p:cNvPr id="13" name="Group 25"/>
          <p:cNvGrpSpPr/>
          <p:nvPr/>
        </p:nvGrpSpPr>
        <p:grpSpPr>
          <a:xfrm>
            <a:off x="6301151" y="5119375"/>
            <a:ext cx="2079874" cy="997803"/>
            <a:chOff x="764014" y="1586065"/>
            <a:chExt cx="1544637" cy="709588"/>
          </a:xfrm>
        </p:grpSpPr>
        <p:sp>
          <p:nvSpPr>
            <p:cNvPr id="36"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4"/>
                  </a:solidFill>
                  <a:latin typeface="+mn-lt"/>
                  <a:ea typeface="+mn-ea"/>
                </a:rPr>
                <a:t>Title Goes Here</a:t>
              </a:r>
              <a:endParaRPr lang="en-US" sz="2250" b="1" dirty="0">
                <a:solidFill>
                  <a:schemeClr val="accent4"/>
                </a:solidFill>
                <a:latin typeface="+mn-lt"/>
                <a:ea typeface="+mn-ea"/>
              </a:endParaRPr>
            </a:p>
          </p:txBody>
        </p:sp>
        <p:sp>
          <p:nvSpPr>
            <p:cNvPr id="37"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grpSp>
        <p:nvGrpSpPr>
          <p:cNvPr id="14" name="Group 25"/>
          <p:cNvGrpSpPr/>
          <p:nvPr/>
        </p:nvGrpSpPr>
        <p:grpSpPr>
          <a:xfrm>
            <a:off x="8211547" y="5119375"/>
            <a:ext cx="2079874" cy="997803"/>
            <a:chOff x="764014" y="1586065"/>
            <a:chExt cx="1544637" cy="709588"/>
          </a:xfrm>
        </p:grpSpPr>
        <p:sp>
          <p:nvSpPr>
            <p:cNvPr id="39"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5"/>
                  </a:solidFill>
                  <a:latin typeface="+mn-lt"/>
                  <a:ea typeface="+mn-ea"/>
                </a:rPr>
                <a:t>Title Goes Here</a:t>
              </a:r>
              <a:endParaRPr lang="en-US" sz="2250" b="1" dirty="0">
                <a:solidFill>
                  <a:schemeClr val="accent5"/>
                </a:solidFill>
                <a:latin typeface="+mn-lt"/>
                <a:ea typeface="+mn-ea"/>
              </a:endParaRPr>
            </a:p>
          </p:txBody>
        </p:sp>
        <p:sp>
          <p:nvSpPr>
            <p:cNvPr id="40"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grpSp>
        <p:nvGrpSpPr>
          <p:cNvPr id="15" name="Group 25"/>
          <p:cNvGrpSpPr/>
          <p:nvPr/>
        </p:nvGrpSpPr>
        <p:grpSpPr>
          <a:xfrm>
            <a:off x="10121942" y="5119375"/>
            <a:ext cx="2079874" cy="997803"/>
            <a:chOff x="764014" y="1586065"/>
            <a:chExt cx="1544637" cy="709588"/>
          </a:xfrm>
        </p:grpSpPr>
        <p:sp>
          <p:nvSpPr>
            <p:cNvPr id="42" name="Text Placeholder 3"/>
            <p:cNvSpPr txBox="1">
              <a:spLocks/>
            </p:cNvSpPr>
            <p:nvPr/>
          </p:nvSpPr>
          <p:spPr>
            <a:xfrm>
              <a:off x="1018472" y="1586065"/>
              <a:ext cx="1035722" cy="18463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spcBef>
                  <a:spcPct val="20000"/>
                </a:spcBef>
                <a:spcAft>
                  <a:spcPts val="0"/>
                </a:spcAft>
                <a:defRPr/>
              </a:pPr>
              <a:r>
                <a:rPr lang="en-US" sz="1687" b="1" dirty="0">
                  <a:solidFill>
                    <a:schemeClr val="accent6"/>
                  </a:solidFill>
                  <a:latin typeface="+mn-lt"/>
                  <a:ea typeface="+mn-ea"/>
                </a:rPr>
                <a:t>Title Goes Here</a:t>
              </a:r>
              <a:endParaRPr lang="en-US" sz="2250" b="1" dirty="0">
                <a:solidFill>
                  <a:schemeClr val="accent6"/>
                </a:solidFill>
                <a:latin typeface="+mn-lt"/>
                <a:ea typeface="+mn-ea"/>
              </a:endParaRPr>
            </a:p>
          </p:txBody>
        </p:sp>
        <p:sp>
          <p:nvSpPr>
            <p:cNvPr id="43" name="Text Placeholder 3"/>
            <p:cNvSpPr txBox="1">
              <a:spLocks/>
            </p:cNvSpPr>
            <p:nvPr/>
          </p:nvSpPr>
          <p:spPr>
            <a:xfrm>
              <a:off x="764014" y="1772541"/>
              <a:ext cx="1544637" cy="52311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406" dirty="0">
                  <a:solidFill>
                    <a:schemeClr val="tx1">
                      <a:lumMod val="50000"/>
                      <a:lumOff val="50000"/>
                    </a:schemeClr>
                  </a:solidFill>
                </a:rPr>
                <a:t>There are many variations</a:t>
              </a:r>
            </a:p>
            <a:p>
              <a:pPr defTabSz="1285829">
                <a:spcBef>
                  <a:spcPct val="20000"/>
                </a:spcBef>
                <a:defRPr/>
              </a:pPr>
              <a:r>
                <a:rPr lang="en-US" sz="1406" dirty="0">
                  <a:solidFill>
                    <a:schemeClr val="tx1">
                      <a:lumMod val="50000"/>
                      <a:lumOff val="50000"/>
                    </a:schemeClr>
                  </a:solidFill>
                </a:rPr>
                <a:t> of passages of lorem</a:t>
              </a:r>
            </a:p>
            <a:p>
              <a:pPr defTabSz="1285829">
                <a:spcBef>
                  <a:spcPct val="20000"/>
                </a:spcBef>
                <a:defRPr/>
              </a:pPr>
              <a:r>
                <a:rPr lang="en-US" sz="1406" dirty="0">
                  <a:solidFill>
                    <a:schemeClr val="tx1">
                      <a:lumMod val="50000"/>
                      <a:lumOff val="50000"/>
                    </a:schemeClr>
                  </a:solidFill>
                </a:rPr>
                <a:t> ipsum available</a:t>
              </a:r>
            </a:p>
          </p:txBody>
        </p:sp>
      </p:grpSp>
      <p:sp>
        <p:nvSpPr>
          <p:cNvPr id="44" name="文本框 43"/>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381000" y="289867"/>
            <a:ext cx="458492" cy="446733"/>
            <a:chOff x="381000" y="289867"/>
            <a:chExt cx="458492" cy="446733"/>
          </a:xfrm>
        </p:grpSpPr>
        <p:sp>
          <p:nvSpPr>
            <p:cNvPr id="46" name="矩形 45"/>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54454903"/>
      </p:ext>
    </p:extLst>
  </p:cSld>
  <p:clrMapOvr>
    <a:masterClrMapping/>
  </p:clrMapOvr>
  <mc:AlternateContent xmlns:mc="http://schemas.openxmlformats.org/markup-compatibility/2006" xmlns:p14="http://schemas.microsoft.com/office/powerpoint/2010/main">
    <mc:Choice Requires="p14">
      <p:transition spd="slow" p14:dur="1400" advTm="6000">
        <p14:doors dir="vert"/>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85"/>
                                        </p:tgtEl>
                                        <p:attrNameLst>
                                          <p:attrName>style.visibility</p:attrName>
                                        </p:attrNameLst>
                                      </p:cBhvr>
                                      <p:to>
                                        <p:strVal val="visible"/>
                                      </p:to>
                                    </p:set>
                                    <p:animEffect transition="in" filter="wipe(left)">
                                      <p:cBhvr>
                                        <p:cTn id="11" dur="500"/>
                                        <p:tgtEl>
                                          <p:spTgt spid="308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87"/>
                                        </p:tgtEl>
                                        <p:attrNameLst>
                                          <p:attrName>style.visibility</p:attrName>
                                        </p:attrNameLst>
                                      </p:cBhvr>
                                      <p:to>
                                        <p:strVal val="visible"/>
                                      </p:to>
                                    </p:set>
                                    <p:animEffect transition="in" filter="wipe(left)">
                                      <p:cBhvr>
                                        <p:cTn id="19" dur="500"/>
                                        <p:tgtEl>
                                          <p:spTgt spid="308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083"/>
                                        </p:tgtEl>
                                        <p:attrNameLst>
                                          <p:attrName>style.visibility</p:attrName>
                                        </p:attrNameLst>
                                      </p:cBhvr>
                                      <p:to>
                                        <p:strVal val="visible"/>
                                      </p:to>
                                    </p:set>
                                    <p:animEffect transition="in" filter="wipe(left)">
                                      <p:cBhvr>
                                        <p:cTn id="27" dur="500"/>
                                        <p:tgtEl>
                                          <p:spTgt spid="3083"/>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081"/>
                                        </p:tgtEl>
                                        <p:attrNameLst>
                                          <p:attrName>style.visibility</p:attrName>
                                        </p:attrNameLst>
                                      </p:cBhvr>
                                      <p:to>
                                        <p:strVal val="visible"/>
                                      </p:to>
                                    </p:set>
                                    <p:animEffect transition="in" filter="wipe(left)">
                                      <p:cBhvr>
                                        <p:cTn id="35" dur="500"/>
                                        <p:tgtEl>
                                          <p:spTgt spid="3081"/>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079"/>
                                        </p:tgtEl>
                                        <p:attrNameLst>
                                          <p:attrName>style.visibility</p:attrName>
                                        </p:attrNameLst>
                                      </p:cBhvr>
                                      <p:to>
                                        <p:strVal val="visible"/>
                                      </p:to>
                                    </p:set>
                                    <p:animEffect transition="in" filter="wipe(left)">
                                      <p:cBhvr>
                                        <p:cTn id="43" dur="500"/>
                                        <p:tgtEl>
                                          <p:spTgt spid="3079"/>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down)">
                                      <p:cBhvr>
                                        <p:cTn id="59" dur="500"/>
                                        <p:tgtEl>
                                          <p:spTgt spid="12"/>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500"/>
                                        <p:tgtEl>
                                          <p:spTgt spid="14"/>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down)">
                                      <p:cBhvr>
                                        <p:cTn id="7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nimBg="1"/>
      <p:bldP spid="3081" grpId="0" animBg="1"/>
      <p:bldP spid="3083" grpId="0" animBg="1"/>
      <p:bldP spid="3085" grpId="0" animBg="1"/>
      <p:bldP spid="308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p:cNvSpPr/>
          <p:nvPr/>
        </p:nvSpPr>
        <p:spPr>
          <a:xfrm>
            <a:off x="1085114" y="3309550"/>
            <a:ext cx="1777307" cy="1777307"/>
          </a:xfrm>
          <a:prstGeom prst="ellipse">
            <a:avLst/>
          </a:prstGeom>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 name="Group 66"/>
          <p:cNvGrpSpPr/>
          <p:nvPr/>
        </p:nvGrpSpPr>
        <p:grpSpPr>
          <a:xfrm>
            <a:off x="1085114" y="2408555"/>
            <a:ext cx="1777307" cy="851626"/>
            <a:chOff x="771428" y="1600200"/>
            <a:chExt cx="1263932" cy="605634"/>
          </a:xfrm>
        </p:grpSpPr>
        <p:sp>
          <p:nvSpPr>
            <p:cNvPr id="25" name="Down Arrow Callout 24"/>
            <p:cNvSpPr/>
            <p:nvPr/>
          </p:nvSpPr>
          <p:spPr>
            <a:xfrm>
              <a:off x="771428" y="1600200"/>
              <a:ext cx="1263932" cy="605634"/>
            </a:xfrm>
            <a:prstGeom prst="downArrowCallout">
              <a:avLst>
                <a:gd name="adj1" fmla="val 15218"/>
                <a:gd name="adj2" fmla="val 17754"/>
                <a:gd name="adj3" fmla="val 14997"/>
                <a:gd name="adj4" fmla="val 85003"/>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
            <p:cNvSpPr txBox="1">
              <a:spLocks/>
            </p:cNvSpPr>
            <p:nvPr/>
          </p:nvSpPr>
          <p:spPr>
            <a:xfrm flipH="1">
              <a:off x="841646" y="1749414"/>
              <a:ext cx="1123495" cy="4310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969" b="1" dirty="0">
                  <a:solidFill>
                    <a:schemeClr val="bg1"/>
                  </a:solidFill>
                </a:rPr>
                <a:t>Title Goes Here</a:t>
              </a:r>
              <a:endParaRPr lang="en-US" sz="1477" dirty="0">
                <a:solidFill>
                  <a:schemeClr val="bg1"/>
                </a:solidFill>
              </a:endParaRPr>
            </a:p>
          </p:txBody>
        </p:sp>
      </p:grpSp>
      <p:sp>
        <p:nvSpPr>
          <p:cNvPr id="28" name="Flowchart: Merge 27"/>
          <p:cNvSpPr/>
          <p:nvPr/>
        </p:nvSpPr>
        <p:spPr>
          <a:xfrm rot="16200000">
            <a:off x="2874397" y="4074134"/>
            <a:ext cx="419079" cy="248142"/>
          </a:xfrm>
          <a:prstGeom prst="flowChartMerg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Freeform 153"/>
          <p:cNvSpPr>
            <a:spLocks/>
          </p:cNvSpPr>
          <p:nvPr/>
        </p:nvSpPr>
        <p:spPr bwMode="auto">
          <a:xfrm>
            <a:off x="1654562" y="3880752"/>
            <a:ext cx="638410" cy="634904"/>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39" name="Oval 38"/>
          <p:cNvSpPr/>
          <p:nvPr/>
        </p:nvSpPr>
        <p:spPr>
          <a:xfrm>
            <a:off x="3331430" y="3309550"/>
            <a:ext cx="1777307" cy="1777307"/>
          </a:xfrm>
          <a:prstGeom prst="ellipse">
            <a:avLst/>
          </a:prstGeom>
          <a:solidFill>
            <a:schemeClr val="accent2"/>
          </a:solid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3" name="Flowchart: Merge 42"/>
          <p:cNvSpPr/>
          <p:nvPr/>
        </p:nvSpPr>
        <p:spPr>
          <a:xfrm rot="16200000">
            <a:off x="5120715" y="4074134"/>
            <a:ext cx="419079" cy="248142"/>
          </a:xfrm>
          <a:prstGeom prst="flowChartMerg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67"/>
          <p:cNvGrpSpPr/>
          <p:nvPr/>
        </p:nvGrpSpPr>
        <p:grpSpPr>
          <a:xfrm>
            <a:off x="3331430" y="5173255"/>
            <a:ext cx="1777307" cy="988677"/>
            <a:chOff x="2368896" y="3566316"/>
            <a:chExt cx="1263932" cy="703098"/>
          </a:xfrm>
        </p:grpSpPr>
        <p:sp>
          <p:nvSpPr>
            <p:cNvPr id="45" name="Down Arrow Callout 44"/>
            <p:cNvSpPr/>
            <p:nvPr/>
          </p:nvSpPr>
          <p:spPr>
            <a:xfrm flipV="1">
              <a:off x="2368896" y="3566316"/>
              <a:ext cx="1263932" cy="605634"/>
            </a:xfrm>
            <a:prstGeom prst="downArrowCallout">
              <a:avLst>
                <a:gd name="adj1" fmla="val 15218"/>
                <a:gd name="adj2" fmla="val 17754"/>
                <a:gd name="adj3" fmla="val 14997"/>
                <a:gd name="adj4" fmla="val 85003"/>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Placeholder 3"/>
            <p:cNvSpPr txBox="1">
              <a:spLocks/>
            </p:cNvSpPr>
            <p:nvPr/>
          </p:nvSpPr>
          <p:spPr>
            <a:xfrm flipH="1">
              <a:off x="2439115" y="3838412"/>
              <a:ext cx="1123495" cy="4310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969" b="1" dirty="0">
                  <a:solidFill>
                    <a:schemeClr val="bg1"/>
                  </a:solidFill>
                </a:rPr>
                <a:t>Title Goes Here</a:t>
              </a:r>
              <a:endParaRPr lang="en-US" sz="1477" dirty="0">
                <a:solidFill>
                  <a:schemeClr val="bg1"/>
                </a:solidFill>
              </a:endParaRPr>
            </a:p>
          </p:txBody>
        </p:sp>
      </p:grpSp>
      <p:sp>
        <p:nvSpPr>
          <p:cNvPr id="47" name="Oval 46"/>
          <p:cNvSpPr/>
          <p:nvPr/>
        </p:nvSpPr>
        <p:spPr>
          <a:xfrm>
            <a:off x="5553066" y="3309550"/>
            <a:ext cx="1777307" cy="1777307"/>
          </a:xfrm>
          <a:prstGeom prst="ellipse">
            <a:avLst/>
          </a:prstGeom>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grpSp>
        <p:nvGrpSpPr>
          <p:cNvPr id="6" name="Group 68"/>
          <p:cNvGrpSpPr/>
          <p:nvPr/>
        </p:nvGrpSpPr>
        <p:grpSpPr>
          <a:xfrm>
            <a:off x="5553066" y="2408555"/>
            <a:ext cx="1777307" cy="851626"/>
            <a:chOff x="3948813" y="1600200"/>
            <a:chExt cx="1263932" cy="605634"/>
          </a:xfrm>
        </p:grpSpPr>
        <p:sp>
          <p:nvSpPr>
            <p:cNvPr id="48" name="Down Arrow Callout 47"/>
            <p:cNvSpPr/>
            <p:nvPr/>
          </p:nvSpPr>
          <p:spPr>
            <a:xfrm>
              <a:off x="3948813" y="1600200"/>
              <a:ext cx="1263932" cy="605634"/>
            </a:xfrm>
            <a:prstGeom prst="downArrowCallout">
              <a:avLst>
                <a:gd name="adj1" fmla="val 15218"/>
                <a:gd name="adj2" fmla="val 17754"/>
                <a:gd name="adj3" fmla="val 14997"/>
                <a:gd name="adj4" fmla="val 85003"/>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Placeholder 3"/>
            <p:cNvSpPr txBox="1">
              <a:spLocks/>
            </p:cNvSpPr>
            <p:nvPr/>
          </p:nvSpPr>
          <p:spPr>
            <a:xfrm flipH="1">
              <a:off x="4019031" y="1749414"/>
              <a:ext cx="1123495" cy="4310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969" b="1" dirty="0">
                  <a:solidFill>
                    <a:schemeClr val="bg1"/>
                  </a:solidFill>
                </a:rPr>
                <a:t>Title Goes Here</a:t>
              </a:r>
              <a:endParaRPr lang="en-US" sz="1477" dirty="0">
                <a:solidFill>
                  <a:schemeClr val="bg1"/>
                </a:solidFill>
              </a:endParaRPr>
            </a:p>
          </p:txBody>
        </p:sp>
      </p:grpSp>
      <p:sp>
        <p:nvSpPr>
          <p:cNvPr id="50" name="Flowchart: Merge 49"/>
          <p:cNvSpPr/>
          <p:nvPr/>
        </p:nvSpPr>
        <p:spPr>
          <a:xfrm rot="16200000">
            <a:off x="7342350" y="4074134"/>
            <a:ext cx="419079" cy="248142"/>
          </a:xfrm>
          <a:prstGeom prst="flowChartMerg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p:cNvSpPr/>
          <p:nvPr/>
        </p:nvSpPr>
        <p:spPr>
          <a:xfrm>
            <a:off x="7799382" y="3309550"/>
            <a:ext cx="1777307" cy="1777307"/>
          </a:xfrm>
          <a:prstGeom prst="ellipse">
            <a:avLst/>
          </a:prstGeom>
          <a:solidFill>
            <a:schemeClr val="accent4"/>
          </a:solidFill>
          <a:ln/>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53" name="Flowchart: Merge 52"/>
          <p:cNvSpPr/>
          <p:nvPr/>
        </p:nvSpPr>
        <p:spPr>
          <a:xfrm rot="16200000">
            <a:off x="9588666" y="4074134"/>
            <a:ext cx="419079" cy="248142"/>
          </a:xfrm>
          <a:prstGeom prst="flowChartMerg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9"/>
          <p:cNvGrpSpPr/>
          <p:nvPr/>
        </p:nvGrpSpPr>
        <p:grpSpPr>
          <a:xfrm>
            <a:off x="7799382" y="5173255"/>
            <a:ext cx="1777307" cy="988677"/>
            <a:chOff x="5546281" y="3566316"/>
            <a:chExt cx="1263932" cy="703098"/>
          </a:xfrm>
        </p:grpSpPr>
        <p:sp>
          <p:nvSpPr>
            <p:cNvPr id="55" name="Down Arrow Callout 54"/>
            <p:cNvSpPr/>
            <p:nvPr/>
          </p:nvSpPr>
          <p:spPr>
            <a:xfrm flipV="1">
              <a:off x="5546281" y="3566316"/>
              <a:ext cx="1263932" cy="605634"/>
            </a:xfrm>
            <a:prstGeom prst="downArrowCallout">
              <a:avLst>
                <a:gd name="adj1" fmla="val 15218"/>
                <a:gd name="adj2" fmla="val 17754"/>
                <a:gd name="adj3" fmla="val 14997"/>
                <a:gd name="adj4" fmla="val 85003"/>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 Placeholder 3"/>
            <p:cNvSpPr txBox="1">
              <a:spLocks/>
            </p:cNvSpPr>
            <p:nvPr/>
          </p:nvSpPr>
          <p:spPr>
            <a:xfrm flipH="1">
              <a:off x="5616500" y="3838412"/>
              <a:ext cx="1123495" cy="4310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969" b="1" dirty="0">
                  <a:solidFill>
                    <a:schemeClr val="bg1"/>
                  </a:solidFill>
                </a:rPr>
                <a:t>Title Goes Here</a:t>
              </a:r>
              <a:endParaRPr lang="en-US" sz="1477" dirty="0">
                <a:solidFill>
                  <a:schemeClr val="bg1"/>
                </a:solidFill>
              </a:endParaRPr>
            </a:p>
          </p:txBody>
        </p:sp>
      </p:grpSp>
      <p:sp>
        <p:nvSpPr>
          <p:cNvPr id="58" name="Oval 57"/>
          <p:cNvSpPr/>
          <p:nvPr/>
        </p:nvSpPr>
        <p:spPr>
          <a:xfrm>
            <a:off x="9996331" y="3309550"/>
            <a:ext cx="1777307" cy="1777307"/>
          </a:xfrm>
          <a:prstGeom prst="ellipse">
            <a:avLst/>
          </a:prstGeom>
          <a:solidFill>
            <a:schemeClr val="accent5"/>
          </a:solid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grpSp>
        <p:nvGrpSpPr>
          <p:cNvPr id="8" name="Group 70"/>
          <p:cNvGrpSpPr/>
          <p:nvPr/>
        </p:nvGrpSpPr>
        <p:grpSpPr>
          <a:xfrm>
            <a:off x="9996331" y="2408555"/>
            <a:ext cx="1777307" cy="851626"/>
            <a:chOff x="7108641" y="1600200"/>
            <a:chExt cx="1263932" cy="605634"/>
          </a:xfrm>
        </p:grpSpPr>
        <p:sp>
          <p:nvSpPr>
            <p:cNvPr id="59" name="Down Arrow Callout 58"/>
            <p:cNvSpPr/>
            <p:nvPr/>
          </p:nvSpPr>
          <p:spPr>
            <a:xfrm>
              <a:off x="7108641" y="1600200"/>
              <a:ext cx="1263932" cy="605634"/>
            </a:xfrm>
            <a:prstGeom prst="downArrowCallout">
              <a:avLst>
                <a:gd name="adj1" fmla="val 15218"/>
                <a:gd name="adj2" fmla="val 17754"/>
                <a:gd name="adj3" fmla="val 14997"/>
                <a:gd name="adj4" fmla="val 85003"/>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 Placeholder 3"/>
            <p:cNvSpPr txBox="1">
              <a:spLocks/>
            </p:cNvSpPr>
            <p:nvPr/>
          </p:nvSpPr>
          <p:spPr>
            <a:xfrm flipH="1">
              <a:off x="7178860" y="1749414"/>
              <a:ext cx="1123495" cy="43100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a:spcBef>
                  <a:spcPct val="20000"/>
                </a:spcBef>
                <a:defRPr/>
              </a:pPr>
              <a:r>
                <a:rPr lang="en-US" sz="1969" b="1" dirty="0">
                  <a:solidFill>
                    <a:schemeClr val="bg1"/>
                  </a:solidFill>
                </a:rPr>
                <a:t>Title Goes Here</a:t>
              </a:r>
              <a:endParaRPr lang="en-US" sz="1477" dirty="0">
                <a:solidFill>
                  <a:schemeClr val="bg1"/>
                </a:solidFill>
              </a:endParaRPr>
            </a:p>
          </p:txBody>
        </p:sp>
      </p:grpSp>
      <p:sp>
        <p:nvSpPr>
          <p:cNvPr id="63" name="Freeform 24"/>
          <p:cNvSpPr>
            <a:spLocks noEditPoints="1"/>
          </p:cNvSpPr>
          <p:nvPr/>
        </p:nvSpPr>
        <p:spPr bwMode="auto">
          <a:xfrm>
            <a:off x="3932118" y="3890228"/>
            <a:ext cx="575933" cy="625429"/>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64" name="Freeform 71"/>
          <p:cNvSpPr>
            <a:spLocks noEditPoints="1"/>
          </p:cNvSpPr>
          <p:nvPr/>
        </p:nvSpPr>
        <p:spPr bwMode="auto">
          <a:xfrm>
            <a:off x="6168940" y="3942605"/>
            <a:ext cx="545563" cy="511197"/>
          </a:xfrm>
          <a:custGeom>
            <a:avLst/>
            <a:gdLst/>
            <a:ahLst/>
            <a:cxnLst>
              <a:cxn ang="0">
                <a:pos x="65" y="22"/>
              </a:cxn>
              <a:cxn ang="0">
                <a:pos x="26" y="45"/>
              </a:cxn>
              <a:cxn ang="0">
                <a:pos x="0" y="26"/>
              </a:cxn>
              <a:cxn ang="0">
                <a:pos x="39" y="0"/>
              </a:cxn>
              <a:cxn ang="0">
                <a:pos x="65" y="22"/>
              </a:cxn>
              <a:cxn ang="0">
                <a:pos x="65" y="69"/>
              </a:cxn>
              <a:cxn ang="0">
                <a:pos x="39" y="91"/>
              </a:cxn>
              <a:cxn ang="0">
                <a:pos x="0" y="67"/>
              </a:cxn>
              <a:cxn ang="0">
                <a:pos x="26" y="45"/>
              </a:cxn>
              <a:cxn ang="0">
                <a:pos x="65" y="69"/>
              </a:cxn>
              <a:cxn ang="0">
                <a:pos x="101" y="97"/>
              </a:cxn>
              <a:cxn ang="0">
                <a:pos x="65" y="119"/>
              </a:cxn>
              <a:cxn ang="0">
                <a:pos x="65" y="119"/>
              </a:cxn>
              <a:cxn ang="0">
                <a:pos x="65" y="119"/>
              </a:cxn>
              <a:cxn ang="0">
                <a:pos x="65" y="119"/>
              </a:cxn>
              <a:cxn ang="0">
                <a:pos x="65" y="119"/>
              </a:cxn>
              <a:cxn ang="0">
                <a:pos x="26" y="97"/>
              </a:cxn>
              <a:cxn ang="0">
                <a:pos x="26" y="89"/>
              </a:cxn>
              <a:cxn ang="0">
                <a:pos x="39" y="95"/>
              </a:cxn>
              <a:cxn ang="0">
                <a:pos x="65" y="74"/>
              </a:cxn>
              <a:cxn ang="0">
                <a:pos x="65" y="74"/>
              </a:cxn>
              <a:cxn ang="0">
                <a:pos x="65" y="74"/>
              </a:cxn>
              <a:cxn ang="0">
                <a:pos x="65" y="74"/>
              </a:cxn>
              <a:cxn ang="0">
                <a:pos x="65" y="74"/>
              </a:cxn>
              <a:cxn ang="0">
                <a:pos x="91" y="95"/>
              </a:cxn>
              <a:cxn ang="0">
                <a:pos x="101" y="89"/>
              </a:cxn>
              <a:cxn ang="0">
                <a:pos x="101" y="97"/>
              </a:cxn>
              <a:cxn ang="0">
                <a:pos x="127" y="26"/>
              </a:cxn>
              <a:cxn ang="0">
                <a:pos x="101" y="45"/>
              </a:cxn>
              <a:cxn ang="0">
                <a:pos x="65" y="22"/>
              </a:cxn>
              <a:cxn ang="0">
                <a:pos x="91" y="0"/>
              </a:cxn>
              <a:cxn ang="0">
                <a:pos x="127" y="26"/>
              </a:cxn>
              <a:cxn ang="0">
                <a:pos x="127" y="67"/>
              </a:cxn>
              <a:cxn ang="0">
                <a:pos x="91" y="91"/>
              </a:cxn>
              <a:cxn ang="0">
                <a:pos x="65" y="69"/>
              </a:cxn>
              <a:cxn ang="0">
                <a:pos x="101" y="45"/>
              </a:cxn>
              <a:cxn ang="0">
                <a:pos x="127" y="67"/>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65" y="119"/>
                </a:lnTo>
                <a:lnTo>
                  <a:pt x="65" y="119"/>
                </a:lnTo>
                <a:lnTo>
                  <a:pt x="65" y="119"/>
                </a:lnTo>
                <a:lnTo>
                  <a:pt x="65" y="119"/>
                </a:lnTo>
                <a:lnTo>
                  <a:pt x="26" y="97"/>
                </a:lnTo>
                <a:lnTo>
                  <a:pt x="26" y="89"/>
                </a:lnTo>
                <a:lnTo>
                  <a:pt x="39" y="95"/>
                </a:lnTo>
                <a:lnTo>
                  <a:pt x="65" y="74"/>
                </a:lnTo>
                <a:lnTo>
                  <a:pt x="65" y="74"/>
                </a:lnTo>
                <a:lnTo>
                  <a:pt x="65" y="74"/>
                </a:lnTo>
                <a:lnTo>
                  <a:pt x="65" y="74"/>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65" name="Freeform 171"/>
          <p:cNvSpPr>
            <a:spLocks/>
          </p:cNvSpPr>
          <p:nvPr/>
        </p:nvSpPr>
        <p:spPr bwMode="auto">
          <a:xfrm>
            <a:off x="8426187" y="4008459"/>
            <a:ext cx="523698" cy="379491"/>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66" name="Freeform 56"/>
          <p:cNvSpPr>
            <a:spLocks noEditPoints="1"/>
          </p:cNvSpPr>
          <p:nvPr/>
        </p:nvSpPr>
        <p:spPr bwMode="auto">
          <a:xfrm>
            <a:off x="10614878" y="3964225"/>
            <a:ext cx="540216" cy="467957"/>
          </a:xfrm>
          <a:custGeom>
            <a:avLst/>
            <a:gdLst/>
            <a:ahLst/>
            <a:cxnLst>
              <a:cxn ang="0">
                <a:pos x="67" y="63"/>
              </a:cxn>
              <a:cxn ang="0">
                <a:pos x="0" y="57"/>
              </a:cxn>
              <a:cxn ang="0">
                <a:pos x="7" y="0"/>
              </a:cxn>
              <a:cxn ang="0">
                <a:pos x="73" y="6"/>
              </a:cxn>
              <a:cxn ang="0">
                <a:pos x="15" y="7"/>
              </a:cxn>
              <a:cxn ang="0">
                <a:pos x="8" y="4"/>
              </a:cxn>
              <a:cxn ang="0">
                <a:pos x="5" y="12"/>
              </a:cxn>
              <a:cxn ang="0">
                <a:pos x="13" y="14"/>
              </a:cxn>
              <a:cxn ang="0">
                <a:pos x="15" y="7"/>
              </a:cxn>
              <a:cxn ang="0">
                <a:pos x="13" y="19"/>
              </a:cxn>
              <a:cxn ang="0">
                <a:pos x="5" y="21"/>
              </a:cxn>
              <a:cxn ang="0">
                <a:pos x="8" y="29"/>
              </a:cxn>
              <a:cxn ang="0">
                <a:pos x="15" y="26"/>
              </a:cxn>
              <a:cxn ang="0">
                <a:pos x="15" y="36"/>
              </a:cxn>
              <a:cxn ang="0">
                <a:pos x="8" y="34"/>
              </a:cxn>
              <a:cxn ang="0">
                <a:pos x="5" y="41"/>
              </a:cxn>
              <a:cxn ang="0">
                <a:pos x="13" y="43"/>
              </a:cxn>
              <a:cxn ang="0">
                <a:pos x="15" y="36"/>
              </a:cxn>
              <a:cxn ang="0">
                <a:pos x="13" y="48"/>
              </a:cxn>
              <a:cxn ang="0">
                <a:pos x="5" y="51"/>
              </a:cxn>
              <a:cxn ang="0">
                <a:pos x="8" y="58"/>
              </a:cxn>
              <a:cxn ang="0">
                <a:pos x="15" y="55"/>
              </a:cxn>
              <a:cxn ang="0">
                <a:pos x="54" y="7"/>
              </a:cxn>
              <a:cxn ang="0">
                <a:pos x="22" y="4"/>
              </a:cxn>
              <a:cxn ang="0">
                <a:pos x="20" y="26"/>
              </a:cxn>
              <a:cxn ang="0">
                <a:pos x="51" y="29"/>
              </a:cxn>
              <a:cxn ang="0">
                <a:pos x="54" y="7"/>
              </a:cxn>
              <a:cxn ang="0">
                <a:pos x="51" y="34"/>
              </a:cxn>
              <a:cxn ang="0">
                <a:pos x="20" y="36"/>
              </a:cxn>
              <a:cxn ang="0">
                <a:pos x="22" y="58"/>
              </a:cxn>
              <a:cxn ang="0">
                <a:pos x="54" y="55"/>
              </a:cxn>
              <a:cxn ang="0">
                <a:pos x="68" y="7"/>
              </a:cxn>
              <a:cxn ang="0">
                <a:pos x="61" y="4"/>
              </a:cxn>
              <a:cxn ang="0">
                <a:pos x="59" y="12"/>
              </a:cxn>
              <a:cxn ang="0">
                <a:pos x="66" y="14"/>
              </a:cxn>
              <a:cxn ang="0">
                <a:pos x="68" y="7"/>
              </a:cxn>
              <a:cxn ang="0">
                <a:pos x="66" y="19"/>
              </a:cxn>
              <a:cxn ang="0">
                <a:pos x="59" y="21"/>
              </a:cxn>
              <a:cxn ang="0">
                <a:pos x="61" y="29"/>
              </a:cxn>
              <a:cxn ang="0">
                <a:pos x="68" y="26"/>
              </a:cxn>
              <a:cxn ang="0">
                <a:pos x="68" y="36"/>
              </a:cxn>
              <a:cxn ang="0">
                <a:pos x="61" y="34"/>
              </a:cxn>
              <a:cxn ang="0">
                <a:pos x="59" y="41"/>
              </a:cxn>
              <a:cxn ang="0">
                <a:pos x="66" y="43"/>
              </a:cxn>
              <a:cxn ang="0">
                <a:pos x="68" y="36"/>
              </a:cxn>
              <a:cxn ang="0">
                <a:pos x="66" y="48"/>
              </a:cxn>
              <a:cxn ang="0">
                <a:pos x="59" y="51"/>
              </a:cxn>
              <a:cxn ang="0">
                <a:pos x="61" y="58"/>
              </a:cxn>
              <a:cxn ang="0">
                <a:pos x="68" y="55"/>
              </a:cxn>
            </a:cxnLst>
            <a:rect l="0" t="0" r="r" b="b"/>
            <a:pathLst>
              <a:path w="73" h="63">
                <a:moveTo>
                  <a:pt x="73" y="57"/>
                </a:moveTo>
                <a:cubicBezTo>
                  <a:pt x="73" y="60"/>
                  <a:pt x="71" y="63"/>
                  <a:pt x="67" y="63"/>
                </a:cubicBezTo>
                <a:cubicBezTo>
                  <a:pt x="7" y="63"/>
                  <a:pt x="7" y="63"/>
                  <a:pt x="7" y="63"/>
                </a:cubicBezTo>
                <a:cubicBezTo>
                  <a:pt x="3" y="63"/>
                  <a:pt x="0" y="60"/>
                  <a:pt x="0" y="57"/>
                </a:cubicBezTo>
                <a:cubicBezTo>
                  <a:pt x="0" y="6"/>
                  <a:pt x="0" y="6"/>
                  <a:pt x="0" y="6"/>
                </a:cubicBezTo>
                <a:cubicBezTo>
                  <a:pt x="0" y="2"/>
                  <a:pt x="3" y="0"/>
                  <a:pt x="7" y="0"/>
                </a:cubicBezTo>
                <a:cubicBezTo>
                  <a:pt x="67" y="0"/>
                  <a:pt x="67" y="0"/>
                  <a:pt x="67" y="0"/>
                </a:cubicBezTo>
                <a:cubicBezTo>
                  <a:pt x="71" y="0"/>
                  <a:pt x="73" y="2"/>
                  <a:pt x="73" y="6"/>
                </a:cubicBezTo>
                <a:lnTo>
                  <a:pt x="73" y="57"/>
                </a:lnTo>
                <a:close/>
                <a:moveTo>
                  <a:pt x="15" y="7"/>
                </a:moveTo>
                <a:cubicBezTo>
                  <a:pt x="15" y="6"/>
                  <a:pt x="14" y="4"/>
                  <a:pt x="13" y="4"/>
                </a:cubicBezTo>
                <a:cubicBezTo>
                  <a:pt x="8" y="4"/>
                  <a:pt x="8" y="4"/>
                  <a:pt x="8" y="4"/>
                </a:cubicBezTo>
                <a:cubicBezTo>
                  <a:pt x="6" y="4"/>
                  <a:pt x="5" y="6"/>
                  <a:pt x="5" y="7"/>
                </a:cubicBezTo>
                <a:cubicBezTo>
                  <a:pt x="5" y="12"/>
                  <a:pt x="5" y="12"/>
                  <a:pt x="5" y="12"/>
                </a:cubicBezTo>
                <a:cubicBezTo>
                  <a:pt x="5" y="13"/>
                  <a:pt x="6" y="14"/>
                  <a:pt x="8" y="14"/>
                </a:cubicBezTo>
                <a:cubicBezTo>
                  <a:pt x="13" y="14"/>
                  <a:pt x="13" y="14"/>
                  <a:pt x="13" y="14"/>
                </a:cubicBezTo>
                <a:cubicBezTo>
                  <a:pt x="14" y="14"/>
                  <a:pt x="15" y="13"/>
                  <a:pt x="15" y="12"/>
                </a:cubicBezTo>
                <a:lnTo>
                  <a:pt x="15" y="7"/>
                </a:lnTo>
                <a:close/>
                <a:moveTo>
                  <a:pt x="15" y="21"/>
                </a:moveTo>
                <a:cubicBezTo>
                  <a:pt x="15" y="20"/>
                  <a:pt x="14" y="19"/>
                  <a:pt x="13" y="19"/>
                </a:cubicBezTo>
                <a:cubicBezTo>
                  <a:pt x="8" y="19"/>
                  <a:pt x="8" y="19"/>
                  <a:pt x="8" y="19"/>
                </a:cubicBezTo>
                <a:cubicBezTo>
                  <a:pt x="6" y="19"/>
                  <a:pt x="5" y="20"/>
                  <a:pt x="5" y="21"/>
                </a:cubicBezTo>
                <a:cubicBezTo>
                  <a:pt x="5" y="26"/>
                  <a:pt x="5" y="26"/>
                  <a:pt x="5" y="26"/>
                </a:cubicBezTo>
                <a:cubicBezTo>
                  <a:pt x="5" y="28"/>
                  <a:pt x="6" y="29"/>
                  <a:pt x="8" y="29"/>
                </a:cubicBezTo>
                <a:cubicBezTo>
                  <a:pt x="13" y="29"/>
                  <a:pt x="13" y="29"/>
                  <a:pt x="13" y="29"/>
                </a:cubicBezTo>
                <a:cubicBezTo>
                  <a:pt x="14" y="29"/>
                  <a:pt x="15" y="28"/>
                  <a:pt x="15" y="26"/>
                </a:cubicBezTo>
                <a:lnTo>
                  <a:pt x="15" y="21"/>
                </a:lnTo>
                <a:close/>
                <a:moveTo>
                  <a:pt x="15" y="36"/>
                </a:moveTo>
                <a:cubicBezTo>
                  <a:pt x="15" y="35"/>
                  <a:pt x="14" y="34"/>
                  <a:pt x="13" y="34"/>
                </a:cubicBezTo>
                <a:cubicBezTo>
                  <a:pt x="8" y="34"/>
                  <a:pt x="8" y="34"/>
                  <a:pt x="8" y="34"/>
                </a:cubicBezTo>
                <a:cubicBezTo>
                  <a:pt x="6" y="34"/>
                  <a:pt x="5" y="35"/>
                  <a:pt x="5" y="36"/>
                </a:cubicBezTo>
                <a:cubicBezTo>
                  <a:pt x="5" y="41"/>
                  <a:pt x="5" y="41"/>
                  <a:pt x="5" y="41"/>
                </a:cubicBezTo>
                <a:cubicBezTo>
                  <a:pt x="5" y="42"/>
                  <a:pt x="6" y="43"/>
                  <a:pt x="8" y="43"/>
                </a:cubicBezTo>
                <a:cubicBezTo>
                  <a:pt x="13" y="43"/>
                  <a:pt x="13" y="43"/>
                  <a:pt x="13" y="43"/>
                </a:cubicBezTo>
                <a:cubicBezTo>
                  <a:pt x="14" y="43"/>
                  <a:pt x="15" y="42"/>
                  <a:pt x="15" y="41"/>
                </a:cubicBezTo>
                <a:lnTo>
                  <a:pt x="15" y="36"/>
                </a:lnTo>
                <a:close/>
                <a:moveTo>
                  <a:pt x="15" y="51"/>
                </a:moveTo>
                <a:cubicBezTo>
                  <a:pt x="15" y="49"/>
                  <a:pt x="14" y="48"/>
                  <a:pt x="13" y="48"/>
                </a:cubicBezTo>
                <a:cubicBezTo>
                  <a:pt x="8" y="48"/>
                  <a:pt x="8" y="48"/>
                  <a:pt x="8" y="48"/>
                </a:cubicBezTo>
                <a:cubicBezTo>
                  <a:pt x="6" y="48"/>
                  <a:pt x="5" y="49"/>
                  <a:pt x="5" y="51"/>
                </a:cubicBezTo>
                <a:cubicBezTo>
                  <a:pt x="5" y="55"/>
                  <a:pt x="5" y="55"/>
                  <a:pt x="5" y="55"/>
                </a:cubicBezTo>
                <a:cubicBezTo>
                  <a:pt x="5" y="57"/>
                  <a:pt x="6" y="58"/>
                  <a:pt x="8" y="58"/>
                </a:cubicBezTo>
                <a:cubicBezTo>
                  <a:pt x="13" y="58"/>
                  <a:pt x="13" y="58"/>
                  <a:pt x="13" y="58"/>
                </a:cubicBezTo>
                <a:cubicBezTo>
                  <a:pt x="14" y="58"/>
                  <a:pt x="15" y="57"/>
                  <a:pt x="15" y="55"/>
                </a:cubicBezTo>
                <a:lnTo>
                  <a:pt x="15" y="51"/>
                </a:lnTo>
                <a:close/>
                <a:moveTo>
                  <a:pt x="54" y="7"/>
                </a:moveTo>
                <a:cubicBezTo>
                  <a:pt x="54" y="6"/>
                  <a:pt x="53" y="4"/>
                  <a:pt x="51" y="4"/>
                </a:cubicBezTo>
                <a:cubicBezTo>
                  <a:pt x="22" y="4"/>
                  <a:pt x="22" y="4"/>
                  <a:pt x="22" y="4"/>
                </a:cubicBezTo>
                <a:cubicBezTo>
                  <a:pt x="21" y="4"/>
                  <a:pt x="20" y="6"/>
                  <a:pt x="20" y="7"/>
                </a:cubicBezTo>
                <a:cubicBezTo>
                  <a:pt x="20" y="26"/>
                  <a:pt x="20" y="26"/>
                  <a:pt x="20" y="26"/>
                </a:cubicBezTo>
                <a:cubicBezTo>
                  <a:pt x="20" y="28"/>
                  <a:pt x="21" y="29"/>
                  <a:pt x="22" y="29"/>
                </a:cubicBezTo>
                <a:cubicBezTo>
                  <a:pt x="51" y="29"/>
                  <a:pt x="51" y="29"/>
                  <a:pt x="51" y="29"/>
                </a:cubicBezTo>
                <a:cubicBezTo>
                  <a:pt x="53" y="29"/>
                  <a:pt x="54" y="28"/>
                  <a:pt x="54" y="26"/>
                </a:cubicBezTo>
                <a:lnTo>
                  <a:pt x="54" y="7"/>
                </a:lnTo>
                <a:close/>
                <a:moveTo>
                  <a:pt x="54" y="36"/>
                </a:moveTo>
                <a:cubicBezTo>
                  <a:pt x="54" y="35"/>
                  <a:pt x="53" y="34"/>
                  <a:pt x="51" y="34"/>
                </a:cubicBezTo>
                <a:cubicBezTo>
                  <a:pt x="22" y="34"/>
                  <a:pt x="22" y="34"/>
                  <a:pt x="22" y="34"/>
                </a:cubicBezTo>
                <a:cubicBezTo>
                  <a:pt x="21" y="34"/>
                  <a:pt x="20" y="35"/>
                  <a:pt x="20" y="36"/>
                </a:cubicBezTo>
                <a:cubicBezTo>
                  <a:pt x="20" y="55"/>
                  <a:pt x="20" y="55"/>
                  <a:pt x="20" y="55"/>
                </a:cubicBezTo>
                <a:cubicBezTo>
                  <a:pt x="20" y="57"/>
                  <a:pt x="21" y="58"/>
                  <a:pt x="22" y="58"/>
                </a:cubicBezTo>
                <a:cubicBezTo>
                  <a:pt x="51" y="58"/>
                  <a:pt x="51" y="58"/>
                  <a:pt x="51" y="58"/>
                </a:cubicBezTo>
                <a:cubicBezTo>
                  <a:pt x="53" y="58"/>
                  <a:pt x="54" y="57"/>
                  <a:pt x="54" y="55"/>
                </a:cubicBezTo>
                <a:lnTo>
                  <a:pt x="54" y="36"/>
                </a:lnTo>
                <a:close/>
                <a:moveTo>
                  <a:pt x="68" y="7"/>
                </a:moveTo>
                <a:cubicBezTo>
                  <a:pt x="68" y="6"/>
                  <a:pt x="67" y="4"/>
                  <a:pt x="66" y="4"/>
                </a:cubicBezTo>
                <a:cubicBezTo>
                  <a:pt x="61" y="4"/>
                  <a:pt x="61" y="4"/>
                  <a:pt x="61" y="4"/>
                </a:cubicBezTo>
                <a:cubicBezTo>
                  <a:pt x="60" y="4"/>
                  <a:pt x="59" y="6"/>
                  <a:pt x="59" y="7"/>
                </a:cubicBezTo>
                <a:cubicBezTo>
                  <a:pt x="59" y="12"/>
                  <a:pt x="59" y="12"/>
                  <a:pt x="59" y="12"/>
                </a:cubicBezTo>
                <a:cubicBezTo>
                  <a:pt x="59" y="13"/>
                  <a:pt x="60" y="14"/>
                  <a:pt x="61" y="14"/>
                </a:cubicBezTo>
                <a:cubicBezTo>
                  <a:pt x="66" y="14"/>
                  <a:pt x="66" y="14"/>
                  <a:pt x="66" y="14"/>
                </a:cubicBezTo>
                <a:cubicBezTo>
                  <a:pt x="67" y="14"/>
                  <a:pt x="68" y="13"/>
                  <a:pt x="68" y="12"/>
                </a:cubicBezTo>
                <a:lnTo>
                  <a:pt x="68" y="7"/>
                </a:lnTo>
                <a:close/>
                <a:moveTo>
                  <a:pt x="68" y="21"/>
                </a:moveTo>
                <a:cubicBezTo>
                  <a:pt x="68" y="20"/>
                  <a:pt x="67" y="19"/>
                  <a:pt x="66" y="19"/>
                </a:cubicBezTo>
                <a:cubicBezTo>
                  <a:pt x="61" y="19"/>
                  <a:pt x="61" y="19"/>
                  <a:pt x="61" y="19"/>
                </a:cubicBezTo>
                <a:cubicBezTo>
                  <a:pt x="60" y="19"/>
                  <a:pt x="59" y="20"/>
                  <a:pt x="59" y="21"/>
                </a:cubicBezTo>
                <a:cubicBezTo>
                  <a:pt x="59" y="26"/>
                  <a:pt x="59" y="26"/>
                  <a:pt x="59" y="26"/>
                </a:cubicBezTo>
                <a:cubicBezTo>
                  <a:pt x="59" y="28"/>
                  <a:pt x="60" y="29"/>
                  <a:pt x="61" y="29"/>
                </a:cubicBezTo>
                <a:cubicBezTo>
                  <a:pt x="66" y="29"/>
                  <a:pt x="66" y="29"/>
                  <a:pt x="66" y="29"/>
                </a:cubicBezTo>
                <a:cubicBezTo>
                  <a:pt x="67" y="29"/>
                  <a:pt x="68" y="28"/>
                  <a:pt x="68" y="26"/>
                </a:cubicBezTo>
                <a:lnTo>
                  <a:pt x="68" y="21"/>
                </a:lnTo>
                <a:close/>
                <a:moveTo>
                  <a:pt x="68" y="36"/>
                </a:moveTo>
                <a:cubicBezTo>
                  <a:pt x="68" y="35"/>
                  <a:pt x="67" y="34"/>
                  <a:pt x="66" y="34"/>
                </a:cubicBezTo>
                <a:cubicBezTo>
                  <a:pt x="61" y="34"/>
                  <a:pt x="61" y="34"/>
                  <a:pt x="61" y="34"/>
                </a:cubicBezTo>
                <a:cubicBezTo>
                  <a:pt x="60" y="34"/>
                  <a:pt x="59" y="35"/>
                  <a:pt x="59" y="36"/>
                </a:cubicBezTo>
                <a:cubicBezTo>
                  <a:pt x="59" y="41"/>
                  <a:pt x="59" y="41"/>
                  <a:pt x="59" y="41"/>
                </a:cubicBezTo>
                <a:cubicBezTo>
                  <a:pt x="59" y="42"/>
                  <a:pt x="60" y="43"/>
                  <a:pt x="61" y="43"/>
                </a:cubicBezTo>
                <a:cubicBezTo>
                  <a:pt x="66" y="43"/>
                  <a:pt x="66" y="43"/>
                  <a:pt x="66" y="43"/>
                </a:cubicBezTo>
                <a:cubicBezTo>
                  <a:pt x="67" y="43"/>
                  <a:pt x="68" y="42"/>
                  <a:pt x="68" y="41"/>
                </a:cubicBezTo>
                <a:lnTo>
                  <a:pt x="68" y="36"/>
                </a:lnTo>
                <a:close/>
                <a:moveTo>
                  <a:pt x="68" y="51"/>
                </a:moveTo>
                <a:cubicBezTo>
                  <a:pt x="68" y="49"/>
                  <a:pt x="67" y="48"/>
                  <a:pt x="66" y="48"/>
                </a:cubicBezTo>
                <a:cubicBezTo>
                  <a:pt x="61" y="48"/>
                  <a:pt x="61" y="48"/>
                  <a:pt x="61" y="48"/>
                </a:cubicBezTo>
                <a:cubicBezTo>
                  <a:pt x="60" y="48"/>
                  <a:pt x="59" y="49"/>
                  <a:pt x="59" y="51"/>
                </a:cubicBezTo>
                <a:cubicBezTo>
                  <a:pt x="59" y="55"/>
                  <a:pt x="59" y="55"/>
                  <a:pt x="59" y="55"/>
                </a:cubicBezTo>
                <a:cubicBezTo>
                  <a:pt x="59" y="57"/>
                  <a:pt x="60" y="58"/>
                  <a:pt x="61" y="58"/>
                </a:cubicBezTo>
                <a:cubicBezTo>
                  <a:pt x="66" y="58"/>
                  <a:pt x="66" y="58"/>
                  <a:pt x="66" y="58"/>
                </a:cubicBezTo>
                <a:cubicBezTo>
                  <a:pt x="67" y="58"/>
                  <a:pt x="68" y="57"/>
                  <a:pt x="68" y="55"/>
                </a:cubicBezTo>
                <a:lnTo>
                  <a:pt x="68" y="51"/>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a:p>
        </p:txBody>
      </p:sp>
      <p:sp>
        <p:nvSpPr>
          <p:cNvPr id="31" name="文本框 30"/>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2" name="组合 31"/>
          <p:cNvGrpSpPr/>
          <p:nvPr/>
        </p:nvGrpSpPr>
        <p:grpSpPr>
          <a:xfrm>
            <a:off x="381000" y="289867"/>
            <a:ext cx="458492" cy="446733"/>
            <a:chOff x="381000" y="289867"/>
            <a:chExt cx="458492" cy="446733"/>
          </a:xfrm>
        </p:grpSpPr>
        <p:sp>
          <p:nvSpPr>
            <p:cNvPr id="33" name="矩形 32"/>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734261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childTnLst>
                          </p:cTn>
                        </p:par>
                        <p:par>
                          <p:cTn id="16" fill="hold">
                            <p:stCondLst>
                              <p:cond delay="1000"/>
                            </p:stCondLst>
                            <p:childTnLst>
                              <p:par>
                                <p:cTn id="17" presetID="2" presetClass="entr" presetSubtype="1" accel="50000" decel="5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left)">
                                      <p:cBhvr>
                                        <p:cTn id="24" dur="500"/>
                                        <p:tgtEl>
                                          <p:spTgt spid="28"/>
                                        </p:tgtEl>
                                      </p:cBhvr>
                                    </p:animEffect>
                                  </p:childTnLst>
                                </p:cTn>
                              </p:par>
                            </p:childTnLst>
                          </p:cTn>
                        </p:par>
                        <p:par>
                          <p:cTn id="25" fill="hold">
                            <p:stCondLst>
                              <p:cond delay="2000"/>
                            </p:stCondLst>
                            <p:childTnLst>
                              <p:par>
                                <p:cTn id="26" presetID="53" presetClass="entr" presetSubtype="0"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childTnLst>
                          </p:cTn>
                        </p:par>
                        <p:par>
                          <p:cTn id="31" fill="hold">
                            <p:stCondLst>
                              <p:cond delay="2500"/>
                            </p:stCondLst>
                            <p:childTnLst>
                              <p:par>
                                <p:cTn id="32" presetID="53" presetClass="entr" presetSubtype="0"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 calcmode="lin" valueType="num">
                                      <p:cBhvr>
                                        <p:cTn id="34" dur="500" fill="hold"/>
                                        <p:tgtEl>
                                          <p:spTgt spid="63"/>
                                        </p:tgtEl>
                                        <p:attrNameLst>
                                          <p:attrName>ppt_w</p:attrName>
                                        </p:attrNameLst>
                                      </p:cBhvr>
                                      <p:tavLst>
                                        <p:tav tm="0">
                                          <p:val>
                                            <p:fltVal val="0"/>
                                          </p:val>
                                        </p:tav>
                                        <p:tav tm="100000">
                                          <p:val>
                                            <p:strVal val="#ppt_w"/>
                                          </p:val>
                                        </p:tav>
                                      </p:tavLst>
                                    </p:anim>
                                    <p:anim calcmode="lin" valueType="num">
                                      <p:cBhvr>
                                        <p:cTn id="35" dur="500" fill="hold"/>
                                        <p:tgtEl>
                                          <p:spTgt spid="63"/>
                                        </p:tgtEl>
                                        <p:attrNameLst>
                                          <p:attrName>ppt_h</p:attrName>
                                        </p:attrNameLst>
                                      </p:cBhvr>
                                      <p:tavLst>
                                        <p:tav tm="0">
                                          <p:val>
                                            <p:fltVal val="0"/>
                                          </p:val>
                                        </p:tav>
                                        <p:tav tm="100000">
                                          <p:val>
                                            <p:strVal val="#ppt_h"/>
                                          </p:val>
                                        </p:tav>
                                      </p:tavLst>
                                    </p:anim>
                                    <p:animEffect transition="in" filter="fade">
                                      <p:cBhvr>
                                        <p:cTn id="36" dur="500"/>
                                        <p:tgtEl>
                                          <p:spTgt spid="63"/>
                                        </p:tgtEl>
                                      </p:cBhvr>
                                    </p:animEffect>
                                  </p:childTnLst>
                                </p:cTn>
                              </p:par>
                            </p:childTnLst>
                          </p:cTn>
                        </p:par>
                        <p:par>
                          <p:cTn id="37" fill="hold">
                            <p:stCondLst>
                              <p:cond delay="3000"/>
                            </p:stCondLst>
                            <p:childTnLst>
                              <p:par>
                                <p:cTn id="38" presetID="2" presetClass="entr" presetSubtype="4" accel="50000" decel="5000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2" presetClass="entr" presetSubtype="8"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wipe(left)">
                                      <p:cBhvr>
                                        <p:cTn id="45" dur="500"/>
                                        <p:tgtEl>
                                          <p:spTgt spid="43"/>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500" fill="hold"/>
                                        <p:tgtEl>
                                          <p:spTgt spid="47"/>
                                        </p:tgtEl>
                                        <p:attrNameLst>
                                          <p:attrName>ppt_w</p:attrName>
                                        </p:attrNameLst>
                                      </p:cBhvr>
                                      <p:tavLst>
                                        <p:tav tm="0">
                                          <p:val>
                                            <p:fltVal val="0"/>
                                          </p:val>
                                        </p:tav>
                                        <p:tav tm="100000">
                                          <p:val>
                                            <p:strVal val="#ppt_w"/>
                                          </p:val>
                                        </p:tav>
                                      </p:tavLst>
                                    </p:anim>
                                    <p:anim calcmode="lin" valueType="num">
                                      <p:cBhvr>
                                        <p:cTn id="50" dur="500" fill="hold"/>
                                        <p:tgtEl>
                                          <p:spTgt spid="47"/>
                                        </p:tgtEl>
                                        <p:attrNameLst>
                                          <p:attrName>ppt_h</p:attrName>
                                        </p:attrNameLst>
                                      </p:cBhvr>
                                      <p:tavLst>
                                        <p:tav tm="0">
                                          <p:val>
                                            <p:fltVal val="0"/>
                                          </p:val>
                                        </p:tav>
                                        <p:tav tm="100000">
                                          <p:val>
                                            <p:strVal val="#ppt_h"/>
                                          </p:val>
                                        </p:tav>
                                      </p:tavLst>
                                    </p:anim>
                                    <p:animEffect transition="in" filter="fade">
                                      <p:cBhvr>
                                        <p:cTn id="51" dur="500"/>
                                        <p:tgtEl>
                                          <p:spTgt spid="47"/>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p:cTn id="55" dur="500" fill="hold"/>
                                        <p:tgtEl>
                                          <p:spTgt spid="64"/>
                                        </p:tgtEl>
                                        <p:attrNameLst>
                                          <p:attrName>ppt_w</p:attrName>
                                        </p:attrNameLst>
                                      </p:cBhvr>
                                      <p:tavLst>
                                        <p:tav tm="0">
                                          <p:val>
                                            <p:fltVal val="0"/>
                                          </p:val>
                                        </p:tav>
                                        <p:tav tm="100000">
                                          <p:val>
                                            <p:strVal val="#ppt_w"/>
                                          </p:val>
                                        </p:tav>
                                      </p:tavLst>
                                    </p:anim>
                                    <p:anim calcmode="lin" valueType="num">
                                      <p:cBhvr>
                                        <p:cTn id="56" dur="500" fill="hold"/>
                                        <p:tgtEl>
                                          <p:spTgt spid="64"/>
                                        </p:tgtEl>
                                        <p:attrNameLst>
                                          <p:attrName>ppt_h</p:attrName>
                                        </p:attrNameLst>
                                      </p:cBhvr>
                                      <p:tavLst>
                                        <p:tav tm="0">
                                          <p:val>
                                            <p:fltVal val="0"/>
                                          </p:val>
                                        </p:tav>
                                        <p:tav tm="100000">
                                          <p:val>
                                            <p:strVal val="#ppt_h"/>
                                          </p:val>
                                        </p:tav>
                                      </p:tavLst>
                                    </p:anim>
                                    <p:animEffect transition="in" filter="fade">
                                      <p:cBhvr>
                                        <p:cTn id="57" dur="500"/>
                                        <p:tgtEl>
                                          <p:spTgt spid="64"/>
                                        </p:tgtEl>
                                      </p:cBhvr>
                                    </p:animEffect>
                                  </p:childTnLst>
                                </p:cTn>
                              </p:par>
                            </p:childTnLst>
                          </p:cTn>
                        </p:par>
                        <p:par>
                          <p:cTn id="58" fill="hold">
                            <p:stCondLst>
                              <p:cond delay="5000"/>
                            </p:stCondLst>
                            <p:childTnLst>
                              <p:par>
                                <p:cTn id="59" presetID="2" presetClass="entr" presetSubtype="1" accel="50000" decel="50000"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ppt_x"/>
                                          </p:val>
                                        </p:tav>
                                        <p:tav tm="100000">
                                          <p:val>
                                            <p:strVal val="#ppt_x"/>
                                          </p:val>
                                        </p:tav>
                                      </p:tavLst>
                                    </p:anim>
                                    <p:anim calcmode="lin" valueType="num">
                                      <p:cBhvr additive="base">
                                        <p:cTn id="62" dur="500" fill="hold"/>
                                        <p:tgtEl>
                                          <p:spTgt spid="6"/>
                                        </p:tgtEl>
                                        <p:attrNameLst>
                                          <p:attrName>ppt_y</p:attrName>
                                        </p:attrNameLst>
                                      </p:cBhvr>
                                      <p:tavLst>
                                        <p:tav tm="0">
                                          <p:val>
                                            <p:strVal val="0-#ppt_h/2"/>
                                          </p:val>
                                        </p:tav>
                                        <p:tav tm="100000">
                                          <p:val>
                                            <p:strVal val="#ppt_y"/>
                                          </p:val>
                                        </p:tav>
                                      </p:tavLst>
                                    </p:anim>
                                  </p:childTnLst>
                                </p:cTn>
                              </p:par>
                            </p:childTnLst>
                          </p:cTn>
                        </p:par>
                        <p:par>
                          <p:cTn id="63" fill="hold">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left)">
                                      <p:cBhvr>
                                        <p:cTn id="66" dur="500"/>
                                        <p:tgtEl>
                                          <p:spTgt spid="50"/>
                                        </p:tgtEl>
                                      </p:cBhvr>
                                    </p:animEffect>
                                  </p:childTnLst>
                                </p:cTn>
                              </p:par>
                            </p:childTnLst>
                          </p:cTn>
                        </p:par>
                        <p:par>
                          <p:cTn id="67" fill="hold">
                            <p:stCondLst>
                              <p:cond delay="6000"/>
                            </p:stCondLst>
                            <p:childTnLst>
                              <p:par>
                                <p:cTn id="68" presetID="53" presetClass="entr" presetSubtype="0" fill="hold" grpId="0" nodeType="after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animEffect transition="in" filter="fade">
                                      <p:cBhvr>
                                        <p:cTn id="72" dur="500"/>
                                        <p:tgtEl>
                                          <p:spTgt spid="52"/>
                                        </p:tgtEl>
                                      </p:cBhvr>
                                    </p:animEffect>
                                  </p:childTnLst>
                                </p:cTn>
                              </p:par>
                            </p:childTnLst>
                          </p:cTn>
                        </p:par>
                        <p:par>
                          <p:cTn id="73" fill="hold">
                            <p:stCondLst>
                              <p:cond delay="6500"/>
                            </p:stCondLst>
                            <p:childTnLst>
                              <p:par>
                                <p:cTn id="74" presetID="53"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anim calcmode="lin" valueType="num">
                                      <p:cBhvr>
                                        <p:cTn id="76" dur="500" fill="hold"/>
                                        <p:tgtEl>
                                          <p:spTgt spid="65"/>
                                        </p:tgtEl>
                                        <p:attrNameLst>
                                          <p:attrName>ppt_w</p:attrName>
                                        </p:attrNameLst>
                                      </p:cBhvr>
                                      <p:tavLst>
                                        <p:tav tm="0">
                                          <p:val>
                                            <p:fltVal val="0"/>
                                          </p:val>
                                        </p:tav>
                                        <p:tav tm="100000">
                                          <p:val>
                                            <p:strVal val="#ppt_w"/>
                                          </p:val>
                                        </p:tav>
                                      </p:tavLst>
                                    </p:anim>
                                    <p:anim calcmode="lin" valueType="num">
                                      <p:cBhvr>
                                        <p:cTn id="77" dur="500" fill="hold"/>
                                        <p:tgtEl>
                                          <p:spTgt spid="65"/>
                                        </p:tgtEl>
                                        <p:attrNameLst>
                                          <p:attrName>ppt_h</p:attrName>
                                        </p:attrNameLst>
                                      </p:cBhvr>
                                      <p:tavLst>
                                        <p:tav tm="0">
                                          <p:val>
                                            <p:fltVal val="0"/>
                                          </p:val>
                                        </p:tav>
                                        <p:tav tm="100000">
                                          <p:val>
                                            <p:strVal val="#ppt_h"/>
                                          </p:val>
                                        </p:tav>
                                      </p:tavLst>
                                    </p:anim>
                                    <p:animEffect transition="in" filter="fade">
                                      <p:cBhvr>
                                        <p:cTn id="78" dur="500"/>
                                        <p:tgtEl>
                                          <p:spTgt spid="65"/>
                                        </p:tgtEl>
                                      </p:cBhvr>
                                    </p:animEffect>
                                  </p:childTnLst>
                                </p:cTn>
                              </p:par>
                            </p:childTnLst>
                          </p:cTn>
                        </p:par>
                        <p:par>
                          <p:cTn id="79" fill="hold">
                            <p:stCondLst>
                              <p:cond delay="7000"/>
                            </p:stCondLst>
                            <p:childTnLst>
                              <p:par>
                                <p:cTn id="80" presetID="2" presetClass="entr" presetSubtype="4" accel="50000" decel="50000" fill="hold" nodeType="afterEffect">
                                  <p:stCondLst>
                                    <p:cond delay="0"/>
                                  </p:stCondLst>
                                  <p:childTnLst>
                                    <p:set>
                                      <p:cBhvr>
                                        <p:cTn id="81" dur="1" fill="hold">
                                          <p:stCondLst>
                                            <p:cond delay="0"/>
                                          </p:stCondLst>
                                        </p:cTn>
                                        <p:tgtEl>
                                          <p:spTgt spid="7"/>
                                        </p:tgtEl>
                                        <p:attrNameLst>
                                          <p:attrName>style.visibility</p:attrName>
                                        </p:attrNameLst>
                                      </p:cBhvr>
                                      <p:to>
                                        <p:strVal val="visible"/>
                                      </p:to>
                                    </p:set>
                                    <p:anim calcmode="lin" valueType="num">
                                      <p:cBhvr additive="base">
                                        <p:cTn id="82" dur="500" fill="hold"/>
                                        <p:tgtEl>
                                          <p:spTgt spid="7"/>
                                        </p:tgtEl>
                                        <p:attrNameLst>
                                          <p:attrName>ppt_x</p:attrName>
                                        </p:attrNameLst>
                                      </p:cBhvr>
                                      <p:tavLst>
                                        <p:tav tm="0">
                                          <p:val>
                                            <p:strVal val="#ppt_x"/>
                                          </p:val>
                                        </p:tav>
                                        <p:tav tm="100000">
                                          <p:val>
                                            <p:strVal val="#ppt_x"/>
                                          </p:val>
                                        </p:tav>
                                      </p:tavLst>
                                    </p:anim>
                                    <p:anim calcmode="lin" valueType="num">
                                      <p:cBhvr additive="base">
                                        <p:cTn id="83" dur="500" fill="hold"/>
                                        <p:tgtEl>
                                          <p:spTgt spid="7"/>
                                        </p:tgtEl>
                                        <p:attrNameLst>
                                          <p:attrName>ppt_y</p:attrName>
                                        </p:attrNameLst>
                                      </p:cBhvr>
                                      <p:tavLst>
                                        <p:tav tm="0">
                                          <p:val>
                                            <p:strVal val="1+#ppt_h/2"/>
                                          </p:val>
                                        </p:tav>
                                        <p:tav tm="100000">
                                          <p:val>
                                            <p:strVal val="#ppt_y"/>
                                          </p:val>
                                        </p:tav>
                                      </p:tavLst>
                                    </p:anim>
                                  </p:childTnLst>
                                </p:cTn>
                              </p:par>
                            </p:childTnLst>
                          </p:cTn>
                        </p:par>
                        <p:par>
                          <p:cTn id="84" fill="hold">
                            <p:stCondLst>
                              <p:cond delay="75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8000"/>
                            </p:stCondLst>
                            <p:childTnLst>
                              <p:par>
                                <p:cTn id="89" presetID="53"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 calcmode="lin" valueType="num">
                                      <p:cBhvr>
                                        <p:cTn id="91" dur="500" fill="hold"/>
                                        <p:tgtEl>
                                          <p:spTgt spid="58"/>
                                        </p:tgtEl>
                                        <p:attrNameLst>
                                          <p:attrName>ppt_w</p:attrName>
                                        </p:attrNameLst>
                                      </p:cBhvr>
                                      <p:tavLst>
                                        <p:tav tm="0">
                                          <p:val>
                                            <p:fltVal val="0"/>
                                          </p:val>
                                        </p:tav>
                                        <p:tav tm="100000">
                                          <p:val>
                                            <p:strVal val="#ppt_w"/>
                                          </p:val>
                                        </p:tav>
                                      </p:tavLst>
                                    </p:anim>
                                    <p:anim calcmode="lin" valueType="num">
                                      <p:cBhvr>
                                        <p:cTn id="92" dur="500" fill="hold"/>
                                        <p:tgtEl>
                                          <p:spTgt spid="58"/>
                                        </p:tgtEl>
                                        <p:attrNameLst>
                                          <p:attrName>ppt_h</p:attrName>
                                        </p:attrNameLst>
                                      </p:cBhvr>
                                      <p:tavLst>
                                        <p:tav tm="0">
                                          <p:val>
                                            <p:fltVal val="0"/>
                                          </p:val>
                                        </p:tav>
                                        <p:tav tm="100000">
                                          <p:val>
                                            <p:strVal val="#ppt_h"/>
                                          </p:val>
                                        </p:tav>
                                      </p:tavLst>
                                    </p:anim>
                                    <p:animEffect transition="in" filter="fade">
                                      <p:cBhvr>
                                        <p:cTn id="93" dur="500"/>
                                        <p:tgtEl>
                                          <p:spTgt spid="58"/>
                                        </p:tgtEl>
                                      </p:cBhvr>
                                    </p:animEffect>
                                  </p:childTnLst>
                                </p:cTn>
                              </p:par>
                            </p:childTnLst>
                          </p:cTn>
                        </p:par>
                        <p:par>
                          <p:cTn id="94" fill="hold">
                            <p:stCondLst>
                              <p:cond delay="8500"/>
                            </p:stCondLst>
                            <p:childTnLst>
                              <p:par>
                                <p:cTn id="95" presetID="53" presetClass="entr" presetSubtype="0" fill="hold" grpId="0" nodeType="afterEffect">
                                  <p:stCondLst>
                                    <p:cond delay="0"/>
                                  </p:stCondLst>
                                  <p:childTnLst>
                                    <p:set>
                                      <p:cBhvr>
                                        <p:cTn id="96" dur="1" fill="hold">
                                          <p:stCondLst>
                                            <p:cond delay="0"/>
                                          </p:stCondLst>
                                        </p:cTn>
                                        <p:tgtEl>
                                          <p:spTgt spid="66"/>
                                        </p:tgtEl>
                                        <p:attrNameLst>
                                          <p:attrName>style.visibility</p:attrName>
                                        </p:attrNameLst>
                                      </p:cBhvr>
                                      <p:to>
                                        <p:strVal val="visible"/>
                                      </p:to>
                                    </p:set>
                                    <p:anim calcmode="lin" valueType="num">
                                      <p:cBhvr>
                                        <p:cTn id="97" dur="500" fill="hold"/>
                                        <p:tgtEl>
                                          <p:spTgt spid="66"/>
                                        </p:tgtEl>
                                        <p:attrNameLst>
                                          <p:attrName>ppt_w</p:attrName>
                                        </p:attrNameLst>
                                      </p:cBhvr>
                                      <p:tavLst>
                                        <p:tav tm="0">
                                          <p:val>
                                            <p:fltVal val="0"/>
                                          </p:val>
                                        </p:tav>
                                        <p:tav tm="100000">
                                          <p:val>
                                            <p:strVal val="#ppt_w"/>
                                          </p:val>
                                        </p:tav>
                                      </p:tavLst>
                                    </p:anim>
                                    <p:anim calcmode="lin" valueType="num">
                                      <p:cBhvr>
                                        <p:cTn id="98" dur="500" fill="hold"/>
                                        <p:tgtEl>
                                          <p:spTgt spid="66"/>
                                        </p:tgtEl>
                                        <p:attrNameLst>
                                          <p:attrName>ppt_h</p:attrName>
                                        </p:attrNameLst>
                                      </p:cBhvr>
                                      <p:tavLst>
                                        <p:tav tm="0">
                                          <p:val>
                                            <p:fltVal val="0"/>
                                          </p:val>
                                        </p:tav>
                                        <p:tav tm="100000">
                                          <p:val>
                                            <p:strVal val="#ppt_h"/>
                                          </p:val>
                                        </p:tav>
                                      </p:tavLst>
                                    </p:anim>
                                    <p:animEffect transition="in" filter="fade">
                                      <p:cBhvr>
                                        <p:cTn id="99" dur="500"/>
                                        <p:tgtEl>
                                          <p:spTgt spid="66"/>
                                        </p:tgtEl>
                                      </p:cBhvr>
                                    </p:animEffect>
                                  </p:childTnLst>
                                </p:cTn>
                              </p:par>
                            </p:childTnLst>
                          </p:cTn>
                        </p:par>
                        <p:par>
                          <p:cTn id="100" fill="hold">
                            <p:stCondLst>
                              <p:cond delay="9000"/>
                            </p:stCondLst>
                            <p:childTnLst>
                              <p:par>
                                <p:cTn id="101" presetID="2" presetClass="entr" presetSubtype="1" accel="50000" decel="50000" fill="hold" nodeType="afterEffect">
                                  <p:stCondLst>
                                    <p:cond delay="0"/>
                                  </p:stCondLst>
                                  <p:childTnLst>
                                    <p:set>
                                      <p:cBhvr>
                                        <p:cTn id="102" dur="1" fill="hold">
                                          <p:stCondLst>
                                            <p:cond delay="0"/>
                                          </p:stCondLst>
                                        </p:cTn>
                                        <p:tgtEl>
                                          <p:spTgt spid="8"/>
                                        </p:tgtEl>
                                        <p:attrNameLst>
                                          <p:attrName>style.visibility</p:attrName>
                                        </p:attrNameLst>
                                      </p:cBhvr>
                                      <p:to>
                                        <p:strVal val="visible"/>
                                      </p:to>
                                    </p:set>
                                    <p:anim calcmode="lin" valueType="num">
                                      <p:cBhvr additive="base">
                                        <p:cTn id="103" dur="500" fill="hold"/>
                                        <p:tgtEl>
                                          <p:spTgt spid="8"/>
                                        </p:tgtEl>
                                        <p:attrNameLst>
                                          <p:attrName>ppt_x</p:attrName>
                                        </p:attrNameLst>
                                      </p:cBhvr>
                                      <p:tavLst>
                                        <p:tav tm="0">
                                          <p:val>
                                            <p:strVal val="#ppt_x"/>
                                          </p:val>
                                        </p:tav>
                                        <p:tav tm="100000">
                                          <p:val>
                                            <p:strVal val="#ppt_x"/>
                                          </p:val>
                                        </p:tav>
                                      </p:tavLst>
                                    </p:anim>
                                    <p:anim calcmode="lin" valueType="num">
                                      <p:cBhvr additive="base">
                                        <p:cTn id="104"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38" grpId="0" animBg="1"/>
      <p:bldP spid="39" grpId="0" animBg="1"/>
      <p:bldP spid="43" grpId="0" animBg="1"/>
      <p:bldP spid="47" grpId="0" animBg="1"/>
      <p:bldP spid="50" grpId="0" animBg="1"/>
      <p:bldP spid="52" grpId="0" animBg="1"/>
      <p:bldP spid="53" grpId="0" animBg="1"/>
      <p:bldP spid="58" grpId="0" animBg="1"/>
      <p:bldP spid="63" grpId="0" animBg="1"/>
      <p:bldP spid="64" grpId="0" animBg="1"/>
      <p:bldP spid="65" grpId="0" animBg="1"/>
      <p:bldP spid="6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5591080" y="3120282"/>
            <a:ext cx="1676593" cy="167659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p:cNvSpPr/>
          <p:nvPr/>
        </p:nvSpPr>
        <p:spPr>
          <a:xfrm>
            <a:off x="5949801" y="1598360"/>
            <a:ext cx="959148" cy="9591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0" name="Straight Arrow Connector 19"/>
          <p:cNvCxnSpPr/>
          <p:nvPr/>
        </p:nvCxnSpPr>
        <p:spPr>
          <a:xfrm rot="5400000">
            <a:off x="6186894" y="2820975"/>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6186894" y="5065482"/>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949801" y="5322019"/>
            <a:ext cx="959148" cy="9591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p:cNvSpPr/>
          <p:nvPr/>
        </p:nvSpPr>
        <p:spPr>
          <a:xfrm rot="2700000">
            <a:off x="7265653" y="2143677"/>
            <a:ext cx="959148" cy="9591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0" name="Straight Arrow Connector 39"/>
          <p:cNvCxnSpPr/>
          <p:nvPr/>
        </p:nvCxnSpPr>
        <p:spPr>
          <a:xfrm rot="8100000">
            <a:off x="6976868" y="3148467"/>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8100000">
            <a:off x="5389763" y="4735574"/>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rot="2700000">
            <a:off x="4632628" y="4776702"/>
            <a:ext cx="959148" cy="9591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p:cNvSpPr/>
          <p:nvPr/>
        </p:nvSpPr>
        <p:spPr>
          <a:xfrm rot="5400000">
            <a:off x="7810968" y="3460188"/>
            <a:ext cx="959148" cy="9591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9" name="Straight Arrow Connector 48"/>
          <p:cNvCxnSpPr/>
          <p:nvPr/>
        </p:nvCxnSpPr>
        <p:spPr>
          <a:xfrm rot="10800000">
            <a:off x="7304358" y="3939102"/>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10800000">
            <a:off x="5059852" y="3939102"/>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rot="5400000">
            <a:off x="4087310" y="3460188"/>
            <a:ext cx="959148" cy="9591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p:cNvSpPr/>
          <p:nvPr/>
        </p:nvSpPr>
        <p:spPr>
          <a:xfrm rot="8100000">
            <a:off x="7265651" y="4776040"/>
            <a:ext cx="959148" cy="9591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Arrow Connector 53"/>
          <p:cNvCxnSpPr/>
          <p:nvPr/>
        </p:nvCxnSpPr>
        <p:spPr>
          <a:xfrm rot="13500000">
            <a:off x="6976866" y="4729076"/>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13500000">
            <a:off x="5389760" y="3141971"/>
            <a:ext cx="484965" cy="1323"/>
          </a:xfrm>
          <a:prstGeom prst="straightConnector1">
            <a:avLst/>
          </a:prstGeom>
          <a:ln w="19050">
            <a:solidFill>
              <a:schemeClr val="bg1">
                <a:lumMod val="6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rot="8100000">
            <a:off x="4632626" y="2143015"/>
            <a:ext cx="959148" cy="95914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56"/>
          <p:cNvGrpSpPr/>
          <p:nvPr/>
        </p:nvGrpSpPr>
        <p:grpSpPr>
          <a:xfrm>
            <a:off x="6231818" y="1880378"/>
            <a:ext cx="395116" cy="395116"/>
            <a:chOff x="4424363" y="754063"/>
            <a:chExt cx="280987" cy="280987"/>
          </a:xfrm>
          <a:solidFill>
            <a:schemeClr val="bg1"/>
          </a:solidFill>
        </p:grpSpPr>
        <p:sp>
          <p:nvSpPr>
            <p:cNvPr id="58" name="Freeform 14"/>
            <p:cNvSpPr>
              <a:spLocks/>
            </p:cNvSpPr>
            <p:nvPr/>
          </p:nvSpPr>
          <p:spPr bwMode="auto">
            <a:xfrm>
              <a:off x="4424363" y="942975"/>
              <a:ext cx="92075" cy="92075"/>
            </a:xfrm>
            <a:custGeom>
              <a:avLst/>
              <a:gdLst/>
              <a:ahLst/>
              <a:cxnLst>
                <a:cxn ang="0">
                  <a:pos x="8" y="0"/>
                </a:cxn>
                <a:cxn ang="0">
                  <a:pos x="3" y="29"/>
                </a:cxn>
                <a:cxn ang="0">
                  <a:pos x="0" y="58"/>
                </a:cxn>
                <a:cxn ang="0">
                  <a:pos x="29" y="53"/>
                </a:cxn>
                <a:cxn ang="0">
                  <a:pos x="58" y="50"/>
                </a:cxn>
                <a:cxn ang="0">
                  <a:pos x="32" y="24"/>
                </a:cxn>
                <a:cxn ang="0">
                  <a:pos x="8" y="0"/>
                </a:cxn>
              </a:cxnLst>
              <a:rect l="0" t="0" r="r" b="b"/>
              <a:pathLst>
                <a:path w="58" h="58">
                  <a:moveTo>
                    <a:pt x="8" y="0"/>
                  </a:moveTo>
                  <a:lnTo>
                    <a:pt x="3" y="29"/>
                  </a:lnTo>
                  <a:lnTo>
                    <a:pt x="0" y="58"/>
                  </a:lnTo>
                  <a:lnTo>
                    <a:pt x="29" y="53"/>
                  </a:lnTo>
                  <a:lnTo>
                    <a:pt x="58" y="50"/>
                  </a:lnTo>
                  <a:lnTo>
                    <a:pt x="32" y="24"/>
                  </a:lnTo>
                  <a:lnTo>
                    <a:pt x="8" y="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59" name="Freeform 15"/>
            <p:cNvSpPr>
              <a:spLocks/>
            </p:cNvSpPr>
            <p:nvPr/>
          </p:nvSpPr>
          <p:spPr bwMode="auto">
            <a:xfrm>
              <a:off x="4449763" y="800100"/>
              <a:ext cx="206375" cy="209550"/>
            </a:xfrm>
            <a:custGeom>
              <a:avLst/>
              <a:gdLst/>
              <a:ahLst/>
              <a:cxnLst>
                <a:cxn ang="0">
                  <a:pos x="50" y="114"/>
                </a:cxn>
                <a:cxn ang="0">
                  <a:pos x="40" y="106"/>
                </a:cxn>
                <a:cxn ang="0">
                  <a:pos x="114" y="32"/>
                </a:cxn>
                <a:cxn ang="0">
                  <a:pos x="98" y="16"/>
                </a:cxn>
                <a:cxn ang="0">
                  <a:pos x="24" y="90"/>
                </a:cxn>
                <a:cxn ang="0">
                  <a:pos x="16" y="82"/>
                </a:cxn>
                <a:cxn ang="0">
                  <a:pos x="90" y="8"/>
                </a:cxn>
                <a:cxn ang="0">
                  <a:pos x="82" y="0"/>
                </a:cxn>
                <a:cxn ang="0">
                  <a:pos x="0" y="82"/>
                </a:cxn>
                <a:cxn ang="0">
                  <a:pos x="50" y="132"/>
                </a:cxn>
                <a:cxn ang="0">
                  <a:pos x="130" y="50"/>
                </a:cxn>
                <a:cxn ang="0">
                  <a:pos x="122" y="42"/>
                </a:cxn>
                <a:cxn ang="0">
                  <a:pos x="50" y="114"/>
                </a:cxn>
              </a:cxnLst>
              <a:rect l="0" t="0" r="r" b="b"/>
              <a:pathLst>
                <a:path w="130" h="132">
                  <a:moveTo>
                    <a:pt x="50" y="114"/>
                  </a:moveTo>
                  <a:lnTo>
                    <a:pt x="40" y="106"/>
                  </a:lnTo>
                  <a:lnTo>
                    <a:pt x="114" y="32"/>
                  </a:lnTo>
                  <a:lnTo>
                    <a:pt x="98" y="16"/>
                  </a:lnTo>
                  <a:lnTo>
                    <a:pt x="24" y="90"/>
                  </a:lnTo>
                  <a:lnTo>
                    <a:pt x="16" y="82"/>
                  </a:lnTo>
                  <a:lnTo>
                    <a:pt x="90" y="8"/>
                  </a:lnTo>
                  <a:lnTo>
                    <a:pt x="82" y="0"/>
                  </a:lnTo>
                  <a:lnTo>
                    <a:pt x="0" y="82"/>
                  </a:lnTo>
                  <a:lnTo>
                    <a:pt x="50" y="132"/>
                  </a:lnTo>
                  <a:lnTo>
                    <a:pt x="130" y="50"/>
                  </a:lnTo>
                  <a:lnTo>
                    <a:pt x="122" y="42"/>
                  </a:lnTo>
                  <a:lnTo>
                    <a:pt x="50" y="11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60" name="Freeform 16"/>
            <p:cNvSpPr>
              <a:spLocks/>
            </p:cNvSpPr>
            <p:nvPr/>
          </p:nvSpPr>
          <p:spPr bwMode="auto">
            <a:xfrm>
              <a:off x="4594225" y="754063"/>
              <a:ext cx="111125" cy="112713"/>
            </a:xfrm>
            <a:custGeom>
              <a:avLst/>
              <a:gdLst/>
              <a:ahLst/>
              <a:cxnLst>
                <a:cxn ang="0">
                  <a:pos x="40" y="24"/>
                </a:cxn>
                <a:cxn ang="0">
                  <a:pos x="20" y="3"/>
                </a:cxn>
                <a:cxn ang="0">
                  <a:pos x="10" y="3"/>
                </a:cxn>
                <a:cxn ang="0">
                  <a:pos x="9" y="4"/>
                </a:cxn>
                <a:cxn ang="0">
                  <a:pos x="9" y="4"/>
                </a:cxn>
                <a:cxn ang="0">
                  <a:pos x="0" y="13"/>
                </a:cxn>
                <a:cxn ang="0">
                  <a:pos x="30" y="44"/>
                </a:cxn>
                <a:cxn ang="0">
                  <a:pos x="40" y="34"/>
                </a:cxn>
                <a:cxn ang="0">
                  <a:pos x="40" y="34"/>
                </a:cxn>
                <a:cxn ang="0">
                  <a:pos x="40" y="33"/>
                </a:cxn>
                <a:cxn ang="0">
                  <a:pos x="40" y="24"/>
                </a:cxn>
              </a:cxnLst>
              <a:rect l="0" t="0" r="r" b="b"/>
              <a:pathLst>
                <a:path w="43" h="44">
                  <a:moveTo>
                    <a:pt x="40" y="24"/>
                  </a:moveTo>
                  <a:cubicBezTo>
                    <a:pt x="20" y="3"/>
                    <a:pt x="20" y="3"/>
                    <a:pt x="20" y="3"/>
                  </a:cubicBezTo>
                  <a:cubicBezTo>
                    <a:pt x="17" y="0"/>
                    <a:pt x="13" y="0"/>
                    <a:pt x="10" y="3"/>
                  </a:cubicBezTo>
                  <a:cubicBezTo>
                    <a:pt x="9" y="4"/>
                    <a:pt x="9" y="4"/>
                    <a:pt x="9" y="4"/>
                  </a:cubicBezTo>
                  <a:cubicBezTo>
                    <a:pt x="9" y="4"/>
                    <a:pt x="9" y="4"/>
                    <a:pt x="9" y="4"/>
                  </a:cubicBezTo>
                  <a:cubicBezTo>
                    <a:pt x="0" y="13"/>
                    <a:pt x="0" y="13"/>
                    <a:pt x="0" y="13"/>
                  </a:cubicBezTo>
                  <a:cubicBezTo>
                    <a:pt x="30" y="44"/>
                    <a:pt x="30" y="44"/>
                    <a:pt x="30" y="44"/>
                  </a:cubicBezTo>
                  <a:cubicBezTo>
                    <a:pt x="40" y="34"/>
                    <a:pt x="40" y="34"/>
                    <a:pt x="40" y="34"/>
                  </a:cubicBezTo>
                  <a:cubicBezTo>
                    <a:pt x="40" y="34"/>
                    <a:pt x="40" y="34"/>
                    <a:pt x="40" y="34"/>
                  </a:cubicBezTo>
                  <a:cubicBezTo>
                    <a:pt x="40" y="33"/>
                    <a:pt x="40" y="33"/>
                    <a:pt x="40" y="33"/>
                  </a:cubicBezTo>
                  <a:cubicBezTo>
                    <a:pt x="43" y="31"/>
                    <a:pt x="43" y="26"/>
                    <a:pt x="40" y="24"/>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nvGrpSpPr>
          <p:cNvPr id="5" name="Group 60"/>
          <p:cNvGrpSpPr/>
          <p:nvPr/>
        </p:nvGrpSpPr>
        <p:grpSpPr>
          <a:xfrm>
            <a:off x="7548784" y="2413415"/>
            <a:ext cx="392885" cy="419674"/>
            <a:chOff x="5630863" y="755650"/>
            <a:chExt cx="279400" cy="298451"/>
          </a:xfrm>
          <a:solidFill>
            <a:schemeClr val="bg1"/>
          </a:solidFill>
        </p:grpSpPr>
        <p:sp>
          <p:nvSpPr>
            <p:cNvPr id="62" name="Freeform 9"/>
            <p:cNvSpPr>
              <a:spLocks/>
            </p:cNvSpPr>
            <p:nvPr/>
          </p:nvSpPr>
          <p:spPr bwMode="auto">
            <a:xfrm>
              <a:off x="5667375" y="868363"/>
              <a:ext cx="204788" cy="185738"/>
            </a:xfrm>
            <a:custGeom>
              <a:avLst/>
              <a:gdLst/>
              <a:ahLst/>
              <a:cxnLst>
                <a:cxn ang="0">
                  <a:pos x="66" y="58"/>
                </a:cxn>
                <a:cxn ang="0">
                  <a:pos x="58" y="58"/>
                </a:cxn>
                <a:cxn ang="0">
                  <a:pos x="58" y="0"/>
                </a:cxn>
                <a:cxn ang="0">
                  <a:pos x="44" y="0"/>
                </a:cxn>
                <a:cxn ang="0">
                  <a:pos x="44" y="58"/>
                </a:cxn>
                <a:cxn ang="0">
                  <a:pos x="37" y="58"/>
                </a:cxn>
                <a:cxn ang="0">
                  <a:pos x="37" y="0"/>
                </a:cxn>
                <a:cxn ang="0">
                  <a:pos x="22" y="0"/>
                </a:cxn>
                <a:cxn ang="0">
                  <a:pos x="22" y="58"/>
                </a:cxn>
                <a:cxn ang="0">
                  <a:pos x="15" y="58"/>
                </a:cxn>
                <a:cxn ang="0">
                  <a:pos x="15" y="0"/>
                </a:cxn>
                <a:cxn ang="0">
                  <a:pos x="0" y="0"/>
                </a:cxn>
                <a:cxn ang="0">
                  <a:pos x="0" y="69"/>
                </a:cxn>
                <a:cxn ang="0">
                  <a:pos x="4" y="72"/>
                </a:cxn>
                <a:cxn ang="0">
                  <a:pos x="77" y="72"/>
                </a:cxn>
                <a:cxn ang="0">
                  <a:pos x="80" y="69"/>
                </a:cxn>
                <a:cxn ang="0">
                  <a:pos x="80" y="0"/>
                </a:cxn>
                <a:cxn ang="0">
                  <a:pos x="66" y="0"/>
                </a:cxn>
                <a:cxn ang="0">
                  <a:pos x="66" y="58"/>
                </a:cxn>
              </a:cxnLst>
              <a:rect l="0" t="0" r="r" b="b"/>
              <a:pathLst>
                <a:path w="80" h="72">
                  <a:moveTo>
                    <a:pt x="66" y="58"/>
                  </a:moveTo>
                  <a:cubicBezTo>
                    <a:pt x="58" y="58"/>
                    <a:pt x="58" y="58"/>
                    <a:pt x="58" y="58"/>
                  </a:cubicBezTo>
                  <a:cubicBezTo>
                    <a:pt x="58" y="0"/>
                    <a:pt x="58" y="0"/>
                    <a:pt x="58" y="0"/>
                  </a:cubicBezTo>
                  <a:cubicBezTo>
                    <a:pt x="44" y="0"/>
                    <a:pt x="44" y="0"/>
                    <a:pt x="44" y="0"/>
                  </a:cubicBezTo>
                  <a:cubicBezTo>
                    <a:pt x="44" y="58"/>
                    <a:pt x="44" y="58"/>
                    <a:pt x="44" y="58"/>
                  </a:cubicBezTo>
                  <a:cubicBezTo>
                    <a:pt x="37" y="58"/>
                    <a:pt x="37" y="58"/>
                    <a:pt x="37" y="58"/>
                  </a:cubicBezTo>
                  <a:cubicBezTo>
                    <a:pt x="37" y="0"/>
                    <a:pt x="37" y="0"/>
                    <a:pt x="37" y="0"/>
                  </a:cubicBezTo>
                  <a:cubicBezTo>
                    <a:pt x="22" y="0"/>
                    <a:pt x="22" y="0"/>
                    <a:pt x="22" y="0"/>
                  </a:cubicBezTo>
                  <a:cubicBezTo>
                    <a:pt x="22" y="58"/>
                    <a:pt x="22" y="58"/>
                    <a:pt x="22" y="58"/>
                  </a:cubicBezTo>
                  <a:cubicBezTo>
                    <a:pt x="15" y="58"/>
                    <a:pt x="15" y="58"/>
                    <a:pt x="15" y="58"/>
                  </a:cubicBezTo>
                  <a:cubicBezTo>
                    <a:pt x="15" y="0"/>
                    <a:pt x="15" y="0"/>
                    <a:pt x="15" y="0"/>
                  </a:cubicBezTo>
                  <a:cubicBezTo>
                    <a:pt x="0" y="0"/>
                    <a:pt x="0" y="0"/>
                    <a:pt x="0" y="0"/>
                  </a:cubicBezTo>
                  <a:cubicBezTo>
                    <a:pt x="0" y="69"/>
                    <a:pt x="0" y="69"/>
                    <a:pt x="0" y="69"/>
                  </a:cubicBezTo>
                  <a:cubicBezTo>
                    <a:pt x="0" y="71"/>
                    <a:pt x="2" y="72"/>
                    <a:pt x="4" y="72"/>
                  </a:cubicBezTo>
                  <a:cubicBezTo>
                    <a:pt x="77" y="72"/>
                    <a:pt x="77" y="72"/>
                    <a:pt x="77" y="72"/>
                  </a:cubicBezTo>
                  <a:cubicBezTo>
                    <a:pt x="79" y="72"/>
                    <a:pt x="80" y="71"/>
                    <a:pt x="80" y="69"/>
                  </a:cubicBezTo>
                  <a:cubicBezTo>
                    <a:pt x="80" y="0"/>
                    <a:pt x="80" y="0"/>
                    <a:pt x="80" y="0"/>
                  </a:cubicBezTo>
                  <a:cubicBezTo>
                    <a:pt x="66" y="0"/>
                    <a:pt x="66" y="0"/>
                    <a:pt x="66" y="0"/>
                  </a:cubicBezTo>
                  <a:lnTo>
                    <a:pt x="66" y="58"/>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63" name="Freeform 10"/>
            <p:cNvSpPr>
              <a:spLocks noEditPoints="1"/>
            </p:cNvSpPr>
            <p:nvPr/>
          </p:nvSpPr>
          <p:spPr bwMode="auto">
            <a:xfrm>
              <a:off x="5630863" y="755650"/>
              <a:ext cx="279400" cy="92075"/>
            </a:xfrm>
            <a:custGeom>
              <a:avLst/>
              <a:gdLst/>
              <a:ahLst/>
              <a:cxnLst>
                <a:cxn ang="0">
                  <a:pos x="101" y="15"/>
                </a:cxn>
                <a:cxn ang="0">
                  <a:pos x="72" y="15"/>
                </a:cxn>
                <a:cxn ang="0">
                  <a:pos x="72" y="4"/>
                </a:cxn>
                <a:cxn ang="0">
                  <a:pos x="69" y="0"/>
                </a:cxn>
                <a:cxn ang="0">
                  <a:pos x="40" y="0"/>
                </a:cxn>
                <a:cxn ang="0">
                  <a:pos x="36" y="4"/>
                </a:cxn>
                <a:cxn ang="0">
                  <a:pos x="36" y="15"/>
                </a:cxn>
                <a:cxn ang="0">
                  <a:pos x="7" y="15"/>
                </a:cxn>
                <a:cxn ang="0">
                  <a:pos x="0" y="22"/>
                </a:cxn>
                <a:cxn ang="0">
                  <a:pos x="0" y="29"/>
                </a:cxn>
                <a:cxn ang="0">
                  <a:pos x="7" y="36"/>
                </a:cxn>
                <a:cxn ang="0">
                  <a:pos x="101" y="36"/>
                </a:cxn>
                <a:cxn ang="0">
                  <a:pos x="109" y="29"/>
                </a:cxn>
                <a:cxn ang="0">
                  <a:pos x="109" y="22"/>
                </a:cxn>
                <a:cxn ang="0">
                  <a:pos x="101" y="15"/>
                </a:cxn>
                <a:cxn ang="0">
                  <a:pos x="43" y="15"/>
                </a:cxn>
                <a:cxn ang="0">
                  <a:pos x="43" y="7"/>
                </a:cxn>
                <a:cxn ang="0">
                  <a:pos x="65" y="7"/>
                </a:cxn>
                <a:cxn ang="0">
                  <a:pos x="65" y="15"/>
                </a:cxn>
                <a:cxn ang="0">
                  <a:pos x="43" y="15"/>
                </a:cxn>
              </a:cxnLst>
              <a:rect l="0" t="0" r="r" b="b"/>
              <a:pathLst>
                <a:path w="109" h="36">
                  <a:moveTo>
                    <a:pt x="101" y="15"/>
                  </a:moveTo>
                  <a:cubicBezTo>
                    <a:pt x="72" y="15"/>
                    <a:pt x="72" y="15"/>
                    <a:pt x="72" y="15"/>
                  </a:cubicBezTo>
                  <a:cubicBezTo>
                    <a:pt x="72" y="4"/>
                    <a:pt x="72" y="4"/>
                    <a:pt x="72" y="4"/>
                  </a:cubicBezTo>
                  <a:cubicBezTo>
                    <a:pt x="72" y="2"/>
                    <a:pt x="71" y="0"/>
                    <a:pt x="69" y="0"/>
                  </a:cubicBezTo>
                  <a:cubicBezTo>
                    <a:pt x="40" y="0"/>
                    <a:pt x="40" y="0"/>
                    <a:pt x="40" y="0"/>
                  </a:cubicBezTo>
                  <a:cubicBezTo>
                    <a:pt x="38" y="0"/>
                    <a:pt x="36" y="2"/>
                    <a:pt x="36" y="4"/>
                  </a:cubicBezTo>
                  <a:cubicBezTo>
                    <a:pt x="36" y="15"/>
                    <a:pt x="36" y="15"/>
                    <a:pt x="36" y="15"/>
                  </a:cubicBezTo>
                  <a:cubicBezTo>
                    <a:pt x="7" y="15"/>
                    <a:pt x="7" y="15"/>
                    <a:pt x="7" y="15"/>
                  </a:cubicBezTo>
                  <a:cubicBezTo>
                    <a:pt x="3" y="15"/>
                    <a:pt x="0" y="18"/>
                    <a:pt x="0" y="22"/>
                  </a:cubicBezTo>
                  <a:cubicBezTo>
                    <a:pt x="0" y="29"/>
                    <a:pt x="0" y="29"/>
                    <a:pt x="0" y="29"/>
                  </a:cubicBezTo>
                  <a:cubicBezTo>
                    <a:pt x="0" y="33"/>
                    <a:pt x="3" y="36"/>
                    <a:pt x="7" y="36"/>
                  </a:cubicBezTo>
                  <a:cubicBezTo>
                    <a:pt x="101" y="36"/>
                    <a:pt x="101" y="36"/>
                    <a:pt x="101" y="36"/>
                  </a:cubicBezTo>
                  <a:cubicBezTo>
                    <a:pt x="105" y="36"/>
                    <a:pt x="109" y="33"/>
                    <a:pt x="109" y="29"/>
                  </a:cubicBezTo>
                  <a:cubicBezTo>
                    <a:pt x="109" y="22"/>
                    <a:pt x="109" y="22"/>
                    <a:pt x="109" y="22"/>
                  </a:cubicBezTo>
                  <a:cubicBezTo>
                    <a:pt x="109" y="18"/>
                    <a:pt x="105" y="15"/>
                    <a:pt x="101" y="15"/>
                  </a:cubicBezTo>
                  <a:close/>
                  <a:moveTo>
                    <a:pt x="43" y="15"/>
                  </a:moveTo>
                  <a:cubicBezTo>
                    <a:pt x="43" y="7"/>
                    <a:pt x="43" y="7"/>
                    <a:pt x="43" y="7"/>
                  </a:cubicBezTo>
                  <a:cubicBezTo>
                    <a:pt x="65" y="7"/>
                    <a:pt x="65" y="7"/>
                    <a:pt x="65" y="7"/>
                  </a:cubicBezTo>
                  <a:cubicBezTo>
                    <a:pt x="65" y="15"/>
                    <a:pt x="65" y="15"/>
                    <a:pt x="65" y="15"/>
                  </a:cubicBezTo>
                  <a:lnTo>
                    <a:pt x="43" y="15"/>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sp>
        <p:nvSpPr>
          <p:cNvPr id="64" name="Freeform 18"/>
          <p:cNvSpPr>
            <a:spLocks noEditPoints="1"/>
          </p:cNvSpPr>
          <p:nvPr/>
        </p:nvSpPr>
        <p:spPr bwMode="auto">
          <a:xfrm>
            <a:off x="8146558" y="3744437"/>
            <a:ext cx="287967" cy="390653"/>
          </a:xfrm>
          <a:custGeom>
            <a:avLst/>
            <a:gdLst/>
            <a:ahLst/>
            <a:cxnLst>
              <a:cxn ang="0">
                <a:pos x="73" y="43"/>
              </a:cxn>
              <a:cxn ang="0">
                <a:pos x="73" y="33"/>
              </a:cxn>
              <a:cxn ang="0">
                <a:pos x="40" y="0"/>
              </a:cxn>
              <a:cxn ang="0">
                <a:pos x="7" y="33"/>
              </a:cxn>
              <a:cxn ang="0">
                <a:pos x="7" y="43"/>
              </a:cxn>
              <a:cxn ang="0">
                <a:pos x="0" y="43"/>
              </a:cxn>
              <a:cxn ang="0">
                <a:pos x="0" y="108"/>
              </a:cxn>
              <a:cxn ang="0">
                <a:pos x="80" y="108"/>
              </a:cxn>
              <a:cxn ang="0">
                <a:pos x="80" y="43"/>
              </a:cxn>
              <a:cxn ang="0">
                <a:pos x="73" y="43"/>
              </a:cxn>
              <a:cxn ang="0">
                <a:pos x="45" y="94"/>
              </a:cxn>
              <a:cxn ang="0">
                <a:pos x="33" y="94"/>
              </a:cxn>
              <a:cxn ang="0">
                <a:pos x="36" y="77"/>
              </a:cxn>
              <a:cxn ang="0">
                <a:pos x="33" y="72"/>
              </a:cxn>
              <a:cxn ang="0">
                <a:pos x="39" y="66"/>
              </a:cxn>
              <a:cxn ang="0">
                <a:pos x="45" y="72"/>
              </a:cxn>
              <a:cxn ang="0">
                <a:pos x="42" y="77"/>
              </a:cxn>
              <a:cxn ang="0">
                <a:pos x="45" y="94"/>
              </a:cxn>
              <a:cxn ang="0">
                <a:pos x="58" y="43"/>
              </a:cxn>
              <a:cxn ang="0">
                <a:pos x="22" y="43"/>
              </a:cxn>
              <a:cxn ang="0">
                <a:pos x="22" y="33"/>
              </a:cxn>
              <a:cxn ang="0">
                <a:pos x="40" y="15"/>
              </a:cxn>
              <a:cxn ang="0">
                <a:pos x="58" y="33"/>
              </a:cxn>
              <a:cxn ang="0">
                <a:pos x="58" y="43"/>
              </a:cxn>
            </a:cxnLst>
            <a:rect l="0" t="0" r="r" b="b"/>
            <a:pathLst>
              <a:path w="80" h="108">
                <a:moveTo>
                  <a:pt x="73" y="43"/>
                </a:moveTo>
                <a:cubicBezTo>
                  <a:pt x="73" y="33"/>
                  <a:pt x="73" y="33"/>
                  <a:pt x="73" y="33"/>
                </a:cubicBezTo>
                <a:cubicBezTo>
                  <a:pt x="73" y="15"/>
                  <a:pt x="58" y="0"/>
                  <a:pt x="40" y="0"/>
                </a:cubicBezTo>
                <a:cubicBezTo>
                  <a:pt x="22" y="0"/>
                  <a:pt x="7" y="15"/>
                  <a:pt x="7" y="33"/>
                </a:cubicBezTo>
                <a:cubicBezTo>
                  <a:pt x="7" y="43"/>
                  <a:pt x="7" y="43"/>
                  <a:pt x="7" y="43"/>
                </a:cubicBezTo>
                <a:cubicBezTo>
                  <a:pt x="0" y="43"/>
                  <a:pt x="0" y="43"/>
                  <a:pt x="0" y="43"/>
                </a:cubicBezTo>
                <a:cubicBezTo>
                  <a:pt x="0" y="108"/>
                  <a:pt x="0" y="108"/>
                  <a:pt x="0" y="108"/>
                </a:cubicBezTo>
                <a:cubicBezTo>
                  <a:pt x="80" y="108"/>
                  <a:pt x="80" y="108"/>
                  <a:pt x="80" y="108"/>
                </a:cubicBezTo>
                <a:cubicBezTo>
                  <a:pt x="80" y="43"/>
                  <a:pt x="80" y="43"/>
                  <a:pt x="80" y="43"/>
                </a:cubicBezTo>
                <a:lnTo>
                  <a:pt x="73" y="43"/>
                </a:lnTo>
                <a:close/>
                <a:moveTo>
                  <a:pt x="45" y="94"/>
                </a:moveTo>
                <a:cubicBezTo>
                  <a:pt x="33" y="94"/>
                  <a:pt x="33" y="94"/>
                  <a:pt x="33" y="94"/>
                </a:cubicBezTo>
                <a:cubicBezTo>
                  <a:pt x="36" y="77"/>
                  <a:pt x="36" y="77"/>
                  <a:pt x="36" y="77"/>
                </a:cubicBezTo>
                <a:cubicBezTo>
                  <a:pt x="34" y="76"/>
                  <a:pt x="33" y="74"/>
                  <a:pt x="33" y="72"/>
                </a:cubicBezTo>
                <a:cubicBezTo>
                  <a:pt x="33" y="69"/>
                  <a:pt x="36" y="66"/>
                  <a:pt x="39" y="66"/>
                </a:cubicBezTo>
                <a:cubicBezTo>
                  <a:pt x="42" y="66"/>
                  <a:pt x="45" y="69"/>
                  <a:pt x="45" y="72"/>
                </a:cubicBezTo>
                <a:cubicBezTo>
                  <a:pt x="45" y="74"/>
                  <a:pt x="44" y="76"/>
                  <a:pt x="42" y="77"/>
                </a:cubicBezTo>
                <a:lnTo>
                  <a:pt x="45" y="94"/>
                </a:lnTo>
                <a:close/>
                <a:moveTo>
                  <a:pt x="58" y="43"/>
                </a:moveTo>
                <a:cubicBezTo>
                  <a:pt x="22" y="43"/>
                  <a:pt x="22" y="43"/>
                  <a:pt x="22" y="43"/>
                </a:cubicBezTo>
                <a:cubicBezTo>
                  <a:pt x="22" y="33"/>
                  <a:pt x="22" y="33"/>
                  <a:pt x="22" y="33"/>
                </a:cubicBezTo>
                <a:cubicBezTo>
                  <a:pt x="22" y="23"/>
                  <a:pt x="30" y="15"/>
                  <a:pt x="40" y="15"/>
                </a:cubicBezTo>
                <a:cubicBezTo>
                  <a:pt x="50" y="15"/>
                  <a:pt x="58" y="23"/>
                  <a:pt x="58" y="33"/>
                </a:cubicBezTo>
                <a:lnTo>
                  <a:pt x="58" y="43"/>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65" name="Freeform 153"/>
          <p:cNvSpPr>
            <a:spLocks/>
          </p:cNvSpPr>
          <p:nvPr/>
        </p:nvSpPr>
        <p:spPr bwMode="auto">
          <a:xfrm>
            <a:off x="7542088" y="5053590"/>
            <a:ext cx="406278" cy="404047"/>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nvGrpSpPr>
          <p:cNvPr id="6" name="Group 65"/>
          <p:cNvGrpSpPr/>
          <p:nvPr/>
        </p:nvGrpSpPr>
        <p:grpSpPr>
          <a:xfrm>
            <a:off x="6220656" y="5610732"/>
            <a:ext cx="417441" cy="381724"/>
            <a:chOff x="2046288" y="3759200"/>
            <a:chExt cx="296863" cy="271463"/>
          </a:xfrm>
          <a:solidFill>
            <a:schemeClr val="bg1"/>
          </a:solidFill>
        </p:grpSpPr>
        <p:sp>
          <p:nvSpPr>
            <p:cNvPr id="67" name="Rectangle 160"/>
            <p:cNvSpPr>
              <a:spLocks noChangeArrowheads="1"/>
            </p:cNvSpPr>
            <p:nvPr/>
          </p:nvSpPr>
          <p:spPr bwMode="auto">
            <a:xfrm>
              <a:off x="2065338" y="3973513"/>
              <a:ext cx="55563" cy="571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68" name="Rectangle 161"/>
            <p:cNvSpPr>
              <a:spLocks noChangeArrowheads="1"/>
            </p:cNvSpPr>
            <p:nvPr/>
          </p:nvSpPr>
          <p:spPr bwMode="auto">
            <a:xfrm>
              <a:off x="2139950" y="3935413"/>
              <a:ext cx="55563" cy="952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69" name="Rectangle 162"/>
            <p:cNvSpPr>
              <a:spLocks noChangeArrowheads="1"/>
            </p:cNvSpPr>
            <p:nvPr/>
          </p:nvSpPr>
          <p:spPr bwMode="auto">
            <a:xfrm>
              <a:off x="2212975" y="3898900"/>
              <a:ext cx="57150" cy="131763"/>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70" name="Rectangle 163"/>
            <p:cNvSpPr>
              <a:spLocks noChangeArrowheads="1"/>
            </p:cNvSpPr>
            <p:nvPr/>
          </p:nvSpPr>
          <p:spPr bwMode="auto">
            <a:xfrm>
              <a:off x="2287588" y="3860800"/>
              <a:ext cx="55563" cy="169863"/>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71" name="Freeform 164"/>
            <p:cNvSpPr>
              <a:spLocks/>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grpSp>
        <p:nvGrpSpPr>
          <p:cNvPr id="7" name="Group 71"/>
          <p:cNvGrpSpPr/>
          <p:nvPr/>
        </p:nvGrpSpPr>
        <p:grpSpPr>
          <a:xfrm>
            <a:off x="4901249" y="5072111"/>
            <a:ext cx="421905" cy="368330"/>
            <a:chOff x="1450975" y="3768725"/>
            <a:chExt cx="300038" cy="261938"/>
          </a:xfrm>
          <a:solidFill>
            <a:schemeClr val="bg1"/>
          </a:solidFill>
        </p:grpSpPr>
        <p:sp>
          <p:nvSpPr>
            <p:cNvPr id="73" name="Oval 154"/>
            <p:cNvSpPr>
              <a:spLocks noChangeArrowheads="1"/>
            </p:cNvSpPr>
            <p:nvPr/>
          </p:nvSpPr>
          <p:spPr bwMode="auto">
            <a:xfrm>
              <a:off x="1489075" y="3956050"/>
              <a:ext cx="74613" cy="7461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74" name="Oval 155"/>
            <p:cNvSpPr>
              <a:spLocks noChangeArrowheads="1"/>
            </p:cNvSpPr>
            <p:nvPr/>
          </p:nvSpPr>
          <p:spPr bwMode="auto">
            <a:xfrm>
              <a:off x="1655763" y="3956050"/>
              <a:ext cx="74613" cy="74613"/>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75" name="Freeform 156"/>
            <p:cNvSpPr>
              <a:spLocks noEditPoints="1"/>
            </p:cNvSpPr>
            <p:nvPr/>
          </p:nvSpPr>
          <p:spPr bwMode="auto">
            <a:xfrm>
              <a:off x="1450975" y="3768725"/>
              <a:ext cx="300038" cy="204788"/>
            </a:xfrm>
            <a:custGeom>
              <a:avLst/>
              <a:gdLst/>
              <a:ahLst/>
              <a:cxnLst>
                <a:cxn ang="0">
                  <a:pos x="113" y="0"/>
                </a:cxn>
                <a:cxn ang="0">
                  <a:pos x="40" y="0"/>
                </a:cxn>
                <a:cxn ang="0">
                  <a:pos x="37" y="4"/>
                </a:cxn>
                <a:cxn ang="0">
                  <a:pos x="37" y="15"/>
                </a:cxn>
                <a:cxn ang="0">
                  <a:pos x="19" y="15"/>
                </a:cxn>
                <a:cxn ang="0">
                  <a:pos x="13" y="18"/>
                </a:cxn>
                <a:cxn ang="0">
                  <a:pos x="2" y="40"/>
                </a:cxn>
                <a:cxn ang="0">
                  <a:pos x="0" y="47"/>
                </a:cxn>
                <a:cxn ang="0">
                  <a:pos x="0" y="69"/>
                </a:cxn>
                <a:cxn ang="0">
                  <a:pos x="3" y="75"/>
                </a:cxn>
                <a:cxn ang="0">
                  <a:pos x="5" y="77"/>
                </a:cxn>
                <a:cxn ang="0">
                  <a:pos x="9" y="79"/>
                </a:cxn>
                <a:cxn ang="0">
                  <a:pos x="29" y="65"/>
                </a:cxn>
                <a:cxn ang="0">
                  <a:pos x="50" y="80"/>
                </a:cxn>
                <a:cxn ang="0">
                  <a:pos x="74" y="80"/>
                </a:cxn>
                <a:cxn ang="0">
                  <a:pos x="95" y="65"/>
                </a:cxn>
                <a:cxn ang="0">
                  <a:pos x="115" y="79"/>
                </a:cxn>
                <a:cxn ang="0">
                  <a:pos x="117" y="76"/>
                </a:cxn>
                <a:cxn ang="0">
                  <a:pos x="117" y="4"/>
                </a:cxn>
                <a:cxn ang="0">
                  <a:pos x="113" y="0"/>
                </a:cxn>
                <a:cxn ang="0">
                  <a:pos x="37" y="44"/>
                </a:cxn>
                <a:cxn ang="0">
                  <a:pos x="15" y="44"/>
                </a:cxn>
                <a:cxn ang="0">
                  <a:pos x="22" y="22"/>
                </a:cxn>
                <a:cxn ang="0">
                  <a:pos x="37" y="22"/>
                </a:cxn>
                <a:cxn ang="0">
                  <a:pos x="37" y="44"/>
                </a:cxn>
              </a:cxnLst>
              <a:rect l="0" t="0" r="r" b="b"/>
              <a:pathLst>
                <a:path w="117" h="80">
                  <a:moveTo>
                    <a:pt x="113" y="0"/>
                  </a:moveTo>
                  <a:cubicBezTo>
                    <a:pt x="40" y="0"/>
                    <a:pt x="40" y="0"/>
                    <a:pt x="40" y="0"/>
                  </a:cubicBezTo>
                  <a:cubicBezTo>
                    <a:pt x="38" y="0"/>
                    <a:pt x="37" y="2"/>
                    <a:pt x="37" y="4"/>
                  </a:cubicBezTo>
                  <a:cubicBezTo>
                    <a:pt x="37" y="15"/>
                    <a:pt x="37" y="15"/>
                    <a:pt x="37" y="15"/>
                  </a:cubicBezTo>
                  <a:cubicBezTo>
                    <a:pt x="19" y="15"/>
                    <a:pt x="19" y="15"/>
                    <a:pt x="19" y="15"/>
                  </a:cubicBezTo>
                  <a:cubicBezTo>
                    <a:pt x="17" y="15"/>
                    <a:pt x="14" y="16"/>
                    <a:pt x="13" y="18"/>
                  </a:cubicBezTo>
                  <a:cubicBezTo>
                    <a:pt x="2" y="40"/>
                    <a:pt x="2" y="40"/>
                    <a:pt x="2" y="40"/>
                  </a:cubicBezTo>
                  <a:cubicBezTo>
                    <a:pt x="1" y="42"/>
                    <a:pt x="0" y="45"/>
                    <a:pt x="0" y="47"/>
                  </a:cubicBezTo>
                  <a:cubicBezTo>
                    <a:pt x="0" y="69"/>
                    <a:pt x="0" y="69"/>
                    <a:pt x="0" y="69"/>
                  </a:cubicBezTo>
                  <a:cubicBezTo>
                    <a:pt x="0" y="71"/>
                    <a:pt x="2" y="74"/>
                    <a:pt x="3" y="75"/>
                  </a:cubicBezTo>
                  <a:cubicBezTo>
                    <a:pt x="5" y="77"/>
                    <a:pt x="5" y="77"/>
                    <a:pt x="5" y="77"/>
                  </a:cubicBezTo>
                  <a:cubicBezTo>
                    <a:pt x="6" y="78"/>
                    <a:pt x="8" y="79"/>
                    <a:pt x="9" y="79"/>
                  </a:cubicBezTo>
                  <a:cubicBezTo>
                    <a:pt x="12" y="71"/>
                    <a:pt x="20" y="65"/>
                    <a:pt x="29" y="65"/>
                  </a:cubicBezTo>
                  <a:cubicBezTo>
                    <a:pt x="39" y="65"/>
                    <a:pt x="47" y="71"/>
                    <a:pt x="50" y="80"/>
                  </a:cubicBezTo>
                  <a:cubicBezTo>
                    <a:pt x="74" y="80"/>
                    <a:pt x="74" y="80"/>
                    <a:pt x="74" y="80"/>
                  </a:cubicBezTo>
                  <a:cubicBezTo>
                    <a:pt x="77" y="71"/>
                    <a:pt x="85" y="65"/>
                    <a:pt x="95" y="65"/>
                  </a:cubicBezTo>
                  <a:cubicBezTo>
                    <a:pt x="104" y="65"/>
                    <a:pt x="112" y="71"/>
                    <a:pt x="115" y="79"/>
                  </a:cubicBezTo>
                  <a:cubicBezTo>
                    <a:pt x="116" y="78"/>
                    <a:pt x="117" y="77"/>
                    <a:pt x="117" y="76"/>
                  </a:cubicBezTo>
                  <a:cubicBezTo>
                    <a:pt x="117" y="4"/>
                    <a:pt x="117" y="4"/>
                    <a:pt x="117" y="4"/>
                  </a:cubicBezTo>
                  <a:cubicBezTo>
                    <a:pt x="117" y="2"/>
                    <a:pt x="115" y="0"/>
                    <a:pt x="113" y="0"/>
                  </a:cubicBezTo>
                  <a:close/>
                  <a:moveTo>
                    <a:pt x="37" y="44"/>
                  </a:moveTo>
                  <a:cubicBezTo>
                    <a:pt x="15" y="44"/>
                    <a:pt x="15" y="44"/>
                    <a:pt x="15" y="44"/>
                  </a:cubicBezTo>
                  <a:cubicBezTo>
                    <a:pt x="22" y="22"/>
                    <a:pt x="22" y="22"/>
                    <a:pt x="22" y="22"/>
                  </a:cubicBezTo>
                  <a:cubicBezTo>
                    <a:pt x="37" y="22"/>
                    <a:pt x="37" y="22"/>
                    <a:pt x="37" y="22"/>
                  </a:cubicBezTo>
                  <a:lnTo>
                    <a:pt x="37" y="44"/>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sp>
        <p:nvSpPr>
          <p:cNvPr id="76" name="Freeform 133"/>
          <p:cNvSpPr>
            <a:spLocks/>
          </p:cNvSpPr>
          <p:nvPr/>
        </p:nvSpPr>
        <p:spPr bwMode="auto">
          <a:xfrm>
            <a:off x="4359281" y="3729926"/>
            <a:ext cx="415208" cy="419672"/>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nvGrpSpPr>
          <p:cNvPr id="8" name="Group 76"/>
          <p:cNvGrpSpPr/>
          <p:nvPr/>
        </p:nvGrpSpPr>
        <p:grpSpPr>
          <a:xfrm>
            <a:off x="4919106" y="2414986"/>
            <a:ext cx="386188" cy="415208"/>
            <a:chOff x="2670176" y="1254125"/>
            <a:chExt cx="274638" cy="295275"/>
          </a:xfrm>
          <a:solidFill>
            <a:schemeClr val="bg1"/>
          </a:solidFill>
        </p:grpSpPr>
        <p:sp>
          <p:nvSpPr>
            <p:cNvPr id="78" name="Rectangle 218"/>
            <p:cNvSpPr>
              <a:spLocks noChangeArrowheads="1"/>
            </p:cNvSpPr>
            <p:nvPr/>
          </p:nvSpPr>
          <p:spPr bwMode="auto">
            <a:xfrm>
              <a:off x="2687638" y="1438275"/>
              <a:ext cx="111125" cy="1111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79" name="Rectangle 219"/>
            <p:cNvSpPr>
              <a:spLocks noChangeArrowheads="1"/>
            </p:cNvSpPr>
            <p:nvPr/>
          </p:nvSpPr>
          <p:spPr bwMode="auto">
            <a:xfrm>
              <a:off x="2816226" y="1438275"/>
              <a:ext cx="111125" cy="1111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dirty="0"/>
            </a:p>
          </p:txBody>
        </p:sp>
        <p:sp>
          <p:nvSpPr>
            <p:cNvPr id="80" name="Freeform 220"/>
            <p:cNvSpPr>
              <a:spLocks noEditPoints="1"/>
            </p:cNvSpPr>
            <p:nvPr/>
          </p:nvSpPr>
          <p:spPr bwMode="auto">
            <a:xfrm>
              <a:off x="2670176" y="1254125"/>
              <a:ext cx="274638" cy="166688"/>
            </a:xfrm>
            <a:custGeom>
              <a:avLst/>
              <a:gdLst/>
              <a:ahLst/>
              <a:cxnLst>
                <a:cxn ang="0">
                  <a:pos x="65" y="37"/>
                </a:cxn>
                <a:cxn ang="0">
                  <a:pos x="65" y="36"/>
                </a:cxn>
                <a:cxn ang="0">
                  <a:pos x="94" y="19"/>
                </a:cxn>
                <a:cxn ang="0">
                  <a:pos x="76" y="0"/>
                </a:cxn>
                <a:cxn ang="0">
                  <a:pos x="58" y="29"/>
                </a:cxn>
                <a:cxn ang="0">
                  <a:pos x="58" y="29"/>
                </a:cxn>
                <a:cxn ang="0">
                  <a:pos x="51" y="29"/>
                </a:cxn>
                <a:cxn ang="0">
                  <a:pos x="51" y="29"/>
                </a:cxn>
                <a:cxn ang="0">
                  <a:pos x="33" y="0"/>
                </a:cxn>
                <a:cxn ang="0">
                  <a:pos x="15" y="19"/>
                </a:cxn>
                <a:cxn ang="0">
                  <a:pos x="44" y="36"/>
                </a:cxn>
                <a:cxn ang="0">
                  <a:pos x="44" y="37"/>
                </a:cxn>
                <a:cxn ang="0">
                  <a:pos x="0" y="37"/>
                </a:cxn>
                <a:cxn ang="0">
                  <a:pos x="0" y="66"/>
                </a:cxn>
                <a:cxn ang="0">
                  <a:pos x="51" y="66"/>
                </a:cxn>
                <a:cxn ang="0">
                  <a:pos x="51" y="37"/>
                </a:cxn>
                <a:cxn ang="0">
                  <a:pos x="58" y="37"/>
                </a:cxn>
                <a:cxn ang="0">
                  <a:pos x="58" y="66"/>
                </a:cxn>
                <a:cxn ang="0">
                  <a:pos x="109" y="66"/>
                </a:cxn>
                <a:cxn ang="0">
                  <a:pos x="109" y="37"/>
                </a:cxn>
                <a:cxn ang="0">
                  <a:pos x="65" y="37"/>
                </a:cxn>
                <a:cxn ang="0">
                  <a:pos x="22" y="19"/>
                </a:cxn>
                <a:cxn ang="0">
                  <a:pos x="33" y="8"/>
                </a:cxn>
                <a:cxn ang="0">
                  <a:pos x="43" y="29"/>
                </a:cxn>
                <a:cxn ang="0">
                  <a:pos x="22" y="19"/>
                </a:cxn>
                <a:cxn ang="0">
                  <a:pos x="76" y="8"/>
                </a:cxn>
                <a:cxn ang="0">
                  <a:pos x="87" y="19"/>
                </a:cxn>
                <a:cxn ang="0">
                  <a:pos x="66" y="29"/>
                </a:cxn>
                <a:cxn ang="0">
                  <a:pos x="76" y="8"/>
                </a:cxn>
              </a:cxnLst>
              <a:rect l="0" t="0" r="r" b="b"/>
              <a:pathLst>
                <a:path w="109" h="66">
                  <a:moveTo>
                    <a:pt x="65" y="37"/>
                  </a:moveTo>
                  <a:cubicBezTo>
                    <a:pt x="65" y="36"/>
                    <a:pt x="65" y="36"/>
                    <a:pt x="65" y="36"/>
                  </a:cubicBezTo>
                  <a:cubicBezTo>
                    <a:pt x="76" y="35"/>
                    <a:pt x="94" y="31"/>
                    <a:pt x="94" y="19"/>
                  </a:cubicBezTo>
                  <a:cubicBezTo>
                    <a:pt x="94" y="9"/>
                    <a:pt x="85" y="0"/>
                    <a:pt x="76" y="0"/>
                  </a:cubicBezTo>
                  <a:cubicBezTo>
                    <a:pt x="68" y="0"/>
                    <a:pt x="60" y="8"/>
                    <a:pt x="58" y="29"/>
                  </a:cubicBezTo>
                  <a:cubicBezTo>
                    <a:pt x="58" y="29"/>
                    <a:pt x="58" y="29"/>
                    <a:pt x="58" y="29"/>
                  </a:cubicBezTo>
                  <a:cubicBezTo>
                    <a:pt x="51" y="29"/>
                    <a:pt x="51" y="29"/>
                    <a:pt x="51" y="29"/>
                  </a:cubicBezTo>
                  <a:cubicBezTo>
                    <a:pt x="51" y="29"/>
                    <a:pt x="51" y="29"/>
                    <a:pt x="51" y="29"/>
                  </a:cubicBezTo>
                  <a:cubicBezTo>
                    <a:pt x="49" y="8"/>
                    <a:pt x="41" y="0"/>
                    <a:pt x="33" y="0"/>
                  </a:cubicBezTo>
                  <a:cubicBezTo>
                    <a:pt x="24" y="0"/>
                    <a:pt x="15" y="9"/>
                    <a:pt x="15" y="19"/>
                  </a:cubicBezTo>
                  <a:cubicBezTo>
                    <a:pt x="15" y="31"/>
                    <a:pt x="33" y="35"/>
                    <a:pt x="44" y="36"/>
                  </a:cubicBezTo>
                  <a:cubicBezTo>
                    <a:pt x="44" y="37"/>
                    <a:pt x="44" y="37"/>
                    <a:pt x="44" y="37"/>
                  </a:cubicBezTo>
                  <a:cubicBezTo>
                    <a:pt x="0" y="37"/>
                    <a:pt x="0" y="37"/>
                    <a:pt x="0" y="37"/>
                  </a:cubicBezTo>
                  <a:cubicBezTo>
                    <a:pt x="0" y="66"/>
                    <a:pt x="0" y="66"/>
                    <a:pt x="0" y="66"/>
                  </a:cubicBezTo>
                  <a:cubicBezTo>
                    <a:pt x="51" y="66"/>
                    <a:pt x="51" y="66"/>
                    <a:pt x="51" y="66"/>
                  </a:cubicBezTo>
                  <a:cubicBezTo>
                    <a:pt x="51" y="37"/>
                    <a:pt x="51" y="37"/>
                    <a:pt x="51" y="37"/>
                  </a:cubicBezTo>
                  <a:cubicBezTo>
                    <a:pt x="58" y="37"/>
                    <a:pt x="58" y="37"/>
                    <a:pt x="58" y="37"/>
                  </a:cubicBezTo>
                  <a:cubicBezTo>
                    <a:pt x="58" y="66"/>
                    <a:pt x="58" y="66"/>
                    <a:pt x="58" y="66"/>
                  </a:cubicBezTo>
                  <a:cubicBezTo>
                    <a:pt x="109" y="66"/>
                    <a:pt x="109" y="66"/>
                    <a:pt x="109" y="66"/>
                  </a:cubicBezTo>
                  <a:cubicBezTo>
                    <a:pt x="109" y="37"/>
                    <a:pt x="109" y="37"/>
                    <a:pt x="109" y="37"/>
                  </a:cubicBezTo>
                  <a:lnTo>
                    <a:pt x="65" y="37"/>
                  </a:lnTo>
                  <a:close/>
                  <a:moveTo>
                    <a:pt x="22" y="19"/>
                  </a:moveTo>
                  <a:cubicBezTo>
                    <a:pt x="22" y="13"/>
                    <a:pt x="28" y="8"/>
                    <a:pt x="33" y="8"/>
                  </a:cubicBezTo>
                  <a:cubicBezTo>
                    <a:pt x="38" y="8"/>
                    <a:pt x="42" y="16"/>
                    <a:pt x="43" y="29"/>
                  </a:cubicBezTo>
                  <a:cubicBezTo>
                    <a:pt x="33" y="28"/>
                    <a:pt x="22" y="25"/>
                    <a:pt x="22" y="19"/>
                  </a:cubicBezTo>
                  <a:close/>
                  <a:moveTo>
                    <a:pt x="76" y="8"/>
                  </a:moveTo>
                  <a:cubicBezTo>
                    <a:pt x="81" y="8"/>
                    <a:pt x="87" y="13"/>
                    <a:pt x="87" y="19"/>
                  </a:cubicBezTo>
                  <a:cubicBezTo>
                    <a:pt x="87" y="24"/>
                    <a:pt x="76" y="28"/>
                    <a:pt x="66" y="29"/>
                  </a:cubicBezTo>
                  <a:cubicBezTo>
                    <a:pt x="67" y="16"/>
                    <a:pt x="71" y="8"/>
                    <a:pt x="76" y="8"/>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grpSp>
      <p:sp>
        <p:nvSpPr>
          <p:cNvPr id="81" name="Freeform 5"/>
          <p:cNvSpPr>
            <a:spLocks noEditPoints="1"/>
          </p:cNvSpPr>
          <p:nvPr/>
        </p:nvSpPr>
        <p:spPr bwMode="auto">
          <a:xfrm>
            <a:off x="5966640" y="3445876"/>
            <a:ext cx="979045" cy="918251"/>
          </a:xfrm>
          <a:custGeom>
            <a:avLst/>
            <a:gdLst/>
            <a:ahLst/>
            <a:cxnLst>
              <a:cxn ang="0">
                <a:pos x="624" y="827"/>
              </a:cxn>
              <a:cxn ang="0">
                <a:pos x="480" y="815"/>
              </a:cxn>
              <a:cxn ang="0">
                <a:pos x="532" y="718"/>
              </a:cxn>
              <a:cxn ang="0">
                <a:pos x="431" y="601"/>
              </a:cxn>
              <a:cxn ang="0">
                <a:pos x="468" y="551"/>
              </a:cxn>
              <a:cxn ang="0">
                <a:pos x="358" y="592"/>
              </a:cxn>
              <a:cxn ang="0">
                <a:pos x="216" y="592"/>
              </a:cxn>
              <a:cxn ang="0">
                <a:pos x="61" y="627"/>
              </a:cxn>
              <a:cxn ang="0">
                <a:pos x="658" y="895"/>
              </a:cxn>
              <a:cxn ang="0">
                <a:pos x="204" y="404"/>
              </a:cxn>
              <a:cxn ang="0">
                <a:pos x="270" y="528"/>
              </a:cxn>
              <a:cxn ang="0">
                <a:pos x="358" y="559"/>
              </a:cxn>
              <a:cxn ang="0">
                <a:pos x="447" y="528"/>
              </a:cxn>
              <a:cxn ang="0">
                <a:pos x="512" y="405"/>
              </a:cxn>
              <a:cxn ang="0">
                <a:pos x="562" y="349"/>
              </a:cxn>
              <a:cxn ang="0">
                <a:pos x="183" y="304"/>
              </a:cxn>
              <a:cxn ang="0">
                <a:pos x="204" y="404"/>
              </a:cxn>
              <a:cxn ang="0">
                <a:pos x="954" y="628"/>
              </a:cxn>
              <a:cxn ang="0">
                <a:pos x="846" y="566"/>
              </a:cxn>
              <a:cxn ang="0">
                <a:pos x="867" y="461"/>
              </a:cxn>
              <a:cxn ang="0">
                <a:pos x="746" y="493"/>
              </a:cxn>
              <a:cxn ang="0">
                <a:pos x="687" y="404"/>
              </a:cxn>
              <a:cxn ang="0">
                <a:pos x="625" y="513"/>
              </a:cxn>
              <a:cxn ang="0">
                <a:pos x="520" y="491"/>
              </a:cxn>
              <a:cxn ang="0">
                <a:pos x="553" y="612"/>
              </a:cxn>
              <a:cxn ang="0">
                <a:pos x="463" y="671"/>
              </a:cxn>
              <a:cxn ang="0">
                <a:pos x="572" y="734"/>
              </a:cxn>
              <a:cxn ang="0">
                <a:pos x="550" y="838"/>
              </a:cxn>
              <a:cxn ang="0">
                <a:pos x="671" y="806"/>
              </a:cxn>
              <a:cxn ang="0">
                <a:pos x="730" y="895"/>
              </a:cxn>
              <a:cxn ang="0">
                <a:pos x="793" y="786"/>
              </a:cxn>
              <a:cxn ang="0">
                <a:pos x="898" y="808"/>
              </a:cxn>
              <a:cxn ang="0">
                <a:pos x="865" y="687"/>
              </a:cxn>
              <a:cxn ang="0">
                <a:pos x="709" y="716"/>
              </a:cxn>
              <a:cxn ang="0">
                <a:pos x="709" y="583"/>
              </a:cxn>
              <a:cxn ang="0">
                <a:pos x="709" y="716"/>
              </a:cxn>
              <a:cxn ang="0">
                <a:pos x="178" y="200"/>
              </a:cxn>
              <a:cxn ang="0">
                <a:pos x="145" y="211"/>
              </a:cxn>
              <a:cxn ang="0">
                <a:pos x="580" y="276"/>
              </a:cxn>
              <a:cxn ang="0">
                <a:pos x="551" y="211"/>
              </a:cxn>
              <a:cxn ang="0">
                <a:pos x="435" y="65"/>
              </a:cxn>
              <a:cxn ang="0">
                <a:pos x="431" y="221"/>
              </a:cxn>
              <a:cxn ang="0">
                <a:pos x="330" y="243"/>
              </a:cxn>
              <a:cxn ang="0">
                <a:pos x="291" y="209"/>
              </a:cxn>
              <a:cxn ang="0">
                <a:pos x="290" y="64"/>
              </a:cxn>
              <a:cxn ang="0">
                <a:pos x="395" y="226"/>
              </a:cxn>
              <a:cxn ang="0">
                <a:pos x="419" y="202"/>
              </a:cxn>
              <a:cxn ang="0">
                <a:pos x="417" y="21"/>
              </a:cxn>
              <a:cxn ang="0">
                <a:pos x="330" y="0"/>
              </a:cxn>
              <a:cxn ang="0">
                <a:pos x="306" y="24"/>
              </a:cxn>
              <a:cxn ang="0">
                <a:pos x="310" y="216"/>
              </a:cxn>
              <a:cxn ang="0">
                <a:pos x="330" y="226"/>
              </a:cxn>
            </a:cxnLst>
            <a:rect l="0" t="0" r="r" b="b"/>
            <a:pathLst>
              <a:path w="954" h="895">
                <a:moveTo>
                  <a:pt x="647" y="837"/>
                </a:moveTo>
                <a:cubicBezTo>
                  <a:pt x="642" y="834"/>
                  <a:pt x="628" y="830"/>
                  <a:pt x="624" y="827"/>
                </a:cubicBezTo>
                <a:cubicBezTo>
                  <a:pt x="545" y="880"/>
                  <a:pt x="545" y="880"/>
                  <a:pt x="545" y="880"/>
                </a:cubicBezTo>
                <a:cubicBezTo>
                  <a:pt x="480" y="815"/>
                  <a:pt x="480" y="815"/>
                  <a:pt x="480" y="815"/>
                </a:cubicBezTo>
                <a:cubicBezTo>
                  <a:pt x="536" y="727"/>
                  <a:pt x="536" y="727"/>
                  <a:pt x="536" y="727"/>
                </a:cubicBezTo>
                <a:cubicBezTo>
                  <a:pt x="534" y="723"/>
                  <a:pt x="534" y="722"/>
                  <a:pt x="532" y="718"/>
                </a:cubicBezTo>
                <a:cubicBezTo>
                  <a:pt x="430" y="700"/>
                  <a:pt x="430" y="700"/>
                  <a:pt x="430" y="700"/>
                </a:cubicBezTo>
                <a:cubicBezTo>
                  <a:pt x="431" y="601"/>
                  <a:pt x="431" y="601"/>
                  <a:pt x="431" y="601"/>
                </a:cubicBezTo>
                <a:cubicBezTo>
                  <a:pt x="505" y="588"/>
                  <a:pt x="505" y="588"/>
                  <a:pt x="505" y="588"/>
                </a:cubicBezTo>
                <a:cubicBezTo>
                  <a:pt x="468" y="551"/>
                  <a:pt x="468" y="551"/>
                  <a:pt x="468" y="551"/>
                </a:cubicBezTo>
                <a:cubicBezTo>
                  <a:pt x="437" y="577"/>
                  <a:pt x="399" y="592"/>
                  <a:pt x="358" y="592"/>
                </a:cubicBezTo>
                <a:cubicBezTo>
                  <a:pt x="358" y="592"/>
                  <a:pt x="358" y="592"/>
                  <a:pt x="358" y="592"/>
                </a:cubicBezTo>
                <a:cubicBezTo>
                  <a:pt x="320" y="592"/>
                  <a:pt x="284" y="578"/>
                  <a:pt x="254" y="555"/>
                </a:cubicBezTo>
                <a:cubicBezTo>
                  <a:pt x="216" y="592"/>
                  <a:pt x="216" y="592"/>
                  <a:pt x="216" y="592"/>
                </a:cubicBezTo>
                <a:cubicBezTo>
                  <a:pt x="142" y="592"/>
                  <a:pt x="142" y="592"/>
                  <a:pt x="142" y="592"/>
                </a:cubicBezTo>
                <a:cubicBezTo>
                  <a:pt x="108" y="592"/>
                  <a:pt x="81" y="603"/>
                  <a:pt x="61" y="627"/>
                </a:cubicBezTo>
                <a:cubicBezTo>
                  <a:pt x="0" y="698"/>
                  <a:pt x="10" y="849"/>
                  <a:pt x="15" y="895"/>
                </a:cubicBezTo>
                <a:cubicBezTo>
                  <a:pt x="658" y="895"/>
                  <a:pt x="658" y="895"/>
                  <a:pt x="658" y="895"/>
                </a:cubicBezTo>
                <a:lnTo>
                  <a:pt x="647" y="837"/>
                </a:lnTo>
                <a:close/>
                <a:moveTo>
                  <a:pt x="204" y="404"/>
                </a:moveTo>
                <a:cubicBezTo>
                  <a:pt x="209" y="447"/>
                  <a:pt x="227" y="484"/>
                  <a:pt x="253" y="512"/>
                </a:cubicBezTo>
                <a:cubicBezTo>
                  <a:pt x="258" y="517"/>
                  <a:pt x="264" y="523"/>
                  <a:pt x="270" y="528"/>
                </a:cubicBezTo>
                <a:cubicBezTo>
                  <a:pt x="278" y="534"/>
                  <a:pt x="286" y="539"/>
                  <a:pt x="295" y="544"/>
                </a:cubicBezTo>
                <a:cubicBezTo>
                  <a:pt x="314" y="554"/>
                  <a:pt x="335" y="559"/>
                  <a:pt x="358" y="559"/>
                </a:cubicBezTo>
                <a:cubicBezTo>
                  <a:pt x="381" y="559"/>
                  <a:pt x="403" y="554"/>
                  <a:pt x="422" y="544"/>
                </a:cubicBezTo>
                <a:cubicBezTo>
                  <a:pt x="431" y="539"/>
                  <a:pt x="439" y="534"/>
                  <a:pt x="447" y="528"/>
                </a:cubicBezTo>
                <a:cubicBezTo>
                  <a:pt x="453" y="523"/>
                  <a:pt x="459" y="517"/>
                  <a:pt x="464" y="512"/>
                </a:cubicBezTo>
                <a:cubicBezTo>
                  <a:pt x="490" y="484"/>
                  <a:pt x="507" y="447"/>
                  <a:pt x="512" y="405"/>
                </a:cubicBezTo>
                <a:cubicBezTo>
                  <a:pt x="513" y="405"/>
                  <a:pt x="513" y="405"/>
                  <a:pt x="514" y="405"/>
                </a:cubicBezTo>
                <a:cubicBezTo>
                  <a:pt x="541" y="405"/>
                  <a:pt x="562" y="380"/>
                  <a:pt x="562" y="349"/>
                </a:cubicBezTo>
                <a:cubicBezTo>
                  <a:pt x="562" y="330"/>
                  <a:pt x="554" y="314"/>
                  <a:pt x="542" y="304"/>
                </a:cubicBezTo>
                <a:cubicBezTo>
                  <a:pt x="183" y="304"/>
                  <a:pt x="183" y="304"/>
                  <a:pt x="183" y="304"/>
                </a:cubicBezTo>
                <a:cubicBezTo>
                  <a:pt x="171" y="314"/>
                  <a:pt x="163" y="330"/>
                  <a:pt x="163" y="349"/>
                </a:cubicBezTo>
                <a:cubicBezTo>
                  <a:pt x="163" y="378"/>
                  <a:pt x="181" y="401"/>
                  <a:pt x="204" y="404"/>
                </a:cubicBezTo>
                <a:close/>
                <a:moveTo>
                  <a:pt x="954" y="671"/>
                </a:moveTo>
                <a:cubicBezTo>
                  <a:pt x="954" y="628"/>
                  <a:pt x="954" y="628"/>
                  <a:pt x="954" y="628"/>
                </a:cubicBezTo>
                <a:cubicBezTo>
                  <a:pt x="865" y="612"/>
                  <a:pt x="865" y="612"/>
                  <a:pt x="865" y="612"/>
                </a:cubicBezTo>
                <a:cubicBezTo>
                  <a:pt x="861" y="595"/>
                  <a:pt x="854" y="580"/>
                  <a:pt x="846" y="566"/>
                </a:cubicBezTo>
                <a:cubicBezTo>
                  <a:pt x="898" y="491"/>
                  <a:pt x="898" y="491"/>
                  <a:pt x="898" y="491"/>
                </a:cubicBezTo>
                <a:cubicBezTo>
                  <a:pt x="867" y="461"/>
                  <a:pt x="867" y="461"/>
                  <a:pt x="867" y="461"/>
                </a:cubicBezTo>
                <a:cubicBezTo>
                  <a:pt x="793" y="513"/>
                  <a:pt x="793" y="513"/>
                  <a:pt x="793" y="513"/>
                </a:cubicBezTo>
                <a:cubicBezTo>
                  <a:pt x="778" y="504"/>
                  <a:pt x="763" y="497"/>
                  <a:pt x="746" y="493"/>
                </a:cubicBezTo>
                <a:cubicBezTo>
                  <a:pt x="730" y="404"/>
                  <a:pt x="730" y="404"/>
                  <a:pt x="730" y="404"/>
                </a:cubicBezTo>
                <a:cubicBezTo>
                  <a:pt x="687" y="404"/>
                  <a:pt x="687" y="404"/>
                  <a:pt x="687" y="404"/>
                </a:cubicBezTo>
                <a:cubicBezTo>
                  <a:pt x="671" y="494"/>
                  <a:pt x="671" y="494"/>
                  <a:pt x="671" y="494"/>
                </a:cubicBezTo>
                <a:cubicBezTo>
                  <a:pt x="655" y="498"/>
                  <a:pt x="639" y="504"/>
                  <a:pt x="625" y="513"/>
                </a:cubicBezTo>
                <a:cubicBezTo>
                  <a:pt x="550" y="461"/>
                  <a:pt x="550" y="461"/>
                  <a:pt x="550" y="461"/>
                </a:cubicBezTo>
                <a:cubicBezTo>
                  <a:pt x="520" y="491"/>
                  <a:pt x="520" y="491"/>
                  <a:pt x="520" y="491"/>
                </a:cubicBezTo>
                <a:cubicBezTo>
                  <a:pt x="572" y="566"/>
                  <a:pt x="572" y="566"/>
                  <a:pt x="572" y="566"/>
                </a:cubicBezTo>
                <a:cubicBezTo>
                  <a:pt x="563" y="580"/>
                  <a:pt x="557" y="596"/>
                  <a:pt x="553" y="612"/>
                </a:cubicBezTo>
                <a:cubicBezTo>
                  <a:pt x="463" y="628"/>
                  <a:pt x="463" y="628"/>
                  <a:pt x="463" y="628"/>
                </a:cubicBezTo>
                <a:cubicBezTo>
                  <a:pt x="463" y="671"/>
                  <a:pt x="463" y="671"/>
                  <a:pt x="463" y="671"/>
                </a:cubicBezTo>
                <a:cubicBezTo>
                  <a:pt x="553" y="687"/>
                  <a:pt x="553" y="687"/>
                  <a:pt x="553" y="687"/>
                </a:cubicBezTo>
                <a:cubicBezTo>
                  <a:pt x="557" y="704"/>
                  <a:pt x="564" y="719"/>
                  <a:pt x="572" y="734"/>
                </a:cubicBezTo>
                <a:cubicBezTo>
                  <a:pt x="520" y="808"/>
                  <a:pt x="520" y="808"/>
                  <a:pt x="520" y="808"/>
                </a:cubicBezTo>
                <a:cubicBezTo>
                  <a:pt x="550" y="838"/>
                  <a:pt x="550" y="838"/>
                  <a:pt x="550" y="838"/>
                </a:cubicBezTo>
                <a:cubicBezTo>
                  <a:pt x="625" y="787"/>
                  <a:pt x="625" y="787"/>
                  <a:pt x="625" y="787"/>
                </a:cubicBezTo>
                <a:cubicBezTo>
                  <a:pt x="639" y="795"/>
                  <a:pt x="655" y="802"/>
                  <a:pt x="671" y="806"/>
                </a:cubicBezTo>
                <a:cubicBezTo>
                  <a:pt x="687" y="895"/>
                  <a:pt x="687" y="895"/>
                  <a:pt x="687" y="895"/>
                </a:cubicBezTo>
                <a:cubicBezTo>
                  <a:pt x="730" y="895"/>
                  <a:pt x="730" y="895"/>
                  <a:pt x="730" y="895"/>
                </a:cubicBezTo>
                <a:cubicBezTo>
                  <a:pt x="746" y="806"/>
                  <a:pt x="746" y="806"/>
                  <a:pt x="746" y="806"/>
                </a:cubicBezTo>
                <a:cubicBezTo>
                  <a:pt x="763" y="802"/>
                  <a:pt x="779" y="795"/>
                  <a:pt x="793" y="786"/>
                </a:cubicBezTo>
                <a:cubicBezTo>
                  <a:pt x="867" y="838"/>
                  <a:pt x="867" y="838"/>
                  <a:pt x="867" y="838"/>
                </a:cubicBezTo>
                <a:cubicBezTo>
                  <a:pt x="898" y="808"/>
                  <a:pt x="898" y="808"/>
                  <a:pt x="898" y="808"/>
                </a:cubicBezTo>
                <a:cubicBezTo>
                  <a:pt x="846" y="733"/>
                  <a:pt x="846" y="733"/>
                  <a:pt x="846" y="733"/>
                </a:cubicBezTo>
                <a:cubicBezTo>
                  <a:pt x="854" y="719"/>
                  <a:pt x="861" y="703"/>
                  <a:pt x="865" y="687"/>
                </a:cubicBezTo>
                <a:lnTo>
                  <a:pt x="954" y="671"/>
                </a:lnTo>
                <a:close/>
                <a:moveTo>
                  <a:pt x="709" y="716"/>
                </a:moveTo>
                <a:cubicBezTo>
                  <a:pt x="672" y="716"/>
                  <a:pt x="642" y="686"/>
                  <a:pt x="642" y="650"/>
                </a:cubicBezTo>
                <a:cubicBezTo>
                  <a:pt x="642" y="613"/>
                  <a:pt x="672" y="583"/>
                  <a:pt x="709" y="583"/>
                </a:cubicBezTo>
                <a:cubicBezTo>
                  <a:pt x="745" y="583"/>
                  <a:pt x="775" y="613"/>
                  <a:pt x="775" y="650"/>
                </a:cubicBezTo>
                <a:cubicBezTo>
                  <a:pt x="775" y="686"/>
                  <a:pt x="745" y="716"/>
                  <a:pt x="709" y="716"/>
                </a:cubicBezTo>
                <a:close/>
                <a:moveTo>
                  <a:pt x="290" y="64"/>
                </a:moveTo>
                <a:cubicBezTo>
                  <a:pt x="236" y="92"/>
                  <a:pt x="194" y="146"/>
                  <a:pt x="178" y="200"/>
                </a:cubicBezTo>
                <a:cubicBezTo>
                  <a:pt x="174" y="211"/>
                  <a:pt x="174" y="211"/>
                  <a:pt x="174" y="211"/>
                </a:cubicBezTo>
                <a:cubicBezTo>
                  <a:pt x="145" y="211"/>
                  <a:pt x="145" y="211"/>
                  <a:pt x="145" y="211"/>
                </a:cubicBezTo>
                <a:cubicBezTo>
                  <a:pt x="145" y="276"/>
                  <a:pt x="145" y="276"/>
                  <a:pt x="145" y="276"/>
                </a:cubicBezTo>
                <a:cubicBezTo>
                  <a:pt x="580" y="276"/>
                  <a:pt x="580" y="276"/>
                  <a:pt x="580" y="276"/>
                </a:cubicBezTo>
                <a:cubicBezTo>
                  <a:pt x="580" y="211"/>
                  <a:pt x="580" y="211"/>
                  <a:pt x="580" y="211"/>
                </a:cubicBezTo>
                <a:cubicBezTo>
                  <a:pt x="551" y="211"/>
                  <a:pt x="551" y="211"/>
                  <a:pt x="551" y="211"/>
                </a:cubicBezTo>
                <a:cubicBezTo>
                  <a:pt x="547" y="200"/>
                  <a:pt x="547" y="200"/>
                  <a:pt x="547" y="200"/>
                </a:cubicBezTo>
                <a:cubicBezTo>
                  <a:pt x="531" y="146"/>
                  <a:pt x="489" y="92"/>
                  <a:pt x="435" y="65"/>
                </a:cubicBezTo>
                <a:cubicBezTo>
                  <a:pt x="435" y="205"/>
                  <a:pt x="435" y="205"/>
                  <a:pt x="435" y="205"/>
                </a:cubicBezTo>
                <a:cubicBezTo>
                  <a:pt x="435" y="211"/>
                  <a:pt x="434" y="216"/>
                  <a:pt x="431" y="221"/>
                </a:cubicBezTo>
                <a:cubicBezTo>
                  <a:pt x="424" y="234"/>
                  <a:pt x="411" y="243"/>
                  <a:pt x="396" y="243"/>
                </a:cubicBezTo>
                <a:cubicBezTo>
                  <a:pt x="330" y="243"/>
                  <a:pt x="330" y="243"/>
                  <a:pt x="330" y="243"/>
                </a:cubicBezTo>
                <a:cubicBezTo>
                  <a:pt x="316" y="243"/>
                  <a:pt x="303" y="236"/>
                  <a:pt x="296" y="224"/>
                </a:cubicBezTo>
                <a:cubicBezTo>
                  <a:pt x="293" y="220"/>
                  <a:pt x="292" y="215"/>
                  <a:pt x="291" y="209"/>
                </a:cubicBezTo>
                <a:cubicBezTo>
                  <a:pt x="290" y="207"/>
                  <a:pt x="290" y="205"/>
                  <a:pt x="290" y="203"/>
                </a:cubicBezTo>
                <a:lnTo>
                  <a:pt x="290" y="64"/>
                </a:lnTo>
                <a:close/>
                <a:moveTo>
                  <a:pt x="330" y="226"/>
                </a:moveTo>
                <a:cubicBezTo>
                  <a:pt x="395" y="226"/>
                  <a:pt x="395" y="226"/>
                  <a:pt x="395" y="226"/>
                </a:cubicBezTo>
                <a:cubicBezTo>
                  <a:pt x="404" y="226"/>
                  <a:pt x="412" y="221"/>
                  <a:pt x="416" y="214"/>
                </a:cubicBezTo>
                <a:cubicBezTo>
                  <a:pt x="418" y="210"/>
                  <a:pt x="419" y="206"/>
                  <a:pt x="419" y="202"/>
                </a:cubicBezTo>
                <a:cubicBezTo>
                  <a:pt x="419" y="32"/>
                  <a:pt x="419" y="32"/>
                  <a:pt x="419" y="32"/>
                </a:cubicBezTo>
                <a:cubicBezTo>
                  <a:pt x="419" y="28"/>
                  <a:pt x="418" y="24"/>
                  <a:pt x="417" y="21"/>
                </a:cubicBezTo>
                <a:cubicBezTo>
                  <a:pt x="413" y="9"/>
                  <a:pt x="401" y="0"/>
                  <a:pt x="387" y="0"/>
                </a:cubicBezTo>
                <a:cubicBezTo>
                  <a:pt x="330" y="0"/>
                  <a:pt x="330" y="0"/>
                  <a:pt x="330" y="0"/>
                </a:cubicBezTo>
                <a:cubicBezTo>
                  <a:pt x="318" y="0"/>
                  <a:pt x="308" y="10"/>
                  <a:pt x="307" y="21"/>
                </a:cubicBezTo>
                <a:cubicBezTo>
                  <a:pt x="307" y="22"/>
                  <a:pt x="306" y="23"/>
                  <a:pt x="306" y="24"/>
                </a:cubicBezTo>
                <a:cubicBezTo>
                  <a:pt x="306" y="202"/>
                  <a:pt x="306" y="202"/>
                  <a:pt x="306" y="202"/>
                </a:cubicBezTo>
                <a:cubicBezTo>
                  <a:pt x="306" y="207"/>
                  <a:pt x="308" y="212"/>
                  <a:pt x="310" y="216"/>
                </a:cubicBezTo>
                <a:cubicBezTo>
                  <a:pt x="315" y="222"/>
                  <a:pt x="322" y="226"/>
                  <a:pt x="330" y="226"/>
                </a:cubicBezTo>
                <a:close/>
                <a:moveTo>
                  <a:pt x="330" y="226"/>
                </a:moveTo>
                <a:cubicBezTo>
                  <a:pt x="330" y="226"/>
                  <a:pt x="330" y="226"/>
                  <a:pt x="330" y="226"/>
                </a:cubicBezTo>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endParaRPr lang="en-US" dirty="0"/>
          </a:p>
        </p:txBody>
      </p:sp>
      <p:sp>
        <p:nvSpPr>
          <p:cNvPr id="82" name="Footer Text"/>
          <p:cNvSpPr txBox="1"/>
          <p:nvPr/>
        </p:nvSpPr>
        <p:spPr>
          <a:xfrm>
            <a:off x="8329690" y="2215201"/>
            <a:ext cx="3725080" cy="692305"/>
          </a:xfrm>
          <a:prstGeom prst="rect">
            <a:avLst/>
          </a:prstGeom>
          <a:noFill/>
        </p:spPr>
        <p:txBody>
          <a:bodyPr wrap="square" lIns="0" tIns="0" rIns="0" bIns="0" rtlCol="0">
            <a:spAutoFit/>
          </a:bodyPr>
          <a:lstStyle/>
          <a:p>
            <a:r>
              <a:rPr lang="en-US" sz="1687" b="1" dirty="0">
                <a:solidFill>
                  <a:schemeClr val="accent3"/>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tx1">
                    <a:lumMod val="75000"/>
                    <a:lumOff val="25000"/>
                  </a:schemeClr>
                </a:solidFill>
              </a:rPr>
              <a:t>of lorem ipsum available, but the majority have suffered alteration in some form.</a:t>
            </a:r>
          </a:p>
        </p:txBody>
      </p:sp>
      <p:sp>
        <p:nvSpPr>
          <p:cNvPr id="85" name="Footer Text"/>
          <p:cNvSpPr txBox="1"/>
          <p:nvPr/>
        </p:nvSpPr>
        <p:spPr>
          <a:xfrm>
            <a:off x="8865442" y="3594196"/>
            <a:ext cx="3725080" cy="692305"/>
          </a:xfrm>
          <a:prstGeom prst="rect">
            <a:avLst/>
          </a:prstGeom>
          <a:noFill/>
        </p:spPr>
        <p:txBody>
          <a:bodyPr wrap="square" lIns="0" tIns="0" rIns="0" bIns="0" rtlCol="0">
            <a:spAutoFit/>
          </a:bodyPr>
          <a:lstStyle/>
          <a:p>
            <a:r>
              <a:rPr lang="en-US" sz="1687" b="1" dirty="0">
                <a:solidFill>
                  <a:schemeClr val="accent4"/>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tx1">
                    <a:lumMod val="75000"/>
                    <a:lumOff val="25000"/>
                  </a:schemeClr>
                </a:solidFill>
              </a:rPr>
              <a:t>of lorem ipsum available, but the majority have suffered alteration in some form.</a:t>
            </a:r>
          </a:p>
        </p:txBody>
      </p:sp>
      <p:sp>
        <p:nvSpPr>
          <p:cNvPr id="86" name="Footer Text"/>
          <p:cNvSpPr txBox="1"/>
          <p:nvPr/>
        </p:nvSpPr>
        <p:spPr>
          <a:xfrm>
            <a:off x="8302903" y="4944206"/>
            <a:ext cx="3725080" cy="692305"/>
          </a:xfrm>
          <a:prstGeom prst="rect">
            <a:avLst/>
          </a:prstGeom>
          <a:noFill/>
        </p:spPr>
        <p:txBody>
          <a:bodyPr wrap="square" lIns="0" tIns="0" rIns="0" bIns="0" rtlCol="0">
            <a:spAutoFit/>
          </a:bodyPr>
          <a:lstStyle/>
          <a:p>
            <a:r>
              <a:rPr lang="en-US" sz="1687" b="1" dirty="0">
                <a:solidFill>
                  <a:schemeClr val="accent5"/>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tx1">
                    <a:lumMod val="75000"/>
                    <a:lumOff val="25000"/>
                  </a:schemeClr>
                </a:solidFill>
              </a:rPr>
              <a:t>of lorem ipsum available, but the majority have suffered alteration in some form.</a:t>
            </a:r>
          </a:p>
        </p:txBody>
      </p:sp>
      <p:sp>
        <p:nvSpPr>
          <p:cNvPr id="87" name="Footer Text"/>
          <p:cNvSpPr txBox="1"/>
          <p:nvPr/>
        </p:nvSpPr>
        <p:spPr>
          <a:xfrm>
            <a:off x="781054" y="2215201"/>
            <a:ext cx="3725080" cy="692305"/>
          </a:xfrm>
          <a:prstGeom prst="rect">
            <a:avLst/>
          </a:prstGeom>
          <a:noFill/>
        </p:spPr>
        <p:txBody>
          <a:bodyPr wrap="square" lIns="0" tIns="0" rIns="0" bIns="0" rtlCol="0">
            <a:spAutoFit/>
          </a:bodyPr>
          <a:lstStyle/>
          <a:p>
            <a:pPr algn="r"/>
            <a:r>
              <a:rPr lang="en-US" sz="1687" b="1" dirty="0">
                <a:solidFill>
                  <a:schemeClr val="accent1"/>
                </a:solidFill>
              </a:rPr>
              <a:t>Title Goes Here</a:t>
            </a:r>
            <a:r>
              <a:rPr lang="en-US" sz="1406" dirty="0">
                <a:solidFill>
                  <a:schemeClr val="accent1"/>
                </a:solidFill>
              </a:rPr>
              <a:t/>
            </a:r>
            <a:br>
              <a:rPr lang="en-US" sz="1406" dirty="0">
                <a:solidFill>
                  <a:schemeClr val="accent1"/>
                </a:solidFill>
              </a:rPr>
            </a:br>
            <a:r>
              <a:rPr lang="en-US" sz="1406" dirty="0">
                <a:solidFill>
                  <a:schemeClr val="tx1">
                    <a:lumMod val="75000"/>
                    <a:lumOff val="25000"/>
                  </a:schemeClr>
                </a:solidFill>
              </a:rPr>
              <a:t>of lorem ipsum available, but the majority have suffered alteration in some form.</a:t>
            </a:r>
          </a:p>
        </p:txBody>
      </p:sp>
      <p:sp>
        <p:nvSpPr>
          <p:cNvPr id="88" name="Footer Text"/>
          <p:cNvSpPr txBox="1"/>
          <p:nvPr/>
        </p:nvSpPr>
        <p:spPr>
          <a:xfrm>
            <a:off x="239837" y="3594196"/>
            <a:ext cx="3725080" cy="692305"/>
          </a:xfrm>
          <a:prstGeom prst="rect">
            <a:avLst/>
          </a:prstGeom>
          <a:noFill/>
        </p:spPr>
        <p:txBody>
          <a:bodyPr wrap="square" lIns="0" tIns="0" rIns="0" bIns="0" rtlCol="0">
            <a:spAutoFit/>
          </a:bodyPr>
          <a:lstStyle/>
          <a:p>
            <a:pPr algn="r"/>
            <a:r>
              <a:rPr lang="en-US" sz="1687" b="1" dirty="0">
                <a:solidFill>
                  <a:schemeClr val="accent4"/>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tx1">
                    <a:lumMod val="75000"/>
                    <a:lumOff val="25000"/>
                  </a:schemeClr>
                </a:solidFill>
              </a:rPr>
              <a:t>of lorem ipsum available, but the majority have suffered alteration in some form.</a:t>
            </a:r>
          </a:p>
        </p:txBody>
      </p:sp>
      <p:sp>
        <p:nvSpPr>
          <p:cNvPr id="89" name="Footer Text"/>
          <p:cNvSpPr txBox="1"/>
          <p:nvPr/>
        </p:nvSpPr>
        <p:spPr>
          <a:xfrm>
            <a:off x="754266" y="4944206"/>
            <a:ext cx="3725080" cy="692305"/>
          </a:xfrm>
          <a:prstGeom prst="rect">
            <a:avLst/>
          </a:prstGeom>
          <a:noFill/>
        </p:spPr>
        <p:txBody>
          <a:bodyPr wrap="square" lIns="0" tIns="0" rIns="0" bIns="0" rtlCol="0">
            <a:spAutoFit/>
          </a:bodyPr>
          <a:lstStyle/>
          <a:p>
            <a:pPr algn="r"/>
            <a:r>
              <a:rPr lang="en-US" sz="1687" b="1" dirty="0">
                <a:solidFill>
                  <a:schemeClr val="accent3"/>
                </a:solidFill>
              </a:rPr>
              <a:t>Title Goes Here</a:t>
            </a:r>
            <a:r>
              <a:rPr lang="en-US" sz="1406" dirty="0">
                <a:solidFill>
                  <a:schemeClr val="accent3"/>
                </a:solidFill>
              </a:rPr>
              <a:t/>
            </a:r>
            <a:br>
              <a:rPr lang="en-US" sz="1406" dirty="0">
                <a:solidFill>
                  <a:schemeClr val="accent3"/>
                </a:solidFill>
              </a:rPr>
            </a:br>
            <a:r>
              <a:rPr lang="en-US" sz="1406" dirty="0">
                <a:solidFill>
                  <a:schemeClr val="tx1">
                    <a:lumMod val="75000"/>
                    <a:lumOff val="25000"/>
                  </a:schemeClr>
                </a:solidFill>
              </a:rPr>
              <a:t>of lorem ipsum available, but the majority have suffered alteration in some form.</a:t>
            </a:r>
          </a:p>
        </p:txBody>
      </p:sp>
      <p:sp>
        <p:nvSpPr>
          <p:cNvPr id="90" name="Footer Text"/>
          <p:cNvSpPr txBox="1"/>
          <p:nvPr/>
        </p:nvSpPr>
        <p:spPr>
          <a:xfrm>
            <a:off x="2061394" y="1312069"/>
            <a:ext cx="3725080" cy="692305"/>
          </a:xfrm>
          <a:prstGeom prst="rect">
            <a:avLst/>
          </a:prstGeom>
          <a:noFill/>
        </p:spPr>
        <p:txBody>
          <a:bodyPr wrap="square" lIns="0" tIns="0" rIns="0" bIns="0" rtlCol="0">
            <a:spAutoFit/>
          </a:bodyPr>
          <a:lstStyle/>
          <a:p>
            <a:pPr algn="r"/>
            <a:r>
              <a:rPr lang="en-US" sz="1687" b="1" dirty="0">
                <a:solidFill>
                  <a:schemeClr val="accent2"/>
                </a:solidFill>
              </a:rPr>
              <a:t>Title Goes Here</a:t>
            </a:r>
            <a:r>
              <a:rPr lang="en-US" sz="1406" dirty="0">
                <a:solidFill>
                  <a:schemeClr val="accent2"/>
                </a:solidFill>
              </a:rPr>
              <a:t/>
            </a:r>
            <a:br>
              <a:rPr lang="en-US" sz="1406" dirty="0">
                <a:solidFill>
                  <a:schemeClr val="accent2"/>
                </a:solidFill>
              </a:rPr>
            </a:br>
            <a:r>
              <a:rPr lang="en-US" sz="1406" dirty="0">
                <a:solidFill>
                  <a:schemeClr val="tx1">
                    <a:lumMod val="75000"/>
                    <a:lumOff val="25000"/>
                  </a:schemeClr>
                </a:solidFill>
              </a:rPr>
              <a:t>of lorem ipsum available, but the majority have suffered alteration in some form.</a:t>
            </a:r>
          </a:p>
        </p:txBody>
      </p:sp>
      <p:sp>
        <p:nvSpPr>
          <p:cNvPr id="91" name="Footer Text"/>
          <p:cNvSpPr txBox="1"/>
          <p:nvPr/>
        </p:nvSpPr>
        <p:spPr>
          <a:xfrm>
            <a:off x="7002901" y="5977127"/>
            <a:ext cx="3725080" cy="692305"/>
          </a:xfrm>
          <a:prstGeom prst="rect">
            <a:avLst/>
          </a:prstGeom>
          <a:noFill/>
        </p:spPr>
        <p:txBody>
          <a:bodyPr wrap="square" lIns="0" tIns="0" rIns="0" bIns="0" rtlCol="0">
            <a:spAutoFit/>
          </a:bodyPr>
          <a:lstStyle/>
          <a:p>
            <a:r>
              <a:rPr lang="en-US" sz="1687" b="1" dirty="0">
                <a:solidFill>
                  <a:schemeClr val="accent6"/>
                </a:solidFill>
              </a:rPr>
              <a:t>Title Goes Here</a:t>
            </a:r>
            <a:r>
              <a:rPr lang="en-US" sz="1406" dirty="0">
                <a:solidFill>
                  <a:schemeClr val="tx1">
                    <a:lumMod val="75000"/>
                    <a:lumOff val="25000"/>
                  </a:schemeClr>
                </a:solidFill>
              </a:rPr>
              <a:t/>
            </a:r>
            <a:br>
              <a:rPr lang="en-US" sz="1406" dirty="0">
                <a:solidFill>
                  <a:schemeClr val="tx1">
                    <a:lumMod val="75000"/>
                    <a:lumOff val="25000"/>
                  </a:schemeClr>
                </a:solidFill>
              </a:rPr>
            </a:br>
            <a:r>
              <a:rPr lang="en-US" sz="1406" dirty="0">
                <a:solidFill>
                  <a:schemeClr val="tx1">
                    <a:lumMod val="75000"/>
                    <a:lumOff val="25000"/>
                  </a:schemeClr>
                </a:solidFill>
              </a:rPr>
              <a:t>of lorem ipsum available, but the majority have suffered alteration in some form.</a:t>
            </a:r>
          </a:p>
        </p:txBody>
      </p:sp>
      <p:sp>
        <p:nvSpPr>
          <p:cNvPr id="52" name="文本框 51"/>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381000" y="289867"/>
            <a:ext cx="458492" cy="446733"/>
            <a:chOff x="381000" y="289867"/>
            <a:chExt cx="458492" cy="446733"/>
          </a:xfrm>
        </p:grpSpPr>
        <p:sp>
          <p:nvSpPr>
            <p:cNvPr id="61" name="矩形 60"/>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679931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500" fill="hold"/>
                                        <p:tgtEl>
                                          <p:spTgt spid="81"/>
                                        </p:tgtEl>
                                        <p:attrNameLst>
                                          <p:attrName>ppt_w</p:attrName>
                                        </p:attrNameLst>
                                      </p:cBhvr>
                                      <p:tavLst>
                                        <p:tav tm="0">
                                          <p:val>
                                            <p:fltVal val="0"/>
                                          </p:val>
                                        </p:tav>
                                        <p:tav tm="100000">
                                          <p:val>
                                            <p:strVal val="#ppt_w"/>
                                          </p:val>
                                        </p:tav>
                                      </p:tavLst>
                                    </p:anim>
                                    <p:anim calcmode="lin" valueType="num">
                                      <p:cBhvr>
                                        <p:cTn id="14" dur="500" fill="hold"/>
                                        <p:tgtEl>
                                          <p:spTgt spid="81"/>
                                        </p:tgtEl>
                                        <p:attrNameLst>
                                          <p:attrName>ppt_h</p:attrName>
                                        </p:attrNameLst>
                                      </p:cBhvr>
                                      <p:tavLst>
                                        <p:tav tm="0">
                                          <p:val>
                                            <p:fltVal val="0"/>
                                          </p:val>
                                        </p:tav>
                                        <p:tav tm="100000">
                                          <p:val>
                                            <p:strVal val="#ppt_h"/>
                                          </p:val>
                                        </p:tav>
                                      </p:tavLst>
                                    </p:anim>
                                    <p:animEffect transition="in" filter="fade">
                                      <p:cBhvr>
                                        <p:cTn id="15" dur="500"/>
                                        <p:tgtEl>
                                          <p:spTgt spid="81"/>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down)">
                                      <p:cBhvr>
                                        <p:cTn id="19" dur="500"/>
                                        <p:tgtEl>
                                          <p:spTgt spid="5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p:cTn id="22" dur="500" fill="hold"/>
                                        <p:tgtEl>
                                          <p:spTgt spid="56"/>
                                        </p:tgtEl>
                                        <p:attrNameLst>
                                          <p:attrName>ppt_w</p:attrName>
                                        </p:attrNameLst>
                                      </p:cBhvr>
                                      <p:tavLst>
                                        <p:tav tm="0">
                                          <p:val>
                                            <p:fltVal val="0"/>
                                          </p:val>
                                        </p:tav>
                                        <p:tav tm="100000">
                                          <p:val>
                                            <p:strVal val="#ppt_w"/>
                                          </p:val>
                                        </p:tav>
                                      </p:tavLst>
                                    </p:anim>
                                    <p:anim calcmode="lin" valueType="num">
                                      <p:cBhvr>
                                        <p:cTn id="23" dur="500" fill="hold"/>
                                        <p:tgtEl>
                                          <p:spTgt spid="56"/>
                                        </p:tgtEl>
                                        <p:attrNameLst>
                                          <p:attrName>ppt_h</p:attrName>
                                        </p:attrNameLst>
                                      </p:cBhvr>
                                      <p:tavLst>
                                        <p:tav tm="0">
                                          <p:val>
                                            <p:fltVal val="0"/>
                                          </p:val>
                                        </p:tav>
                                        <p:tav tm="100000">
                                          <p:val>
                                            <p:strVal val="#ppt_h"/>
                                          </p:val>
                                        </p:tav>
                                      </p:tavLst>
                                    </p:anim>
                                    <p:animEffect transition="in" filter="fade">
                                      <p:cBhvr>
                                        <p:cTn id="24" dur="500"/>
                                        <p:tgtEl>
                                          <p:spTgt spid="56"/>
                                        </p:tgtEl>
                                      </p:cBhvr>
                                    </p:animEffect>
                                  </p:childTnLst>
                                </p:cTn>
                              </p:par>
                            </p:childTnLst>
                          </p:cTn>
                        </p:par>
                        <p:par>
                          <p:cTn id="25" fill="hold">
                            <p:stCondLst>
                              <p:cond delay="1500"/>
                            </p:stCondLst>
                            <p:childTnLst>
                              <p:par>
                                <p:cTn id="26" presetID="53"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2" presetClass="entr" presetSubtype="8" fill="hold" grpId="0" nodeType="withEffect">
                                  <p:stCondLst>
                                    <p:cond delay="0"/>
                                  </p:stCondLst>
                                  <p:childTnLst>
                                    <p:set>
                                      <p:cBhvr>
                                        <p:cTn id="32" dur="1" fill="hold">
                                          <p:stCondLst>
                                            <p:cond delay="0"/>
                                          </p:stCondLst>
                                        </p:cTn>
                                        <p:tgtEl>
                                          <p:spTgt spid="87"/>
                                        </p:tgtEl>
                                        <p:attrNameLst>
                                          <p:attrName>style.visibility</p:attrName>
                                        </p:attrNameLst>
                                      </p:cBhvr>
                                      <p:to>
                                        <p:strVal val="visible"/>
                                      </p:to>
                                    </p:set>
                                    <p:anim calcmode="lin" valueType="num">
                                      <p:cBhvr additive="base">
                                        <p:cTn id="33" dur="500" fill="hold"/>
                                        <p:tgtEl>
                                          <p:spTgt spid="87"/>
                                        </p:tgtEl>
                                        <p:attrNameLst>
                                          <p:attrName>ppt_x</p:attrName>
                                        </p:attrNameLst>
                                      </p:cBhvr>
                                      <p:tavLst>
                                        <p:tav tm="0">
                                          <p:val>
                                            <p:strVal val="0-#ppt_w/2"/>
                                          </p:val>
                                        </p:tav>
                                        <p:tav tm="100000">
                                          <p:val>
                                            <p:strVal val="#ppt_x"/>
                                          </p:val>
                                        </p:tav>
                                      </p:tavLst>
                                    </p:anim>
                                    <p:anim calcmode="lin" valueType="num">
                                      <p:cBhvr additive="base">
                                        <p:cTn id="34" dur="500" fill="hold"/>
                                        <p:tgtEl>
                                          <p:spTgt spid="87"/>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2" presetClass="entr" presetSubtype="4"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down)">
                                      <p:cBhvr>
                                        <p:cTn id="38" dur="500"/>
                                        <p:tgtEl>
                                          <p:spTgt spid="20"/>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childTnLst>
                          </p:cTn>
                        </p:par>
                        <p:par>
                          <p:cTn id="44" fill="hold">
                            <p:stCondLst>
                              <p:cond delay="2500"/>
                            </p:stCondLst>
                            <p:childTnLst>
                              <p:par>
                                <p:cTn id="45" presetID="53" presetClass="entr" presetSubtype="0"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2" presetClass="entr" presetSubtype="8" fill="hold" grpId="0" nodeType="withEffect">
                                  <p:stCondLst>
                                    <p:cond delay="0"/>
                                  </p:stCondLst>
                                  <p:childTnLst>
                                    <p:set>
                                      <p:cBhvr>
                                        <p:cTn id="51" dur="1" fill="hold">
                                          <p:stCondLst>
                                            <p:cond delay="0"/>
                                          </p:stCondLst>
                                        </p:cTn>
                                        <p:tgtEl>
                                          <p:spTgt spid="90"/>
                                        </p:tgtEl>
                                        <p:attrNameLst>
                                          <p:attrName>style.visibility</p:attrName>
                                        </p:attrNameLst>
                                      </p:cBhvr>
                                      <p:to>
                                        <p:strVal val="visible"/>
                                      </p:to>
                                    </p:set>
                                    <p:anim calcmode="lin" valueType="num">
                                      <p:cBhvr additive="base">
                                        <p:cTn id="52" dur="500" fill="hold"/>
                                        <p:tgtEl>
                                          <p:spTgt spid="90"/>
                                        </p:tgtEl>
                                        <p:attrNameLst>
                                          <p:attrName>ppt_x</p:attrName>
                                        </p:attrNameLst>
                                      </p:cBhvr>
                                      <p:tavLst>
                                        <p:tav tm="0">
                                          <p:val>
                                            <p:strVal val="0-#ppt_w/2"/>
                                          </p:val>
                                        </p:tav>
                                        <p:tav tm="100000">
                                          <p:val>
                                            <p:strVal val="#ppt_x"/>
                                          </p:val>
                                        </p:tav>
                                      </p:tavLst>
                                    </p:anim>
                                    <p:anim calcmode="lin" valueType="num">
                                      <p:cBhvr additive="base">
                                        <p:cTn id="53" dur="500" fill="hold"/>
                                        <p:tgtEl>
                                          <p:spTgt spid="90"/>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22" presetClass="entr" presetSubtype="4" fill="hold"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par>
                                <p:cTn id="58" presetID="53"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childTnLst>
                          </p:cTn>
                        </p:par>
                        <p:par>
                          <p:cTn id="63" fill="hold">
                            <p:stCondLst>
                              <p:cond delay="3500"/>
                            </p:stCondLst>
                            <p:childTnLst>
                              <p:par>
                                <p:cTn id="64" presetID="53"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500" fill="hold"/>
                                        <p:tgtEl>
                                          <p:spTgt spid="5"/>
                                        </p:tgtEl>
                                        <p:attrNameLst>
                                          <p:attrName>ppt_w</p:attrName>
                                        </p:attrNameLst>
                                      </p:cBhvr>
                                      <p:tavLst>
                                        <p:tav tm="0">
                                          <p:val>
                                            <p:fltVal val="0"/>
                                          </p:val>
                                        </p:tav>
                                        <p:tav tm="100000">
                                          <p:val>
                                            <p:strVal val="#ppt_w"/>
                                          </p:val>
                                        </p:tav>
                                      </p:tavLst>
                                    </p:anim>
                                    <p:anim calcmode="lin" valueType="num">
                                      <p:cBhvr>
                                        <p:cTn id="67" dur="500" fill="hold"/>
                                        <p:tgtEl>
                                          <p:spTgt spid="5"/>
                                        </p:tgtEl>
                                        <p:attrNameLst>
                                          <p:attrName>ppt_h</p:attrName>
                                        </p:attrNameLst>
                                      </p:cBhvr>
                                      <p:tavLst>
                                        <p:tav tm="0">
                                          <p:val>
                                            <p:fltVal val="0"/>
                                          </p:val>
                                        </p:tav>
                                        <p:tav tm="100000">
                                          <p:val>
                                            <p:strVal val="#ppt_h"/>
                                          </p:val>
                                        </p:tav>
                                      </p:tavLst>
                                    </p:anim>
                                    <p:animEffect transition="in" filter="fade">
                                      <p:cBhvr>
                                        <p:cTn id="68" dur="500"/>
                                        <p:tgtEl>
                                          <p:spTgt spid="5"/>
                                        </p:tgtEl>
                                      </p:cBhvr>
                                    </p:animEffect>
                                  </p:childTnLst>
                                </p:cTn>
                              </p:par>
                              <p:par>
                                <p:cTn id="69" presetID="2" presetClass="entr" presetSubtype="2" fill="hold" grpId="0"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1+#ppt_w/2"/>
                                          </p:val>
                                        </p:tav>
                                        <p:tav tm="100000">
                                          <p:val>
                                            <p:strVal val="#ppt_x"/>
                                          </p:val>
                                        </p:tav>
                                      </p:tavLst>
                                    </p:anim>
                                    <p:anim calcmode="lin" valueType="num">
                                      <p:cBhvr additive="base">
                                        <p:cTn id="72" dur="500" fill="hold"/>
                                        <p:tgtEl>
                                          <p:spTgt spid="82"/>
                                        </p:tgtEl>
                                        <p:attrNameLst>
                                          <p:attrName>ppt_y</p:attrName>
                                        </p:attrNameLst>
                                      </p:cBhvr>
                                      <p:tavLst>
                                        <p:tav tm="0">
                                          <p:val>
                                            <p:strVal val="#ppt_y"/>
                                          </p:val>
                                        </p:tav>
                                        <p:tav tm="100000">
                                          <p:val>
                                            <p:strVal val="#ppt_y"/>
                                          </p:val>
                                        </p:tav>
                                      </p:tavLst>
                                    </p:anim>
                                  </p:childTnLst>
                                </p:cTn>
                              </p:par>
                            </p:childTnLst>
                          </p:cTn>
                        </p:par>
                        <p:par>
                          <p:cTn id="73" fill="hold">
                            <p:stCondLst>
                              <p:cond delay="4000"/>
                            </p:stCondLst>
                            <p:childTnLst>
                              <p:par>
                                <p:cTn id="74" presetID="22" presetClass="entr" presetSubtype="8" fill="hold" nodeType="after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wipe(left)">
                                      <p:cBhvr>
                                        <p:cTn id="76" dur="500"/>
                                        <p:tgtEl>
                                          <p:spTgt spid="49"/>
                                        </p:tgtEl>
                                      </p:cBhvr>
                                    </p:animEffect>
                                  </p:childTnLst>
                                </p:cTn>
                              </p:par>
                              <p:par>
                                <p:cTn id="77" presetID="53" presetClass="entr" presetSubtype="0"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p:cTn id="79" dur="500" fill="hold"/>
                                        <p:tgtEl>
                                          <p:spTgt spid="47"/>
                                        </p:tgtEl>
                                        <p:attrNameLst>
                                          <p:attrName>ppt_w</p:attrName>
                                        </p:attrNameLst>
                                      </p:cBhvr>
                                      <p:tavLst>
                                        <p:tav tm="0">
                                          <p:val>
                                            <p:fltVal val="0"/>
                                          </p:val>
                                        </p:tav>
                                        <p:tav tm="100000">
                                          <p:val>
                                            <p:strVal val="#ppt_w"/>
                                          </p:val>
                                        </p:tav>
                                      </p:tavLst>
                                    </p:anim>
                                    <p:anim calcmode="lin" valueType="num">
                                      <p:cBhvr>
                                        <p:cTn id="80" dur="500" fill="hold"/>
                                        <p:tgtEl>
                                          <p:spTgt spid="47"/>
                                        </p:tgtEl>
                                        <p:attrNameLst>
                                          <p:attrName>ppt_h</p:attrName>
                                        </p:attrNameLst>
                                      </p:cBhvr>
                                      <p:tavLst>
                                        <p:tav tm="0">
                                          <p:val>
                                            <p:fltVal val="0"/>
                                          </p:val>
                                        </p:tav>
                                        <p:tav tm="100000">
                                          <p:val>
                                            <p:strVal val="#ppt_h"/>
                                          </p:val>
                                        </p:tav>
                                      </p:tavLst>
                                    </p:anim>
                                    <p:animEffect transition="in" filter="fade">
                                      <p:cBhvr>
                                        <p:cTn id="81" dur="500"/>
                                        <p:tgtEl>
                                          <p:spTgt spid="47"/>
                                        </p:tgtEl>
                                      </p:cBhvr>
                                    </p:animEffect>
                                  </p:childTnLst>
                                </p:cTn>
                              </p:par>
                            </p:childTnLst>
                          </p:cTn>
                        </p:par>
                        <p:par>
                          <p:cTn id="82" fill="hold">
                            <p:stCondLst>
                              <p:cond delay="4500"/>
                            </p:stCondLst>
                            <p:childTnLst>
                              <p:par>
                                <p:cTn id="83" presetID="53"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 calcmode="lin" valueType="num">
                                      <p:cBhvr>
                                        <p:cTn id="85" dur="500" fill="hold"/>
                                        <p:tgtEl>
                                          <p:spTgt spid="64"/>
                                        </p:tgtEl>
                                        <p:attrNameLst>
                                          <p:attrName>ppt_w</p:attrName>
                                        </p:attrNameLst>
                                      </p:cBhvr>
                                      <p:tavLst>
                                        <p:tav tm="0">
                                          <p:val>
                                            <p:fltVal val="0"/>
                                          </p:val>
                                        </p:tav>
                                        <p:tav tm="100000">
                                          <p:val>
                                            <p:strVal val="#ppt_w"/>
                                          </p:val>
                                        </p:tav>
                                      </p:tavLst>
                                    </p:anim>
                                    <p:anim calcmode="lin" valueType="num">
                                      <p:cBhvr>
                                        <p:cTn id="86" dur="500" fill="hold"/>
                                        <p:tgtEl>
                                          <p:spTgt spid="64"/>
                                        </p:tgtEl>
                                        <p:attrNameLst>
                                          <p:attrName>ppt_h</p:attrName>
                                        </p:attrNameLst>
                                      </p:cBhvr>
                                      <p:tavLst>
                                        <p:tav tm="0">
                                          <p:val>
                                            <p:fltVal val="0"/>
                                          </p:val>
                                        </p:tav>
                                        <p:tav tm="100000">
                                          <p:val>
                                            <p:strVal val="#ppt_h"/>
                                          </p:val>
                                        </p:tav>
                                      </p:tavLst>
                                    </p:anim>
                                    <p:animEffect transition="in" filter="fade">
                                      <p:cBhvr>
                                        <p:cTn id="87" dur="500"/>
                                        <p:tgtEl>
                                          <p:spTgt spid="64"/>
                                        </p:tgtEl>
                                      </p:cBhvr>
                                    </p:animEffect>
                                  </p:childTnLst>
                                </p:cTn>
                              </p:par>
                              <p:par>
                                <p:cTn id="88" presetID="2" presetClass="entr" presetSubtype="2" fill="hold" grpId="0" nodeType="withEffect">
                                  <p:stCondLst>
                                    <p:cond delay="0"/>
                                  </p:stCondLst>
                                  <p:childTnLst>
                                    <p:set>
                                      <p:cBhvr>
                                        <p:cTn id="89" dur="1" fill="hold">
                                          <p:stCondLst>
                                            <p:cond delay="0"/>
                                          </p:stCondLst>
                                        </p:cTn>
                                        <p:tgtEl>
                                          <p:spTgt spid="85"/>
                                        </p:tgtEl>
                                        <p:attrNameLst>
                                          <p:attrName>style.visibility</p:attrName>
                                        </p:attrNameLst>
                                      </p:cBhvr>
                                      <p:to>
                                        <p:strVal val="visible"/>
                                      </p:to>
                                    </p:set>
                                    <p:anim calcmode="lin" valueType="num">
                                      <p:cBhvr additive="base">
                                        <p:cTn id="90" dur="500" fill="hold"/>
                                        <p:tgtEl>
                                          <p:spTgt spid="85"/>
                                        </p:tgtEl>
                                        <p:attrNameLst>
                                          <p:attrName>ppt_x</p:attrName>
                                        </p:attrNameLst>
                                      </p:cBhvr>
                                      <p:tavLst>
                                        <p:tav tm="0">
                                          <p:val>
                                            <p:strVal val="1+#ppt_w/2"/>
                                          </p:val>
                                        </p:tav>
                                        <p:tav tm="100000">
                                          <p:val>
                                            <p:strVal val="#ppt_x"/>
                                          </p:val>
                                        </p:tav>
                                      </p:tavLst>
                                    </p:anim>
                                    <p:anim calcmode="lin" valueType="num">
                                      <p:cBhvr additive="base">
                                        <p:cTn id="91" dur="500" fill="hold"/>
                                        <p:tgtEl>
                                          <p:spTgt spid="85"/>
                                        </p:tgtEl>
                                        <p:attrNameLst>
                                          <p:attrName>ppt_y</p:attrName>
                                        </p:attrNameLst>
                                      </p:cBhvr>
                                      <p:tavLst>
                                        <p:tav tm="0">
                                          <p:val>
                                            <p:strVal val="#ppt_y"/>
                                          </p:val>
                                        </p:tav>
                                        <p:tav tm="100000">
                                          <p:val>
                                            <p:strVal val="#ppt_y"/>
                                          </p:val>
                                        </p:tav>
                                      </p:tavLst>
                                    </p:anim>
                                  </p:childTnLst>
                                </p:cTn>
                              </p:par>
                            </p:childTnLst>
                          </p:cTn>
                        </p:par>
                        <p:par>
                          <p:cTn id="92" fill="hold">
                            <p:stCondLst>
                              <p:cond delay="5000"/>
                            </p:stCondLst>
                            <p:childTnLst>
                              <p:par>
                                <p:cTn id="93" presetID="22" presetClass="entr" presetSubtype="1" fill="hold" nodeType="after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wipe(up)">
                                      <p:cBhvr>
                                        <p:cTn id="95" dur="500"/>
                                        <p:tgtEl>
                                          <p:spTgt spid="54"/>
                                        </p:tgtEl>
                                      </p:cBhvr>
                                    </p:animEffect>
                                  </p:childTnLst>
                                </p:cTn>
                              </p:par>
                              <p:par>
                                <p:cTn id="96" presetID="53" presetClass="entr" presetSubtype="0"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childTnLst>
                          </p:cTn>
                        </p:par>
                        <p:par>
                          <p:cTn id="101" fill="hold">
                            <p:stCondLst>
                              <p:cond delay="5500"/>
                            </p:stCondLst>
                            <p:childTnLst>
                              <p:par>
                                <p:cTn id="102" presetID="53" presetClass="entr" presetSubtype="0" fill="hold" grpId="0" nodeType="after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p:cTn id="104" dur="500" fill="hold"/>
                                        <p:tgtEl>
                                          <p:spTgt spid="65"/>
                                        </p:tgtEl>
                                        <p:attrNameLst>
                                          <p:attrName>ppt_w</p:attrName>
                                        </p:attrNameLst>
                                      </p:cBhvr>
                                      <p:tavLst>
                                        <p:tav tm="0">
                                          <p:val>
                                            <p:fltVal val="0"/>
                                          </p:val>
                                        </p:tav>
                                        <p:tav tm="100000">
                                          <p:val>
                                            <p:strVal val="#ppt_w"/>
                                          </p:val>
                                        </p:tav>
                                      </p:tavLst>
                                    </p:anim>
                                    <p:anim calcmode="lin" valueType="num">
                                      <p:cBhvr>
                                        <p:cTn id="105" dur="500" fill="hold"/>
                                        <p:tgtEl>
                                          <p:spTgt spid="65"/>
                                        </p:tgtEl>
                                        <p:attrNameLst>
                                          <p:attrName>ppt_h</p:attrName>
                                        </p:attrNameLst>
                                      </p:cBhvr>
                                      <p:tavLst>
                                        <p:tav tm="0">
                                          <p:val>
                                            <p:fltVal val="0"/>
                                          </p:val>
                                        </p:tav>
                                        <p:tav tm="100000">
                                          <p:val>
                                            <p:strVal val="#ppt_h"/>
                                          </p:val>
                                        </p:tav>
                                      </p:tavLst>
                                    </p:anim>
                                    <p:animEffect transition="in" filter="fade">
                                      <p:cBhvr>
                                        <p:cTn id="106" dur="500"/>
                                        <p:tgtEl>
                                          <p:spTgt spid="65"/>
                                        </p:tgtEl>
                                      </p:cBhvr>
                                    </p:animEffect>
                                  </p:childTnLst>
                                </p:cTn>
                              </p:par>
                              <p:par>
                                <p:cTn id="107" presetID="2" presetClass="entr" presetSubtype="2" fill="hold" grpId="0" nodeType="withEffect">
                                  <p:stCondLst>
                                    <p:cond delay="0"/>
                                  </p:stCondLst>
                                  <p:childTnLst>
                                    <p:set>
                                      <p:cBhvr>
                                        <p:cTn id="108" dur="1" fill="hold">
                                          <p:stCondLst>
                                            <p:cond delay="0"/>
                                          </p:stCondLst>
                                        </p:cTn>
                                        <p:tgtEl>
                                          <p:spTgt spid="86"/>
                                        </p:tgtEl>
                                        <p:attrNameLst>
                                          <p:attrName>style.visibility</p:attrName>
                                        </p:attrNameLst>
                                      </p:cBhvr>
                                      <p:to>
                                        <p:strVal val="visible"/>
                                      </p:to>
                                    </p:set>
                                    <p:anim calcmode="lin" valueType="num">
                                      <p:cBhvr additive="base">
                                        <p:cTn id="109" dur="500" fill="hold"/>
                                        <p:tgtEl>
                                          <p:spTgt spid="86"/>
                                        </p:tgtEl>
                                        <p:attrNameLst>
                                          <p:attrName>ppt_x</p:attrName>
                                        </p:attrNameLst>
                                      </p:cBhvr>
                                      <p:tavLst>
                                        <p:tav tm="0">
                                          <p:val>
                                            <p:strVal val="1+#ppt_w/2"/>
                                          </p:val>
                                        </p:tav>
                                        <p:tav tm="100000">
                                          <p:val>
                                            <p:strVal val="#ppt_x"/>
                                          </p:val>
                                        </p:tav>
                                      </p:tavLst>
                                    </p:anim>
                                    <p:anim calcmode="lin" valueType="num">
                                      <p:cBhvr additive="base">
                                        <p:cTn id="110" dur="500" fill="hold"/>
                                        <p:tgtEl>
                                          <p:spTgt spid="86"/>
                                        </p:tgtEl>
                                        <p:attrNameLst>
                                          <p:attrName>ppt_y</p:attrName>
                                        </p:attrNameLst>
                                      </p:cBhvr>
                                      <p:tavLst>
                                        <p:tav tm="0">
                                          <p:val>
                                            <p:strVal val="#ppt_y"/>
                                          </p:val>
                                        </p:tav>
                                        <p:tav tm="100000">
                                          <p:val>
                                            <p:strVal val="#ppt_y"/>
                                          </p:val>
                                        </p:tav>
                                      </p:tavLst>
                                    </p:anim>
                                  </p:childTnLst>
                                </p:cTn>
                              </p:par>
                            </p:childTnLst>
                          </p:cTn>
                        </p:par>
                        <p:par>
                          <p:cTn id="111" fill="hold">
                            <p:stCondLst>
                              <p:cond delay="6000"/>
                            </p:stCondLst>
                            <p:childTnLst>
                              <p:par>
                                <p:cTn id="112" presetID="22" presetClass="entr" presetSubtype="1" fill="hold" nodeType="after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wipe(up)">
                                      <p:cBhvr>
                                        <p:cTn id="114" dur="500"/>
                                        <p:tgtEl>
                                          <p:spTgt spid="23"/>
                                        </p:tgtEl>
                                      </p:cBhvr>
                                    </p:animEffect>
                                  </p:childTnLst>
                                </p:cTn>
                              </p:par>
                              <p:par>
                                <p:cTn id="115" presetID="53" presetClass="entr" presetSubtype="0" fill="hold" grpId="0" nodeType="with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p:cTn id="117" dur="500" fill="hold"/>
                                        <p:tgtEl>
                                          <p:spTgt spid="24"/>
                                        </p:tgtEl>
                                        <p:attrNameLst>
                                          <p:attrName>ppt_w</p:attrName>
                                        </p:attrNameLst>
                                      </p:cBhvr>
                                      <p:tavLst>
                                        <p:tav tm="0">
                                          <p:val>
                                            <p:fltVal val="0"/>
                                          </p:val>
                                        </p:tav>
                                        <p:tav tm="100000">
                                          <p:val>
                                            <p:strVal val="#ppt_w"/>
                                          </p:val>
                                        </p:tav>
                                      </p:tavLst>
                                    </p:anim>
                                    <p:anim calcmode="lin" valueType="num">
                                      <p:cBhvr>
                                        <p:cTn id="118" dur="500" fill="hold"/>
                                        <p:tgtEl>
                                          <p:spTgt spid="24"/>
                                        </p:tgtEl>
                                        <p:attrNameLst>
                                          <p:attrName>ppt_h</p:attrName>
                                        </p:attrNameLst>
                                      </p:cBhvr>
                                      <p:tavLst>
                                        <p:tav tm="0">
                                          <p:val>
                                            <p:fltVal val="0"/>
                                          </p:val>
                                        </p:tav>
                                        <p:tav tm="100000">
                                          <p:val>
                                            <p:strVal val="#ppt_h"/>
                                          </p:val>
                                        </p:tav>
                                      </p:tavLst>
                                    </p:anim>
                                    <p:animEffect transition="in" filter="fade">
                                      <p:cBhvr>
                                        <p:cTn id="119" dur="500"/>
                                        <p:tgtEl>
                                          <p:spTgt spid="24"/>
                                        </p:tgtEl>
                                      </p:cBhvr>
                                    </p:animEffect>
                                  </p:childTnLst>
                                </p:cTn>
                              </p:par>
                            </p:childTnLst>
                          </p:cTn>
                        </p:par>
                        <p:par>
                          <p:cTn id="120" fill="hold">
                            <p:stCondLst>
                              <p:cond delay="6500"/>
                            </p:stCondLst>
                            <p:childTnLst>
                              <p:par>
                                <p:cTn id="121" presetID="53" presetClass="entr" presetSubtype="0" fill="hold" nodeType="afterEffect">
                                  <p:stCondLst>
                                    <p:cond delay="0"/>
                                  </p:stCondLst>
                                  <p:childTnLst>
                                    <p:set>
                                      <p:cBhvr>
                                        <p:cTn id="122" dur="1" fill="hold">
                                          <p:stCondLst>
                                            <p:cond delay="0"/>
                                          </p:stCondLst>
                                        </p:cTn>
                                        <p:tgtEl>
                                          <p:spTgt spid="6"/>
                                        </p:tgtEl>
                                        <p:attrNameLst>
                                          <p:attrName>style.visibility</p:attrName>
                                        </p:attrNameLst>
                                      </p:cBhvr>
                                      <p:to>
                                        <p:strVal val="visible"/>
                                      </p:to>
                                    </p:set>
                                    <p:anim calcmode="lin" valueType="num">
                                      <p:cBhvr>
                                        <p:cTn id="123" dur="500" fill="hold"/>
                                        <p:tgtEl>
                                          <p:spTgt spid="6"/>
                                        </p:tgtEl>
                                        <p:attrNameLst>
                                          <p:attrName>ppt_w</p:attrName>
                                        </p:attrNameLst>
                                      </p:cBhvr>
                                      <p:tavLst>
                                        <p:tav tm="0">
                                          <p:val>
                                            <p:fltVal val="0"/>
                                          </p:val>
                                        </p:tav>
                                        <p:tav tm="100000">
                                          <p:val>
                                            <p:strVal val="#ppt_w"/>
                                          </p:val>
                                        </p:tav>
                                      </p:tavLst>
                                    </p:anim>
                                    <p:anim calcmode="lin" valueType="num">
                                      <p:cBhvr>
                                        <p:cTn id="124" dur="500" fill="hold"/>
                                        <p:tgtEl>
                                          <p:spTgt spid="6"/>
                                        </p:tgtEl>
                                        <p:attrNameLst>
                                          <p:attrName>ppt_h</p:attrName>
                                        </p:attrNameLst>
                                      </p:cBhvr>
                                      <p:tavLst>
                                        <p:tav tm="0">
                                          <p:val>
                                            <p:fltVal val="0"/>
                                          </p:val>
                                        </p:tav>
                                        <p:tav tm="100000">
                                          <p:val>
                                            <p:strVal val="#ppt_h"/>
                                          </p:val>
                                        </p:tav>
                                      </p:tavLst>
                                    </p:anim>
                                    <p:animEffect transition="in" filter="fade">
                                      <p:cBhvr>
                                        <p:cTn id="125" dur="500"/>
                                        <p:tgtEl>
                                          <p:spTgt spid="6"/>
                                        </p:tgtEl>
                                      </p:cBhvr>
                                    </p:animEffect>
                                  </p:childTnLst>
                                </p:cTn>
                              </p:par>
                              <p:par>
                                <p:cTn id="126" presetID="2" presetClass="entr" presetSubtype="2" fill="hold" grpId="0" nodeType="withEffect">
                                  <p:stCondLst>
                                    <p:cond delay="0"/>
                                  </p:stCondLst>
                                  <p:childTnLst>
                                    <p:set>
                                      <p:cBhvr>
                                        <p:cTn id="127" dur="1" fill="hold">
                                          <p:stCondLst>
                                            <p:cond delay="0"/>
                                          </p:stCondLst>
                                        </p:cTn>
                                        <p:tgtEl>
                                          <p:spTgt spid="91"/>
                                        </p:tgtEl>
                                        <p:attrNameLst>
                                          <p:attrName>style.visibility</p:attrName>
                                        </p:attrNameLst>
                                      </p:cBhvr>
                                      <p:to>
                                        <p:strVal val="visible"/>
                                      </p:to>
                                    </p:set>
                                    <p:anim calcmode="lin" valueType="num">
                                      <p:cBhvr additive="base">
                                        <p:cTn id="128" dur="500" fill="hold"/>
                                        <p:tgtEl>
                                          <p:spTgt spid="91"/>
                                        </p:tgtEl>
                                        <p:attrNameLst>
                                          <p:attrName>ppt_x</p:attrName>
                                        </p:attrNameLst>
                                      </p:cBhvr>
                                      <p:tavLst>
                                        <p:tav tm="0">
                                          <p:val>
                                            <p:strVal val="1+#ppt_w/2"/>
                                          </p:val>
                                        </p:tav>
                                        <p:tav tm="100000">
                                          <p:val>
                                            <p:strVal val="#ppt_x"/>
                                          </p:val>
                                        </p:tav>
                                      </p:tavLst>
                                    </p:anim>
                                    <p:anim calcmode="lin" valueType="num">
                                      <p:cBhvr additive="base">
                                        <p:cTn id="129" dur="500" fill="hold"/>
                                        <p:tgtEl>
                                          <p:spTgt spid="91"/>
                                        </p:tgtEl>
                                        <p:attrNameLst>
                                          <p:attrName>ppt_y</p:attrName>
                                        </p:attrNameLst>
                                      </p:cBhvr>
                                      <p:tavLst>
                                        <p:tav tm="0">
                                          <p:val>
                                            <p:strVal val="#ppt_y"/>
                                          </p:val>
                                        </p:tav>
                                        <p:tav tm="100000">
                                          <p:val>
                                            <p:strVal val="#ppt_y"/>
                                          </p:val>
                                        </p:tav>
                                      </p:tavLst>
                                    </p:anim>
                                  </p:childTnLst>
                                </p:cTn>
                              </p:par>
                            </p:childTnLst>
                          </p:cTn>
                        </p:par>
                        <p:par>
                          <p:cTn id="130" fill="hold">
                            <p:stCondLst>
                              <p:cond delay="7000"/>
                            </p:stCondLst>
                            <p:childTnLst>
                              <p:par>
                                <p:cTn id="131" presetID="22" presetClass="entr" presetSubtype="1" fill="hold" nodeType="after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wipe(up)">
                                      <p:cBhvr>
                                        <p:cTn id="133" dur="500"/>
                                        <p:tgtEl>
                                          <p:spTgt spid="43"/>
                                        </p:tgtEl>
                                      </p:cBhvr>
                                    </p:animEffect>
                                  </p:childTnLst>
                                </p:cTn>
                              </p:par>
                              <p:par>
                                <p:cTn id="134" presetID="53" presetClass="entr" presetSubtype="0" fill="hold" grpId="0" nodeType="withEffect">
                                  <p:stCondLst>
                                    <p:cond delay="0"/>
                                  </p:stCondLst>
                                  <p:childTnLst>
                                    <p:set>
                                      <p:cBhvr>
                                        <p:cTn id="135" dur="1" fill="hold">
                                          <p:stCondLst>
                                            <p:cond delay="0"/>
                                          </p:stCondLst>
                                        </p:cTn>
                                        <p:tgtEl>
                                          <p:spTgt spid="44"/>
                                        </p:tgtEl>
                                        <p:attrNameLst>
                                          <p:attrName>style.visibility</p:attrName>
                                        </p:attrNameLst>
                                      </p:cBhvr>
                                      <p:to>
                                        <p:strVal val="visible"/>
                                      </p:to>
                                    </p:set>
                                    <p:anim calcmode="lin" valueType="num">
                                      <p:cBhvr>
                                        <p:cTn id="136" dur="500" fill="hold"/>
                                        <p:tgtEl>
                                          <p:spTgt spid="44"/>
                                        </p:tgtEl>
                                        <p:attrNameLst>
                                          <p:attrName>ppt_w</p:attrName>
                                        </p:attrNameLst>
                                      </p:cBhvr>
                                      <p:tavLst>
                                        <p:tav tm="0">
                                          <p:val>
                                            <p:fltVal val="0"/>
                                          </p:val>
                                        </p:tav>
                                        <p:tav tm="100000">
                                          <p:val>
                                            <p:strVal val="#ppt_w"/>
                                          </p:val>
                                        </p:tav>
                                      </p:tavLst>
                                    </p:anim>
                                    <p:anim calcmode="lin" valueType="num">
                                      <p:cBhvr>
                                        <p:cTn id="137" dur="500" fill="hold"/>
                                        <p:tgtEl>
                                          <p:spTgt spid="44"/>
                                        </p:tgtEl>
                                        <p:attrNameLst>
                                          <p:attrName>ppt_h</p:attrName>
                                        </p:attrNameLst>
                                      </p:cBhvr>
                                      <p:tavLst>
                                        <p:tav tm="0">
                                          <p:val>
                                            <p:fltVal val="0"/>
                                          </p:val>
                                        </p:tav>
                                        <p:tav tm="100000">
                                          <p:val>
                                            <p:strVal val="#ppt_h"/>
                                          </p:val>
                                        </p:tav>
                                      </p:tavLst>
                                    </p:anim>
                                    <p:animEffect transition="in" filter="fade">
                                      <p:cBhvr>
                                        <p:cTn id="138" dur="500"/>
                                        <p:tgtEl>
                                          <p:spTgt spid="44"/>
                                        </p:tgtEl>
                                      </p:cBhvr>
                                    </p:animEffect>
                                  </p:childTnLst>
                                </p:cTn>
                              </p:par>
                            </p:childTnLst>
                          </p:cTn>
                        </p:par>
                        <p:par>
                          <p:cTn id="139" fill="hold">
                            <p:stCondLst>
                              <p:cond delay="7500"/>
                            </p:stCondLst>
                            <p:childTnLst>
                              <p:par>
                                <p:cTn id="140" presetID="53" presetClass="entr" presetSubtype="0" fill="hold" nodeType="afterEffect">
                                  <p:stCondLst>
                                    <p:cond delay="0"/>
                                  </p:stCondLst>
                                  <p:childTnLst>
                                    <p:set>
                                      <p:cBhvr>
                                        <p:cTn id="141" dur="1" fill="hold">
                                          <p:stCondLst>
                                            <p:cond delay="0"/>
                                          </p:stCondLst>
                                        </p:cTn>
                                        <p:tgtEl>
                                          <p:spTgt spid="7"/>
                                        </p:tgtEl>
                                        <p:attrNameLst>
                                          <p:attrName>style.visibility</p:attrName>
                                        </p:attrNameLst>
                                      </p:cBhvr>
                                      <p:to>
                                        <p:strVal val="visible"/>
                                      </p:to>
                                    </p:set>
                                    <p:anim calcmode="lin" valueType="num">
                                      <p:cBhvr>
                                        <p:cTn id="142" dur="500" fill="hold"/>
                                        <p:tgtEl>
                                          <p:spTgt spid="7"/>
                                        </p:tgtEl>
                                        <p:attrNameLst>
                                          <p:attrName>ppt_w</p:attrName>
                                        </p:attrNameLst>
                                      </p:cBhvr>
                                      <p:tavLst>
                                        <p:tav tm="0">
                                          <p:val>
                                            <p:fltVal val="0"/>
                                          </p:val>
                                        </p:tav>
                                        <p:tav tm="100000">
                                          <p:val>
                                            <p:strVal val="#ppt_w"/>
                                          </p:val>
                                        </p:tav>
                                      </p:tavLst>
                                    </p:anim>
                                    <p:anim calcmode="lin" valueType="num">
                                      <p:cBhvr>
                                        <p:cTn id="143" dur="500" fill="hold"/>
                                        <p:tgtEl>
                                          <p:spTgt spid="7"/>
                                        </p:tgtEl>
                                        <p:attrNameLst>
                                          <p:attrName>ppt_h</p:attrName>
                                        </p:attrNameLst>
                                      </p:cBhvr>
                                      <p:tavLst>
                                        <p:tav tm="0">
                                          <p:val>
                                            <p:fltVal val="0"/>
                                          </p:val>
                                        </p:tav>
                                        <p:tav tm="100000">
                                          <p:val>
                                            <p:strVal val="#ppt_h"/>
                                          </p:val>
                                        </p:tav>
                                      </p:tavLst>
                                    </p:anim>
                                    <p:animEffect transition="in" filter="fade">
                                      <p:cBhvr>
                                        <p:cTn id="144" dur="500"/>
                                        <p:tgtEl>
                                          <p:spTgt spid="7"/>
                                        </p:tgtEl>
                                      </p:cBhvr>
                                    </p:animEffect>
                                  </p:childTnLst>
                                </p:cTn>
                              </p:par>
                              <p:par>
                                <p:cTn id="145" presetID="2" presetClass="entr" presetSubtype="8" fill="hold" grpId="0" nodeType="withEffect">
                                  <p:stCondLst>
                                    <p:cond delay="0"/>
                                  </p:stCondLst>
                                  <p:childTnLst>
                                    <p:set>
                                      <p:cBhvr>
                                        <p:cTn id="146" dur="1" fill="hold">
                                          <p:stCondLst>
                                            <p:cond delay="0"/>
                                          </p:stCondLst>
                                        </p:cTn>
                                        <p:tgtEl>
                                          <p:spTgt spid="89"/>
                                        </p:tgtEl>
                                        <p:attrNameLst>
                                          <p:attrName>style.visibility</p:attrName>
                                        </p:attrNameLst>
                                      </p:cBhvr>
                                      <p:to>
                                        <p:strVal val="visible"/>
                                      </p:to>
                                    </p:set>
                                    <p:anim calcmode="lin" valueType="num">
                                      <p:cBhvr additive="base">
                                        <p:cTn id="147" dur="500" fill="hold"/>
                                        <p:tgtEl>
                                          <p:spTgt spid="89"/>
                                        </p:tgtEl>
                                        <p:attrNameLst>
                                          <p:attrName>ppt_x</p:attrName>
                                        </p:attrNameLst>
                                      </p:cBhvr>
                                      <p:tavLst>
                                        <p:tav tm="0">
                                          <p:val>
                                            <p:strVal val="0-#ppt_w/2"/>
                                          </p:val>
                                        </p:tav>
                                        <p:tav tm="100000">
                                          <p:val>
                                            <p:strVal val="#ppt_x"/>
                                          </p:val>
                                        </p:tav>
                                      </p:tavLst>
                                    </p:anim>
                                    <p:anim calcmode="lin" valueType="num">
                                      <p:cBhvr additive="base">
                                        <p:cTn id="148" dur="500" fill="hold"/>
                                        <p:tgtEl>
                                          <p:spTgt spid="89"/>
                                        </p:tgtEl>
                                        <p:attrNameLst>
                                          <p:attrName>ppt_y</p:attrName>
                                        </p:attrNameLst>
                                      </p:cBhvr>
                                      <p:tavLst>
                                        <p:tav tm="0">
                                          <p:val>
                                            <p:strVal val="#ppt_y"/>
                                          </p:val>
                                        </p:tav>
                                        <p:tav tm="100000">
                                          <p:val>
                                            <p:strVal val="#ppt_y"/>
                                          </p:val>
                                        </p:tav>
                                      </p:tavLst>
                                    </p:anim>
                                  </p:childTnLst>
                                </p:cTn>
                              </p:par>
                            </p:childTnLst>
                          </p:cTn>
                        </p:par>
                        <p:par>
                          <p:cTn id="149" fill="hold">
                            <p:stCondLst>
                              <p:cond delay="8000"/>
                            </p:stCondLst>
                            <p:childTnLst>
                              <p:par>
                                <p:cTn id="150" presetID="22" presetClass="entr" presetSubtype="2" fill="hold" nodeType="afterEffect">
                                  <p:stCondLst>
                                    <p:cond delay="0"/>
                                  </p:stCondLst>
                                  <p:childTnLst>
                                    <p:set>
                                      <p:cBhvr>
                                        <p:cTn id="151" dur="1" fill="hold">
                                          <p:stCondLst>
                                            <p:cond delay="0"/>
                                          </p:stCondLst>
                                        </p:cTn>
                                        <p:tgtEl>
                                          <p:spTgt spid="50"/>
                                        </p:tgtEl>
                                        <p:attrNameLst>
                                          <p:attrName>style.visibility</p:attrName>
                                        </p:attrNameLst>
                                      </p:cBhvr>
                                      <p:to>
                                        <p:strVal val="visible"/>
                                      </p:to>
                                    </p:set>
                                    <p:animEffect transition="in" filter="wipe(right)">
                                      <p:cBhvr>
                                        <p:cTn id="152" dur="500"/>
                                        <p:tgtEl>
                                          <p:spTgt spid="50"/>
                                        </p:tgtEl>
                                      </p:cBhvr>
                                    </p:animEffect>
                                  </p:childTnLst>
                                </p:cTn>
                              </p:par>
                              <p:par>
                                <p:cTn id="153" presetID="53" presetClass="entr" presetSubtype="0" fill="hold" grpId="0" nodeType="withEffect">
                                  <p:stCondLst>
                                    <p:cond delay="0"/>
                                  </p:stCondLst>
                                  <p:childTnLst>
                                    <p:set>
                                      <p:cBhvr>
                                        <p:cTn id="154" dur="1" fill="hold">
                                          <p:stCondLst>
                                            <p:cond delay="0"/>
                                          </p:stCondLst>
                                        </p:cTn>
                                        <p:tgtEl>
                                          <p:spTgt spid="51"/>
                                        </p:tgtEl>
                                        <p:attrNameLst>
                                          <p:attrName>style.visibility</p:attrName>
                                        </p:attrNameLst>
                                      </p:cBhvr>
                                      <p:to>
                                        <p:strVal val="visible"/>
                                      </p:to>
                                    </p:set>
                                    <p:anim calcmode="lin" valueType="num">
                                      <p:cBhvr>
                                        <p:cTn id="155" dur="500" fill="hold"/>
                                        <p:tgtEl>
                                          <p:spTgt spid="51"/>
                                        </p:tgtEl>
                                        <p:attrNameLst>
                                          <p:attrName>ppt_w</p:attrName>
                                        </p:attrNameLst>
                                      </p:cBhvr>
                                      <p:tavLst>
                                        <p:tav tm="0">
                                          <p:val>
                                            <p:fltVal val="0"/>
                                          </p:val>
                                        </p:tav>
                                        <p:tav tm="100000">
                                          <p:val>
                                            <p:strVal val="#ppt_w"/>
                                          </p:val>
                                        </p:tav>
                                      </p:tavLst>
                                    </p:anim>
                                    <p:anim calcmode="lin" valueType="num">
                                      <p:cBhvr>
                                        <p:cTn id="156" dur="500" fill="hold"/>
                                        <p:tgtEl>
                                          <p:spTgt spid="51"/>
                                        </p:tgtEl>
                                        <p:attrNameLst>
                                          <p:attrName>ppt_h</p:attrName>
                                        </p:attrNameLst>
                                      </p:cBhvr>
                                      <p:tavLst>
                                        <p:tav tm="0">
                                          <p:val>
                                            <p:fltVal val="0"/>
                                          </p:val>
                                        </p:tav>
                                        <p:tav tm="100000">
                                          <p:val>
                                            <p:strVal val="#ppt_h"/>
                                          </p:val>
                                        </p:tav>
                                      </p:tavLst>
                                    </p:anim>
                                    <p:animEffect transition="in" filter="fade">
                                      <p:cBhvr>
                                        <p:cTn id="157" dur="500"/>
                                        <p:tgtEl>
                                          <p:spTgt spid="51"/>
                                        </p:tgtEl>
                                      </p:cBhvr>
                                    </p:animEffect>
                                  </p:childTnLst>
                                </p:cTn>
                              </p:par>
                            </p:childTnLst>
                          </p:cTn>
                        </p:par>
                        <p:par>
                          <p:cTn id="158" fill="hold">
                            <p:stCondLst>
                              <p:cond delay="8500"/>
                            </p:stCondLst>
                            <p:childTnLst>
                              <p:par>
                                <p:cTn id="159" presetID="53" presetClass="entr" presetSubtype="0" fill="hold" grpId="0" nodeType="afterEffect">
                                  <p:stCondLst>
                                    <p:cond delay="0"/>
                                  </p:stCondLst>
                                  <p:childTnLst>
                                    <p:set>
                                      <p:cBhvr>
                                        <p:cTn id="160" dur="1" fill="hold">
                                          <p:stCondLst>
                                            <p:cond delay="0"/>
                                          </p:stCondLst>
                                        </p:cTn>
                                        <p:tgtEl>
                                          <p:spTgt spid="76"/>
                                        </p:tgtEl>
                                        <p:attrNameLst>
                                          <p:attrName>style.visibility</p:attrName>
                                        </p:attrNameLst>
                                      </p:cBhvr>
                                      <p:to>
                                        <p:strVal val="visible"/>
                                      </p:to>
                                    </p:set>
                                    <p:anim calcmode="lin" valueType="num">
                                      <p:cBhvr>
                                        <p:cTn id="161" dur="500" fill="hold"/>
                                        <p:tgtEl>
                                          <p:spTgt spid="76"/>
                                        </p:tgtEl>
                                        <p:attrNameLst>
                                          <p:attrName>ppt_w</p:attrName>
                                        </p:attrNameLst>
                                      </p:cBhvr>
                                      <p:tavLst>
                                        <p:tav tm="0">
                                          <p:val>
                                            <p:fltVal val="0"/>
                                          </p:val>
                                        </p:tav>
                                        <p:tav tm="100000">
                                          <p:val>
                                            <p:strVal val="#ppt_w"/>
                                          </p:val>
                                        </p:tav>
                                      </p:tavLst>
                                    </p:anim>
                                    <p:anim calcmode="lin" valueType="num">
                                      <p:cBhvr>
                                        <p:cTn id="162" dur="500" fill="hold"/>
                                        <p:tgtEl>
                                          <p:spTgt spid="76"/>
                                        </p:tgtEl>
                                        <p:attrNameLst>
                                          <p:attrName>ppt_h</p:attrName>
                                        </p:attrNameLst>
                                      </p:cBhvr>
                                      <p:tavLst>
                                        <p:tav tm="0">
                                          <p:val>
                                            <p:fltVal val="0"/>
                                          </p:val>
                                        </p:tav>
                                        <p:tav tm="100000">
                                          <p:val>
                                            <p:strVal val="#ppt_h"/>
                                          </p:val>
                                        </p:tav>
                                      </p:tavLst>
                                    </p:anim>
                                    <p:animEffect transition="in" filter="fade">
                                      <p:cBhvr>
                                        <p:cTn id="163" dur="500"/>
                                        <p:tgtEl>
                                          <p:spTgt spid="76"/>
                                        </p:tgtEl>
                                      </p:cBhvr>
                                    </p:animEffect>
                                  </p:childTnLst>
                                </p:cTn>
                              </p:par>
                              <p:par>
                                <p:cTn id="164" presetID="2" presetClass="entr" presetSubtype="8" fill="hold" grpId="0" nodeType="withEffect">
                                  <p:stCondLst>
                                    <p:cond delay="0"/>
                                  </p:stCondLst>
                                  <p:childTnLst>
                                    <p:set>
                                      <p:cBhvr>
                                        <p:cTn id="165" dur="1" fill="hold">
                                          <p:stCondLst>
                                            <p:cond delay="0"/>
                                          </p:stCondLst>
                                        </p:cTn>
                                        <p:tgtEl>
                                          <p:spTgt spid="88"/>
                                        </p:tgtEl>
                                        <p:attrNameLst>
                                          <p:attrName>style.visibility</p:attrName>
                                        </p:attrNameLst>
                                      </p:cBhvr>
                                      <p:to>
                                        <p:strVal val="visible"/>
                                      </p:to>
                                    </p:set>
                                    <p:anim calcmode="lin" valueType="num">
                                      <p:cBhvr additive="base">
                                        <p:cTn id="166" dur="500" fill="hold"/>
                                        <p:tgtEl>
                                          <p:spTgt spid="88"/>
                                        </p:tgtEl>
                                        <p:attrNameLst>
                                          <p:attrName>ppt_x</p:attrName>
                                        </p:attrNameLst>
                                      </p:cBhvr>
                                      <p:tavLst>
                                        <p:tav tm="0">
                                          <p:val>
                                            <p:strVal val="0-#ppt_w/2"/>
                                          </p:val>
                                        </p:tav>
                                        <p:tav tm="100000">
                                          <p:val>
                                            <p:strVal val="#ppt_x"/>
                                          </p:val>
                                        </p:tav>
                                      </p:tavLst>
                                    </p:anim>
                                    <p:anim calcmode="lin" valueType="num">
                                      <p:cBhvr additive="base">
                                        <p:cTn id="167"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24" grpId="0" animBg="1"/>
      <p:bldP spid="39" grpId="0" animBg="1"/>
      <p:bldP spid="44" grpId="0" animBg="1"/>
      <p:bldP spid="47" grpId="0" animBg="1"/>
      <p:bldP spid="51" grpId="0" animBg="1"/>
      <p:bldP spid="53" grpId="0" animBg="1"/>
      <p:bldP spid="56" grpId="0" animBg="1"/>
      <p:bldP spid="64" grpId="0" animBg="1"/>
      <p:bldP spid="65" grpId="0" animBg="1"/>
      <p:bldP spid="76" grpId="0" animBg="1"/>
      <p:bldP spid="81" grpId="0" animBg="1"/>
      <p:bldP spid="82" grpId="0"/>
      <p:bldP spid="85" grpId="0"/>
      <p:bldP spid="86" grpId="0"/>
      <p:bldP spid="87" grpId="0"/>
      <p:bldP spid="88" grpId="0"/>
      <p:bldP spid="89" grpId="0"/>
      <p:bldP spid="90" grpId="0"/>
      <p:bldP spid="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452060" y="4112964"/>
            <a:ext cx="3718882" cy="1639835"/>
            <a:chOff x="6117509" y="3899912"/>
            <a:chExt cx="3526245" cy="1554891"/>
          </a:xfrm>
        </p:grpSpPr>
        <p:sp>
          <p:nvSpPr>
            <p:cNvPr id="40" name="TextBox 39"/>
            <p:cNvSpPr txBox="1"/>
            <p:nvPr/>
          </p:nvSpPr>
          <p:spPr>
            <a:xfrm>
              <a:off x="6117509" y="3899912"/>
              <a:ext cx="1406658" cy="256813"/>
            </a:xfrm>
            <a:prstGeom prst="rect">
              <a:avLst/>
            </a:prstGeom>
            <a:noFill/>
          </p:spPr>
          <p:txBody>
            <a:bodyPr wrap="square" rtlCol="0">
              <a:spAutoFit/>
            </a:bodyPr>
            <a:lstStyle/>
            <a:p>
              <a:r>
                <a:rPr lang="en-US" sz="1160" dirty="0">
                  <a:solidFill>
                    <a:schemeClr val="bg1">
                      <a:lumMod val="50000"/>
                    </a:schemeClr>
                  </a:solidFill>
                  <a:latin typeface="Lato Light" panose="020F0302020204030203" pitchFamily="34" charset="0"/>
                  <a:cs typeface="Clear Sans Light" panose="020B0303030202020304" pitchFamily="34" charset="0"/>
                </a:rPr>
                <a:t>Leadership</a:t>
              </a:r>
            </a:p>
          </p:txBody>
        </p:sp>
        <p:sp>
          <p:nvSpPr>
            <p:cNvPr id="41" name="TextBox 40"/>
            <p:cNvSpPr txBox="1"/>
            <p:nvPr/>
          </p:nvSpPr>
          <p:spPr>
            <a:xfrm>
              <a:off x="6117509" y="4334719"/>
              <a:ext cx="1406658" cy="256813"/>
            </a:xfrm>
            <a:prstGeom prst="rect">
              <a:avLst/>
            </a:prstGeom>
            <a:noFill/>
          </p:spPr>
          <p:txBody>
            <a:bodyPr wrap="square" rtlCol="0">
              <a:spAutoFit/>
            </a:bodyPr>
            <a:lstStyle/>
            <a:p>
              <a:r>
                <a:rPr lang="en-US" sz="1160" dirty="0">
                  <a:solidFill>
                    <a:schemeClr val="bg1">
                      <a:lumMod val="50000"/>
                    </a:schemeClr>
                  </a:solidFill>
                  <a:latin typeface="Lato Light" panose="020F0302020204030203" pitchFamily="34" charset="0"/>
                  <a:cs typeface="Clear Sans Light" panose="020B0303030202020304" pitchFamily="34" charset="0"/>
                </a:rPr>
                <a:t>Teamwork</a:t>
              </a:r>
            </a:p>
          </p:txBody>
        </p:sp>
        <p:sp>
          <p:nvSpPr>
            <p:cNvPr id="42" name="TextBox 41"/>
            <p:cNvSpPr txBox="1"/>
            <p:nvPr/>
          </p:nvSpPr>
          <p:spPr>
            <a:xfrm>
              <a:off x="6117509" y="4763188"/>
              <a:ext cx="1406658" cy="256813"/>
            </a:xfrm>
            <a:prstGeom prst="rect">
              <a:avLst/>
            </a:prstGeom>
            <a:noFill/>
          </p:spPr>
          <p:txBody>
            <a:bodyPr wrap="square" rtlCol="0">
              <a:spAutoFit/>
            </a:bodyPr>
            <a:lstStyle/>
            <a:p>
              <a:r>
                <a:rPr lang="en-US" sz="1160" dirty="0" err="1">
                  <a:solidFill>
                    <a:schemeClr val="bg1">
                      <a:lumMod val="50000"/>
                    </a:schemeClr>
                  </a:solidFill>
                  <a:latin typeface="Lato Light" panose="020F0302020204030203" pitchFamily="34" charset="0"/>
                  <a:cs typeface="Clear Sans Light" panose="020B0303030202020304" pitchFamily="34" charset="0"/>
                </a:rPr>
                <a:t>Organising</a:t>
              </a:r>
              <a:endParaRPr lang="en-US" sz="1160" dirty="0">
                <a:solidFill>
                  <a:schemeClr val="bg1">
                    <a:lumMod val="50000"/>
                  </a:schemeClr>
                </a:solidFill>
                <a:latin typeface="Lato Light" panose="020F0302020204030203" pitchFamily="34" charset="0"/>
                <a:cs typeface="Clear Sans Light" panose="020B0303030202020304" pitchFamily="34" charset="0"/>
              </a:endParaRPr>
            </a:p>
          </p:txBody>
        </p:sp>
        <p:sp>
          <p:nvSpPr>
            <p:cNvPr id="43" name="TextBox 42"/>
            <p:cNvSpPr txBox="1"/>
            <p:nvPr/>
          </p:nvSpPr>
          <p:spPr>
            <a:xfrm>
              <a:off x="6117509" y="5197990"/>
              <a:ext cx="1406658" cy="256813"/>
            </a:xfrm>
            <a:prstGeom prst="rect">
              <a:avLst/>
            </a:prstGeom>
            <a:noFill/>
          </p:spPr>
          <p:txBody>
            <a:bodyPr wrap="square" rtlCol="0">
              <a:spAutoFit/>
            </a:bodyPr>
            <a:lstStyle/>
            <a:p>
              <a:r>
                <a:rPr lang="en-US" sz="1160" dirty="0">
                  <a:solidFill>
                    <a:schemeClr val="bg1">
                      <a:lumMod val="50000"/>
                    </a:schemeClr>
                  </a:solidFill>
                  <a:latin typeface="Lato Light" panose="020F0302020204030203" pitchFamily="34" charset="0"/>
                </a:rPr>
                <a:t>Negotiation</a:t>
              </a:r>
              <a:endParaRPr lang="en-US" sz="1160" dirty="0">
                <a:solidFill>
                  <a:schemeClr val="bg1">
                    <a:lumMod val="50000"/>
                  </a:schemeClr>
                </a:solidFill>
                <a:latin typeface="Lato Light" panose="020F0302020204030203" pitchFamily="34" charset="0"/>
                <a:cs typeface="Clear Sans Light" panose="020B0303030202020304" pitchFamily="34" charset="0"/>
              </a:endParaRPr>
            </a:p>
          </p:txBody>
        </p:sp>
        <p:sp>
          <p:nvSpPr>
            <p:cNvPr id="49" name="Rectangle 1"/>
            <p:cNvSpPr>
              <a:spLocks/>
            </p:cNvSpPr>
            <p:nvPr/>
          </p:nvSpPr>
          <p:spPr bwMode="auto">
            <a:xfrm>
              <a:off x="7409092" y="4405958"/>
              <a:ext cx="2234662" cy="96769"/>
            </a:xfrm>
            <a:prstGeom prst="rect">
              <a:avLst/>
            </a:prstGeom>
            <a:solidFill>
              <a:schemeClr val="bg2">
                <a:lumMod val="90000"/>
              </a:schemeClr>
            </a:solidFill>
            <a:ln>
              <a:noFill/>
            </a:ln>
            <a:extLst>
              <a:ext uri="{91240B29-F687-4F45-9708-019B960494DF}">
                <a14:hiddenLine xmlns:a14="http://schemas.microsoft.com/office/drawing/2010/main" w="25400">
                  <a:solidFill>
                    <a:schemeClr val="tx1"/>
                  </a:solidFill>
                  <a:round/>
                  <a:headEnd/>
                  <a:tailEnd/>
                </a14:hiddenLine>
              </a:ext>
            </a:extLst>
          </p:spPr>
          <p:txBody>
            <a:bodyPr lIns="0" tIns="0" rIns="0" bIns="0"/>
            <a:lstStyle/>
            <a:p>
              <a:endParaRPr lang="en-US"/>
            </a:p>
          </p:txBody>
        </p:sp>
        <p:sp>
          <p:nvSpPr>
            <p:cNvPr id="52" name="Rectangle 1"/>
            <p:cNvSpPr>
              <a:spLocks/>
            </p:cNvSpPr>
            <p:nvPr/>
          </p:nvSpPr>
          <p:spPr bwMode="auto">
            <a:xfrm>
              <a:off x="7409092" y="4835428"/>
              <a:ext cx="2234662" cy="96769"/>
            </a:xfrm>
            <a:prstGeom prst="rect">
              <a:avLst/>
            </a:prstGeom>
            <a:solidFill>
              <a:schemeClr val="bg2">
                <a:lumMod val="90000"/>
              </a:schemeClr>
            </a:solidFill>
            <a:ln>
              <a:noFill/>
            </a:ln>
            <a:extLst>
              <a:ext uri="{91240B29-F687-4F45-9708-019B960494DF}">
                <a14:hiddenLine xmlns:a14="http://schemas.microsoft.com/office/drawing/2010/main" w="25400">
                  <a:solidFill>
                    <a:schemeClr val="tx1"/>
                  </a:solidFill>
                  <a:round/>
                  <a:headEnd/>
                  <a:tailEnd/>
                </a14:hiddenLine>
              </a:ext>
            </a:extLst>
          </p:spPr>
          <p:txBody>
            <a:bodyPr lIns="0" tIns="0" rIns="0" bIns="0"/>
            <a:lstStyle/>
            <a:p>
              <a:endParaRPr lang="en-US"/>
            </a:p>
          </p:txBody>
        </p:sp>
        <p:sp>
          <p:nvSpPr>
            <p:cNvPr id="89" name="Rectangle 1"/>
            <p:cNvSpPr>
              <a:spLocks/>
            </p:cNvSpPr>
            <p:nvPr/>
          </p:nvSpPr>
          <p:spPr bwMode="auto">
            <a:xfrm>
              <a:off x="7409092" y="5271339"/>
              <a:ext cx="2234662" cy="96769"/>
            </a:xfrm>
            <a:prstGeom prst="rect">
              <a:avLst/>
            </a:prstGeom>
            <a:solidFill>
              <a:schemeClr val="bg2">
                <a:lumMod val="90000"/>
              </a:schemeClr>
            </a:solidFill>
            <a:ln>
              <a:noFill/>
            </a:ln>
            <a:extLst>
              <a:ext uri="{91240B29-F687-4F45-9708-019B960494DF}">
                <a14:hiddenLine xmlns:a14="http://schemas.microsoft.com/office/drawing/2010/main" w="25400">
                  <a:solidFill>
                    <a:schemeClr val="tx1"/>
                  </a:solidFill>
                  <a:round/>
                  <a:headEnd/>
                  <a:tailEnd/>
                </a14:hiddenLine>
              </a:ext>
            </a:extLst>
          </p:spPr>
          <p:txBody>
            <a:bodyPr lIns="0" tIns="0" rIns="0" bIns="0"/>
            <a:lstStyle/>
            <a:p>
              <a:endParaRPr lang="en-US"/>
            </a:p>
          </p:txBody>
        </p:sp>
        <p:sp>
          <p:nvSpPr>
            <p:cNvPr id="92" name="Rectangle 1"/>
            <p:cNvSpPr>
              <a:spLocks/>
            </p:cNvSpPr>
            <p:nvPr/>
          </p:nvSpPr>
          <p:spPr bwMode="auto">
            <a:xfrm>
              <a:off x="7409092" y="4005567"/>
              <a:ext cx="2234662" cy="96769"/>
            </a:xfrm>
            <a:prstGeom prst="rect">
              <a:avLst/>
            </a:prstGeom>
            <a:solidFill>
              <a:schemeClr val="bg2">
                <a:lumMod val="90000"/>
              </a:schemeClr>
            </a:solidFill>
            <a:ln>
              <a:noFill/>
            </a:ln>
            <a:extLst>
              <a:ext uri="{91240B29-F687-4F45-9708-019B960494DF}">
                <a14:hiddenLine xmlns:a14="http://schemas.microsoft.com/office/drawing/2010/main" w="25400">
                  <a:solidFill>
                    <a:schemeClr val="tx1"/>
                  </a:solidFill>
                  <a:round/>
                  <a:headEnd/>
                  <a:tailEnd/>
                </a14:hiddenLine>
              </a:ext>
            </a:extLst>
          </p:spPr>
          <p:txBody>
            <a:bodyPr lIns="0" tIns="0" rIns="0" bIns="0"/>
            <a:lstStyle/>
            <a:p>
              <a:endParaRPr lang="en-US"/>
            </a:p>
          </p:txBody>
        </p:sp>
      </p:grpSp>
      <p:sp>
        <p:nvSpPr>
          <p:cNvPr id="44" name="TextBox 43"/>
          <p:cNvSpPr txBox="1"/>
          <p:nvPr/>
        </p:nvSpPr>
        <p:spPr>
          <a:xfrm>
            <a:off x="6451937" y="2540349"/>
            <a:ext cx="1168910" cy="351956"/>
          </a:xfrm>
          <a:prstGeom prst="rect">
            <a:avLst/>
          </a:prstGeom>
          <a:noFill/>
        </p:spPr>
        <p:txBody>
          <a:bodyPr wrap="none" rtlCol="0">
            <a:spAutoFit/>
          </a:bodyPr>
          <a:lstStyle/>
          <a:p>
            <a:r>
              <a:rPr lang="en-US" sz="1687" b="1" dirty="0">
                <a:solidFill>
                  <a:schemeClr val="tx1">
                    <a:lumMod val="65000"/>
                    <a:lumOff val="35000"/>
                  </a:schemeClr>
                </a:solidFill>
                <a:latin typeface="Ruda" panose="02000000000000000000" pitchFamily="2" charset="0"/>
                <a:cs typeface="Clear Sans" panose="020B0503030202020304" pitchFamily="34" charset="0"/>
              </a:rPr>
              <a:t>About Us</a:t>
            </a:r>
            <a:endParaRPr lang="id-ID" sz="1687" b="1" dirty="0">
              <a:solidFill>
                <a:schemeClr val="tx1">
                  <a:lumMod val="65000"/>
                  <a:lumOff val="35000"/>
                </a:schemeClr>
              </a:solidFill>
              <a:latin typeface="Ruda" panose="02000000000000000000" pitchFamily="2" charset="0"/>
              <a:cs typeface="Clear Sans" panose="020B0503030202020304" pitchFamily="34" charset="0"/>
            </a:endParaRPr>
          </a:p>
        </p:txBody>
      </p:sp>
      <p:sp>
        <p:nvSpPr>
          <p:cNvPr id="45" name="TextBox 44"/>
          <p:cNvSpPr txBox="1"/>
          <p:nvPr/>
        </p:nvSpPr>
        <p:spPr>
          <a:xfrm>
            <a:off x="6451937" y="2876192"/>
            <a:ext cx="4138183" cy="1261114"/>
          </a:xfrm>
          <a:prstGeom prst="rect">
            <a:avLst/>
          </a:prstGeom>
          <a:noFill/>
        </p:spPr>
        <p:txBody>
          <a:bodyPr wrap="square" rtlCol="0">
            <a:spAutoFit/>
          </a:bodyPr>
          <a:lstStyle/>
          <a:p>
            <a:r>
              <a:rPr lang="en-US" sz="1266" dirty="0" err="1">
                <a:solidFill>
                  <a:schemeClr val="bg1">
                    <a:lumMod val="50000"/>
                  </a:schemeClr>
                </a:solidFill>
                <a:latin typeface="Lato Light" panose="020F0302020204030203" pitchFamily="34" charset="0"/>
                <a:cs typeface="Clear Sans Light" panose="020B0303030202020304" pitchFamily="34" charset="0"/>
              </a:rPr>
              <a:t>Denima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Ostebus</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ona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Waka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quosam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kolerasm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alor</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kamu</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sita</a:t>
            </a:r>
            <a:endParaRPr lang="en-US" sz="1266" dirty="0">
              <a:solidFill>
                <a:schemeClr val="bg1">
                  <a:lumMod val="50000"/>
                </a:schemeClr>
              </a:solidFill>
              <a:latin typeface="Lato Light" panose="020F0302020204030203" pitchFamily="34" charset="0"/>
              <a:cs typeface="Clear Sans Light" panose="020B0303030202020304" pitchFamily="34" charset="0"/>
            </a:endParaRPr>
          </a:p>
          <a:p>
            <a:r>
              <a:rPr lang="en-US" sz="1266" dirty="0" err="1">
                <a:solidFill>
                  <a:schemeClr val="bg1">
                    <a:lumMod val="50000"/>
                  </a:schemeClr>
                </a:solidFill>
                <a:latin typeface="Lato Light" panose="020F0302020204030203" pitchFamily="34" charset="0"/>
                <a:cs typeface="Clear Sans Light" panose="020B0303030202020304" pitchFamily="34" charset="0"/>
              </a:rPr>
              <a:t>santLorem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ipsume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aame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lovera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donWakamare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dimasa</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quosam</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santme</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koler</a:t>
            </a:r>
            <a:r>
              <a:rPr lang="en-US" sz="1266" dirty="0">
                <a:solidFill>
                  <a:schemeClr val="bg1">
                    <a:lumMod val="50000"/>
                  </a:schemeClr>
                </a:solidFill>
                <a:latin typeface="Lato Light" panose="020F0302020204030203" pitchFamily="34" charset="0"/>
                <a:cs typeface="Clear Sans Light" panose="020B0303030202020304" pitchFamily="34" charset="0"/>
              </a:rPr>
              <a:t> </a:t>
            </a:r>
            <a:r>
              <a:rPr lang="en-US" sz="1266" dirty="0" err="1">
                <a:solidFill>
                  <a:schemeClr val="bg1">
                    <a:lumMod val="50000"/>
                  </a:schemeClr>
                </a:solidFill>
                <a:latin typeface="Lato Light" panose="020F0302020204030203" pitchFamily="34" charset="0"/>
                <a:cs typeface="Clear Sans Light" panose="020B0303030202020304" pitchFamily="34" charset="0"/>
              </a:rPr>
              <a:t>daname</a:t>
            </a:r>
            <a:r>
              <a:rPr lang="en-US" sz="1266" dirty="0">
                <a:solidFill>
                  <a:schemeClr val="bg1">
                    <a:lumMod val="50000"/>
                  </a:schemeClr>
                </a:solidFill>
                <a:latin typeface="Lato Light" panose="020F0302020204030203" pitchFamily="34" charset="0"/>
                <a:cs typeface="Clear Sans Light" panose="020B0303030202020304" pitchFamily="34" charset="0"/>
              </a:rPr>
              <a:t> lover.</a:t>
            </a:r>
            <a:endParaRPr lang="en-US" sz="1266" dirty="0">
              <a:solidFill>
                <a:schemeClr val="bg1">
                  <a:lumMod val="50000"/>
                </a:schemeClr>
              </a:solidFill>
              <a:latin typeface="Lato Light" panose="020F0302020204030203" pitchFamily="34" charset="0"/>
            </a:endParaRPr>
          </a:p>
        </p:txBody>
      </p:sp>
      <p:sp>
        <p:nvSpPr>
          <p:cNvPr id="54" name="Oval 53"/>
          <p:cNvSpPr/>
          <p:nvPr/>
        </p:nvSpPr>
        <p:spPr>
          <a:xfrm>
            <a:off x="1611532" y="2170913"/>
            <a:ext cx="4113632" cy="4113632"/>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34"/>
          <p:cNvSpPr>
            <a:spLocks/>
          </p:cNvSpPr>
          <p:nvPr/>
        </p:nvSpPr>
        <p:spPr bwMode="auto">
          <a:xfrm>
            <a:off x="7814631" y="4646653"/>
            <a:ext cx="1949800" cy="102057"/>
          </a:xfrm>
          <a:prstGeom prst="rect">
            <a:avLst/>
          </a:prstGeom>
          <a:solidFill>
            <a:schemeClr val="accent1"/>
          </a:solidFill>
          <a:ln>
            <a:noFill/>
          </a:ln>
          <a:extLst/>
        </p:spPr>
        <p:txBody>
          <a:bodyPr lIns="0" tIns="0" rIns="0" bIns="0"/>
          <a:lstStyle/>
          <a:p>
            <a:endParaRPr lang="en-US"/>
          </a:p>
        </p:txBody>
      </p:sp>
      <p:sp>
        <p:nvSpPr>
          <p:cNvPr id="53" name="Rectangle 34"/>
          <p:cNvSpPr>
            <a:spLocks/>
          </p:cNvSpPr>
          <p:nvPr/>
        </p:nvSpPr>
        <p:spPr bwMode="auto">
          <a:xfrm>
            <a:off x="7814630" y="5099584"/>
            <a:ext cx="2140662" cy="102057"/>
          </a:xfrm>
          <a:prstGeom prst="rect">
            <a:avLst/>
          </a:prstGeom>
          <a:solidFill>
            <a:schemeClr val="accent2"/>
          </a:solidFill>
          <a:ln>
            <a:noFill/>
          </a:ln>
          <a:extLst/>
        </p:spPr>
        <p:txBody>
          <a:bodyPr lIns="0" tIns="0" rIns="0" bIns="0"/>
          <a:lstStyle/>
          <a:p>
            <a:endParaRPr lang="en-US"/>
          </a:p>
        </p:txBody>
      </p:sp>
      <p:sp>
        <p:nvSpPr>
          <p:cNvPr id="90" name="Rectangle 34"/>
          <p:cNvSpPr>
            <a:spLocks/>
          </p:cNvSpPr>
          <p:nvPr/>
        </p:nvSpPr>
        <p:spPr bwMode="auto">
          <a:xfrm>
            <a:off x="7814631" y="5559309"/>
            <a:ext cx="2224373" cy="102057"/>
          </a:xfrm>
          <a:prstGeom prst="rect">
            <a:avLst/>
          </a:prstGeom>
          <a:solidFill>
            <a:schemeClr val="accent1"/>
          </a:solidFill>
          <a:ln>
            <a:noFill/>
          </a:ln>
          <a:extLst/>
        </p:spPr>
        <p:txBody>
          <a:bodyPr lIns="0" tIns="0" rIns="0" bIns="0"/>
          <a:lstStyle/>
          <a:p>
            <a:endParaRPr lang="en-US"/>
          </a:p>
        </p:txBody>
      </p:sp>
      <p:sp>
        <p:nvSpPr>
          <p:cNvPr id="93" name="Rectangle 34"/>
          <p:cNvSpPr>
            <a:spLocks/>
          </p:cNvSpPr>
          <p:nvPr/>
        </p:nvSpPr>
        <p:spPr bwMode="auto">
          <a:xfrm>
            <a:off x="7814630" y="4224388"/>
            <a:ext cx="2174146" cy="102057"/>
          </a:xfrm>
          <a:prstGeom prst="rect">
            <a:avLst/>
          </a:prstGeom>
          <a:solidFill>
            <a:schemeClr val="accent2"/>
          </a:solidFill>
          <a:ln>
            <a:noFill/>
          </a:ln>
          <a:extLst/>
        </p:spPr>
        <p:txBody>
          <a:bodyPr lIns="0" tIns="0" rIns="0" bIns="0"/>
          <a:lstStyle/>
          <a:p>
            <a:endParaRPr lang="en-US"/>
          </a:p>
        </p:txBody>
      </p:sp>
      <p:sp>
        <p:nvSpPr>
          <p:cNvPr id="94" name="TextBox 93"/>
          <p:cNvSpPr txBox="1"/>
          <p:nvPr/>
        </p:nvSpPr>
        <p:spPr>
          <a:xfrm>
            <a:off x="10086113" y="4167218"/>
            <a:ext cx="1040889" cy="251287"/>
          </a:xfrm>
          <a:prstGeom prst="rect">
            <a:avLst/>
          </a:prstGeom>
          <a:noFill/>
        </p:spPr>
        <p:txBody>
          <a:bodyPr wrap="square" rtlCol="0">
            <a:spAutoFit/>
          </a:bodyPr>
          <a:lstStyle/>
          <a:p>
            <a:pPr algn="ctr">
              <a:lnSpc>
                <a:spcPct val="70000"/>
              </a:lnSpc>
            </a:pPr>
            <a:r>
              <a:rPr lang="en-US"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9</a:t>
            </a:r>
            <a:r>
              <a:rPr lang="id-ID"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0%</a:t>
            </a:r>
          </a:p>
        </p:txBody>
      </p:sp>
      <p:sp>
        <p:nvSpPr>
          <p:cNvPr id="95" name="TextBox 94"/>
          <p:cNvSpPr txBox="1"/>
          <p:nvPr/>
        </p:nvSpPr>
        <p:spPr>
          <a:xfrm>
            <a:off x="10086113" y="4588929"/>
            <a:ext cx="1040889" cy="251287"/>
          </a:xfrm>
          <a:prstGeom prst="rect">
            <a:avLst/>
          </a:prstGeom>
          <a:noFill/>
        </p:spPr>
        <p:txBody>
          <a:bodyPr wrap="square" rtlCol="0">
            <a:spAutoFit/>
          </a:bodyPr>
          <a:lstStyle/>
          <a:p>
            <a:pPr algn="ctr">
              <a:lnSpc>
                <a:spcPct val="70000"/>
              </a:lnSpc>
            </a:pPr>
            <a:r>
              <a:rPr lang="en-US"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8</a:t>
            </a:r>
            <a:r>
              <a:rPr lang="id-ID"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0%</a:t>
            </a:r>
          </a:p>
        </p:txBody>
      </p:sp>
      <p:sp>
        <p:nvSpPr>
          <p:cNvPr id="96" name="TextBox 95"/>
          <p:cNvSpPr txBox="1"/>
          <p:nvPr/>
        </p:nvSpPr>
        <p:spPr>
          <a:xfrm>
            <a:off x="10086113" y="5036558"/>
            <a:ext cx="1040889" cy="251287"/>
          </a:xfrm>
          <a:prstGeom prst="rect">
            <a:avLst/>
          </a:prstGeom>
          <a:noFill/>
        </p:spPr>
        <p:txBody>
          <a:bodyPr wrap="square" rtlCol="0">
            <a:spAutoFit/>
          </a:bodyPr>
          <a:lstStyle/>
          <a:p>
            <a:pPr algn="ctr">
              <a:lnSpc>
                <a:spcPct val="70000"/>
              </a:lnSpc>
            </a:pPr>
            <a:r>
              <a:rPr lang="en-US"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85</a:t>
            </a:r>
            <a:r>
              <a:rPr lang="id-ID"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a:t>
            </a:r>
          </a:p>
        </p:txBody>
      </p:sp>
      <p:sp>
        <p:nvSpPr>
          <p:cNvPr id="97" name="TextBox 96"/>
          <p:cNvSpPr txBox="1"/>
          <p:nvPr/>
        </p:nvSpPr>
        <p:spPr>
          <a:xfrm>
            <a:off x="10086113" y="5497783"/>
            <a:ext cx="1040889" cy="251287"/>
          </a:xfrm>
          <a:prstGeom prst="rect">
            <a:avLst/>
          </a:prstGeom>
          <a:noFill/>
        </p:spPr>
        <p:txBody>
          <a:bodyPr wrap="square" rtlCol="0">
            <a:spAutoFit/>
          </a:bodyPr>
          <a:lstStyle/>
          <a:p>
            <a:pPr algn="ctr">
              <a:lnSpc>
                <a:spcPct val="70000"/>
              </a:lnSpc>
            </a:pPr>
            <a:r>
              <a:rPr lang="en-US"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95</a:t>
            </a:r>
            <a:r>
              <a:rPr lang="id-ID" sz="1476" b="1" dirty="0">
                <a:solidFill>
                  <a:schemeClr val="tx1">
                    <a:lumMod val="65000"/>
                    <a:lumOff val="35000"/>
                  </a:schemeClr>
                </a:solidFill>
                <a:latin typeface="Ruda" panose="02000000000000000000" pitchFamily="2" charset="0"/>
                <a:ea typeface="Roboto" panose="02000000000000000000" pitchFamily="2" charset="0"/>
                <a:cs typeface="Clear Sans Light" panose="020B0303030202020304" pitchFamily="34" charset="0"/>
              </a:rPr>
              <a:t>%</a:t>
            </a:r>
          </a:p>
        </p:txBody>
      </p:sp>
      <p:sp>
        <p:nvSpPr>
          <p:cNvPr id="22" name="文本框 21"/>
          <p:cNvSpPr txBox="1"/>
          <p:nvPr/>
        </p:nvSpPr>
        <p:spPr>
          <a:xfrm>
            <a:off x="937908" y="238001"/>
            <a:ext cx="2664703" cy="535531"/>
          </a:xfrm>
          <a:prstGeom prst="rect">
            <a:avLst/>
          </a:prstGeom>
          <a:noFill/>
        </p:spPr>
        <p:txBody>
          <a:bodyPr wrap="square">
            <a:spAutoFit/>
          </a:bodyPr>
          <a:lstStyle/>
          <a:p>
            <a:pPr>
              <a:lnSpc>
                <a:spcPct val="120000"/>
              </a:lnSpc>
            </a:pPr>
            <a:r>
              <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3" name="组合 22"/>
          <p:cNvGrpSpPr/>
          <p:nvPr/>
        </p:nvGrpSpPr>
        <p:grpSpPr>
          <a:xfrm>
            <a:off x="381000" y="289867"/>
            <a:ext cx="458492" cy="446733"/>
            <a:chOff x="381000" y="289867"/>
            <a:chExt cx="458492" cy="446733"/>
          </a:xfrm>
        </p:grpSpPr>
        <p:sp>
          <p:nvSpPr>
            <p:cNvPr id="24" name="矩形 23"/>
            <p:cNvSpPr/>
            <p:nvPr/>
          </p:nvSpPr>
          <p:spPr>
            <a:xfrm>
              <a:off x="381000" y="304800"/>
              <a:ext cx="431800" cy="431800"/>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07692" y="289867"/>
              <a:ext cx="431800" cy="431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3646950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500"/>
                                        <p:tgtEl>
                                          <p:spTgt spid="4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wipe(left)">
                                      <p:cBhvr>
                                        <p:cTn id="23" dur="500"/>
                                        <p:tgtEl>
                                          <p:spTgt spid="9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left)">
                                      <p:cBhvr>
                                        <p:cTn id="39" dur="500"/>
                                        <p:tgtEl>
                                          <p:spTgt spid="5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96"/>
                                        </p:tgtEl>
                                        <p:attrNameLst>
                                          <p:attrName>style.visibility</p:attrName>
                                        </p:attrNameLst>
                                      </p:cBhvr>
                                      <p:to>
                                        <p:strVal val="visible"/>
                                      </p:to>
                                    </p:set>
                                    <p:animEffect transition="in" filter="fade">
                                      <p:cBhvr>
                                        <p:cTn id="43" dur="500"/>
                                        <p:tgtEl>
                                          <p:spTgt spid="9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left)">
                                      <p:cBhvr>
                                        <p:cTn id="47" dur="500"/>
                                        <p:tgtEl>
                                          <p:spTgt spid="9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54" grpId="0" animBg="1"/>
      <p:bldP spid="50" grpId="0" animBg="1"/>
      <p:bldP spid="53" grpId="0" animBg="1"/>
      <p:bldP spid="90" grpId="0" animBg="1"/>
      <p:bldP spid="93" grpId="0" animBg="1"/>
      <p:bldP spid="94" grpId="0"/>
      <p:bldP spid="95" grpId="0"/>
      <p:bldP spid="96" grpId="0"/>
      <p:bldP spid="9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063487" y="1588298"/>
            <a:ext cx="3397248" cy="4693278"/>
          </a:xfrm>
          <a:prstGeom prst="rect">
            <a:avLst/>
          </a:prstGeom>
          <a:solidFill>
            <a:srgbClr val="EA5504"/>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p>
        </p:txBody>
      </p:sp>
      <p:sp>
        <p:nvSpPr>
          <p:cNvPr id="4" name="TextBox 3"/>
          <p:cNvSpPr txBox="1"/>
          <p:nvPr/>
        </p:nvSpPr>
        <p:spPr>
          <a:xfrm>
            <a:off x="1239582" y="2113695"/>
            <a:ext cx="877163" cy="1246495"/>
          </a:xfrm>
          <a:prstGeom prst="rect">
            <a:avLst/>
          </a:prstGeom>
          <a:noFill/>
        </p:spPr>
        <p:txBody>
          <a:bodyPr vert="eaVert"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60" name="矩形 59"/>
          <p:cNvSpPr/>
          <p:nvPr/>
        </p:nvSpPr>
        <p:spPr>
          <a:xfrm rot="5400000">
            <a:off x="406955" y="4196118"/>
            <a:ext cx="2221809" cy="784733"/>
          </a:xfrm>
          <a:prstGeom prst="rect">
            <a:avLst/>
          </a:prstGeom>
        </p:spPr>
        <p:txBody>
          <a:bodyPr wrap="none">
            <a:spAutoFit/>
          </a:bodyPr>
          <a:lstStyle/>
          <a:p>
            <a:r>
              <a:rPr lang="en-US" altLang="zh-CN" sz="4500" b="1" dirty="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4500" dirty="0">
              <a:solidFill>
                <a:schemeClr val="bg1"/>
              </a:solidFill>
            </a:endParaRPr>
          </a:p>
        </p:txBody>
      </p:sp>
      <p:sp>
        <p:nvSpPr>
          <p:cNvPr id="11" name="五边形 10"/>
          <p:cNvSpPr/>
          <p:nvPr/>
        </p:nvSpPr>
        <p:spPr>
          <a:xfrm>
            <a:off x="2080392" y="3365621"/>
            <a:ext cx="2898657" cy="1130999"/>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2" name="任意多边形 11"/>
          <p:cNvSpPr/>
          <p:nvPr/>
        </p:nvSpPr>
        <p:spPr>
          <a:xfrm>
            <a:off x="4795540" y="3365621"/>
            <a:ext cx="6797239" cy="1130999"/>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87">
              <a:solidFill>
                <a:schemeClr val="tx1">
                  <a:lumMod val="65000"/>
                  <a:lumOff val="35000"/>
                </a:schemeClr>
              </a:solidFill>
            </a:endParaRPr>
          </a:p>
        </p:txBody>
      </p:sp>
      <p:sp>
        <p:nvSpPr>
          <p:cNvPr id="13" name="文本框 18"/>
          <p:cNvSpPr txBox="1"/>
          <p:nvPr/>
        </p:nvSpPr>
        <p:spPr>
          <a:xfrm>
            <a:off x="5435779" y="3608433"/>
            <a:ext cx="4880529" cy="461608"/>
          </a:xfrm>
          <a:prstGeom prst="rect">
            <a:avLst/>
          </a:prstGeom>
          <a:noFill/>
          <a:ln>
            <a:noFill/>
          </a:ln>
        </p:spPr>
        <p:txBody>
          <a:bodyPr wrap="square" rtlCol="0">
            <a:spAutoFit/>
          </a:bodyPr>
          <a:lstStyle/>
          <a:p>
            <a:pPr defTabSz="685096">
              <a:spcBef>
                <a:spcPct val="20000"/>
              </a:spcBef>
              <a:defRPr/>
            </a:pPr>
            <a:r>
              <a:rPr lang="zh-CN" altLang="en-US" sz="2400" b="1" kern="0" dirty="0">
                <a:solidFill>
                  <a:schemeClr val="accent2"/>
                </a:solidFill>
                <a:latin typeface="微软雅黑" panose="020B0503020204020204" pitchFamily="34" charset="-122"/>
                <a:ea typeface="微软雅黑" panose="020B0503020204020204" pitchFamily="34" charset="-122"/>
                <a:cs typeface="Raleway"/>
              </a:rPr>
              <a:t>单击输入标题内容</a:t>
            </a:r>
            <a:endParaRPr lang="en-US" altLang="zh-CN" sz="2400" b="1" kern="0" dirty="0">
              <a:solidFill>
                <a:schemeClr val="accent2"/>
              </a:solidFill>
              <a:latin typeface="微软雅黑" panose="020B0503020204020204" pitchFamily="34" charset="-122"/>
              <a:ea typeface="微软雅黑" panose="020B0503020204020204" pitchFamily="34" charset="-122"/>
              <a:cs typeface="Raleway"/>
            </a:endParaRPr>
          </a:p>
        </p:txBody>
      </p:sp>
      <p:grpSp>
        <p:nvGrpSpPr>
          <p:cNvPr id="14" name="组合 13"/>
          <p:cNvGrpSpPr/>
          <p:nvPr/>
        </p:nvGrpSpPr>
        <p:grpSpPr>
          <a:xfrm>
            <a:off x="2683378" y="3339475"/>
            <a:ext cx="1285844" cy="950284"/>
            <a:chOff x="1613958" y="1985514"/>
            <a:chExt cx="3041516" cy="2247788"/>
          </a:xfrm>
        </p:grpSpPr>
        <p:sp>
          <p:nvSpPr>
            <p:cNvPr id="15"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sp>
          <p:nvSpPr>
            <p:cNvPr id="16" name="Freeform 6"/>
            <p:cNvSpPr>
              <a:spLocks noEditPoints="1"/>
            </p:cNvSpPr>
            <p:nvPr/>
          </p:nvSpPr>
          <p:spPr bwMode="auto">
            <a:xfrm>
              <a:off x="3055253" y="1985514"/>
              <a:ext cx="1600221" cy="2247788"/>
            </a:xfrm>
            <a:custGeom>
              <a:avLst/>
              <a:gdLst>
                <a:gd name="T0" fmla="*/ 340 w 344"/>
                <a:gd name="T1" fmla="*/ 329 h 482"/>
                <a:gd name="T2" fmla="*/ 292 w 344"/>
                <a:gd name="T3" fmla="*/ 322 h 482"/>
                <a:gd name="T4" fmla="*/ 320 w 344"/>
                <a:gd name="T5" fmla="*/ 102 h 482"/>
                <a:gd name="T6" fmla="*/ 270 w 344"/>
                <a:gd name="T7" fmla="*/ 38 h 482"/>
                <a:gd name="T8" fmla="*/ 80 w 344"/>
                <a:gd name="T9" fmla="*/ 171 h 482"/>
                <a:gd name="T10" fmla="*/ 73 w 344"/>
                <a:gd name="T11" fmla="*/ 87 h 482"/>
                <a:gd name="T12" fmla="*/ 37 w 344"/>
                <a:gd name="T13" fmla="*/ 189 h 482"/>
                <a:gd name="T14" fmla="*/ 137 w 344"/>
                <a:gd name="T15" fmla="*/ 211 h 482"/>
                <a:gd name="T16" fmla="*/ 194 w 344"/>
                <a:gd name="T17" fmla="*/ 219 h 482"/>
                <a:gd name="T18" fmla="*/ 168 w 344"/>
                <a:gd name="T19" fmla="*/ 298 h 482"/>
                <a:gd name="T20" fmla="*/ 70 w 344"/>
                <a:gd name="T21" fmla="*/ 332 h 482"/>
                <a:gd name="T22" fmla="*/ 6 w 344"/>
                <a:gd name="T23" fmla="*/ 422 h 482"/>
                <a:gd name="T24" fmla="*/ 65 w 344"/>
                <a:gd name="T25" fmla="*/ 429 h 482"/>
                <a:gd name="T26" fmla="*/ 116 w 344"/>
                <a:gd name="T27" fmla="*/ 431 h 482"/>
                <a:gd name="T28" fmla="*/ 231 w 344"/>
                <a:gd name="T29" fmla="*/ 447 h 482"/>
                <a:gd name="T30" fmla="*/ 267 w 344"/>
                <a:gd name="T31" fmla="*/ 431 h 482"/>
                <a:gd name="T32" fmla="*/ 315 w 344"/>
                <a:gd name="T33" fmla="*/ 433 h 482"/>
                <a:gd name="T34" fmla="*/ 330 w 344"/>
                <a:gd name="T35" fmla="*/ 364 h 482"/>
                <a:gd name="T36" fmla="*/ 297 w 344"/>
                <a:gd name="T37" fmla="*/ 335 h 482"/>
                <a:gd name="T38" fmla="*/ 251 w 344"/>
                <a:gd name="T39" fmla="*/ 332 h 482"/>
                <a:gd name="T40" fmla="*/ 173 w 344"/>
                <a:gd name="T41" fmla="*/ 359 h 482"/>
                <a:gd name="T42" fmla="*/ 262 w 344"/>
                <a:gd name="T43" fmla="*/ 220 h 482"/>
                <a:gd name="T44" fmla="*/ 232 w 344"/>
                <a:gd name="T45" fmla="*/ 372 h 482"/>
                <a:gd name="T46" fmla="*/ 224 w 344"/>
                <a:gd name="T47" fmla="*/ 378 h 482"/>
                <a:gd name="T48" fmla="*/ 272 w 344"/>
                <a:gd name="T49" fmla="*/ 362 h 482"/>
                <a:gd name="T50" fmla="*/ 191 w 344"/>
                <a:gd name="T51" fmla="*/ 281 h 482"/>
                <a:gd name="T52" fmla="*/ 246 w 344"/>
                <a:gd name="T53" fmla="*/ 188 h 482"/>
                <a:gd name="T54" fmla="*/ 234 w 344"/>
                <a:gd name="T55" fmla="*/ 124 h 482"/>
                <a:gd name="T56" fmla="*/ 251 w 344"/>
                <a:gd name="T57" fmla="*/ 146 h 482"/>
                <a:gd name="T58" fmla="*/ 248 w 344"/>
                <a:gd name="T59" fmla="*/ 209 h 482"/>
                <a:gd name="T60" fmla="*/ 219 w 344"/>
                <a:gd name="T61" fmla="*/ 205 h 482"/>
                <a:gd name="T62" fmla="*/ 199 w 344"/>
                <a:gd name="T63" fmla="*/ 220 h 482"/>
                <a:gd name="T64" fmla="*/ 205 w 344"/>
                <a:gd name="T65" fmla="*/ 253 h 482"/>
                <a:gd name="T66" fmla="*/ 235 w 344"/>
                <a:gd name="T67" fmla="*/ 260 h 482"/>
                <a:gd name="T68" fmla="*/ 219 w 344"/>
                <a:gd name="T69" fmla="*/ 191 h 482"/>
                <a:gd name="T70" fmla="*/ 220 w 344"/>
                <a:gd name="T71" fmla="*/ 259 h 482"/>
                <a:gd name="T72" fmla="*/ 261 w 344"/>
                <a:gd name="T73" fmla="*/ 205 h 482"/>
                <a:gd name="T74" fmla="*/ 202 w 344"/>
                <a:gd name="T75" fmla="*/ 95 h 482"/>
                <a:gd name="T76" fmla="*/ 203 w 344"/>
                <a:gd name="T77" fmla="*/ 106 h 482"/>
                <a:gd name="T78" fmla="*/ 164 w 344"/>
                <a:gd name="T79" fmla="*/ 115 h 482"/>
                <a:gd name="T80" fmla="*/ 132 w 344"/>
                <a:gd name="T81" fmla="*/ 127 h 482"/>
                <a:gd name="T82" fmla="*/ 108 w 344"/>
                <a:gd name="T83" fmla="*/ 149 h 482"/>
                <a:gd name="T84" fmla="*/ 92 w 344"/>
                <a:gd name="T85" fmla="*/ 168 h 482"/>
                <a:gd name="T86" fmla="*/ 127 w 344"/>
                <a:gd name="T87" fmla="*/ 147 h 482"/>
                <a:gd name="T88" fmla="*/ 146 w 344"/>
                <a:gd name="T89" fmla="*/ 135 h 482"/>
                <a:gd name="T90" fmla="*/ 191 w 344"/>
                <a:gd name="T91" fmla="*/ 184 h 482"/>
                <a:gd name="T92" fmla="*/ 212 w 344"/>
                <a:gd name="T93" fmla="*/ 276 h 482"/>
                <a:gd name="T94" fmla="*/ 198 w 344"/>
                <a:gd name="T95" fmla="*/ 294 h 482"/>
                <a:gd name="T96" fmla="*/ 176 w 344"/>
                <a:gd name="T97" fmla="*/ 318 h 482"/>
                <a:gd name="T98" fmla="*/ 148 w 344"/>
                <a:gd name="T99" fmla="*/ 337 h 482"/>
                <a:gd name="T100" fmla="*/ 154 w 344"/>
                <a:gd name="T101" fmla="*/ 356 h 482"/>
                <a:gd name="T102" fmla="*/ 122 w 344"/>
                <a:gd name="T103" fmla="*/ 378 h 482"/>
                <a:gd name="T104" fmla="*/ 73 w 344"/>
                <a:gd name="T105" fmla="*/ 463 h 482"/>
                <a:gd name="T106" fmla="*/ 93 w 344"/>
                <a:gd name="T107" fmla="*/ 407 h 482"/>
                <a:gd name="T108" fmla="*/ 93 w 344"/>
                <a:gd name="T109" fmla="*/ 407 h 482"/>
                <a:gd name="T110" fmla="*/ 131 w 344"/>
                <a:gd name="T111" fmla="*/ 420 h 482"/>
                <a:gd name="T112" fmla="*/ 185 w 344"/>
                <a:gd name="T113" fmla="*/ 416 h 482"/>
                <a:gd name="T114" fmla="*/ 230 w 344"/>
                <a:gd name="T115" fmla="*/ 413 h 482"/>
                <a:gd name="T116" fmla="*/ 139 w 344"/>
                <a:gd name="T117" fmla="*/ 392 h 482"/>
                <a:gd name="T118" fmla="*/ 141 w 344"/>
                <a:gd name="T119" fmla="*/ 383 h 482"/>
                <a:gd name="T120" fmla="*/ 239 w 344"/>
                <a:gd name="T121" fmla="*/ 420 h 482"/>
                <a:gd name="T122" fmla="*/ 282 w 344"/>
                <a:gd name="T123" fmla="*/ 349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4" h="482">
                  <a:moveTo>
                    <a:pt x="322" y="361"/>
                  </a:moveTo>
                  <a:cubicBezTo>
                    <a:pt x="314" y="360"/>
                    <a:pt x="306" y="360"/>
                    <a:pt x="299" y="359"/>
                  </a:cubicBezTo>
                  <a:cubicBezTo>
                    <a:pt x="301" y="352"/>
                    <a:pt x="304" y="347"/>
                    <a:pt x="307" y="342"/>
                  </a:cubicBezTo>
                  <a:cubicBezTo>
                    <a:pt x="309" y="347"/>
                    <a:pt x="322" y="349"/>
                    <a:pt x="322" y="343"/>
                  </a:cubicBezTo>
                  <a:cubicBezTo>
                    <a:pt x="324" y="343"/>
                    <a:pt x="326" y="341"/>
                    <a:pt x="326" y="340"/>
                  </a:cubicBezTo>
                  <a:cubicBezTo>
                    <a:pt x="325" y="337"/>
                    <a:pt x="313" y="340"/>
                    <a:pt x="309" y="338"/>
                  </a:cubicBezTo>
                  <a:cubicBezTo>
                    <a:pt x="311" y="335"/>
                    <a:pt x="311" y="332"/>
                    <a:pt x="316" y="332"/>
                  </a:cubicBezTo>
                  <a:cubicBezTo>
                    <a:pt x="319" y="332"/>
                    <a:pt x="324" y="334"/>
                    <a:pt x="330" y="335"/>
                  </a:cubicBezTo>
                  <a:cubicBezTo>
                    <a:pt x="334" y="335"/>
                    <a:pt x="344" y="337"/>
                    <a:pt x="344" y="334"/>
                  </a:cubicBezTo>
                  <a:cubicBezTo>
                    <a:pt x="344" y="332"/>
                    <a:pt x="341" y="330"/>
                    <a:pt x="340" y="329"/>
                  </a:cubicBezTo>
                  <a:cubicBezTo>
                    <a:pt x="334" y="327"/>
                    <a:pt x="321" y="328"/>
                    <a:pt x="315" y="327"/>
                  </a:cubicBezTo>
                  <a:cubicBezTo>
                    <a:pt x="317" y="321"/>
                    <a:pt x="321" y="315"/>
                    <a:pt x="324" y="309"/>
                  </a:cubicBezTo>
                  <a:cubicBezTo>
                    <a:pt x="324" y="308"/>
                    <a:pt x="327" y="299"/>
                    <a:pt x="324" y="299"/>
                  </a:cubicBezTo>
                  <a:cubicBezTo>
                    <a:pt x="321" y="299"/>
                    <a:pt x="322" y="301"/>
                    <a:pt x="322" y="304"/>
                  </a:cubicBezTo>
                  <a:cubicBezTo>
                    <a:pt x="321" y="307"/>
                    <a:pt x="320" y="310"/>
                    <a:pt x="319" y="313"/>
                  </a:cubicBezTo>
                  <a:cubicBezTo>
                    <a:pt x="317" y="319"/>
                    <a:pt x="313" y="326"/>
                    <a:pt x="308" y="327"/>
                  </a:cubicBezTo>
                  <a:cubicBezTo>
                    <a:pt x="308" y="320"/>
                    <a:pt x="302" y="325"/>
                    <a:pt x="299" y="327"/>
                  </a:cubicBezTo>
                  <a:cubicBezTo>
                    <a:pt x="301" y="326"/>
                    <a:pt x="307" y="317"/>
                    <a:pt x="301" y="318"/>
                  </a:cubicBezTo>
                  <a:cubicBezTo>
                    <a:pt x="297" y="319"/>
                    <a:pt x="297" y="329"/>
                    <a:pt x="291" y="326"/>
                  </a:cubicBezTo>
                  <a:cubicBezTo>
                    <a:pt x="291" y="325"/>
                    <a:pt x="293" y="323"/>
                    <a:pt x="292" y="322"/>
                  </a:cubicBezTo>
                  <a:cubicBezTo>
                    <a:pt x="288" y="316"/>
                    <a:pt x="285" y="333"/>
                    <a:pt x="280" y="328"/>
                  </a:cubicBezTo>
                  <a:cubicBezTo>
                    <a:pt x="279" y="302"/>
                    <a:pt x="277" y="278"/>
                    <a:pt x="276" y="251"/>
                  </a:cubicBezTo>
                  <a:cubicBezTo>
                    <a:pt x="276" y="234"/>
                    <a:pt x="278" y="215"/>
                    <a:pt x="277" y="200"/>
                  </a:cubicBezTo>
                  <a:cubicBezTo>
                    <a:pt x="277" y="194"/>
                    <a:pt x="277" y="192"/>
                    <a:pt x="280" y="188"/>
                  </a:cubicBezTo>
                  <a:cubicBezTo>
                    <a:pt x="288" y="176"/>
                    <a:pt x="300" y="163"/>
                    <a:pt x="309" y="152"/>
                  </a:cubicBezTo>
                  <a:cubicBezTo>
                    <a:pt x="310" y="151"/>
                    <a:pt x="315" y="145"/>
                    <a:pt x="312" y="144"/>
                  </a:cubicBezTo>
                  <a:cubicBezTo>
                    <a:pt x="309" y="142"/>
                    <a:pt x="307" y="149"/>
                    <a:pt x="306" y="151"/>
                  </a:cubicBezTo>
                  <a:cubicBezTo>
                    <a:pt x="297" y="162"/>
                    <a:pt x="286" y="175"/>
                    <a:pt x="277" y="186"/>
                  </a:cubicBezTo>
                  <a:cubicBezTo>
                    <a:pt x="278" y="157"/>
                    <a:pt x="275" y="126"/>
                    <a:pt x="276" y="99"/>
                  </a:cubicBezTo>
                  <a:cubicBezTo>
                    <a:pt x="290" y="100"/>
                    <a:pt x="307" y="100"/>
                    <a:pt x="320" y="102"/>
                  </a:cubicBezTo>
                  <a:cubicBezTo>
                    <a:pt x="320" y="104"/>
                    <a:pt x="318" y="103"/>
                    <a:pt x="318" y="105"/>
                  </a:cubicBezTo>
                  <a:cubicBezTo>
                    <a:pt x="322" y="103"/>
                    <a:pt x="338" y="106"/>
                    <a:pt x="338" y="101"/>
                  </a:cubicBezTo>
                  <a:cubicBezTo>
                    <a:pt x="338" y="98"/>
                    <a:pt x="325" y="98"/>
                    <a:pt x="320" y="98"/>
                  </a:cubicBezTo>
                  <a:cubicBezTo>
                    <a:pt x="305" y="98"/>
                    <a:pt x="289" y="98"/>
                    <a:pt x="276" y="95"/>
                  </a:cubicBezTo>
                  <a:cubicBezTo>
                    <a:pt x="275" y="81"/>
                    <a:pt x="274" y="61"/>
                    <a:pt x="273" y="47"/>
                  </a:cubicBezTo>
                  <a:cubicBezTo>
                    <a:pt x="272" y="40"/>
                    <a:pt x="273" y="31"/>
                    <a:pt x="273" y="24"/>
                  </a:cubicBezTo>
                  <a:cubicBezTo>
                    <a:pt x="273" y="18"/>
                    <a:pt x="272" y="12"/>
                    <a:pt x="273" y="6"/>
                  </a:cubicBezTo>
                  <a:cubicBezTo>
                    <a:pt x="273" y="5"/>
                    <a:pt x="275" y="3"/>
                    <a:pt x="274" y="2"/>
                  </a:cubicBezTo>
                  <a:cubicBezTo>
                    <a:pt x="272" y="0"/>
                    <a:pt x="270" y="4"/>
                    <a:pt x="270" y="5"/>
                  </a:cubicBezTo>
                  <a:cubicBezTo>
                    <a:pt x="269" y="14"/>
                    <a:pt x="269" y="29"/>
                    <a:pt x="270" y="38"/>
                  </a:cubicBezTo>
                  <a:cubicBezTo>
                    <a:pt x="272" y="56"/>
                    <a:pt x="272" y="77"/>
                    <a:pt x="272" y="95"/>
                  </a:cubicBezTo>
                  <a:cubicBezTo>
                    <a:pt x="243" y="96"/>
                    <a:pt x="214" y="94"/>
                    <a:pt x="186" y="92"/>
                  </a:cubicBezTo>
                  <a:cubicBezTo>
                    <a:pt x="185" y="90"/>
                    <a:pt x="184" y="88"/>
                    <a:pt x="181" y="88"/>
                  </a:cubicBezTo>
                  <a:cubicBezTo>
                    <a:pt x="169" y="86"/>
                    <a:pt x="157" y="93"/>
                    <a:pt x="147" y="92"/>
                  </a:cubicBezTo>
                  <a:cubicBezTo>
                    <a:pt x="148" y="93"/>
                    <a:pt x="151" y="92"/>
                    <a:pt x="153" y="93"/>
                  </a:cubicBezTo>
                  <a:cubicBezTo>
                    <a:pt x="138" y="102"/>
                    <a:pt x="125" y="114"/>
                    <a:pt x="115" y="127"/>
                  </a:cubicBezTo>
                  <a:cubicBezTo>
                    <a:pt x="111" y="132"/>
                    <a:pt x="106" y="136"/>
                    <a:pt x="103" y="140"/>
                  </a:cubicBezTo>
                  <a:cubicBezTo>
                    <a:pt x="101" y="142"/>
                    <a:pt x="100" y="145"/>
                    <a:pt x="98" y="147"/>
                  </a:cubicBezTo>
                  <a:cubicBezTo>
                    <a:pt x="97" y="147"/>
                    <a:pt x="96" y="147"/>
                    <a:pt x="95" y="148"/>
                  </a:cubicBezTo>
                  <a:cubicBezTo>
                    <a:pt x="88" y="151"/>
                    <a:pt x="85" y="163"/>
                    <a:pt x="80" y="171"/>
                  </a:cubicBezTo>
                  <a:cubicBezTo>
                    <a:pt x="78" y="174"/>
                    <a:pt x="76" y="178"/>
                    <a:pt x="74" y="180"/>
                  </a:cubicBezTo>
                  <a:cubicBezTo>
                    <a:pt x="73" y="181"/>
                    <a:pt x="72" y="181"/>
                    <a:pt x="71" y="182"/>
                  </a:cubicBezTo>
                  <a:cubicBezTo>
                    <a:pt x="70" y="184"/>
                    <a:pt x="70" y="189"/>
                    <a:pt x="68" y="190"/>
                  </a:cubicBezTo>
                  <a:cubicBezTo>
                    <a:pt x="69" y="155"/>
                    <a:pt x="73" y="123"/>
                    <a:pt x="77" y="89"/>
                  </a:cubicBezTo>
                  <a:cubicBezTo>
                    <a:pt x="89" y="89"/>
                    <a:pt x="101" y="91"/>
                    <a:pt x="113" y="91"/>
                  </a:cubicBezTo>
                  <a:cubicBezTo>
                    <a:pt x="103" y="87"/>
                    <a:pt x="88" y="89"/>
                    <a:pt x="77" y="87"/>
                  </a:cubicBezTo>
                  <a:cubicBezTo>
                    <a:pt x="78" y="76"/>
                    <a:pt x="78" y="60"/>
                    <a:pt x="80" y="49"/>
                  </a:cubicBezTo>
                  <a:cubicBezTo>
                    <a:pt x="80" y="46"/>
                    <a:pt x="83" y="39"/>
                    <a:pt x="79" y="39"/>
                  </a:cubicBezTo>
                  <a:cubicBezTo>
                    <a:pt x="74" y="38"/>
                    <a:pt x="76" y="50"/>
                    <a:pt x="76" y="55"/>
                  </a:cubicBezTo>
                  <a:cubicBezTo>
                    <a:pt x="75" y="66"/>
                    <a:pt x="76" y="78"/>
                    <a:pt x="73" y="87"/>
                  </a:cubicBezTo>
                  <a:cubicBezTo>
                    <a:pt x="51" y="88"/>
                    <a:pt x="25" y="82"/>
                    <a:pt x="3" y="86"/>
                  </a:cubicBezTo>
                  <a:cubicBezTo>
                    <a:pt x="2" y="86"/>
                    <a:pt x="1" y="87"/>
                    <a:pt x="0" y="88"/>
                  </a:cubicBezTo>
                  <a:cubicBezTo>
                    <a:pt x="8" y="89"/>
                    <a:pt x="16" y="87"/>
                    <a:pt x="25" y="87"/>
                  </a:cubicBezTo>
                  <a:cubicBezTo>
                    <a:pt x="41" y="87"/>
                    <a:pt x="58" y="88"/>
                    <a:pt x="73" y="90"/>
                  </a:cubicBezTo>
                  <a:cubicBezTo>
                    <a:pt x="71" y="124"/>
                    <a:pt x="68" y="158"/>
                    <a:pt x="65" y="191"/>
                  </a:cubicBezTo>
                  <a:cubicBezTo>
                    <a:pt x="52" y="191"/>
                    <a:pt x="43" y="185"/>
                    <a:pt x="32" y="185"/>
                  </a:cubicBezTo>
                  <a:cubicBezTo>
                    <a:pt x="25" y="185"/>
                    <a:pt x="14" y="181"/>
                    <a:pt x="8" y="178"/>
                  </a:cubicBezTo>
                  <a:cubicBezTo>
                    <a:pt x="7" y="178"/>
                    <a:pt x="2" y="174"/>
                    <a:pt x="1" y="177"/>
                  </a:cubicBezTo>
                  <a:cubicBezTo>
                    <a:pt x="1" y="179"/>
                    <a:pt x="3" y="179"/>
                    <a:pt x="5" y="180"/>
                  </a:cubicBezTo>
                  <a:cubicBezTo>
                    <a:pt x="14" y="183"/>
                    <a:pt x="28" y="187"/>
                    <a:pt x="37" y="189"/>
                  </a:cubicBezTo>
                  <a:cubicBezTo>
                    <a:pt x="33" y="195"/>
                    <a:pt x="46" y="196"/>
                    <a:pt x="50" y="197"/>
                  </a:cubicBezTo>
                  <a:cubicBezTo>
                    <a:pt x="53" y="198"/>
                    <a:pt x="63" y="201"/>
                    <a:pt x="64" y="202"/>
                  </a:cubicBezTo>
                  <a:cubicBezTo>
                    <a:pt x="65" y="205"/>
                    <a:pt x="64" y="214"/>
                    <a:pt x="63" y="218"/>
                  </a:cubicBezTo>
                  <a:cubicBezTo>
                    <a:pt x="63" y="229"/>
                    <a:pt x="61" y="240"/>
                    <a:pt x="63" y="249"/>
                  </a:cubicBezTo>
                  <a:cubicBezTo>
                    <a:pt x="65" y="233"/>
                    <a:pt x="65" y="218"/>
                    <a:pt x="67" y="203"/>
                  </a:cubicBezTo>
                  <a:cubicBezTo>
                    <a:pt x="72" y="204"/>
                    <a:pt x="77" y="205"/>
                    <a:pt x="79" y="208"/>
                  </a:cubicBezTo>
                  <a:cubicBezTo>
                    <a:pt x="83" y="203"/>
                    <a:pt x="94" y="212"/>
                    <a:pt x="99" y="212"/>
                  </a:cubicBezTo>
                  <a:cubicBezTo>
                    <a:pt x="101" y="212"/>
                    <a:pt x="108" y="210"/>
                    <a:pt x="108" y="209"/>
                  </a:cubicBezTo>
                  <a:cubicBezTo>
                    <a:pt x="108" y="204"/>
                    <a:pt x="98" y="203"/>
                    <a:pt x="96" y="201"/>
                  </a:cubicBezTo>
                  <a:cubicBezTo>
                    <a:pt x="109" y="204"/>
                    <a:pt x="124" y="208"/>
                    <a:pt x="137" y="211"/>
                  </a:cubicBezTo>
                  <a:cubicBezTo>
                    <a:pt x="141" y="212"/>
                    <a:pt x="144" y="214"/>
                    <a:pt x="148" y="212"/>
                  </a:cubicBezTo>
                  <a:cubicBezTo>
                    <a:pt x="131" y="206"/>
                    <a:pt x="110" y="202"/>
                    <a:pt x="92" y="197"/>
                  </a:cubicBezTo>
                  <a:cubicBezTo>
                    <a:pt x="92" y="195"/>
                    <a:pt x="92" y="194"/>
                    <a:pt x="91" y="193"/>
                  </a:cubicBezTo>
                  <a:cubicBezTo>
                    <a:pt x="104" y="175"/>
                    <a:pt x="124" y="161"/>
                    <a:pt x="152" y="159"/>
                  </a:cubicBezTo>
                  <a:cubicBezTo>
                    <a:pt x="164" y="158"/>
                    <a:pt x="170" y="163"/>
                    <a:pt x="175" y="170"/>
                  </a:cubicBezTo>
                  <a:cubicBezTo>
                    <a:pt x="180" y="175"/>
                    <a:pt x="186" y="181"/>
                    <a:pt x="188" y="188"/>
                  </a:cubicBezTo>
                  <a:cubicBezTo>
                    <a:pt x="189" y="192"/>
                    <a:pt x="188" y="196"/>
                    <a:pt x="190" y="201"/>
                  </a:cubicBezTo>
                  <a:cubicBezTo>
                    <a:pt x="191" y="203"/>
                    <a:pt x="195" y="207"/>
                    <a:pt x="193" y="212"/>
                  </a:cubicBezTo>
                  <a:cubicBezTo>
                    <a:pt x="193" y="213"/>
                    <a:pt x="191" y="213"/>
                    <a:pt x="191" y="215"/>
                  </a:cubicBezTo>
                  <a:cubicBezTo>
                    <a:pt x="191" y="217"/>
                    <a:pt x="194" y="218"/>
                    <a:pt x="194" y="219"/>
                  </a:cubicBezTo>
                  <a:cubicBezTo>
                    <a:pt x="195" y="221"/>
                    <a:pt x="195" y="225"/>
                    <a:pt x="194" y="227"/>
                  </a:cubicBezTo>
                  <a:cubicBezTo>
                    <a:pt x="193" y="233"/>
                    <a:pt x="193" y="242"/>
                    <a:pt x="190" y="246"/>
                  </a:cubicBezTo>
                  <a:cubicBezTo>
                    <a:pt x="190" y="247"/>
                    <a:pt x="188" y="248"/>
                    <a:pt x="187" y="249"/>
                  </a:cubicBezTo>
                  <a:cubicBezTo>
                    <a:pt x="187" y="250"/>
                    <a:pt x="189" y="251"/>
                    <a:pt x="189" y="252"/>
                  </a:cubicBezTo>
                  <a:cubicBezTo>
                    <a:pt x="189" y="254"/>
                    <a:pt x="187" y="257"/>
                    <a:pt x="186" y="260"/>
                  </a:cubicBezTo>
                  <a:cubicBezTo>
                    <a:pt x="186" y="262"/>
                    <a:pt x="184" y="266"/>
                    <a:pt x="183" y="269"/>
                  </a:cubicBezTo>
                  <a:cubicBezTo>
                    <a:pt x="180" y="274"/>
                    <a:pt x="175" y="280"/>
                    <a:pt x="175" y="284"/>
                  </a:cubicBezTo>
                  <a:cubicBezTo>
                    <a:pt x="175" y="285"/>
                    <a:pt x="175" y="286"/>
                    <a:pt x="175" y="286"/>
                  </a:cubicBezTo>
                  <a:cubicBezTo>
                    <a:pt x="175" y="291"/>
                    <a:pt x="169" y="293"/>
                    <a:pt x="167" y="295"/>
                  </a:cubicBezTo>
                  <a:cubicBezTo>
                    <a:pt x="167" y="296"/>
                    <a:pt x="168" y="297"/>
                    <a:pt x="168" y="298"/>
                  </a:cubicBezTo>
                  <a:cubicBezTo>
                    <a:pt x="167" y="301"/>
                    <a:pt x="164" y="305"/>
                    <a:pt x="162" y="306"/>
                  </a:cubicBezTo>
                  <a:cubicBezTo>
                    <a:pt x="160" y="307"/>
                    <a:pt x="158" y="307"/>
                    <a:pt x="157" y="309"/>
                  </a:cubicBezTo>
                  <a:cubicBezTo>
                    <a:pt x="157" y="309"/>
                    <a:pt x="158" y="311"/>
                    <a:pt x="158" y="312"/>
                  </a:cubicBezTo>
                  <a:cubicBezTo>
                    <a:pt x="157" y="316"/>
                    <a:pt x="152" y="320"/>
                    <a:pt x="149" y="324"/>
                  </a:cubicBezTo>
                  <a:cubicBezTo>
                    <a:pt x="147" y="328"/>
                    <a:pt x="143" y="330"/>
                    <a:pt x="139" y="333"/>
                  </a:cubicBezTo>
                  <a:cubicBezTo>
                    <a:pt x="134" y="338"/>
                    <a:pt x="130" y="345"/>
                    <a:pt x="127" y="351"/>
                  </a:cubicBezTo>
                  <a:cubicBezTo>
                    <a:pt x="126" y="354"/>
                    <a:pt x="121" y="359"/>
                    <a:pt x="119" y="360"/>
                  </a:cubicBezTo>
                  <a:cubicBezTo>
                    <a:pt x="103" y="363"/>
                    <a:pt x="87" y="358"/>
                    <a:pt x="72" y="358"/>
                  </a:cubicBezTo>
                  <a:cubicBezTo>
                    <a:pt x="72" y="337"/>
                    <a:pt x="73" y="320"/>
                    <a:pt x="72" y="300"/>
                  </a:cubicBezTo>
                  <a:cubicBezTo>
                    <a:pt x="68" y="308"/>
                    <a:pt x="70" y="321"/>
                    <a:pt x="70" y="332"/>
                  </a:cubicBezTo>
                  <a:cubicBezTo>
                    <a:pt x="71" y="340"/>
                    <a:pt x="69" y="350"/>
                    <a:pt x="69" y="357"/>
                  </a:cubicBezTo>
                  <a:cubicBezTo>
                    <a:pt x="67" y="354"/>
                    <a:pt x="56" y="354"/>
                    <a:pt x="58" y="359"/>
                  </a:cubicBezTo>
                  <a:cubicBezTo>
                    <a:pt x="59" y="363"/>
                    <a:pt x="67" y="359"/>
                    <a:pt x="69" y="361"/>
                  </a:cubicBezTo>
                  <a:cubicBezTo>
                    <a:pt x="70" y="363"/>
                    <a:pt x="70" y="369"/>
                    <a:pt x="70" y="372"/>
                  </a:cubicBezTo>
                  <a:cubicBezTo>
                    <a:pt x="71" y="382"/>
                    <a:pt x="70" y="388"/>
                    <a:pt x="70" y="398"/>
                  </a:cubicBezTo>
                  <a:cubicBezTo>
                    <a:pt x="70" y="404"/>
                    <a:pt x="72" y="417"/>
                    <a:pt x="69" y="420"/>
                  </a:cubicBezTo>
                  <a:cubicBezTo>
                    <a:pt x="68" y="422"/>
                    <a:pt x="53" y="423"/>
                    <a:pt x="51" y="423"/>
                  </a:cubicBezTo>
                  <a:cubicBezTo>
                    <a:pt x="44" y="423"/>
                    <a:pt x="34" y="420"/>
                    <a:pt x="26" y="421"/>
                  </a:cubicBezTo>
                  <a:cubicBezTo>
                    <a:pt x="22" y="421"/>
                    <a:pt x="16" y="422"/>
                    <a:pt x="11" y="422"/>
                  </a:cubicBezTo>
                  <a:cubicBezTo>
                    <a:pt x="10" y="422"/>
                    <a:pt x="7" y="422"/>
                    <a:pt x="6" y="422"/>
                  </a:cubicBezTo>
                  <a:cubicBezTo>
                    <a:pt x="5" y="422"/>
                    <a:pt x="5" y="423"/>
                    <a:pt x="4" y="423"/>
                  </a:cubicBezTo>
                  <a:cubicBezTo>
                    <a:pt x="3" y="423"/>
                    <a:pt x="3" y="424"/>
                    <a:pt x="2" y="424"/>
                  </a:cubicBezTo>
                  <a:cubicBezTo>
                    <a:pt x="2" y="425"/>
                    <a:pt x="2" y="425"/>
                    <a:pt x="2" y="426"/>
                  </a:cubicBezTo>
                  <a:cubicBezTo>
                    <a:pt x="3" y="427"/>
                    <a:pt x="4" y="427"/>
                    <a:pt x="4" y="428"/>
                  </a:cubicBezTo>
                  <a:cubicBezTo>
                    <a:pt x="12" y="427"/>
                    <a:pt x="21" y="428"/>
                    <a:pt x="28" y="428"/>
                  </a:cubicBezTo>
                  <a:cubicBezTo>
                    <a:pt x="33" y="427"/>
                    <a:pt x="37" y="426"/>
                    <a:pt x="41" y="427"/>
                  </a:cubicBezTo>
                  <a:cubicBezTo>
                    <a:pt x="42" y="428"/>
                    <a:pt x="43" y="429"/>
                    <a:pt x="44" y="429"/>
                  </a:cubicBezTo>
                  <a:cubicBezTo>
                    <a:pt x="49" y="430"/>
                    <a:pt x="54" y="428"/>
                    <a:pt x="58" y="430"/>
                  </a:cubicBezTo>
                  <a:cubicBezTo>
                    <a:pt x="58" y="432"/>
                    <a:pt x="56" y="433"/>
                    <a:pt x="57" y="435"/>
                  </a:cubicBezTo>
                  <a:cubicBezTo>
                    <a:pt x="62" y="436"/>
                    <a:pt x="59" y="428"/>
                    <a:pt x="65" y="429"/>
                  </a:cubicBezTo>
                  <a:cubicBezTo>
                    <a:pt x="69" y="436"/>
                    <a:pt x="63" y="440"/>
                    <a:pt x="59" y="444"/>
                  </a:cubicBezTo>
                  <a:cubicBezTo>
                    <a:pt x="54" y="451"/>
                    <a:pt x="46" y="458"/>
                    <a:pt x="43" y="466"/>
                  </a:cubicBezTo>
                  <a:cubicBezTo>
                    <a:pt x="54" y="460"/>
                    <a:pt x="60" y="447"/>
                    <a:pt x="69" y="439"/>
                  </a:cubicBezTo>
                  <a:cubicBezTo>
                    <a:pt x="69" y="448"/>
                    <a:pt x="70" y="456"/>
                    <a:pt x="69" y="465"/>
                  </a:cubicBezTo>
                  <a:cubicBezTo>
                    <a:pt x="69" y="467"/>
                    <a:pt x="64" y="482"/>
                    <a:pt x="70" y="481"/>
                  </a:cubicBezTo>
                  <a:cubicBezTo>
                    <a:pt x="74" y="480"/>
                    <a:pt x="73" y="473"/>
                    <a:pt x="73" y="470"/>
                  </a:cubicBezTo>
                  <a:cubicBezTo>
                    <a:pt x="73" y="466"/>
                    <a:pt x="80" y="460"/>
                    <a:pt x="84" y="455"/>
                  </a:cubicBezTo>
                  <a:cubicBezTo>
                    <a:pt x="86" y="451"/>
                    <a:pt x="89" y="448"/>
                    <a:pt x="90" y="443"/>
                  </a:cubicBezTo>
                  <a:cubicBezTo>
                    <a:pt x="96" y="442"/>
                    <a:pt x="96" y="432"/>
                    <a:pt x="101" y="431"/>
                  </a:cubicBezTo>
                  <a:cubicBezTo>
                    <a:pt x="105" y="430"/>
                    <a:pt x="111" y="431"/>
                    <a:pt x="116" y="431"/>
                  </a:cubicBezTo>
                  <a:cubicBezTo>
                    <a:pt x="126" y="430"/>
                    <a:pt x="139" y="431"/>
                    <a:pt x="149" y="429"/>
                  </a:cubicBezTo>
                  <a:cubicBezTo>
                    <a:pt x="149" y="431"/>
                    <a:pt x="153" y="431"/>
                    <a:pt x="156" y="431"/>
                  </a:cubicBezTo>
                  <a:cubicBezTo>
                    <a:pt x="169" y="433"/>
                    <a:pt x="193" y="433"/>
                    <a:pt x="206" y="431"/>
                  </a:cubicBezTo>
                  <a:cubicBezTo>
                    <a:pt x="190" y="430"/>
                    <a:pt x="173" y="431"/>
                    <a:pt x="156" y="429"/>
                  </a:cubicBezTo>
                  <a:cubicBezTo>
                    <a:pt x="169" y="426"/>
                    <a:pt x="188" y="428"/>
                    <a:pt x="204" y="428"/>
                  </a:cubicBezTo>
                  <a:cubicBezTo>
                    <a:pt x="212" y="429"/>
                    <a:pt x="221" y="427"/>
                    <a:pt x="228" y="429"/>
                  </a:cubicBezTo>
                  <a:cubicBezTo>
                    <a:pt x="229" y="429"/>
                    <a:pt x="229" y="431"/>
                    <a:pt x="230" y="431"/>
                  </a:cubicBezTo>
                  <a:cubicBezTo>
                    <a:pt x="232" y="431"/>
                    <a:pt x="234" y="428"/>
                    <a:pt x="235" y="430"/>
                  </a:cubicBezTo>
                  <a:cubicBezTo>
                    <a:pt x="236" y="430"/>
                    <a:pt x="233" y="437"/>
                    <a:pt x="233" y="439"/>
                  </a:cubicBezTo>
                  <a:cubicBezTo>
                    <a:pt x="232" y="441"/>
                    <a:pt x="228" y="446"/>
                    <a:pt x="231" y="447"/>
                  </a:cubicBezTo>
                  <a:cubicBezTo>
                    <a:pt x="234" y="448"/>
                    <a:pt x="236" y="438"/>
                    <a:pt x="239" y="438"/>
                  </a:cubicBezTo>
                  <a:cubicBezTo>
                    <a:pt x="239" y="439"/>
                    <a:pt x="240" y="440"/>
                    <a:pt x="241" y="440"/>
                  </a:cubicBezTo>
                  <a:cubicBezTo>
                    <a:pt x="246" y="441"/>
                    <a:pt x="250" y="425"/>
                    <a:pt x="258" y="430"/>
                  </a:cubicBezTo>
                  <a:cubicBezTo>
                    <a:pt x="254" y="441"/>
                    <a:pt x="248" y="451"/>
                    <a:pt x="244" y="463"/>
                  </a:cubicBezTo>
                  <a:cubicBezTo>
                    <a:pt x="243" y="466"/>
                    <a:pt x="241" y="473"/>
                    <a:pt x="245" y="473"/>
                  </a:cubicBezTo>
                  <a:cubicBezTo>
                    <a:pt x="247" y="473"/>
                    <a:pt x="247" y="470"/>
                    <a:pt x="249" y="468"/>
                  </a:cubicBezTo>
                  <a:cubicBezTo>
                    <a:pt x="251" y="465"/>
                    <a:pt x="259" y="455"/>
                    <a:pt x="251" y="456"/>
                  </a:cubicBezTo>
                  <a:cubicBezTo>
                    <a:pt x="252" y="451"/>
                    <a:pt x="254" y="446"/>
                    <a:pt x="257" y="441"/>
                  </a:cubicBezTo>
                  <a:cubicBezTo>
                    <a:pt x="258" y="439"/>
                    <a:pt x="261" y="431"/>
                    <a:pt x="263" y="430"/>
                  </a:cubicBezTo>
                  <a:cubicBezTo>
                    <a:pt x="263" y="430"/>
                    <a:pt x="266" y="431"/>
                    <a:pt x="267" y="431"/>
                  </a:cubicBezTo>
                  <a:cubicBezTo>
                    <a:pt x="271" y="432"/>
                    <a:pt x="282" y="431"/>
                    <a:pt x="279" y="436"/>
                  </a:cubicBezTo>
                  <a:cubicBezTo>
                    <a:pt x="273" y="438"/>
                    <a:pt x="269" y="429"/>
                    <a:pt x="264" y="433"/>
                  </a:cubicBezTo>
                  <a:cubicBezTo>
                    <a:pt x="267" y="434"/>
                    <a:pt x="270" y="437"/>
                    <a:pt x="273" y="438"/>
                  </a:cubicBezTo>
                  <a:cubicBezTo>
                    <a:pt x="274" y="439"/>
                    <a:pt x="278" y="439"/>
                    <a:pt x="280" y="441"/>
                  </a:cubicBezTo>
                  <a:cubicBezTo>
                    <a:pt x="281" y="443"/>
                    <a:pt x="280" y="448"/>
                    <a:pt x="280" y="451"/>
                  </a:cubicBezTo>
                  <a:cubicBezTo>
                    <a:pt x="280" y="459"/>
                    <a:pt x="283" y="467"/>
                    <a:pt x="282" y="476"/>
                  </a:cubicBezTo>
                  <a:cubicBezTo>
                    <a:pt x="286" y="479"/>
                    <a:pt x="286" y="473"/>
                    <a:pt x="286" y="469"/>
                  </a:cubicBezTo>
                  <a:cubicBezTo>
                    <a:pt x="285" y="461"/>
                    <a:pt x="282" y="449"/>
                    <a:pt x="283" y="440"/>
                  </a:cubicBezTo>
                  <a:cubicBezTo>
                    <a:pt x="290" y="444"/>
                    <a:pt x="306" y="435"/>
                    <a:pt x="295" y="431"/>
                  </a:cubicBezTo>
                  <a:cubicBezTo>
                    <a:pt x="301" y="430"/>
                    <a:pt x="310" y="431"/>
                    <a:pt x="315" y="433"/>
                  </a:cubicBezTo>
                  <a:cubicBezTo>
                    <a:pt x="315" y="434"/>
                    <a:pt x="314" y="434"/>
                    <a:pt x="314" y="435"/>
                  </a:cubicBezTo>
                  <a:cubicBezTo>
                    <a:pt x="316" y="438"/>
                    <a:pt x="325" y="438"/>
                    <a:pt x="325" y="434"/>
                  </a:cubicBezTo>
                  <a:cubicBezTo>
                    <a:pt x="325" y="429"/>
                    <a:pt x="311" y="427"/>
                    <a:pt x="304" y="427"/>
                  </a:cubicBezTo>
                  <a:cubicBezTo>
                    <a:pt x="296" y="427"/>
                    <a:pt x="289" y="426"/>
                    <a:pt x="283" y="426"/>
                  </a:cubicBezTo>
                  <a:cubicBezTo>
                    <a:pt x="283" y="415"/>
                    <a:pt x="278" y="401"/>
                    <a:pt x="282" y="391"/>
                  </a:cubicBezTo>
                  <a:cubicBezTo>
                    <a:pt x="285" y="384"/>
                    <a:pt x="290" y="374"/>
                    <a:pt x="294" y="367"/>
                  </a:cubicBezTo>
                  <a:cubicBezTo>
                    <a:pt x="294" y="366"/>
                    <a:pt x="296" y="362"/>
                    <a:pt x="297" y="362"/>
                  </a:cubicBezTo>
                  <a:cubicBezTo>
                    <a:pt x="301" y="361"/>
                    <a:pt x="315" y="363"/>
                    <a:pt x="319" y="365"/>
                  </a:cubicBezTo>
                  <a:cubicBezTo>
                    <a:pt x="321" y="366"/>
                    <a:pt x="321" y="367"/>
                    <a:pt x="323" y="367"/>
                  </a:cubicBezTo>
                  <a:cubicBezTo>
                    <a:pt x="324" y="368"/>
                    <a:pt x="332" y="367"/>
                    <a:pt x="330" y="364"/>
                  </a:cubicBezTo>
                  <a:cubicBezTo>
                    <a:pt x="330" y="362"/>
                    <a:pt x="324" y="361"/>
                    <a:pt x="322" y="361"/>
                  </a:cubicBezTo>
                  <a:close/>
                  <a:moveTo>
                    <a:pt x="284" y="434"/>
                  </a:moveTo>
                  <a:cubicBezTo>
                    <a:pt x="287" y="434"/>
                    <a:pt x="290" y="435"/>
                    <a:pt x="292" y="436"/>
                  </a:cubicBezTo>
                  <a:cubicBezTo>
                    <a:pt x="290" y="437"/>
                    <a:pt x="286" y="438"/>
                    <a:pt x="284" y="437"/>
                  </a:cubicBezTo>
                  <a:lnTo>
                    <a:pt x="284" y="434"/>
                  </a:lnTo>
                  <a:close/>
                  <a:moveTo>
                    <a:pt x="309" y="332"/>
                  </a:moveTo>
                  <a:cubicBezTo>
                    <a:pt x="308" y="335"/>
                    <a:pt x="307" y="338"/>
                    <a:pt x="304" y="338"/>
                  </a:cubicBezTo>
                  <a:cubicBezTo>
                    <a:pt x="306" y="336"/>
                    <a:pt x="304" y="330"/>
                    <a:pt x="309" y="332"/>
                  </a:cubicBezTo>
                  <a:close/>
                  <a:moveTo>
                    <a:pt x="299" y="331"/>
                  </a:moveTo>
                  <a:cubicBezTo>
                    <a:pt x="299" y="333"/>
                    <a:pt x="298" y="334"/>
                    <a:pt x="297" y="335"/>
                  </a:cubicBezTo>
                  <a:cubicBezTo>
                    <a:pt x="294" y="334"/>
                    <a:pt x="297" y="329"/>
                    <a:pt x="299" y="331"/>
                  </a:cubicBezTo>
                  <a:close/>
                  <a:moveTo>
                    <a:pt x="286" y="334"/>
                  </a:moveTo>
                  <a:cubicBezTo>
                    <a:pt x="288" y="336"/>
                    <a:pt x="285" y="339"/>
                    <a:pt x="282" y="339"/>
                  </a:cubicBezTo>
                  <a:cubicBezTo>
                    <a:pt x="283" y="337"/>
                    <a:pt x="285" y="336"/>
                    <a:pt x="286" y="334"/>
                  </a:cubicBezTo>
                  <a:close/>
                  <a:moveTo>
                    <a:pt x="276" y="309"/>
                  </a:moveTo>
                  <a:cubicBezTo>
                    <a:pt x="276" y="314"/>
                    <a:pt x="278" y="326"/>
                    <a:pt x="276" y="328"/>
                  </a:cubicBezTo>
                  <a:cubicBezTo>
                    <a:pt x="275" y="329"/>
                    <a:pt x="272" y="328"/>
                    <a:pt x="269" y="329"/>
                  </a:cubicBezTo>
                  <a:cubicBezTo>
                    <a:pt x="263" y="329"/>
                    <a:pt x="250" y="329"/>
                    <a:pt x="243" y="330"/>
                  </a:cubicBezTo>
                  <a:cubicBezTo>
                    <a:pt x="243" y="330"/>
                    <a:pt x="239" y="331"/>
                    <a:pt x="240" y="333"/>
                  </a:cubicBezTo>
                  <a:cubicBezTo>
                    <a:pt x="241" y="335"/>
                    <a:pt x="249" y="332"/>
                    <a:pt x="251" y="332"/>
                  </a:cubicBezTo>
                  <a:cubicBezTo>
                    <a:pt x="255" y="332"/>
                    <a:pt x="260" y="332"/>
                    <a:pt x="264" y="332"/>
                  </a:cubicBezTo>
                  <a:cubicBezTo>
                    <a:pt x="254" y="335"/>
                    <a:pt x="240" y="335"/>
                    <a:pt x="232" y="340"/>
                  </a:cubicBezTo>
                  <a:cubicBezTo>
                    <a:pt x="247" y="339"/>
                    <a:pt x="261" y="334"/>
                    <a:pt x="276" y="333"/>
                  </a:cubicBezTo>
                  <a:cubicBezTo>
                    <a:pt x="280" y="342"/>
                    <a:pt x="268" y="341"/>
                    <a:pt x="262" y="342"/>
                  </a:cubicBezTo>
                  <a:cubicBezTo>
                    <a:pt x="256" y="343"/>
                    <a:pt x="247" y="343"/>
                    <a:pt x="242" y="345"/>
                  </a:cubicBezTo>
                  <a:cubicBezTo>
                    <a:pt x="240" y="346"/>
                    <a:pt x="237" y="348"/>
                    <a:pt x="234" y="348"/>
                  </a:cubicBezTo>
                  <a:cubicBezTo>
                    <a:pt x="247" y="348"/>
                    <a:pt x="258" y="344"/>
                    <a:pt x="272" y="344"/>
                  </a:cubicBezTo>
                  <a:cubicBezTo>
                    <a:pt x="268" y="349"/>
                    <a:pt x="264" y="356"/>
                    <a:pt x="256" y="357"/>
                  </a:cubicBezTo>
                  <a:cubicBezTo>
                    <a:pt x="249" y="358"/>
                    <a:pt x="239" y="357"/>
                    <a:pt x="231" y="357"/>
                  </a:cubicBezTo>
                  <a:cubicBezTo>
                    <a:pt x="213" y="358"/>
                    <a:pt x="190" y="360"/>
                    <a:pt x="173" y="359"/>
                  </a:cubicBezTo>
                  <a:cubicBezTo>
                    <a:pt x="174" y="358"/>
                    <a:pt x="175" y="358"/>
                    <a:pt x="176" y="358"/>
                  </a:cubicBezTo>
                  <a:cubicBezTo>
                    <a:pt x="167" y="356"/>
                    <a:pt x="173" y="349"/>
                    <a:pt x="177" y="344"/>
                  </a:cubicBezTo>
                  <a:cubicBezTo>
                    <a:pt x="188" y="329"/>
                    <a:pt x="202" y="315"/>
                    <a:pt x="213" y="299"/>
                  </a:cubicBezTo>
                  <a:cubicBezTo>
                    <a:pt x="212" y="298"/>
                    <a:pt x="210" y="301"/>
                    <a:pt x="210" y="301"/>
                  </a:cubicBezTo>
                  <a:cubicBezTo>
                    <a:pt x="215" y="293"/>
                    <a:pt x="223" y="288"/>
                    <a:pt x="228" y="281"/>
                  </a:cubicBezTo>
                  <a:cubicBezTo>
                    <a:pt x="219" y="308"/>
                    <a:pt x="200" y="326"/>
                    <a:pt x="184" y="346"/>
                  </a:cubicBezTo>
                  <a:cubicBezTo>
                    <a:pt x="197" y="336"/>
                    <a:pt x="208" y="323"/>
                    <a:pt x="217" y="309"/>
                  </a:cubicBezTo>
                  <a:cubicBezTo>
                    <a:pt x="224" y="298"/>
                    <a:pt x="231" y="286"/>
                    <a:pt x="235" y="273"/>
                  </a:cubicBezTo>
                  <a:cubicBezTo>
                    <a:pt x="238" y="266"/>
                    <a:pt x="241" y="258"/>
                    <a:pt x="246" y="252"/>
                  </a:cubicBezTo>
                  <a:cubicBezTo>
                    <a:pt x="253" y="243"/>
                    <a:pt x="258" y="232"/>
                    <a:pt x="262" y="220"/>
                  </a:cubicBezTo>
                  <a:cubicBezTo>
                    <a:pt x="265" y="211"/>
                    <a:pt x="266" y="200"/>
                    <a:pt x="275" y="196"/>
                  </a:cubicBezTo>
                  <a:cubicBezTo>
                    <a:pt x="274" y="217"/>
                    <a:pt x="275" y="240"/>
                    <a:pt x="274" y="263"/>
                  </a:cubicBezTo>
                  <a:cubicBezTo>
                    <a:pt x="274" y="279"/>
                    <a:pt x="277" y="292"/>
                    <a:pt x="276" y="309"/>
                  </a:cubicBezTo>
                  <a:close/>
                  <a:moveTo>
                    <a:pt x="232" y="372"/>
                  </a:moveTo>
                  <a:cubicBezTo>
                    <a:pt x="212" y="371"/>
                    <a:pt x="191" y="372"/>
                    <a:pt x="171" y="370"/>
                  </a:cubicBezTo>
                  <a:cubicBezTo>
                    <a:pt x="173" y="369"/>
                    <a:pt x="171" y="366"/>
                    <a:pt x="172" y="366"/>
                  </a:cubicBezTo>
                  <a:cubicBezTo>
                    <a:pt x="173" y="366"/>
                    <a:pt x="173" y="369"/>
                    <a:pt x="175" y="369"/>
                  </a:cubicBezTo>
                  <a:cubicBezTo>
                    <a:pt x="177" y="370"/>
                    <a:pt x="183" y="366"/>
                    <a:pt x="186" y="366"/>
                  </a:cubicBezTo>
                  <a:cubicBezTo>
                    <a:pt x="205" y="363"/>
                    <a:pt x="233" y="368"/>
                    <a:pt x="251" y="367"/>
                  </a:cubicBezTo>
                  <a:cubicBezTo>
                    <a:pt x="250" y="375"/>
                    <a:pt x="240" y="372"/>
                    <a:pt x="232" y="372"/>
                  </a:cubicBezTo>
                  <a:close/>
                  <a:moveTo>
                    <a:pt x="240" y="375"/>
                  </a:moveTo>
                  <a:cubicBezTo>
                    <a:pt x="239" y="376"/>
                    <a:pt x="236" y="376"/>
                    <a:pt x="236" y="375"/>
                  </a:cubicBezTo>
                  <a:cubicBezTo>
                    <a:pt x="237" y="375"/>
                    <a:pt x="239" y="375"/>
                    <a:pt x="240" y="375"/>
                  </a:cubicBezTo>
                  <a:close/>
                  <a:moveTo>
                    <a:pt x="235" y="375"/>
                  </a:moveTo>
                  <a:cubicBezTo>
                    <a:pt x="233" y="375"/>
                    <a:pt x="230" y="376"/>
                    <a:pt x="229" y="375"/>
                  </a:cubicBezTo>
                  <a:cubicBezTo>
                    <a:pt x="231" y="375"/>
                    <a:pt x="233" y="374"/>
                    <a:pt x="235" y="375"/>
                  </a:cubicBezTo>
                  <a:close/>
                  <a:moveTo>
                    <a:pt x="224" y="378"/>
                  </a:moveTo>
                  <a:cubicBezTo>
                    <a:pt x="205" y="378"/>
                    <a:pt x="185" y="377"/>
                    <a:pt x="167" y="375"/>
                  </a:cubicBezTo>
                  <a:cubicBezTo>
                    <a:pt x="167" y="374"/>
                    <a:pt x="167" y="374"/>
                    <a:pt x="167" y="374"/>
                  </a:cubicBezTo>
                  <a:cubicBezTo>
                    <a:pt x="186" y="375"/>
                    <a:pt x="206" y="376"/>
                    <a:pt x="224" y="378"/>
                  </a:cubicBezTo>
                  <a:close/>
                  <a:moveTo>
                    <a:pt x="258" y="381"/>
                  </a:moveTo>
                  <a:cubicBezTo>
                    <a:pt x="258" y="384"/>
                    <a:pt x="253" y="382"/>
                    <a:pt x="250" y="382"/>
                  </a:cubicBezTo>
                  <a:cubicBezTo>
                    <a:pt x="252" y="382"/>
                    <a:pt x="256" y="381"/>
                    <a:pt x="258" y="381"/>
                  </a:cubicBezTo>
                  <a:close/>
                  <a:moveTo>
                    <a:pt x="257" y="377"/>
                  </a:moveTo>
                  <a:cubicBezTo>
                    <a:pt x="258" y="377"/>
                    <a:pt x="260" y="376"/>
                    <a:pt x="261" y="377"/>
                  </a:cubicBezTo>
                  <a:cubicBezTo>
                    <a:pt x="262" y="378"/>
                    <a:pt x="261" y="378"/>
                    <a:pt x="260" y="379"/>
                  </a:cubicBezTo>
                  <a:cubicBezTo>
                    <a:pt x="259" y="378"/>
                    <a:pt x="258" y="378"/>
                    <a:pt x="257" y="377"/>
                  </a:cubicBezTo>
                  <a:close/>
                  <a:moveTo>
                    <a:pt x="253" y="372"/>
                  </a:moveTo>
                  <a:cubicBezTo>
                    <a:pt x="254" y="364"/>
                    <a:pt x="269" y="369"/>
                    <a:pt x="272" y="362"/>
                  </a:cubicBezTo>
                  <a:cubicBezTo>
                    <a:pt x="272" y="362"/>
                    <a:pt x="272" y="362"/>
                    <a:pt x="272" y="362"/>
                  </a:cubicBezTo>
                  <a:cubicBezTo>
                    <a:pt x="270" y="364"/>
                    <a:pt x="269" y="371"/>
                    <a:pt x="266" y="372"/>
                  </a:cubicBezTo>
                  <a:cubicBezTo>
                    <a:pt x="263" y="374"/>
                    <a:pt x="257" y="373"/>
                    <a:pt x="253" y="372"/>
                  </a:cubicBezTo>
                  <a:close/>
                  <a:moveTo>
                    <a:pt x="267" y="358"/>
                  </a:moveTo>
                  <a:cubicBezTo>
                    <a:pt x="269" y="356"/>
                    <a:pt x="272" y="354"/>
                    <a:pt x="276" y="353"/>
                  </a:cubicBezTo>
                  <a:cubicBezTo>
                    <a:pt x="279" y="359"/>
                    <a:pt x="271" y="359"/>
                    <a:pt x="267" y="358"/>
                  </a:cubicBezTo>
                  <a:close/>
                  <a:moveTo>
                    <a:pt x="190" y="323"/>
                  </a:moveTo>
                  <a:cubicBezTo>
                    <a:pt x="191" y="320"/>
                    <a:pt x="193" y="318"/>
                    <a:pt x="195" y="315"/>
                  </a:cubicBezTo>
                  <a:cubicBezTo>
                    <a:pt x="196" y="315"/>
                    <a:pt x="196" y="315"/>
                    <a:pt x="196" y="315"/>
                  </a:cubicBezTo>
                  <a:cubicBezTo>
                    <a:pt x="194" y="318"/>
                    <a:pt x="192" y="321"/>
                    <a:pt x="190" y="323"/>
                  </a:cubicBezTo>
                  <a:close/>
                  <a:moveTo>
                    <a:pt x="191" y="281"/>
                  </a:moveTo>
                  <a:cubicBezTo>
                    <a:pt x="196" y="280"/>
                    <a:pt x="203" y="280"/>
                    <a:pt x="209" y="280"/>
                  </a:cubicBezTo>
                  <a:cubicBezTo>
                    <a:pt x="207" y="289"/>
                    <a:pt x="196" y="283"/>
                    <a:pt x="191" y="281"/>
                  </a:cubicBezTo>
                  <a:close/>
                  <a:moveTo>
                    <a:pt x="247" y="181"/>
                  </a:moveTo>
                  <a:cubicBezTo>
                    <a:pt x="244" y="180"/>
                    <a:pt x="241" y="180"/>
                    <a:pt x="239" y="179"/>
                  </a:cubicBezTo>
                  <a:cubicBezTo>
                    <a:pt x="222" y="176"/>
                    <a:pt x="204" y="172"/>
                    <a:pt x="190" y="168"/>
                  </a:cubicBezTo>
                  <a:cubicBezTo>
                    <a:pt x="190" y="168"/>
                    <a:pt x="190" y="167"/>
                    <a:pt x="190" y="167"/>
                  </a:cubicBezTo>
                  <a:cubicBezTo>
                    <a:pt x="210" y="167"/>
                    <a:pt x="233" y="169"/>
                    <a:pt x="255" y="168"/>
                  </a:cubicBezTo>
                  <a:cubicBezTo>
                    <a:pt x="257" y="177"/>
                    <a:pt x="257" y="188"/>
                    <a:pt x="255" y="196"/>
                  </a:cubicBezTo>
                  <a:cubicBezTo>
                    <a:pt x="252" y="196"/>
                    <a:pt x="247" y="195"/>
                    <a:pt x="243" y="194"/>
                  </a:cubicBezTo>
                  <a:cubicBezTo>
                    <a:pt x="244" y="192"/>
                    <a:pt x="245" y="190"/>
                    <a:pt x="246" y="188"/>
                  </a:cubicBezTo>
                  <a:cubicBezTo>
                    <a:pt x="248" y="188"/>
                    <a:pt x="254" y="188"/>
                    <a:pt x="254" y="186"/>
                  </a:cubicBezTo>
                  <a:cubicBezTo>
                    <a:pt x="255" y="183"/>
                    <a:pt x="249" y="182"/>
                    <a:pt x="247" y="181"/>
                  </a:cubicBezTo>
                  <a:close/>
                  <a:moveTo>
                    <a:pt x="240" y="133"/>
                  </a:moveTo>
                  <a:cubicBezTo>
                    <a:pt x="238" y="134"/>
                    <a:pt x="235" y="133"/>
                    <a:pt x="233" y="132"/>
                  </a:cubicBezTo>
                  <a:cubicBezTo>
                    <a:pt x="236" y="133"/>
                    <a:pt x="240" y="130"/>
                    <a:pt x="240" y="133"/>
                  </a:cubicBezTo>
                  <a:close/>
                  <a:moveTo>
                    <a:pt x="237" y="120"/>
                  </a:moveTo>
                  <a:cubicBezTo>
                    <a:pt x="240" y="122"/>
                    <a:pt x="244" y="124"/>
                    <a:pt x="244" y="130"/>
                  </a:cubicBezTo>
                  <a:cubicBezTo>
                    <a:pt x="241" y="127"/>
                    <a:pt x="239" y="124"/>
                    <a:pt x="237" y="120"/>
                  </a:cubicBezTo>
                  <a:close/>
                  <a:moveTo>
                    <a:pt x="211" y="119"/>
                  </a:moveTo>
                  <a:cubicBezTo>
                    <a:pt x="218" y="120"/>
                    <a:pt x="231" y="117"/>
                    <a:pt x="234" y="124"/>
                  </a:cubicBezTo>
                  <a:cubicBezTo>
                    <a:pt x="225" y="123"/>
                    <a:pt x="218" y="121"/>
                    <a:pt x="211" y="119"/>
                  </a:cubicBezTo>
                  <a:close/>
                  <a:moveTo>
                    <a:pt x="244" y="139"/>
                  </a:moveTo>
                  <a:cubicBezTo>
                    <a:pt x="245" y="140"/>
                    <a:pt x="247" y="142"/>
                    <a:pt x="247" y="145"/>
                  </a:cubicBezTo>
                  <a:cubicBezTo>
                    <a:pt x="227" y="142"/>
                    <a:pt x="203" y="141"/>
                    <a:pt x="183" y="137"/>
                  </a:cubicBezTo>
                  <a:cubicBezTo>
                    <a:pt x="203" y="138"/>
                    <a:pt x="225" y="140"/>
                    <a:pt x="244" y="139"/>
                  </a:cubicBezTo>
                  <a:close/>
                  <a:moveTo>
                    <a:pt x="251" y="146"/>
                  </a:moveTo>
                  <a:cubicBezTo>
                    <a:pt x="254" y="150"/>
                    <a:pt x="254" y="155"/>
                    <a:pt x="254" y="162"/>
                  </a:cubicBezTo>
                  <a:cubicBezTo>
                    <a:pt x="230" y="159"/>
                    <a:pt x="208" y="154"/>
                    <a:pt x="185" y="150"/>
                  </a:cubicBezTo>
                  <a:cubicBezTo>
                    <a:pt x="203" y="150"/>
                    <a:pt x="228" y="150"/>
                    <a:pt x="247" y="150"/>
                  </a:cubicBezTo>
                  <a:cubicBezTo>
                    <a:pt x="250" y="150"/>
                    <a:pt x="252" y="150"/>
                    <a:pt x="251" y="146"/>
                  </a:cubicBezTo>
                  <a:close/>
                  <a:moveTo>
                    <a:pt x="258" y="216"/>
                  </a:moveTo>
                  <a:cubicBezTo>
                    <a:pt x="258" y="220"/>
                    <a:pt x="256" y="224"/>
                    <a:pt x="254" y="227"/>
                  </a:cubicBezTo>
                  <a:cubicBezTo>
                    <a:pt x="255" y="223"/>
                    <a:pt x="256" y="218"/>
                    <a:pt x="258" y="216"/>
                  </a:cubicBezTo>
                  <a:close/>
                  <a:moveTo>
                    <a:pt x="258" y="155"/>
                  </a:moveTo>
                  <a:cubicBezTo>
                    <a:pt x="259" y="157"/>
                    <a:pt x="259" y="159"/>
                    <a:pt x="259" y="162"/>
                  </a:cubicBezTo>
                  <a:cubicBezTo>
                    <a:pt x="257" y="160"/>
                    <a:pt x="258" y="157"/>
                    <a:pt x="258" y="155"/>
                  </a:cubicBezTo>
                  <a:close/>
                  <a:moveTo>
                    <a:pt x="254" y="200"/>
                  </a:moveTo>
                  <a:cubicBezTo>
                    <a:pt x="255" y="207"/>
                    <a:pt x="254" y="214"/>
                    <a:pt x="251" y="218"/>
                  </a:cubicBezTo>
                  <a:cubicBezTo>
                    <a:pt x="253" y="216"/>
                    <a:pt x="255" y="203"/>
                    <a:pt x="251" y="202"/>
                  </a:cubicBezTo>
                  <a:cubicBezTo>
                    <a:pt x="249" y="202"/>
                    <a:pt x="249" y="207"/>
                    <a:pt x="248" y="209"/>
                  </a:cubicBezTo>
                  <a:cubicBezTo>
                    <a:pt x="244" y="209"/>
                    <a:pt x="239" y="208"/>
                    <a:pt x="235" y="208"/>
                  </a:cubicBezTo>
                  <a:cubicBezTo>
                    <a:pt x="236" y="205"/>
                    <a:pt x="237" y="201"/>
                    <a:pt x="239" y="200"/>
                  </a:cubicBezTo>
                  <a:cubicBezTo>
                    <a:pt x="243" y="198"/>
                    <a:pt x="250" y="201"/>
                    <a:pt x="254" y="200"/>
                  </a:cubicBezTo>
                  <a:close/>
                  <a:moveTo>
                    <a:pt x="227" y="210"/>
                  </a:moveTo>
                  <a:cubicBezTo>
                    <a:pt x="218" y="211"/>
                    <a:pt x="208" y="212"/>
                    <a:pt x="200" y="211"/>
                  </a:cubicBezTo>
                  <a:cubicBezTo>
                    <a:pt x="199" y="209"/>
                    <a:pt x="199" y="207"/>
                    <a:pt x="200" y="204"/>
                  </a:cubicBezTo>
                  <a:cubicBezTo>
                    <a:pt x="208" y="207"/>
                    <a:pt x="219" y="207"/>
                    <a:pt x="227" y="210"/>
                  </a:cubicBezTo>
                  <a:close/>
                  <a:moveTo>
                    <a:pt x="201" y="201"/>
                  </a:moveTo>
                  <a:cubicBezTo>
                    <a:pt x="212" y="199"/>
                    <a:pt x="223" y="200"/>
                    <a:pt x="234" y="200"/>
                  </a:cubicBezTo>
                  <a:cubicBezTo>
                    <a:pt x="233" y="208"/>
                    <a:pt x="227" y="206"/>
                    <a:pt x="219" y="205"/>
                  </a:cubicBezTo>
                  <a:cubicBezTo>
                    <a:pt x="213" y="204"/>
                    <a:pt x="206" y="202"/>
                    <a:pt x="201" y="201"/>
                  </a:cubicBezTo>
                  <a:close/>
                  <a:moveTo>
                    <a:pt x="226" y="214"/>
                  </a:moveTo>
                  <a:cubicBezTo>
                    <a:pt x="225" y="227"/>
                    <a:pt x="206" y="219"/>
                    <a:pt x="199" y="215"/>
                  </a:cubicBezTo>
                  <a:cubicBezTo>
                    <a:pt x="207" y="213"/>
                    <a:pt x="218" y="214"/>
                    <a:pt x="226" y="214"/>
                  </a:cubicBezTo>
                  <a:close/>
                  <a:moveTo>
                    <a:pt x="236" y="228"/>
                  </a:moveTo>
                  <a:cubicBezTo>
                    <a:pt x="232" y="229"/>
                    <a:pt x="226" y="228"/>
                    <a:pt x="222" y="228"/>
                  </a:cubicBezTo>
                  <a:cubicBezTo>
                    <a:pt x="224" y="223"/>
                    <a:pt x="232" y="228"/>
                    <a:pt x="236" y="228"/>
                  </a:cubicBezTo>
                  <a:close/>
                  <a:moveTo>
                    <a:pt x="219" y="225"/>
                  </a:moveTo>
                  <a:cubicBezTo>
                    <a:pt x="217" y="232"/>
                    <a:pt x="205" y="228"/>
                    <a:pt x="198" y="229"/>
                  </a:cubicBezTo>
                  <a:cubicBezTo>
                    <a:pt x="198" y="226"/>
                    <a:pt x="198" y="222"/>
                    <a:pt x="199" y="220"/>
                  </a:cubicBezTo>
                  <a:cubicBezTo>
                    <a:pt x="206" y="222"/>
                    <a:pt x="213" y="223"/>
                    <a:pt x="219" y="225"/>
                  </a:cubicBezTo>
                  <a:close/>
                  <a:moveTo>
                    <a:pt x="215" y="232"/>
                  </a:moveTo>
                  <a:cubicBezTo>
                    <a:pt x="214" y="238"/>
                    <a:pt x="207" y="234"/>
                    <a:pt x="204" y="232"/>
                  </a:cubicBezTo>
                  <a:cubicBezTo>
                    <a:pt x="206" y="231"/>
                    <a:pt x="212" y="231"/>
                    <a:pt x="215" y="232"/>
                  </a:cubicBezTo>
                  <a:close/>
                  <a:moveTo>
                    <a:pt x="230" y="243"/>
                  </a:moveTo>
                  <a:cubicBezTo>
                    <a:pt x="225" y="246"/>
                    <a:pt x="218" y="245"/>
                    <a:pt x="210" y="245"/>
                  </a:cubicBezTo>
                  <a:cubicBezTo>
                    <a:pt x="212" y="236"/>
                    <a:pt x="223" y="242"/>
                    <a:pt x="230" y="243"/>
                  </a:cubicBezTo>
                  <a:close/>
                  <a:moveTo>
                    <a:pt x="231" y="247"/>
                  </a:moveTo>
                  <a:cubicBezTo>
                    <a:pt x="229" y="250"/>
                    <a:pt x="228" y="255"/>
                    <a:pt x="225" y="256"/>
                  </a:cubicBezTo>
                  <a:cubicBezTo>
                    <a:pt x="220" y="258"/>
                    <a:pt x="210" y="252"/>
                    <a:pt x="205" y="253"/>
                  </a:cubicBezTo>
                  <a:cubicBezTo>
                    <a:pt x="207" y="244"/>
                    <a:pt x="221" y="249"/>
                    <a:pt x="231" y="247"/>
                  </a:cubicBezTo>
                  <a:close/>
                  <a:moveTo>
                    <a:pt x="234" y="262"/>
                  </a:moveTo>
                  <a:cubicBezTo>
                    <a:pt x="233" y="266"/>
                    <a:pt x="230" y="270"/>
                    <a:pt x="227" y="273"/>
                  </a:cubicBezTo>
                  <a:cubicBezTo>
                    <a:pt x="229" y="269"/>
                    <a:pt x="230" y="263"/>
                    <a:pt x="234" y="262"/>
                  </a:cubicBezTo>
                  <a:close/>
                  <a:moveTo>
                    <a:pt x="217" y="237"/>
                  </a:moveTo>
                  <a:cubicBezTo>
                    <a:pt x="218" y="228"/>
                    <a:pt x="231" y="232"/>
                    <a:pt x="239" y="232"/>
                  </a:cubicBezTo>
                  <a:cubicBezTo>
                    <a:pt x="238" y="235"/>
                    <a:pt x="237" y="240"/>
                    <a:pt x="234" y="241"/>
                  </a:cubicBezTo>
                  <a:cubicBezTo>
                    <a:pt x="229" y="242"/>
                    <a:pt x="221" y="237"/>
                    <a:pt x="217" y="237"/>
                  </a:cubicBezTo>
                  <a:close/>
                  <a:moveTo>
                    <a:pt x="243" y="247"/>
                  </a:moveTo>
                  <a:cubicBezTo>
                    <a:pt x="241" y="253"/>
                    <a:pt x="239" y="257"/>
                    <a:pt x="235" y="260"/>
                  </a:cubicBezTo>
                  <a:cubicBezTo>
                    <a:pt x="235" y="255"/>
                    <a:pt x="239" y="249"/>
                    <a:pt x="243" y="247"/>
                  </a:cubicBezTo>
                  <a:close/>
                  <a:moveTo>
                    <a:pt x="242" y="226"/>
                  </a:moveTo>
                  <a:cubicBezTo>
                    <a:pt x="237" y="225"/>
                    <a:pt x="231" y="224"/>
                    <a:pt x="226" y="223"/>
                  </a:cubicBezTo>
                  <a:cubicBezTo>
                    <a:pt x="228" y="220"/>
                    <a:pt x="228" y="215"/>
                    <a:pt x="231" y="213"/>
                  </a:cubicBezTo>
                  <a:cubicBezTo>
                    <a:pt x="235" y="211"/>
                    <a:pt x="242" y="215"/>
                    <a:pt x="248" y="214"/>
                  </a:cubicBezTo>
                  <a:cubicBezTo>
                    <a:pt x="247" y="218"/>
                    <a:pt x="244" y="222"/>
                    <a:pt x="242" y="226"/>
                  </a:cubicBezTo>
                  <a:close/>
                  <a:moveTo>
                    <a:pt x="219" y="191"/>
                  </a:moveTo>
                  <a:cubicBezTo>
                    <a:pt x="214" y="190"/>
                    <a:pt x="208" y="190"/>
                    <a:pt x="204" y="188"/>
                  </a:cubicBezTo>
                  <a:cubicBezTo>
                    <a:pt x="215" y="188"/>
                    <a:pt x="230" y="187"/>
                    <a:pt x="241" y="189"/>
                  </a:cubicBezTo>
                  <a:cubicBezTo>
                    <a:pt x="240" y="198"/>
                    <a:pt x="229" y="192"/>
                    <a:pt x="219" y="191"/>
                  </a:cubicBezTo>
                  <a:close/>
                  <a:moveTo>
                    <a:pt x="229" y="197"/>
                  </a:moveTo>
                  <a:cubicBezTo>
                    <a:pt x="219" y="198"/>
                    <a:pt x="208" y="197"/>
                    <a:pt x="198" y="197"/>
                  </a:cubicBezTo>
                  <a:cubicBezTo>
                    <a:pt x="197" y="195"/>
                    <a:pt x="196" y="192"/>
                    <a:pt x="195" y="190"/>
                  </a:cubicBezTo>
                  <a:cubicBezTo>
                    <a:pt x="206" y="192"/>
                    <a:pt x="219" y="193"/>
                    <a:pt x="229" y="197"/>
                  </a:cubicBezTo>
                  <a:close/>
                  <a:moveTo>
                    <a:pt x="197" y="233"/>
                  </a:moveTo>
                  <a:cubicBezTo>
                    <a:pt x="199" y="236"/>
                    <a:pt x="209" y="236"/>
                    <a:pt x="209" y="239"/>
                  </a:cubicBezTo>
                  <a:cubicBezTo>
                    <a:pt x="209" y="240"/>
                    <a:pt x="206" y="245"/>
                    <a:pt x="204" y="245"/>
                  </a:cubicBezTo>
                  <a:cubicBezTo>
                    <a:pt x="201" y="247"/>
                    <a:pt x="198" y="245"/>
                    <a:pt x="195" y="246"/>
                  </a:cubicBezTo>
                  <a:cubicBezTo>
                    <a:pt x="195" y="241"/>
                    <a:pt x="197" y="238"/>
                    <a:pt x="197" y="233"/>
                  </a:cubicBezTo>
                  <a:close/>
                  <a:moveTo>
                    <a:pt x="220" y="259"/>
                  </a:moveTo>
                  <a:cubicBezTo>
                    <a:pt x="214" y="261"/>
                    <a:pt x="204" y="261"/>
                    <a:pt x="199" y="261"/>
                  </a:cubicBezTo>
                  <a:cubicBezTo>
                    <a:pt x="200" y="251"/>
                    <a:pt x="213" y="259"/>
                    <a:pt x="220" y="259"/>
                  </a:cubicBezTo>
                  <a:close/>
                  <a:moveTo>
                    <a:pt x="221" y="263"/>
                  </a:moveTo>
                  <a:cubicBezTo>
                    <a:pt x="218" y="265"/>
                    <a:pt x="218" y="271"/>
                    <a:pt x="214" y="272"/>
                  </a:cubicBezTo>
                  <a:cubicBezTo>
                    <a:pt x="207" y="274"/>
                    <a:pt x="200" y="269"/>
                    <a:pt x="195" y="268"/>
                  </a:cubicBezTo>
                  <a:cubicBezTo>
                    <a:pt x="195" y="267"/>
                    <a:pt x="196" y="266"/>
                    <a:pt x="196" y="265"/>
                  </a:cubicBezTo>
                  <a:cubicBezTo>
                    <a:pt x="205" y="263"/>
                    <a:pt x="212" y="263"/>
                    <a:pt x="221" y="263"/>
                  </a:cubicBezTo>
                  <a:close/>
                  <a:moveTo>
                    <a:pt x="261" y="205"/>
                  </a:moveTo>
                  <a:cubicBezTo>
                    <a:pt x="261" y="202"/>
                    <a:pt x="261" y="199"/>
                    <a:pt x="262" y="196"/>
                  </a:cubicBezTo>
                  <a:cubicBezTo>
                    <a:pt x="263" y="199"/>
                    <a:pt x="264" y="204"/>
                    <a:pt x="261" y="205"/>
                  </a:cubicBezTo>
                  <a:close/>
                  <a:moveTo>
                    <a:pt x="273" y="99"/>
                  </a:moveTo>
                  <a:cubicBezTo>
                    <a:pt x="273" y="123"/>
                    <a:pt x="275" y="152"/>
                    <a:pt x="274" y="178"/>
                  </a:cubicBezTo>
                  <a:cubicBezTo>
                    <a:pt x="274" y="187"/>
                    <a:pt x="275" y="195"/>
                    <a:pt x="267" y="197"/>
                  </a:cubicBezTo>
                  <a:cubicBezTo>
                    <a:pt x="269" y="185"/>
                    <a:pt x="268" y="176"/>
                    <a:pt x="265" y="165"/>
                  </a:cubicBezTo>
                  <a:cubicBezTo>
                    <a:pt x="263" y="159"/>
                    <a:pt x="265" y="152"/>
                    <a:pt x="264" y="147"/>
                  </a:cubicBezTo>
                  <a:cubicBezTo>
                    <a:pt x="262" y="138"/>
                    <a:pt x="257" y="131"/>
                    <a:pt x="252" y="125"/>
                  </a:cubicBezTo>
                  <a:cubicBezTo>
                    <a:pt x="250" y="123"/>
                    <a:pt x="248" y="120"/>
                    <a:pt x="247" y="118"/>
                  </a:cubicBezTo>
                  <a:cubicBezTo>
                    <a:pt x="242" y="113"/>
                    <a:pt x="235" y="111"/>
                    <a:pt x="229" y="108"/>
                  </a:cubicBezTo>
                  <a:cubicBezTo>
                    <a:pt x="226" y="107"/>
                    <a:pt x="225" y="104"/>
                    <a:pt x="222" y="103"/>
                  </a:cubicBezTo>
                  <a:cubicBezTo>
                    <a:pt x="216" y="100"/>
                    <a:pt x="208" y="99"/>
                    <a:pt x="202" y="95"/>
                  </a:cubicBezTo>
                  <a:cubicBezTo>
                    <a:pt x="224" y="97"/>
                    <a:pt x="249" y="97"/>
                    <a:pt x="273" y="99"/>
                  </a:cubicBezTo>
                  <a:close/>
                  <a:moveTo>
                    <a:pt x="168" y="94"/>
                  </a:moveTo>
                  <a:cubicBezTo>
                    <a:pt x="154" y="100"/>
                    <a:pt x="141" y="108"/>
                    <a:pt x="129" y="118"/>
                  </a:cubicBezTo>
                  <a:cubicBezTo>
                    <a:pt x="139" y="107"/>
                    <a:pt x="152" y="97"/>
                    <a:pt x="168" y="94"/>
                  </a:cubicBezTo>
                  <a:close/>
                  <a:moveTo>
                    <a:pt x="144" y="115"/>
                  </a:moveTo>
                  <a:cubicBezTo>
                    <a:pt x="146" y="113"/>
                    <a:pt x="149" y="113"/>
                    <a:pt x="153" y="111"/>
                  </a:cubicBezTo>
                  <a:cubicBezTo>
                    <a:pt x="156" y="109"/>
                    <a:pt x="160" y="108"/>
                    <a:pt x="163" y="108"/>
                  </a:cubicBezTo>
                  <a:cubicBezTo>
                    <a:pt x="166" y="108"/>
                    <a:pt x="169" y="109"/>
                    <a:pt x="172" y="109"/>
                  </a:cubicBezTo>
                  <a:cubicBezTo>
                    <a:pt x="179" y="109"/>
                    <a:pt x="185" y="105"/>
                    <a:pt x="190" y="106"/>
                  </a:cubicBezTo>
                  <a:cubicBezTo>
                    <a:pt x="194" y="106"/>
                    <a:pt x="200" y="108"/>
                    <a:pt x="203" y="106"/>
                  </a:cubicBezTo>
                  <a:cubicBezTo>
                    <a:pt x="205" y="105"/>
                    <a:pt x="207" y="107"/>
                    <a:pt x="209" y="108"/>
                  </a:cubicBezTo>
                  <a:cubicBezTo>
                    <a:pt x="208" y="110"/>
                    <a:pt x="205" y="109"/>
                    <a:pt x="206" y="111"/>
                  </a:cubicBezTo>
                  <a:cubicBezTo>
                    <a:pt x="207" y="114"/>
                    <a:pt x="211" y="111"/>
                    <a:pt x="213" y="111"/>
                  </a:cubicBezTo>
                  <a:cubicBezTo>
                    <a:pt x="217" y="112"/>
                    <a:pt x="220" y="115"/>
                    <a:pt x="222" y="115"/>
                  </a:cubicBezTo>
                  <a:cubicBezTo>
                    <a:pt x="215" y="116"/>
                    <a:pt x="206" y="114"/>
                    <a:pt x="197" y="114"/>
                  </a:cubicBezTo>
                  <a:cubicBezTo>
                    <a:pt x="192" y="113"/>
                    <a:pt x="185" y="110"/>
                    <a:pt x="181" y="111"/>
                  </a:cubicBezTo>
                  <a:cubicBezTo>
                    <a:pt x="179" y="111"/>
                    <a:pt x="179" y="113"/>
                    <a:pt x="178" y="113"/>
                  </a:cubicBezTo>
                  <a:cubicBezTo>
                    <a:pt x="172" y="115"/>
                    <a:pt x="163" y="109"/>
                    <a:pt x="157" y="111"/>
                  </a:cubicBezTo>
                  <a:cubicBezTo>
                    <a:pt x="156" y="111"/>
                    <a:pt x="155" y="112"/>
                    <a:pt x="155" y="113"/>
                  </a:cubicBezTo>
                  <a:cubicBezTo>
                    <a:pt x="155" y="115"/>
                    <a:pt x="161" y="115"/>
                    <a:pt x="164" y="115"/>
                  </a:cubicBezTo>
                  <a:cubicBezTo>
                    <a:pt x="184" y="119"/>
                    <a:pt x="209" y="121"/>
                    <a:pt x="228" y="127"/>
                  </a:cubicBezTo>
                  <a:cubicBezTo>
                    <a:pt x="215" y="128"/>
                    <a:pt x="197" y="126"/>
                    <a:pt x="185" y="124"/>
                  </a:cubicBezTo>
                  <a:cubicBezTo>
                    <a:pt x="187" y="124"/>
                    <a:pt x="194" y="125"/>
                    <a:pt x="194" y="123"/>
                  </a:cubicBezTo>
                  <a:cubicBezTo>
                    <a:pt x="195" y="120"/>
                    <a:pt x="185" y="121"/>
                    <a:pt x="181" y="121"/>
                  </a:cubicBezTo>
                  <a:cubicBezTo>
                    <a:pt x="176" y="121"/>
                    <a:pt x="170" y="120"/>
                    <a:pt x="166" y="120"/>
                  </a:cubicBezTo>
                  <a:cubicBezTo>
                    <a:pt x="165" y="120"/>
                    <a:pt x="166" y="122"/>
                    <a:pt x="166" y="122"/>
                  </a:cubicBezTo>
                  <a:cubicBezTo>
                    <a:pt x="162" y="122"/>
                    <a:pt x="160" y="121"/>
                    <a:pt x="158" y="123"/>
                  </a:cubicBezTo>
                  <a:cubicBezTo>
                    <a:pt x="158" y="124"/>
                    <a:pt x="158" y="125"/>
                    <a:pt x="158" y="126"/>
                  </a:cubicBezTo>
                  <a:cubicBezTo>
                    <a:pt x="154" y="126"/>
                    <a:pt x="149" y="125"/>
                    <a:pt x="143" y="125"/>
                  </a:cubicBezTo>
                  <a:cubicBezTo>
                    <a:pt x="140" y="125"/>
                    <a:pt x="132" y="125"/>
                    <a:pt x="132" y="127"/>
                  </a:cubicBezTo>
                  <a:cubicBezTo>
                    <a:pt x="132" y="130"/>
                    <a:pt x="138" y="129"/>
                    <a:pt x="141" y="129"/>
                  </a:cubicBezTo>
                  <a:cubicBezTo>
                    <a:pt x="135" y="133"/>
                    <a:pt x="127" y="133"/>
                    <a:pt x="120" y="135"/>
                  </a:cubicBezTo>
                  <a:cubicBezTo>
                    <a:pt x="126" y="128"/>
                    <a:pt x="134" y="119"/>
                    <a:pt x="144" y="115"/>
                  </a:cubicBezTo>
                  <a:close/>
                  <a:moveTo>
                    <a:pt x="127" y="143"/>
                  </a:moveTo>
                  <a:cubicBezTo>
                    <a:pt x="123" y="144"/>
                    <a:pt x="117" y="145"/>
                    <a:pt x="112" y="145"/>
                  </a:cubicBezTo>
                  <a:cubicBezTo>
                    <a:pt x="113" y="137"/>
                    <a:pt x="122" y="143"/>
                    <a:pt x="127" y="143"/>
                  </a:cubicBezTo>
                  <a:close/>
                  <a:moveTo>
                    <a:pt x="108" y="149"/>
                  </a:moveTo>
                  <a:cubicBezTo>
                    <a:pt x="116" y="150"/>
                    <a:pt x="124" y="150"/>
                    <a:pt x="131" y="152"/>
                  </a:cubicBezTo>
                  <a:cubicBezTo>
                    <a:pt x="122" y="154"/>
                    <a:pt x="110" y="155"/>
                    <a:pt x="100" y="155"/>
                  </a:cubicBezTo>
                  <a:cubicBezTo>
                    <a:pt x="100" y="148"/>
                    <a:pt x="107" y="154"/>
                    <a:pt x="108" y="149"/>
                  </a:cubicBezTo>
                  <a:close/>
                  <a:moveTo>
                    <a:pt x="89" y="185"/>
                  </a:moveTo>
                  <a:cubicBezTo>
                    <a:pt x="86" y="189"/>
                    <a:pt x="83" y="197"/>
                    <a:pt x="76" y="193"/>
                  </a:cubicBezTo>
                  <a:cubicBezTo>
                    <a:pt x="79" y="187"/>
                    <a:pt x="83" y="181"/>
                    <a:pt x="86" y="175"/>
                  </a:cubicBezTo>
                  <a:cubicBezTo>
                    <a:pt x="84" y="185"/>
                    <a:pt x="93" y="179"/>
                    <a:pt x="92" y="172"/>
                  </a:cubicBezTo>
                  <a:cubicBezTo>
                    <a:pt x="96" y="171"/>
                    <a:pt x="99" y="170"/>
                    <a:pt x="103" y="169"/>
                  </a:cubicBezTo>
                  <a:cubicBezTo>
                    <a:pt x="100" y="174"/>
                    <a:pt x="94" y="179"/>
                    <a:pt x="89" y="185"/>
                  </a:cubicBezTo>
                  <a:close/>
                  <a:moveTo>
                    <a:pt x="92" y="168"/>
                  </a:moveTo>
                  <a:cubicBezTo>
                    <a:pt x="94" y="165"/>
                    <a:pt x="94" y="160"/>
                    <a:pt x="97" y="159"/>
                  </a:cubicBezTo>
                  <a:cubicBezTo>
                    <a:pt x="100" y="158"/>
                    <a:pt x="106" y="163"/>
                    <a:pt x="110" y="163"/>
                  </a:cubicBezTo>
                  <a:cubicBezTo>
                    <a:pt x="105" y="165"/>
                    <a:pt x="99" y="168"/>
                    <a:pt x="92" y="168"/>
                  </a:cubicBezTo>
                  <a:close/>
                  <a:moveTo>
                    <a:pt x="112" y="158"/>
                  </a:moveTo>
                  <a:cubicBezTo>
                    <a:pt x="113" y="157"/>
                    <a:pt x="118" y="157"/>
                    <a:pt x="120" y="157"/>
                  </a:cubicBezTo>
                  <a:cubicBezTo>
                    <a:pt x="118" y="160"/>
                    <a:pt x="114" y="160"/>
                    <a:pt x="112" y="158"/>
                  </a:cubicBezTo>
                  <a:close/>
                  <a:moveTo>
                    <a:pt x="122" y="162"/>
                  </a:moveTo>
                  <a:cubicBezTo>
                    <a:pt x="125" y="159"/>
                    <a:pt x="130" y="158"/>
                    <a:pt x="134" y="156"/>
                  </a:cubicBezTo>
                  <a:cubicBezTo>
                    <a:pt x="130" y="158"/>
                    <a:pt x="126" y="160"/>
                    <a:pt x="122" y="162"/>
                  </a:cubicBezTo>
                  <a:close/>
                  <a:moveTo>
                    <a:pt x="173" y="160"/>
                  </a:moveTo>
                  <a:cubicBezTo>
                    <a:pt x="170" y="157"/>
                    <a:pt x="164" y="153"/>
                    <a:pt x="160" y="152"/>
                  </a:cubicBezTo>
                  <a:cubicBezTo>
                    <a:pt x="155" y="150"/>
                    <a:pt x="148" y="152"/>
                    <a:pt x="143" y="152"/>
                  </a:cubicBezTo>
                  <a:cubicBezTo>
                    <a:pt x="137" y="151"/>
                    <a:pt x="133" y="147"/>
                    <a:pt x="127" y="147"/>
                  </a:cubicBezTo>
                  <a:cubicBezTo>
                    <a:pt x="133" y="146"/>
                    <a:pt x="139" y="146"/>
                    <a:pt x="145" y="146"/>
                  </a:cubicBezTo>
                  <a:cubicBezTo>
                    <a:pt x="147" y="146"/>
                    <a:pt x="152" y="146"/>
                    <a:pt x="152" y="143"/>
                  </a:cubicBezTo>
                  <a:cubicBezTo>
                    <a:pt x="152" y="140"/>
                    <a:pt x="142" y="141"/>
                    <a:pt x="138" y="140"/>
                  </a:cubicBezTo>
                  <a:cubicBezTo>
                    <a:pt x="132" y="140"/>
                    <a:pt x="128" y="140"/>
                    <a:pt x="123" y="138"/>
                  </a:cubicBezTo>
                  <a:cubicBezTo>
                    <a:pt x="130" y="135"/>
                    <a:pt x="141" y="134"/>
                    <a:pt x="151" y="131"/>
                  </a:cubicBezTo>
                  <a:cubicBezTo>
                    <a:pt x="154" y="131"/>
                    <a:pt x="163" y="130"/>
                    <a:pt x="160" y="126"/>
                  </a:cubicBezTo>
                  <a:cubicBezTo>
                    <a:pt x="182" y="128"/>
                    <a:pt x="205" y="131"/>
                    <a:pt x="226" y="135"/>
                  </a:cubicBezTo>
                  <a:cubicBezTo>
                    <a:pt x="220" y="136"/>
                    <a:pt x="210" y="136"/>
                    <a:pt x="203" y="135"/>
                  </a:cubicBezTo>
                  <a:cubicBezTo>
                    <a:pt x="188" y="135"/>
                    <a:pt x="175" y="133"/>
                    <a:pt x="159" y="133"/>
                  </a:cubicBezTo>
                  <a:cubicBezTo>
                    <a:pt x="156" y="133"/>
                    <a:pt x="146" y="132"/>
                    <a:pt x="146" y="135"/>
                  </a:cubicBezTo>
                  <a:cubicBezTo>
                    <a:pt x="146" y="138"/>
                    <a:pt x="161" y="139"/>
                    <a:pt x="163" y="139"/>
                  </a:cubicBezTo>
                  <a:cubicBezTo>
                    <a:pt x="188" y="141"/>
                    <a:pt x="212" y="144"/>
                    <a:pt x="236" y="147"/>
                  </a:cubicBezTo>
                  <a:cubicBezTo>
                    <a:pt x="218" y="148"/>
                    <a:pt x="193" y="148"/>
                    <a:pt x="174" y="148"/>
                  </a:cubicBezTo>
                  <a:cubicBezTo>
                    <a:pt x="174" y="148"/>
                    <a:pt x="166" y="146"/>
                    <a:pt x="166" y="149"/>
                  </a:cubicBezTo>
                  <a:cubicBezTo>
                    <a:pt x="166" y="151"/>
                    <a:pt x="172" y="152"/>
                    <a:pt x="173" y="152"/>
                  </a:cubicBezTo>
                  <a:cubicBezTo>
                    <a:pt x="198" y="156"/>
                    <a:pt x="224" y="159"/>
                    <a:pt x="246" y="165"/>
                  </a:cubicBezTo>
                  <a:cubicBezTo>
                    <a:pt x="229" y="166"/>
                    <a:pt x="212" y="165"/>
                    <a:pt x="194" y="165"/>
                  </a:cubicBezTo>
                  <a:cubicBezTo>
                    <a:pt x="189" y="164"/>
                    <a:pt x="182" y="165"/>
                    <a:pt x="178" y="164"/>
                  </a:cubicBezTo>
                  <a:cubicBezTo>
                    <a:pt x="176" y="164"/>
                    <a:pt x="175" y="161"/>
                    <a:pt x="173" y="160"/>
                  </a:cubicBezTo>
                  <a:close/>
                  <a:moveTo>
                    <a:pt x="191" y="184"/>
                  </a:moveTo>
                  <a:cubicBezTo>
                    <a:pt x="189" y="179"/>
                    <a:pt x="186" y="175"/>
                    <a:pt x="183" y="170"/>
                  </a:cubicBezTo>
                  <a:cubicBezTo>
                    <a:pt x="204" y="174"/>
                    <a:pt x="224" y="179"/>
                    <a:pt x="244" y="184"/>
                  </a:cubicBezTo>
                  <a:cubicBezTo>
                    <a:pt x="227" y="186"/>
                    <a:pt x="209" y="185"/>
                    <a:pt x="191" y="184"/>
                  </a:cubicBezTo>
                  <a:close/>
                  <a:moveTo>
                    <a:pt x="202" y="249"/>
                  </a:moveTo>
                  <a:cubicBezTo>
                    <a:pt x="201" y="252"/>
                    <a:pt x="196" y="251"/>
                    <a:pt x="194" y="249"/>
                  </a:cubicBezTo>
                  <a:cubicBezTo>
                    <a:pt x="196" y="248"/>
                    <a:pt x="199" y="249"/>
                    <a:pt x="202" y="249"/>
                  </a:cubicBezTo>
                  <a:close/>
                  <a:moveTo>
                    <a:pt x="197" y="254"/>
                  </a:moveTo>
                  <a:cubicBezTo>
                    <a:pt x="196" y="258"/>
                    <a:pt x="195" y="262"/>
                    <a:pt x="191" y="262"/>
                  </a:cubicBezTo>
                  <a:cubicBezTo>
                    <a:pt x="192" y="259"/>
                    <a:pt x="192" y="251"/>
                    <a:pt x="197" y="254"/>
                  </a:cubicBezTo>
                  <a:close/>
                  <a:moveTo>
                    <a:pt x="212" y="276"/>
                  </a:moveTo>
                  <a:cubicBezTo>
                    <a:pt x="206" y="279"/>
                    <a:pt x="196" y="277"/>
                    <a:pt x="189" y="277"/>
                  </a:cubicBezTo>
                  <a:cubicBezTo>
                    <a:pt x="190" y="266"/>
                    <a:pt x="204" y="275"/>
                    <a:pt x="212" y="276"/>
                  </a:cubicBezTo>
                  <a:close/>
                  <a:moveTo>
                    <a:pt x="185" y="283"/>
                  </a:moveTo>
                  <a:cubicBezTo>
                    <a:pt x="190" y="285"/>
                    <a:pt x="198" y="287"/>
                    <a:pt x="202" y="289"/>
                  </a:cubicBezTo>
                  <a:cubicBezTo>
                    <a:pt x="197" y="292"/>
                    <a:pt x="187" y="291"/>
                    <a:pt x="180" y="291"/>
                  </a:cubicBezTo>
                  <a:cubicBezTo>
                    <a:pt x="181" y="290"/>
                    <a:pt x="183" y="283"/>
                    <a:pt x="185" y="283"/>
                  </a:cubicBezTo>
                  <a:close/>
                  <a:moveTo>
                    <a:pt x="198" y="294"/>
                  </a:moveTo>
                  <a:cubicBezTo>
                    <a:pt x="197" y="296"/>
                    <a:pt x="196" y="301"/>
                    <a:pt x="194" y="302"/>
                  </a:cubicBezTo>
                  <a:cubicBezTo>
                    <a:pt x="189" y="303"/>
                    <a:pt x="180" y="297"/>
                    <a:pt x="176" y="297"/>
                  </a:cubicBezTo>
                  <a:cubicBezTo>
                    <a:pt x="180" y="292"/>
                    <a:pt x="192" y="295"/>
                    <a:pt x="198" y="294"/>
                  </a:cubicBezTo>
                  <a:close/>
                  <a:moveTo>
                    <a:pt x="186" y="304"/>
                  </a:moveTo>
                  <a:cubicBezTo>
                    <a:pt x="181" y="305"/>
                    <a:pt x="174" y="306"/>
                    <a:pt x="170" y="305"/>
                  </a:cubicBezTo>
                  <a:cubicBezTo>
                    <a:pt x="171" y="297"/>
                    <a:pt x="181" y="303"/>
                    <a:pt x="186" y="304"/>
                  </a:cubicBezTo>
                  <a:close/>
                  <a:moveTo>
                    <a:pt x="184" y="308"/>
                  </a:moveTo>
                  <a:cubicBezTo>
                    <a:pt x="186" y="308"/>
                    <a:pt x="187" y="308"/>
                    <a:pt x="189" y="308"/>
                  </a:cubicBezTo>
                  <a:cubicBezTo>
                    <a:pt x="187" y="310"/>
                    <a:pt x="186" y="315"/>
                    <a:pt x="183" y="316"/>
                  </a:cubicBezTo>
                  <a:cubicBezTo>
                    <a:pt x="181" y="316"/>
                    <a:pt x="176" y="314"/>
                    <a:pt x="174" y="314"/>
                  </a:cubicBezTo>
                  <a:cubicBezTo>
                    <a:pt x="172" y="313"/>
                    <a:pt x="167" y="312"/>
                    <a:pt x="166" y="310"/>
                  </a:cubicBezTo>
                  <a:cubicBezTo>
                    <a:pt x="166" y="308"/>
                    <a:pt x="180" y="308"/>
                    <a:pt x="184" y="308"/>
                  </a:cubicBezTo>
                  <a:close/>
                  <a:moveTo>
                    <a:pt x="176" y="318"/>
                  </a:moveTo>
                  <a:cubicBezTo>
                    <a:pt x="172" y="320"/>
                    <a:pt x="165" y="319"/>
                    <a:pt x="161" y="319"/>
                  </a:cubicBezTo>
                  <a:cubicBezTo>
                    <a:pt x="162" y="310"/>
                    <a:pt x="170" y="317"/>
                    <a:pt x="176" y="318"/>
                  </a:cubicBezTo>
                  <a:close/>
                  <a:moveTo>
                    <a:pt x="178" y="322"/>
                  </a:moveTo>
                  <a:cubicBezTo>
                    <a:pt x="177" y="332"/>
                    <a:pt x="164" y="325"/>
                    <a:pt x="160" y="322"/>
                  </a:cubicBezTo>
                  <a:cubicBezTo>
                    <a:pt x="165" y="321"/>
                    <a:pt x="172" y="322"/>
                    <a:pt x="178" y="322"/>
                  </a:cubicBezTo>
                  <a:close/>
                  <a:moveTo>
                    <a:pt x="171" y="331"/>
                  </a:moveTo>
                  <a:cubicBezTo>
                    <a:pt x="165" y="332"/>
                    <a:pt x="157" y="333"/>
                    <a:pt x="151" y="333"/>
                  </a:cubicBezTo>
                  <a:cubicBezTo>
                    <a:pt x="152" y="322"/>
                    <a:pt x="164" y="328"/>
                    <a:pt x="171" y="331"/>
                  </a:cubicBezTo>
                  <a:close/>
                  <a:moveTo>
                    <a:pt x="169" y="335"/>
                  </a:moveTo>
                  <a:cubicBezTo>
                    <a:pt x="168" y="344"/>
                    <a:pt x="154" y="339"/>
                    <a:pt x="148" y="337"/>
                  </a:cubicBezTo>
                  <a:cubicBezTo>
                    <a:pt x="154" y="335"/>
                    <a:pt x="162" y="335"/>
                    <a:pt x="169" y="335"/>
                  </a:cubicBezTo>
                  <a:close/>
                  <a:moveTo>
                    <a:pt x="156" y="343"/>
                  </a:moveTo>
                  <a:cubicBezTo>
                    <a:pt x="151" y="344"/>
                    <a:pt x="148" y="344"/>
                    <a:pt x="143" y="344"/>
                  </a:cubicBezTo>
                  <a:cubicBezTo>
                    <a:pt x="144" y="338"/>
                    <a:pt x="152" y="342"/>
                    <a:pt x="156" y="343"/>
                  </a:cubicBezTo>
                  <a:close/>
                  <a:moveTo>
                    <a:pt x="161" y="347"/>
                  </a:moveTo>
                  <a:cubicBezTo>
                    <a:pt x="160" y="357"/>
                    <a:pt x="146" y="350"/>
                    <a:pt x="140" y="348"/>
                  </a:cubicBezTo>
                  <a:cubicBezTo>
                    <a:pt x="145" y="346"/>
                    <a:pt x="154" y="346"/>
                    <a:pt x="161" y="347"/>
                  </a:cubicBezTo>
                  <a:close/>
                  <a:moveTo>
                    <a:pt x="154" y="356"/>
                  </a:moveTo>
                  <a:cubicBezTo>
                    <a:pt x="147" y="357"/>
                    <a:pt x="140" y="357"/>
                    <a:pt x="133" y="357"/>
                  </a:cubicBezTo>
                  <a:cubicBezTo>
                    <a:pt x="135" y="347"/>
                    <a:pt x="147" y="355"/>
                    <a:pt x="154" y="356"/>
                  </a:cubicBezTo>
                  <a:close/>
                  <a:moveTo>
                    <a:pt x="153" y="380"/>
                  </a:moveTo>
                  <a:cubicBezTo>
                    <a:pt x="150" y="381"/>
                    <a:pt x="146" y="381"/>
                    <a:pt x="143" y="380"/>
                  </a:cubicBezTo>
                  <a:cubicBezTo>
                    <a:pt x="145" y="379"/>
                    <a:pt x="150" y="380"/>
                    <a:pt x="153" y="380"/>
                  </a:cubicBezTo>
                  <a:close/>
                  <a:moveTo>
                    <a:pt x="142" y="365"/>
                  </a:moveTo>
                  <a:cubicBezTo>
                    <a:pt x="137" y="366"/>
                    <a:pt x="131" y="365"/>
                    <a:pt x="125" y="366"/>
                  </a:cubicBezTo>
                  <a:cubicBezTo>
                    <a:pt x="127" y="359"/>
                    <a:pt x="137" y="364"/>
                    <a:pt x="142" y="365"/>
                  </a:cubicBezTo>
                  <a:close/>
                  <a:moveTo>
                    <a:pt x="121" y="371"/>
                  </a:moveTo>
                  <a:cubicBezTo>
                    <a:pt x="125" y="370"/>
                    <a:pt x="133" y="375"/>
                    <a:pt x="138" y="374"/>
                  </a:cubicBezTo>
                  <a:cubicBezTo>
                    <a:pt x="136" y="375"/>
                    <a:pt x="130" y="375"/>
                    <a:pt x="126" y="375"/>
                  </a:cubicBezTo>
                  <a:cubicBezTo>
                    <a:pt x="124" y="375"/>
                    <a:pt x="117" y="376"/>
                    <a:pt x="122" y="378"/>
                  </a:cubicBezTo>
                  <a:cubicBezTo>
                    <a:pt x="126" y="379"/>
                    <a:pt x="134" y="378"/>
                    <a:pt x="138" y="380"/>
                  </a:cubicBezTo>
                  <a:cubicBezTo>
                    <a:pt x="131" y="382"/>
                    <a:pt x="122" y="380"/>
                    <a:pt x="115" y="380"/>
                  </a:cubicBezTo>
                  <a:cubicBezTo>
                    <a:pt x="117" y="378"/>
                    <a:pt x="118" y="371"/>
                    <a:pt x="121" y="371"/>
                  </a:cubicBezTo>
                  <a:close/>
                  <a:moveTo>
                    <a:pt x="73" y="361"/>
                  </a:moveTo>
                  <a:cubicBezTo>
                    <a:pt x="89" y="362"/>
                    <a:pt x="103" y="364"/>
                    <a:pt x="118" y="363"/>
                  </a:cubicBezTo>
                  <a:cubicBezTo>
                    <a:pt x="111" y="376"/>
                    <a:pt x="98" y="388"/>
                    <a:pt x="90" y="401"/>
                  </a:cubicBezTo>
                  <a:cubicBezTo>
                    <a:pt x="88" y="404"/>
                    <a:pt x="87" y="407"/>
                    <a:pt x="84" y="409"/>
                  </a:cubicBezTo>
                  <a:cubicBezTo>
                    <a:pt x="81" y="413"/>
                    <a:pt x="79" y="418"/>
                    <a:pt x="73" y="417"/>
                  </a:cubicBezTo>
                  <a:cubicBezTo>
                    <a:pt x="73" y="397"/>
                    <a:pt x="73" y="379"/>
                    <a:pt x="73" y="361"/>
                  </a:cubicBezTo>
                  <a:close/>
                  <a:moveTo>
                    <a:pt x="73" y="463"/>
                  </a:moveTo>
                  <a:cubicBezTo>
                    <a:pt x="73" y="458"/>
                    <a:pt x="72" y="451"/>
                    <a:pt x="72" y="446"/>
                  </a:cubicBezTo>
                  <a:cubicBezTo>
                    <a:pt x="72" y="444"/>
                    <a:pt x="72" y="435"/>
                    <a:pt x="73" y="433"/>
                  </a:cubicBezTo>
                  <a:cubicBezTo>
                    <a:pt x="75" y="431"/>
                    <a:pt x="81" y="433"/>
                    <a:pt x="83" y="432"/>
                  </a:cubicBezTo>
                  <a:cubicBezTo>
                    <a:pt x="87" y="432"/>
                    <a:pt x="91" y="431"/>
                    <a:pt x="95" y="432"/>
                  </a:cubicBezTo>
                  <a:cubicBezTo>
                    <a:pt x="88" y="443"/>
                    <a:pt x="81" y="453"/>
                    <a:pt x="73" y="463"/>
                  </a:cubicBezTo>
                  <a:close/>
                  <a:moveTo>
                    <a:pt x="84" y="418"/>
                  </a:moveTo>
                  <a:cubicBezTo>
                    <a:pt x="85" y="416"/>
                    <a:pt x="88" y="410"/>
                    <a:pt x="91" y="409"/>
                  </a:cubicBezTo>
                  <a:cubicBezTo>
                    <a:pt x="96" y="408"/>
                    <a:pt x="106" y="412"/>
                    <a:pt x="112" y="412"/>
                  </a:cubicBezTo>
                  <a:cubicBezTo>
                    <a:pt x="108" y="419"/>
                    <a:pt x="93" y="420"/>
                    <a:pt x="84" y="418"/>
                  </a:cubicBezTo>
                  <a:close/>
                  <a:moveTo>
                    <a:pt x="93" y="407"/>
                  </a:moveTo>
                  <a:cubicBezTo>
                    <a:pt x="100" y="400"/>
                    <a:pt x="104" y="390"/>
                    <a:pt x="111" y="384"/>
                  </a:cubicBezTo>
                  <a:cubicBezTo>
                    <a:pt x="112" y="384"/>
                    <a:pt x="112" y="384"/>
                    <a:pt x="112" y="384"/>
                  </a:cubicBezTo>
                  <a:cubicBezTo>
                    <a:pt x="118" y="384"/>
                    <a:pt x="126" y="386"/>
                    <a:pt x="133" y="386"/>
                  </a:cubicBezTo>
                  <a:cubicBezTo>
                    <a:pt x="131" y="396"/>
                    <a:pt x="114" y="389"/>
                    <a:pt x="107" y="392"/>
                  </a:cubicBezTo>
                  <a:cubicBezTo>
                    <a:pt x="109" y="397"/>
                    <a:pt x="119" y="394"/>
                    <a:pt x="123" y="397"/>
                  </a:cubicBezTo>
                  <a:cubicBezTo>
                    <a:pt x="119" y="398"/>
                    <a:pt x="114" y="398"/>
                    <a:pt x="109" y="398"/>
                  </a:cubicBezTo>
                  <a:cubicBezTo>
                    <a:pt x="107" y="398"/>
                    <a:pt x="101" y="398"/>
                    <a:pt x="100" y="400"/>
                  </a:cubicBezTo>
                  <a:cubicBezTo>
                    <a:pt x="100" y="402"/>
                    <a:pt x="107" y="403"/>
                    <a:pt x="110" y="404"/>
                  </a:cubicBezTo>
                  <a:cubicBezTo>
                    <a:pt x="113" y="404"/>
                    <a:pt x="115" y="404"/>
                    <a:pt x="118" y="404"/>
                  </a:cubicBezTo>
                  <a:cubicBezTo>
                    <a:pt x="116" y="412"/>
                    <a:pt x="100" y="408"/>
                    <a:pt x="93" y="407"/>
                  </a:cubicBezTo>
                  <a:close/>
                  <a:moveTo>
                    <a:pt x="151" y="399"/>
                  </a:moveTo>
                  <a:cubicBezTo>
                    <a:pt x="144" y="399"/>
                    <a:pt x="135" y="399"/>
                    <a:pt x="129" y="397"/>
                  </a:cubicBezTo>
                  <a:cubicBezTo>
                    <a:pt x="136" y="397"/>
                    <a:pt x="144" y="399"/>
                    <a:pt x="151" y="399"/>
                  </a:cubicBezTo>
                  <a:close/>
                  <a:moveTo>
                    <a:pt x="123" y="427"/>
                  </a:moveTo>
                  <a:cubicBezTo>
                    <a:pt x="124" y="427"/>
                    <a:pt x="128" y="427"/>
                    <a:pt x="129" y="427"/>
                  </a:cubicBezTo>
                  <a:cubicBezTo>
                    <a:pt x="127" y="428"/>
                    <a:pt x="125" y="427"/>
                    <a:pt x="123" y="427"/>
                  </a:cubicBezTo>
                  <a:close/>
                  <a:moveTo>
                    <a:pt x="131" y="420"/>
                  </a:moveTo>
                  <a:cubicBezTo>
                    <a:pt x="129" y="419"/>
                    <a:pt x="127" y="422"/>
                    <a:pt x="126" y="419"/>
                  </a:cubicBezTo>
                  <a:cubicBezTo>
                    <a:pt x="128" y="420"/>
                    <a:pt x="130" y="419"/>
                    <a:pt x="131" y="419"/>
                  </a:cubicBezTo>
                  <a:cubicBezTo>
                    <a:pt x="132" y="420"/>
                    <a:pt x="131" y="420"/>
                    <a:pt x="131" y="420"/>
                  </a:cubicBezTo>
                  <a:close/>
                  <a:moveTo>
                    <a:pt x="139" y="420"/>
                  </a:moveTo>
                  <a:cubicBezTo>
                    <a:pt x="145" y="419"/>
                    <a:pt x="153" y="419"/>
                    <a:pt x="160" y="419"/>
                  </a:cubicBezTo>
                  <a:cubicBezTo>
                    <a:pt x="154" y="421"/>
                    <a:pt x="146" y="420"/>
                    <a:pt x="139" y="420"/>
                  </a:cubicBezTo>
                  <a:close/>
                  <a:moveTo>
                    <a:pt x="170" y="419"/>
                  </a:moveTo>
                  <a:cubicBezTo>
                    <a:pt x="173" y="419"/>
                    <a:pt x="176" y="419"/>
                    <a:pt x="179" y="419"/>
                  </a:cubicBezTo>
                  <a:cubicBezTo>
                    <a:pt x="176" y="420"/>
                    <a:pt x="172" y="420"/>
                    <a:pt x="170" y="419"/>
                  </a:cubicBezTo>
                  <a:close/>
                  <a:moveTo>
                    <a:pt x="138" y="417"/>
                  </a:moveTo>
                  <a:cubicBezTo>
                    <a:pt x="129" y="417"/>
                    <a:pt x="119" y="419"/>
                    <a:pt x="114" y="415"/>
                  </a:cubicBezTo>
                  <a:cubicBezTo>
                    <a:pt x="114" y="412"/>
                    <a:pt x="116" y="411"/>
                    <a:pt x="117" y="411"/>
                  </a:cubicBezTo>
                  <a:cubicBezTo>
                    <a:pt x="138" y="412"/>
                    <a:pt x="165" y="414"/>
                    <a:pt x="185" y="416"/>
                  </a:cubicBezTo>
                  <a:cubicBezTo>
                    <a:pt x="171" y="417"/>
                    <a:pt x="154" y="417"/>
                    <a:pt x="138" y="417"/>
                  </a:cubicBezTo>
                  <a:close/>
                  <a:moveTo>
                    <a:pt x="230" y="422"/>
                  </a:moveTo>
                  <a:cubicBezTo>
                    <a:pt x="217" y="423"/>
                    <a:pt x="203" y="419"/>
                    <a:pt x="191" y="419"/>
                  </a:cubicBezTo>
                  <a:cubicBezTo>
                    <a:pt x="199" y="417"/>
                    <a:pt x="211" y="421"/>
                    <a:pt x="218" y="417"/>
                  </a:cubicBezTo>
                  <a:cubicBezTo>
                    <a:pt x="210" y="413"/>
                    <a:pt x="200" y="413"/>
                    <a:pt x="191" y="413"/>
                  </a:cubicBezTo>
                  <a:cubicBezTo>
                    <a:pt x="168" y="413"/>
                    <a:pt x="143" y="410"/>
                    <a:pt x="119" y="409"/>
                  </a:cubicBezTo>
                  <a:cubicBezTo>
                    <a:pt x="120" y="406"/>
                    <a:pt x="122" y="404"/>
                    <a:pt x="127" y="404"/>
                  </a:cubicBezTo>
                  <a:cubicBezTo>
                    <a:pt x="155" y="405"/>
                    <a:pt x="187" y="406"/>
                    <a:pt x="213" y="409"/>
                  </a:cubicBezTo>
                  <a:cubicBezTo>
                    <a:pt x="198" y="410"/>
                    <a:pt x="179" y="408"/>
                    <a:pt x="166" y="409"/>
                  </a:cubicBezTo>
                  <a:cubicBezTo>
                    <a:pt x="183" y="411"/>
                    <a:pt x="207" y="413"/>
                    <a:pt x="230" y="413"/>
                  </a:cubicBezTo>
                  <a:cubicBezTo>
                    <a:pt x="230" y="413"/>
                    <a:pt x="237" y="414"/>
                    <a:pt x="237" y="412"/>
                  </a:cubicBezTo>
                  <a:cubicBezTo>
                    <a:pt x="237" y="409"/>
                    <a:pt x="227" y="409"/>
                    <a:pt x="225" y="408"/>
                  </a:cubicBezTo>
                  <a:cubicBezTo>
                    <a:pt x="218" y="407"/>
                    <a:pt x="209" y="406"/>
                    <a:pt x="202" y="405"/>
                  </a:cubicBezTo>
                  <a:cubicBezTo>
                    <a:pt x="175" y="404"/>
                    <a:pt x="149" y="403"/>
                    <a:pt x="126" y="401"/>
                  </a:cubicBezTo>
                  <a:cubicBezTo>
                    <a:pt x="145" y="400"/>
                    <a:pt x="166" y="401"/>
                    <a:pt x="188" y="402"/>
                  </a:cubicBezTo>
                  <a:cubicBezTo>
                    <a:pt x="203" y="403"/>
                    <a:pt x="218" y="405"/>
                    <a:pt x="233" y="404"/>
                  </a:cubicBezTo>
                  <a:cubicBezTo>
                    <a:pt x="230" y="401"/>
                    <a:pt x="224" y="401"/>
                    <a:pt x="219" y="401"/>
                  </a:cubicBezTo>
                  <a:cubicBezTo>
                    <a:pt x="194" y="399"/>
                    <a:pt x="164" y="398"/>
                    <a:pt x="139" y="395"/>
                  </a:cubicBezTo>
                  <a:cubicBezTo>
                    <a:pt x="138" y="395"/>
                    <a:pt x="132" y="395"/>
                    <a:pt x="132" y="393"/>
                  </a:cubicBezTo>
                  <a:cubicBezTo>
                    <a:pt x="131" y="391"/>
                    <a:pt x="137" y="392"/>
                    <a:pt x="139" y="392"/>
                  </a:cubicBezTo>
                  <a:cubicBezTo>
                    <a:pt x="139" y="390"/>
                    <a:pt x="135" y="392"/>
                    <a:pt x="134" y="391"/>
                  </a:cubicBezTo>
                  <a:cubicBezTo>
                    <a:pt x="134" y="391"/>
                    <a:pt x="136" y="387"/>
                    <a:pt x="137" y="386"/>
                  </a:cubicBezTo>
                  <a:cubicBezTo>
                    <a:pt x="141" y="385"/>
                    <a:pt x="150" y="387"/>
                    <a:pt x="155" y="387"/>
                  </a:cubicBezTo>
                  <a:cubicBezTo>
                    <a:pt x="170" y="388"/>
                    <a:pt x="188" y="388"/>
                    <a:pt x="202" y="390"/>
                  </a:cubicBezTo>
                  <a:cubicBezTo>
                    <a:pt x="179" y="392"/>
                    <a:pt x="161" y="391"/>
                    <a:pt x="139" y="391"/>
                  </a:cubicBezTo>
                  <a:cubicBezTo>
                    <a:pt x="165" y="394"/>
                    <a:pt x="192" y="392"/>
                    <a:pt x="219" y="393"/>
                  </a:cubicBezTo>
                  <a:cubicBezTo>
                    <a:pt x="224" y="393"/>
                    <a:pt x="235" y="393"/>
                    <a:pt x="241" y="393"/>
                  </a:cubicBezTo>
                  <a:cubicBezTo>
                    <a:pt x="243" y="393"/>
                    <a:pt x="246" y="393"/>
                    <a:pt x="247" y="392"/>
                  </a:cubicBezTo>
                  <a:cubicBezTo>
                    <a:pt x="247" y="390"/>
                    <a:pt x="241" y="390"/>
                    <a:pt x="242" y="390"/>
                  </a:cubicBezTo>
                  <a:cubicBezTo>
                    <a:pt x="209" y="388"/>
                    <a:pt x="173" y="386"/>
                    <a:pt x="141" y="383"/>
                  </a:cubicBezTo>
                  <a:cubicBezTo>
                    <a:pt x="152" y="381"/>
                    <a:pt x="163" y="383"/>
                    <a:pt x="176" y="383"/>
                  </a:cubicBezTo>
                  <a:cubicBezTo>
                    <a:pt x="202" y="382"/>
                    <a:pt x="230" y="385"/>
                    <a:pt x="254" y="387"/>
                  </a:cubicBezTo>
                  <a:cubicBezTo>
                    <a:pt x="251" y="395"/>
                    <a:pt x="246" y="402"/>
                    <a:pt x="241" y="409"/>
                  </a:cubicBezTo>
                  <a:cubicBezTo>
                    <a:pt x="238" y="414"/>
                    <a:pt x="235" y="421"/>
                    <a:pt x="230" y="422"/>
                  </a:cubicBezTo>
                  <a:close/>
                  <a:moveTo>
                    <a:pt x="239" y="420"/>
                  </a:moveTo>
                  <a:cubicBezTo>
                    <a:pt x="245" y="407"/>
                    <a:pt x="252" y="395"/>
                    <a:pt x="261" y="385"/>
                  </a:cubicBezTo>
                  <a:cubicBezTo>
                    <a:pt x="261" y="385"/>
                    <a:pt x="261" y="385"/>
                    <a:pt x="261" y="385"/>
                  </a:cubicBezTo>
                  <a:cubicBezTo>
                    <a:pt x="261" y="385"/>
                    <a:pt x="261" y="385"/>
                    <a:pt x="261" y="385"/>
                  </a:cubicBezTo>
                  <a:cubicBezTo>
                    <a:pt x="258" y="391"/>
                    <a:pt x="255" y="399"/>
                    <a:pt x="252" y="405"/>
                  </a:cubicBezTo>
                  <a:cubicBezTo>
                    <a:pt x="249" y="411"/>
                    <a:pt x="246" y="420"/>
                    <a:pt x="239" y="420"/>
                  </a:cubicBezTo>
                  <a:close/>
                  <a:moveTo>
                    <a:pt x="255" y="424"/>
                  </a:moveTo>
                  <a:cubicBezTo>
                    <a:pt x="262" y="409"/>
                    <a:pt x="270" y="395"/>
                    <a:pt x="277" y="380"/>
                  </a:cubicBezTo>
                  <a:cubicBezTo>
                    <a:pt x="281" y="393"/>
                    <a:pt x="273" y="405"/>
                    <a:pt x="268" y="414"/>
                  </a:cubicBezTo>
                  <a:cubicBezTo>
                    <a:pt x="265" y="419"/>
                    <a:pt x="262" y="427"/>
                    <a:pt x="255" y="424"/>
                  </a:cubicBezTo>
                  <a:close/>
                  <a:moveTo>
                    <a:pt x="279" y="426"/>
                  </a:moveTo>
                  <a:cubicBezTo>
                    <a:pt x="276" y="428"/>
                    <a:pt x="268" y="424"/>
                    <a:pt x="265" y="424"/>
                  </a:cubicBezTo>
                  <a:cubicBezTo>
                    <a:pt x="269" y="417"/>
                    <a:pt x="273" y="409"/>
                    <a:pt x="278" y="402"/>
                  </a:cubicBezTo>
                  <a:cubicBezTo>
                    <a:pt x="277" y="406"/>
                    <a:pt x="281" y="423"/>
                    <a:pt x="279" y="426"/>
                  </a:cubicBezTo>
                  <a:close/>
                  <a:moveTo>
                    <a:pt x="280" y="353"/>
                  </a:moveTo>
                  <a:cubicBezTo>
                    <a:pt x="279" y="351"/>
                    <a:pt x="281" y="350"/>
                    <a:pt x="282" y="349"/>
                  </a:cubicBezTo>
                  <a:cubicBezTo>
                    <a:pt x="282" y="351"/>
                    <a:pt x="281" y="352"/>
                    <a:pt x="280" y="353"/>
                  </a:cubicBezTo>
                  <a:close/>
                  <a:moveTo>
                    <a:pt x="281" y="386"/>
                  </a:moveTo>
                  <a:cubicBezTo>
                    <a:pt x="279" y="376"/>
                    <a:pt x="279" y="358"/>
                    <a:pt x="293" y="362"/>
                  </a:cubicBezTo>
                  <a:cubicBezTo>
                    <a:pt x="289" y="370"/>
                    <a:pt x="286" y="379"/>
                    <a:pt x="281" y="386"/>
                  </a:cubicBezTo>
                  <a:close/>
                  <a:moveTo>
                    <a:pt x="289" y="358"/>
                  </a:moveTo>
                  <a:cubicBezTo>
                    <a:pt x="294" y="353"/>
                    <a:pt x="295" y="343"/>
                    <a:pt x="303" y="342"/>
                  </a:cubicBezTo>
                  <a:cubicBezTo>
                    <a:pt x="300" y="348"/>
                    <a:pt x="300" y="361"/>
                    <a:pt x="289" y="358"/>
                  </a:cubicBezTo>
                  <a:close/>
                </a:path>
              </a:pathLst>
            </a:custGeom>
            <a:solidFill>
              <a:schemeClr val="tx1">
                <a:lumMod val="65000"/>
                <a:lumOff val="35000"/>
              </a:schemeClr>
            </a:solidFill>
            <a:ln>
              <a:noFill/>
            </a:ln>
          </p:spPr>
          <p:txBody>
            <a:bodyPr vert="horz" wrap="square" lIns="128564" tIns="64282" rIns="128564" bIns="64282" numCol="1" anchor="t" anchorCtr="0" compatLnSpc="1"/>
            <a:lstStyle/>
            <a:p>
              <a:endParaRPr lang="zh-CN" altLang="en-US"/>
            </a:p>
          </p:txBody>
        </p:sp>
      </p:grpSp>
    </p:spTree>
    <p:extLst>
      <p:ext uri="{BB962C8B-B14F-4D97-AF65-F5344CB8AC3E}">
        <p14:creationId xmlns:p14="http://schemas.microsoft.com/office/powerpoint/2010/main" val="376186399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 grpId="0"/>
      <p:bldP spid="60" grpId="0"/>
      <p:bldP spid="11" grpId="0" animBg="1"/>
      <p:bldP spid="12" grpId="0" animBg="1"/>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AED6F07-69D0-4D68-B8B7-3A63C882461F"/>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605"/>
</p:tagLst>
</file>

<file path=ppt/theme/theme1.xml><?xml version="1.0" encoding="utf-8"?>
<a:theme xmlns:a="http://schemas.openxmlformats.org/drawingml/2006/main" name="第一PPT，www.1ppt.com">
  <a:themeElements>
    <a:clrScheme name="自定义 987">
      <a:dk1>
        <a:sysClr val="windowText" lastClr="000000"/>
      </a:dk1>
      <a:lt1>
        <a:sysClr val="window" lastClr="FFFFFF"/>
      </a:lt1>
      <a:dk2>
        <a:srgbClr val="44546A"/>
      </a:dk2>
      <a:lt2>
        <a:srgbClr val="E7E6E6"/>
      </a:lt2>
      <a:accent1>
        <a:srgbClr val="EC5402"/>
      </a:accent1>
      <a:accent2>
        <a:srgbClr val="005F3D"/>
      </a:accent2>
      <a:accent3>
        <a:srgbClr val="EC5402"/>
      </a:accent3>
      <a:accent4>
        <a:srgbClr val="005F3D"/>
      </a:accent4>
      <a:accent5>
        <a:srgbClr val="EC5402"/>
      </a:accent5>
      <a:accent6>
        <a:srgbClr val="005F3D"/>
      </a:accent6>
      <a:hlink>
        <a:srgbClr val="EC5402"/>
      </a:hlink>
      <a:folHlink>
        <a:srgbClr val="005F3D"/>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1360</Words>
  <Application>Microsoft Office PowerPoint</Application>
  <PresentationFormat>自定义</PresentationFormat>
  <Paragraphs>296</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平安银行</dc:title>
  <dc:creator/>
  <cp:keywords>www.1ppt.com</cp:keywords>
  <dc:description>www.1ppt.com</dc:description>
  <cp:lastModifiedBy/>
  <cp:revision>1</cp:revision>
  <dcterms:created xsi:type="dcterms:W3CDTF">2017-02-23T15:26:22Z</dcterms:created>
  <dcterms:modified xsi:type="dcterms:W3CDTF">2019-06-05T05:54:43Z</dcterms:modified>
</cp:coreProperties>
</file>