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8"/>
  </p:notesMasterIdLst>
  <p:sldIdLst>
    <p:sldId id="256" r:id="rId3"/>
    <p:sldId id="258" r:id="rId4"/>
    <p:sldId id="257" r:id="rId5"/>
    <p:sldId id="11407" r:id="rId6"/>
    <p:sldId id="3685" r:id="rId7"/>
    <p:sldId id="11412" r:id="rId8"/>
    <p:sldId id="11413" r:id="rId9"/>
    <p:sldId id="259" r:id="rId10"/>
    <p:sldId id="11416" r:id="rId11"/>
    <p:sldId id="8382" r:id="rId12"/>
    <p:sldId id="8384" r:id="rId13"/>
    <p:sldId id="8355" r:id="rId14"/>
    <p:sldId id="260" r:id="rId15"/>
    <p:sldId id="8532" r:id="rId16"/>
    <p:sldId id="8515" r:id="rId17"/>
    <p:sldId id="8518" r:id="rId18"/>
    <p:sldId id="8537" r:id="rId19"/>
    <p:sldId id="8520" r:id="rId20"/>
    <p:sldId id="261" r:id="rId21"/>
    <p:sldId id="8458" r:id="rId22"/>
    <p:sldId id="8438" r:id="rId23"/>
    <p:sldId id="8435" r:id="rId24"/>
    <p:sldId id="8412" r:id="rId25"/>
    <p:sldId id="262" r:id="rId26"/>
    <p:sldId id="1141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317" autoAdjust="0"/>
  </p:normalViewPr>
  <p:slideViewPr>
    <p:cSldViewPr snapToGrid="0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26FED-0DD7-4A82-A311-86EEE75CA699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61829-E50B-4091-AE21-893680968D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29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874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11D2F1-3F22-4A71-B659-12ABA816989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90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117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B2E6E-5889-4D30-AE35-1CE0EE728D6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5710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11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935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930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78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683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202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41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998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64781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8CC2D-76F1-462D-95A1-A11D8438598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9368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8CC2D-76F1-462D-95A1-A11D8438598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122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328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359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579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433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AA79-63ED-4D4C-97FF-23192032DF9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052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646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8104A-5641-4B11-ABFC-8CE18B25751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08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61829-E50B-4091-AE21-893680968DF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648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11378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72E0202-CF07-4CE3-9B06-248522A7C9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81C83BA-9D58-4A7C-8329-9DD78222C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9C88012-6D33-4B13-BF33-61CABE17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7D8EA67-3AD3-4EA0-B09F-2B49D6B08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0D85C0-27DB-4AA7-A58B-CF404A79D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5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73FEB4-74F6-4998-93D0-6F46AC51D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19B0E14-CE5B-4473-865D-61C19510C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842D53-0A5D-415A-9AED-9E175F527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FFE2EFD-5572-48A5-B370-5BB559757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7984E88-69BF-4D63-BE90-989870C37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36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E3A8ADB-1A29-4FB9-AE7A-ED9AF09B2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F4D3196-A0D2-4014-A87E-87164CE83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3900BF8-9590-4A89-BAA5-C37B7ACDA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1A93537-7FB2-4EBC-81F5-1C496001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6A45934-5EED-4B0C-9DDD-A7818DE9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4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A3B1F20-EC14-4E7A-891D-B57F968BE2F7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C74A1FEC-7DF2-4F36-B7A8-65C7CE37F323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4AED4A87-F557-45B4-A068-3F2AF8042E3E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5864A4A4-03E0-484A-9E52-2FE1382BF154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7C4CC17-DE15-44D9-B020-B54453C2041F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D2198CFE-451F-4011-A7F8-6605797B9677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6EDA08B9-5982-4447-86DB-04D4D51D2296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813FD030-E0AA-4922-8A4F-9797DA28D844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52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1AD0A35-4E7D-46F0-89F4-7CCA7149521C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EDA2F4F4-D215-442C-A104-E6B3E54A1C59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C8293A7C-7D93-40E5-BB93-00F2D8759A91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1513345F-452C-47FE-ABA9-16484191B922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1E190C8-9988-4AFE-A23F-C0984474C509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46C68E19-D75F-43FD-8715-3EE474432C2B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ACDE7B1D-8A9D-4AC4-9005-9E418C591089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353305A9-0AAF-4628-A1DC-3B8976FFB129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22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26860EA-C313-45B3-979D-76F40048CC74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561CA3BB-F80E-418F-ADB5-E0110BF4BEFB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D701EBF0-30B9-4D3E-8154-93EA2F6F010F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64B10D3D-3983-46DD-9928-42C885C3929A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3DD3A87-A987-4CB6-A729-CF8671512F78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F4E330F3-050F-45AC-886E-396F469BC8DD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150118B7-AB8C-4A02-A326-0E65F009324A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38848993-8791-4510-A3B8-5E1793B19A68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309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20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951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32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836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95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3943C9-0F47-4B94-B6C9-8EF4B5396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2EA4B20-E8FA-493C-9ECF-4D385ADD2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FFCD60-3A2D-4CE2-9F1E-7C54442D5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5BB85B8-5EF1-40A6-A1F5-970C24CAF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4BB532B-1BC7-4D4D-B315-FB54F8C55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05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88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7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1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5150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91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08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4A521E-9303-4AD5-8714-D5E01FA57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A65FF87-28E5-4FF1-ADA1-59F9E2DCB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4895E3-FCB4-4965-A894-8656E821C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7907B2-8365-49B2-A4B5-E7F78F383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7D4B052-6411-4F2C-B862-ABBEF1EB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79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760C44-5783-4A8A-819F-23018CE10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39CAEE4-EACE-4B37-8ABB-734DB1D2D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993858DB-734C-44F9-8A26-9C3631DD8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528712-35AD-4B92-8F03-91669A035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FAE8FB0-AA9F-4A49-B7FC-E74AF6824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9A90B71-5238-4122-AF8F-EC0C21C5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1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4280EBE-7DDB-440A-9FC5-B284AE291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4143B3B-BE6B-40F5-B2A7-A0FC93606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54E1D89-B208-45B7-8987-1C2724FD8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D58DDA5-EE23-46DA-8B94-32EB93695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C02C7D1-07AA-4808-8802-E4057218F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1601063-2FED-4EB0-A244-CDC635358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9B9FDE82-7C61-4DC1-A615-CEB214D8D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3E117CD-D124-4916-9902-E4F534903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82440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112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AF8CC5-F2E6-48E9-BBA6-82A4CB23C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82B39D5-0F7D-465A-AC6C-86AC0840F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2B8BD78-3074-4FA5-9585-05A01D8F2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C409CC1-7E3E-4CED-80CC-FD31ECEF0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0A40A54-7759-48E3-9027-7DAA4245BCFF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ADE71E8F-DBB9-4E63-96D2-29702E94F8A4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5B7C0AEC-305B-4823-9CB8-EF1FA727F63A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87EEA515-FEF5-4413-BEDB-3D0E584E32F5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60DE99E-FB03-4E3F-AB8B-31E7A44015CD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1A7272AD-E9A4-4ADF-B33F-9E8D6D4D7FAB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E71FF05A-4864-4225-9A3C-FEA621A87E5C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:a16="http://schemas.microsoft.com/office/drawing/2014/main" xmlns="" id="{B27376B2-49BB-4874-AEBA-22A1DB5A22CE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15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656BEE7-7634-441F-896F-EF441C96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680F31E-F510-4C14-A310-A97DD82E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76E3198-4FB5-4326-B839-6505267F1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7334FD2-F57D-49CE-B063-C204315F5086}"/>
              </a:ext>
            </a:extLst>
          </p:cNvPr>
          <p:cNvGrpSpPr/>
          <p:nvPr userDrawn="1"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041FD824-AADB-4063-AA0B-405E86BF9FDF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41C80097-3A17-4789-AF59-B874842B861D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F5407FAF-DF22-426E-B695-9C9013B8DA4C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C9DEEE4-7BFA-4787-A487-1B2410500DAF}"/>
              </a:ext>
            </a:extLst>
          </p:cNvPr>
          <p:cNvGrpSpPr/>
          <p:nvPr userDrawn="1"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07D21F86-2E3D-479B-AC90-FB601C93D0AD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B571B9A1-FD93-41C9-9240-FCD5CE5DDE1E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CD4C9D14-279A-4424-9F80-CCD3C1660E89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146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32CF95-EF21-487D-9841-BDB4FC91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2AD49F7-31D0-48A2-B4E4-4CDD731FF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0FE60A1-843D-4323-8A4F-49F8D70D1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90634A0-21DA-4C0B-AAAF-52B67CAF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7F1F795-6798-4472-A1E7-31EDCC1DC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F4C359D-8EAB-434E-AB0E-610A199B6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76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4DCECE-E21C-41CC-862F-A0DFC8D6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1650FD0-5E6E-4FE9-BB92-BE2354A86E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AC2E2EE-6D18-4E5C-8944-A99C7CA4E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675F6A8-A963-4D03-B2DE-C8AE14675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64BA-FAEB-42F3-A8BE-09D6F18B1435}" type="datetimeFigureOut">
              <a:rPr lang="zh-CN" altLang="en-US" smtClean="0"/>
              <a:t>2019/6/8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5042E8E-2CF7-4DDB-BE1B-492FF9ED5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5DACCEE-F6B6-4FC5-B22E-EA0AC455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AC1F-CD8D-497D-9859-AB6A0353C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34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36D0321-6142-4F18-8D63-DACD2D964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E49BA9D-EA54-45EF-A230-E16A320FA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20BBBA-5296-4AC5-9411-BA77AA40B9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76664BA-FAEB-42F3-A8BE-09D6F18B1435}" type="datetimeFigureOut">
              <a:rPr lang="zh-CN" altLang="en-US" smtClean="0"/>
              <a:pPr/>
              <a:t>2019/6/8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9731AC9-1796-4915-8C48-861E6CDF9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C46FCD6-1171-451F-B699-B1CDEB3CC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C08AC1F-CD8D-497D-9859-AB6A0353CDB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727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2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4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4AF0435-B980-4FA0-9BEA-80603292B76E}"/>
              </a:ext>
            </a:extLst>
          </p:cNvPr>
          <p:cNvGrpSpPr/>
          <p:nvPr/>
        </p:nvGrpSpPr>
        <p:grpSpPr>
          <a:xfrm>
            <a:off x="-1" y="0"/>
            <a:ext cx="13097302" cy="6858000"/>
            <a:chOff x="-1" y="0"/>
            <a:chExt cx="13097302" cy="6858000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3A214EF5-DDA2-47E1-BF40-778D414BF404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69312BFF-0E95-4402-A15E-EFAD7C8B956C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FCF50CD9-BECD-44F1-8C98-03683D4FD366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5D593E7D-CB98-4D46-A3CC-D9E7189A9A66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040FD8C3-0F36-48AB-A6E4-768EFF2C6679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A75B3F26-CF4F-4E39-8A8B-6B6627E8A4E0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53E9190E-0273-4875-909D-896F41D07174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188DEC40-803A-4F28-B1EF-6282BD477645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FC8566B-A901-4DB1-9E23-611FE3EBE7E3}"/>
              </a:ext>
            </a:extLst>
          </p:cNvPr>
          <p:cNvSpPr txBox="1"/>
          <p:nvPr/>
        </p:nvSpPr>
        <p:spPr>
          <a:xfrm>
            <a:off x="4653316" y="1670215"/>
            <a:ext cx="7061549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01073">
              <a:defRPr/>
            </a:pPr>
            <a:r>
              <a:rPr lang="zh-CN" altLang="en-US" sz="6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三角形通用</a:t>
            </a:r>
            <a:r>
              <a:rPr lang="en-US" altLang="zh-CN" sz="6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6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</a:t>
            </a:r>
            <a:r>
              <a:rPr lang="zh-CN" altLang="en-US" sz="6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板</a:t>
            </a:r>
            <a:endPara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7BBDCFA-5568-4546-9CC4-61947A8A0711}"/>
              </a:ext>
            </a:extLst>
          </p:cNvPr>
          <p:cNvSpPr txBox="1"/>
          <p:nvPr/>
        </p:nvSpPr>
        <p:spPr>
          <a:xfrm>
            <a:off x="4718943" y="3586087"/>
            <a:ext cx="6456298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31" name="矩形 259">
            <a:extLst>
              <a:ext uri="{FF2B5EF4-FFF2-40B4-BE49-F238E27FC236}">
                <a16:creationId xmlns:a16="http://schemas.microsoft.com/office/drawing/2014/main" xmlns="" id="{C8D9B928-4DE2-4EE2-BD62-44A95175C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588" y="2927201"/>
            <a:ext cx="7087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适用于述职报告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活动策划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工作总结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会议报告等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83268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21"/>
          <p:cNvSpPr>
            <a:spLocks noChangeShapeType="1"/>
          </p:cNvSpPr>
          <p:nvPr/>
        </p:nvSpPr>
        <p:spPr bwMode="auto">
          <a:xfrm flipH="1">
            <a:off x="3135264" y="3960711"/>
            <a:ext cx="492125" cy="468312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7" tIns="45715" rIns="91427" bIns="45715"/>
          <a:lstStyle/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直接连接符 25"/>
          <p:cNvSpPr>
            <a:spLocks noChangeShapeType="1"/>
          </p:cNvSpPr>
          <p:nvPr/>
        </p:nvSpPr>
        <p:spPr bwMode="auto">
          <a:xfrm>
            <a:off x="5756226" y="3833711"/>
            <a:ext cx="603249" cy="325437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7" tIns="45715" rIns="91427" bIns="45715"/>
          <a:lstStyle/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直接连接符 27"/>
          <p:cNvSpPr>
            <a:spLocks noChangeShapeType="1"/>
          </p:cNvSpPr>
          <p:nvPr/>
        </p:nvSpPr>
        <p:spPr bwMode="auto">
          <a:xfrm flipV="1">
            <a:off x="7858076" y="4270274"/>
            <a:ext cx="696913" cy="1120775"/>
          </a:xfrm>
          <a:prstGeom prst="line">
            <a:avLst/>
          </a:prstGeom>
          <a:noFill/>
          <a:ln w="12700">
            <a:solidFill>
              <a:srgbClr val="3F3F3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7" tIns="45715" rIns="91427" bIns="45715"/>
          <a:lstStyle/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椭圆 28"/>
          <p:cNvSpPr>
            <a:spLocks noChangeArrowheads="1"/>
          </p:cNvSpPr>
          <p:nvPr/>
        </p:nvSpPr>
        <p:spPr bwMode="auto">
          <a:xfrm>
            <a:off x="3622626" y="2196999"/>
            <a:ext cx="2155825" cy="215423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椭圆 29"/>
          <p:cNvSpPr>
            <a:spLocks noChangeArrowheads="1"/>
          </p:cNvSpPr>
          <p:nvPr/>
        </p:nvSpPr>
        <p:spPr bwMode="auto">
          <a:xfrm>
            <a:off x="8534351" y="3039962"/>
            <a:ext cx="1376363" cy="13763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椭圆 30"/>
          <p:cNvSpPr>
            <a:spLocks noChangeAspect="1" noChangeArrowheads="1"/>
          </p:cNvSpPr>
          <p:nvPr/>
        </p:nvSpPr>
        <p:spPr bwMode="auto">
          <a:xfrm>
            <a:off x="2989213" y="4352825"/>
            <a:ext cx="252412" cy="2508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椭圆 31"/>
          <p:cNvSpPr>
            <a:spLocks noChangeAspect="1" noChangeArrowheads="1"/>
          </p:cNvSpPr>
          <p:nvPr/>
        </p:nvSpPr>
        <p:spPr bwMode="auto">
          <a:xfrm>
            <a:off x="2246263" y="5683148"/>
            <a:ext cx="252412" cy="25241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33"/>
          <p:cNvSpPr>
            <a:spLocks noChangeAspect="1" noChangeArrowheads="1"/>
          </p:cNvSpPr>
          <p:nvPr/>
        </p:nvSpPr>
        <p:spPr bwMode="auto">
          <a:xfrm>
            <a:off x="3590876" y="3744813"/>
            <a:ext cx="250824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椭圆 34"/>
          <p:cNvSpPr>
            <a:spLocks noChangeAspect="1" noChangeArrowheads="1"/>
          </p:cNvSpPr>
          <p:nvPr/>
        </p:nvSpPr>
        <p:spPr bwMode="auto">
          <a:xfrm>
            <a:off x="5605414" y="3708299"/>
            <a:ext cx="252412" cy="25241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椭圆 35"/>
          <p:cNvSpPr>
            <a:spLocks noChangeAspect="1" noChangeArrowheads="1"/>
          </p:cNvSpPr>
          <p:nvPr/>
        </p:nvSpPr>
        <p:spPr bwMode="auto">
          <a:xfrm>
            <a:off x="6321375" y="4124224"/>
            <a:ext cx="252413" cy="2508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椭圆 36"/>
          <p:cNvSpPr>
            <a:spLocks noChangeAspect="1" noChangeArrowheads="1"/>
          </p:cNvSpPr>
          <p:nvPr/>
        </p:nvSpPr>
        <p:spPr bwMode="auto">
          <a:xfrm>
            <a:off x="7716789" y="5171974"/>
            <a:ext cx="252412" cy="25241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椭圆 37"/>
          <p:cNvSpPr>
            <a:spLocks noChangeAspect="1" noChangeArrowheads="1"/>
          </p:cNvSpPr>
          <p:nvPr/>
        </p:nvSpPr>
        <p:spPr bwMode="auto">
          <a:xfrm>
            <a:off x="8501014" y="4087711"/>
            <a:ext cx="252412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椭圆 38"/>
          <p:cNvSpPr>
            <a:spLocks noChangeAspect="1" noChangeArrowheads="1"/>
          </p:cNvSpPr>
          <p:nvPr/>
        </p:nvSpPr>
        <p:spPr bwMode="auto">
          <a:xfrm>
            <a:off x="9785299" y="3273323"/>
            <a:ext cx="252413" cy="25241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椭圆 39"/>
          <p:cNvSpPr>
            <a:spLocks noChangeArrowheads="1"/>
          </p:cNvSpPr>
          <p:nvPr/>
        </p:nvSpPr>
        <p:spPr bwMode="auto">
          <a:xfrm>
            <a:off x="6254700" y="3960711"/>
            <a:ext cx="1712913" cy="171291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椭圆 40"/>
          <p:cNvSpPr>
            <a:spLocks noChangeArrowheads="1"/>
          </p:cNvSpPr>
          <p:nvPr/>
        </p:nvSpPr>
        <p:spPr bwMode="auto">
          <a:xfrm>
            <a:off x="1947813" y="4352825"/>
            <a:ext cx="1497012" cy="149701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91427" tIns="45715" rIns="91427" bIns="45715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41"/>
          <p:cNvGrpSpPr>
            <a:grpSpLocks/>
          </p:cNvGrpSpPr>
          <p:nvPr/>
        </p:nvGrpSpPr>
        <p:grpSpPr bwMode="auto">
          <a:xfrm>
            <a:off x="6823025" y="4533799"/>
            <a:ext cx="574675" cy="568325"/>
            <a:chOff x="0" y="0"/>
            <a:chExt cx="453105" cy="448433"/>
          </a:xfrm>
        </p:grpSpPr>
        <p:sp>
          <p:nvSpPr>
            <p:cNvPr id="1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44"/>
          <p:cNvGrpSpPr>
            <a:grpSpLocks/>
          </p:cNvGrpSpPr>
          <p:nvPr/>
        </p:nvGrpSpPr>
        <p:grpSpPr bwMode="auto">
          <a:xfrm>
            <a:off x="4419550" y="2909787"/>
            <a:ext cx="673100" cy="723900"/>
            <a:chOff x="0" y="0"/>
            <a:chExt cx="466184" cy="501686"/>
          </a:xfrm>
        </p:grpSpPr>
        <p:sp>
          <p:nvSpPr>
            <p:cNvPr id="2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50"/>
          <p:cNvGrpSpPr>
            <a:grpSpLocks/>
          </p:cNvGrpSpPr>
          <p:nvPr/>
        </p:nvGrpSpPr>
        <p:grpSpPr bwMode="auto">
          <a:xfrm>
            <a:off x="2438352" y="4849713"/>
            <a:ext cx="515937" cy="495300"/>
            <a:chOff x="0" y="0"/>
            <a:chExt cx="490600" cy="471805"/>
          </a:xfrm>
        </p:grpSpPr>
        <p:sp>
          <p:nvSpPr>
            <p:cNvPr id="27" name="Oval 131"/>
            <p:cNvSpPr>
              <a:spLocks noChangeArrowheads="1"/>
            </p:cNvSpPr>
            <p:nvPr/>
          </p:nvSpPr>
          <p:spPr bwMode="auto">
            <a:xfrm>
              <a:off x="134915" y="0"/>
              <a:ext cx="220770" cy="2235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134"/>
            <p:cNvSpPr>
              <a:spLocks noChangeArrowheads="1"/>
            </p:cNvSpPr>
            <p:nvPr/>
          </p:nvSpPr>
          <p:spPr bwMode="auto">
            <a:xfrm>
              <a:off x="0" y="258467"/>
              <a:ext cx="490600" cy="213338"/>
            </a:xfrm>
            <a:custGeom>
              <a:avLst/>
              <a:gdLst>
                <a:gd name="T0" fmla="*/ 85855 w 200"/>
                <a:gd name="T1" fmla="*/ 213338 h 87"/>
                <a:gd name="T2" fmla="*/ 85855 w 200"/>
                <a:gd name="T3" fmla="*/ 176556 h 87"/>
                <a:gd name="T4" fmla="*/ 112838 w 200"/>
                <a:gd name="T5" fmla="*/ 176556 h 87"/>
                <a:gd name="T6" fmla="*/ 112838 w 200"/>
                <a:gd name="T7" fmla="*/ 213338 h 87"/>
                <a:gd name="T8" fmla="*/ 380215 w 200"/>
                <a:gd name="T9" fmla="*/ 213338 h 87"/>
                <a:gd name="T10" fmla="*/ 380215 w 200"/>
                <a:gd name="T11" fmla="*/ 176556 h 87"/>
                <a:gd name="T12" fmla="*/ 407198 w 200"/>
                <a:gd name="T13" fmla="*/ 176556 h 87"/>
                <a:gd name="T14" fmla="*/ 407198 w 200"/>
                <a:gd name="T15" fmla="*/ 213338 h 87"/>
                <a:gd name="T16" fmla="*/ 488147 w 200"/>
                <a:gd name="T17" fmla="*/ 213338 h 87"/>
                <a:gd name="T18" fmla="*/ 490600 w 200"/>
                <a:gd name="T19" fmla="*/ 105443 h 87"/>
                <a:gd name="T20" fmla="*/ 382668 w 200"/>
                <a:gd name="T21" fmla="*/ 0 h 87"/>
                <a:gd name="T22" fmla="*/ 382668 w 200"/>
                <a:gd name="T23" fmla="*/ 0 h 87"/>
                <a:gd name="T24" fmla="*/ 382668 w 200"/>
                <a:gd name="T25" fmla="*/ 0 h 87"/>
                <a:gd name="T26" fmla="*/ 343420 w 200"/>
                <a:gd name="T27" fmla="*/ 0 h 87"/>
                <a:gd name="T28" fmla="*/ 245300 w 200"/>
                <a:gd name="T29" fmla="*/ 196173 h 87"/>
                <a:gd name="T30" fmla="*/ 147180 w 200"/>
                <a:gd name="T31" fmla="*/ 0 h 87"/>
                <a:gd name="T32" fmla="*/ 110385 w 200"/>
                <a:gd name="T33" fmla="*/ 0 h 87"/>
                <a:gd name="T34" fmla="*/ 110385 w 200"/>
                <a:gd name="T35" fmla="*/ 0 h 87"/>
                <a:gd name="T36" fmla="*/ 107932 w 200"/>
                <a:gd name="T37" fmla="*/ 0 h 87"/>
                <a:gd name="T38" fmla="*/ 2453 w 200"/>
                <a:gd name="T39" fmla="*/ 105443 h 87"/>
                <a:gd name="T40" fmla="*/ 0 w 200"/>
                <a:gd name="T41" fmla="*/ 213338 h 87"/>
                <a:gd name="T42" fmla="*/ 85855 w 200"/>
                <a:gd name="T43" fmla="*/ 213338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53"/>
          <p:cNvGrpSpPr>
            <a:grpSpLocks/>
          </p:cNvGrpSpPr>
          <p:nvPr/>
        </p:nvGrpSpPr>
        <p:grpSpPr bwMode="auto">
          <a:xfrm>
            <a:off x="9012188" y="3444774"/>
            <a:ext cx="468312" cy="528637"/>
            <a:chOff x="0" y="0"/>
            <a:chExt cx="406393" cy="459645"/>
          </a:xfrm>
          <a:solidFill>
            <a:schemeClr val="accent2"/>
          </a:solidFill>
        </p:grpSpPr>
        <p:sp>
          <p:nvSpPr>
            <p:cNvPr id="3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8" name="Rectangle 29">
            <a:extLst>
              <a:ext uri="{FF2B5EF4-FFF2-40B4-BE49-F238E27FC236}">
                <a16:creationId xmlns:a16="http://schemas.microsoft.com/office/drawing/2014/main" xmlns="" id="{344DF5F7-0B20-4ABF-88E8-1236ACA0A4CF}"/>
              </a:ext>
            </a:extLst>
          </p:cNvPr>
          <p:cNvSpPr/>
          <p:nvPr/>
        </p:nvSpPr>
        <p:spPr>
          <a:xfrm>
            <a:off x="834976" y="3400291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Rectangle 30">
            <a:extLst>
              <a:ext uri="{FF2B5EF4-FFF2-40B4-BE49-F238E27FC236}">
                <a16:creationId xmlns:a16="http://schemas.microsoft.com/office/drawing/2014/main" xmlns="" id="{210704F8-37B6-42A2-9849-343E993B98EE}"/>
              </a:ext>
            </a:extLst>
          </p:cNvPr>
          <p:cNvSpPr/>
          <p:nvPr/>
        </p:nvSpPr>
        <p:spPr>
          <a:xfrm>
            <a:off x="802917" y="302976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Rectangle 29">
            <a:extLst>
              <a:ext uri="{FF2B5EF4-FFF2-40B4-BE49-F238E27FC236}">
                <a16:creationId xmlns:a16="http://schemas.microsoft.com/office/drawing/2014/main" xmlns="" id="{D0C8285B-FB24-444B-AEAA-C899880BFE12}"/>
              </a:ext>
            </a:extLst>
          </p:cNvPr>
          <p:cNvSpPr/>
          <p:nvPr/>
        </p:nvSpPr>
        <p:spPr>
          <a:xfrm>
            <a:off x="3654599" y="4914470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Rectangle 30">
            <a:extLst>
              <a:ext uri="{FF2B5EF4-FFF2-40B4-BE49-F238E27FC236}">
                <a16:creationId xmlns:a16="http://schemas.microsoft.com/office/drawing/2014/main" xmlns="" id="{6FE8B239-DFAD-40C4-91B9-D6F9DB358056}"/>
              </a:ext>
            </a:extLst>
          </p:cNvPr>
          <p:cNvSpPr/>
          <p:nvPr/>
        </p:nvSpPr>
        <p:spPr>
          <a:xfrm>
            <a:off x="3622539" y="4543945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Rectangle 29">
            <a:extLst>
              <a:ext uri="{FF2B5EF4-FFF2-40B4-BE49-F238E27FC236}">
                <a16:creationId xmlns:a16="http://schemas.microsoft.com/office/drawing/2014/main" xmlns="" id="{61C38FC6-A117-4D71-8B3C-C3BD36DEF020}"/>
              </a:ext>
            </a:extLst>
          </p:cNvPr>
          <p:cNvSpPr/>
          <p:nvPr/>
        </p:nvSpPr>
        <p:spPr>
          <a:xfrm>
            <a:off x="6056200" y="2846525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Rectangle 30">
            <a:extLst>
              <a:ext uri="{FF2B5EF4-FFF2-40B4-BE49-F238E27FC236}">
                <a16:creationId xmlns:a16="http://schemas.microsoft.com/office/drawing/2014/main" xmlns="" id="{295C1755-EB0E-4EF5-9486-75CC4E0AF43D}"/>
              </a:ext>
            </a:extLst>
          </p:cNvPr>
          <p:cNvSpPr/>
          <p:nvPr/>
        </p:nvSpPr>
        <p:spPr>
          <a:xfrm>
            <a:off x="6024141" y="24760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Rectangle 29">
            <a:extLst>
              <a:ext uri="{FF2B5EF4-FFF2-40B4-BE49-F238E27FC236}">
                <a16:creationId xmlns:a16="http://schemas.microsoft.com/office/drawing/2014/main" xmlns="" id="{B6792620-8481-4BCB-97CF-531C2FA7F321}"/>
              </a:ext>
            </a:extLst>
          </p:cNvPr>
          <p:cNvSpPr/>
          <p:nvPr/>
        </p:nvSpPr>
        <p:spPr>
          <a:xfrm>
            <a:off x="8317624" y="4904717"/>
            <a:ext cx="23257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Rectangle 30">
            <a:extLst>
              <a:ext uri="{FF2B5EF4-FFF2-40B4-BE49-F238E27FC236}">
                <a16:creationId xmlns:a16="http://schemas.microsoft.com/office/drawing/2014/main" xmlns="" id="{72F53069-95DA-4F8B-8908-F219E5DF2D39}"/>
              </a:ext>
            </a:extLst>
          </p:cNvPr>
          <p:cNvSpPr/>
          <p:nvPr/>
        </p:nvSpPr>
        <p:spPr>
          <a:xfrm>
            <a:off x="8285565" y="453419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8">
            <a:extLst>
              <a:ext uri="{FF2B5EF4-FFF2-40B4-BE49-F238E27FC236}">
                <a16:creationId xmlns:a16="http://schemas.microsoft.com/office/drawing/2014/main" xmlns="" id="{4C85B39F-AE87-4AA0-ABD5-867E8D38603A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412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7"/>
          <p:cNvSpPr/>
          <p:nvPr/>
        </p:nvSpPr>
        <p:spPr bwMode="auto">
          <a:xfrm>
            <a:off x="8031012" y="1223642"/>
            <a:ext cx="1809331" cy="3439316"/>
          </a:xfrm>
          <a:custGeom>
            <a:avLst/>
            <a:gdLst/>
            <a:ahLst/>
            <a:cxnLst/>
            <a:rect l="l" t="t" r="r" b="b"/>
            <a:pathLst>
              <a:path w="1809407" h="3440675">
                <a:moveTo>
                  <a:pt x="1139906" y="0"/>
                </a:moveTo>
                <a:lnTo>
                  <a:pt x="1809407" y="792244"/>
                </a:lnTo>
                <a:lnTo>
                  <a:pt x="1563950" y="750317"/>
                </a:lnTo>
                <a:lnTo>
                  <a:pt x="1104411" y="3440675"/>
                </a:lnTo>
                <a:lnTo>
                  <a:pt x="0" y="3440675"/>
                </a:lnTo>
                <a:lnTo>
                  <a:pt x="490848" y="567021"/>
                </a:lnTo>
                <a:lnTo>
                  <a:pt x="245391" y="52509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/>
        </p:nvSpPr>
        <p:spPr bwMode="auto">
          <a:xfrm>
            <a:off x="2791887" y="2982185"/>
            <a:ext cx="1385567" cy="1680773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平行四边形 17"/>
          <p:cNvSpPr/>
          <p:nvPr/>
        </p:nvSpPr>
        <p:spPr bwMode="auto">
          <a:xfrm>
            <a:off x="4539320" y="2982185"/>
            <a:ext cx="1383980" cy="1680773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平行四边形 18"/>
          <p:cNvSpPr/>
          <p:nvPr/>
        </p:nvSpPr>
        <p:spPr bwMode="auto">
          <a:xfrm>
            <a:off x="6285168" y="2982185"/>
            <a:ext cx="1385566" cy="1680773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平行四边形 19"/>
          <p:cNvSpPr/>
          <p:nvPr/>
        </p:nvSpPr>
        <p:spPr bwMode="auto">
          <a:xfrm flipH="1">
            <a:off x="3075121" y="2982462"/>
            <a:ext cx="2568524" cy="1680498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平行四边形 20"/>
          <p:cNvSpPr/>
          <p:nvPr/>
        </p:nvSpPr>
        <p:spPr bwMode="auto">
          <a:xfrm flipH="1">
            <a:off x="4821402" y="2982462"/>
            <a:ext cx="2568524" cy="1680498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 flipH="1">
            <a:off x="6567681" y="2982462"/>
            <a:ext cx="2568524" cy="1680498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 dirty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平行四边形 22"/>
          <p:cNvSpPr/>
          <p:nvPr/>
        </p:nvSpPr>
        <p:spPr bwMode="auto">
          <a:xfrm>
            <a:off x="2791889" y="2982462"/>
            <a:ext cx="1385092" cy="1680498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999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lang="zh-CN" altLang="en-US" sz="39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平行四边形 23"/>
          <p:cNvSpPr/>
          <p:nvPr/>
        </p:nvSpPr>
        <p:spPr bwMode="auto">
          <a:xfrm>
            <a:off x="4538913" y="2982462"/>
            <a:ext cx="1385092" cy="1680498"/>
          </a:xfrm>
          <a:prstGeom prst="parallelogram">
            <a:avLst>
              <a:gd name="adj" fmla="val 20417"/>
            </a:avLst>
          </a:prstGeom>
          <a:solidFill>
            <a:schemeClr val="accent5">
              <a:lumMod val="10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999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lang="zh-CN" altLang="en-US" sz="39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平行四边形 24"/>
          <p:cNvSpPr/>
          <p:nvPr/>
        </p:nvSpPr>
        <p:spPr bwMode="auto">
          <a:xfrm>
            <a:off x="6285193" y="2982462"/>
            <a:ext cx="1385092" cy="1680498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3999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lang="zh-CN" altLang="en-US" sz="39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17"/>
          <p:cNvSpPr/>
          <p:nvPr/>
        </p:nvSpPr>
        <p:spPr bwMode="auto">
          <a:xfrm>
            <a:off x="8158135" y="1350613"/>
            <a:ext cx="1809179" cy="3439316"/>
          </a:xfrm>
          <a:custGeom>
            <a:avLst/>
            <a:gdLst/>
            <a:ahLst/>
            <a:cxnLst/>
            <a:rect l="l" t="t" r="r" b="b"/>
            <a:pathLst>
              <a:path w="1809407" h="3440675">
                <a:moveTo>
                  <a:pt x="1139906" y="0"/>
                </a:moveTo>
                <a:lnTo>
                  <a:pt x="1809407" y="792244"/>
                </a:lnTo>
                <a:lnTo>
                  <a:pt x="1563950" y="750317"/>
                </a:lnTo>
                <a:lnTo>
                  <a:pt x="1104411" y="3440675"/>
                </a:lnTo>
                <a:lnTo>
                  <a:pt x="0" y="3440675"/>
                </a:lnTo>
                <a:lnTo>
                  <a:pt x="490848" y="567021"/>
                </a:lnTo>
                <a:lnTo>
                  <a:pt x="245391" y="525095"/>
                </a:lnTo>
                <a:close/>
              </a:path>
            </a:pathLst>
          </a:custGeom>
          <a:solidFill>
            <a:schemeClr val="accent5">
              <a:lumMod val="10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799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32"/>
          <p:cNvSpPr txBox="1">
            <a:spLocks noChangeArrowheads="1"/>
          </p:cNvSpPr>
          <p:nvPr/>
        </p:nvSpPr>
        <p:spPr bwMode="auto">
          <a:xfrm rot="610177">
            <a:off x="8656562" y="2131838"/>
            <a:ext cx="461665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单击此处输入文本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23613578-4B3F-40C0-B28F-46C6524510BF}"/>
              </a:ext>
            </a:extLst>
          </p:cNvPr>
          <p:cNvSpPr/>
          <p:nvPr/>
        </p:nvSpPr>
        <p:spPr>
          <a:xfrm>
            <a:off x="1733355" y="5200375"/>
            <a:ext cx="2044005" cy="59977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33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46034D3D-2194-4C74-9DAF-DAC6CC78220E}"/>
              </a:ext>
            </a:extLst>
          </p:cNvPr>
          <p:cNvSpPr/>
          <p:nvPr/>
        </p:nvSpPr>
        <p:spPr>
          <a:xfrm>
            <a:off x="1733356" y="4859097"/>
            <a:ext cx="1934520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7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2102A82F-75BE-4696-88A8-940479DC53E0}"/>
              </a:ext>
            </a:extLst>
          </p:cNvPr>
          <p:cNvSpPr/>
          <p:nvPr/>
        </p:nvSpPr>
        <p:spPr>
          <a:xfrm>
            <a:off x="4233339" y="2232179"/>
            <a:ext cx="2044005" cy="59977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33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272D0B0F-D5B8-440F-B6EF-A39FEDF66F7E}"/>
              </a:ext>
            </a:extLst>
          </p:cNvPr>
          <p:cNvSpPr/>
          <p:nvPr/>
        </p:nvSpPr>
        <p:spPr>
          <a:xfrm>
            <a:off x="4233340" y="1890901"/>
            <a:ext cx="1934520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7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588AACF0-9949-4D28-82B2-1919E20D7303}"/>
              </a:ext>
            </a:extLst>
          </p:cNvPr>
          <p:cNvSpPr/>
          <p:nvPr/>
        </p:nvSpPr>
        <p:spPr>
          <a:xfrm>
            <a:off x="5923299" y="5200375"/>
            <a:ext cx="2044005" cy="59977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333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333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333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3BEAE45-F40A-4007-BEAC-5772D6A9F703}"/>
              </a:ext>
            </a:extLst>
          </p:cNvPr>
          <p:cNvSpPr/>
          <p:nvPr/>
        </p:nvSpPr>
        <p:spPr>
          <a:xfrm>
            <a:off x="5923300" y="4859097"/>
            <a:ext cx="1934520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7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8" name="TextBox 8">
            <a:extLst>
              <a:ext uri="{FF2B5EF4-FFF2-40B4-BE49-F238E27FC236}">
                <a16:creationId xmlns:a16="http://schemas.microsoft.com/office/drawing/2014/main" xmlns="" id="{EF9DACB2-61CD-4F26-B4DA-A937DE25DFD9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906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93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943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85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635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1139153" y="2029271"/>
            <a:ext cx="2841250" cy="1134475"/>
          </a:xfrm>
          <a:custGeom>
            <a:avLst/>
            <a:gdLst>
              <a:gd name="T0" fmla="*/ 5639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9 w 7144"/>
              <a:gd name="T9" fmla="*/ 3557 h 3558"/>
              <a:gd name="T10" fmla="*/ 7143 w 7144"/>
              <a:gd name="T11" fmla="*/ 1792 h 3558"/>
              <a:gd name="T12" fmla="*/ 5639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3501737" y="2029271"/>
            <a:ext cx="2841250" cy="1134475"/>
          </a:xfrm>
          <a:custGeom>
            <a:avLst/>
            <a:gdLst>
              <a:gd name="T0" fmla="*/ 5668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8 w 7144"/>
              <a:gd name="T9" fmla="*/ 3557 h 3558"/>
              <a:gd name="T10" fmla="*/ 7143 w 7144"/>
              <a:gd name="T11" fmla="*/ 1792 h 3558"/>
              <a:gd name="T12" fmla="*/ 5668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62690" y="2035705"/>
            <a:ext cx="2841250" cy="1134475"/>
          </a:xfrm>
          <a:custGeom>
            <a:avLst/>
            <a:gdLst>
              <a:gd name="T0" fmla="*/ 5639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9 w 7144"/>
              <a:gd name="T9" fmla="*/ 3557 h 3558"/>
              <a:gd name="T10" fmla="*/ 7143 w 7144"/>
              <a:gd name="T11" fmla="*/ 1792 h 3558"/>
              <a:gd name="T12" fmla="*/ 5639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39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9" y="3557"/>
                </a:lnTo>
                <a:lnTo>
                  <a:pt x="7143" y="1792"/>
                </a:lnTo>
                <a:lnTo>
                  <a:pt x="5639" y="0"/>
                </a:lnTo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226994" y="2029271"/>
            <a:ext cx="2841250" cy="1134475"/>
          </a:xfrm>
          <a:custGeom>
            <a:avLst/>
            <a:gdLst>
              <a:gd name="T0" fmla="*/ 5668 w 7144"/>
              <a:gd name="T1" fmla="*/ 0 h 3558"/>
              <a:gd name="T2" fmla="*/ 0 w 7144"/>
              <a:gd name="T3" fmla="*/ 0 h 3558"/>
              <a:gd name="T4" fmla="*/ 1475 w 7144"/>
              <a:gd name="T5" fmla="*/ 1792 h 3558"/>
              <a:gd name="T6" fmla="*/ 0 w 7144"/>
              <a:gd name="T7" fmla="*/ 3557 h 3558"/>
              <a:gd name="T8" fmla="*/ 5668 w 7144"/>
              <a:gd name="T9" fmla="*/ 3557 h 3558"/>
              <a:gd name="T10" fmla="*/ 7143 w 7144"/>
              <a:gd name="T11" fmla="*/ 1792 h 3558"/>
              <a:gd name="T12" fmla="*/ 5668 w 7144"/>
              <a:gd name="T13" fmla="*/ 0 h 3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44" h="3558">
                <a:moveTo>
                  <a:pt x="5668" y="0"/>
                </a:moveTo>
                <a:lnTo>
                  <a:pt x="0" y="0"/>
                </a:lnTo>
                <a:lnTo>
                  <a:pt x="1475" y="1792"/>
                </a:lnTo>
                <a:lnTo>
                  <a:pt x="0" y="3557"/>
                </a:lnTo>
                <a:lnTo>
                  <a:pt x="5668" y="3557"/>
                </a:lnTo>
                <a:lnTo>
                  <a:pt x="7143" y="1792"/>
                </a:lnTo>
                <a:lnTo>
                  <a:pt x="5668" y="0"/>
                </a:lnTo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211">
              <a:defRPr/>
            </a:pPr>
            <a:endParaRPr lang="en-US" sz="2150" kern="0" dirty="0">
              <a:solidFill>
                <a:srgbClr val="E2E3E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 txBox="1"/>
          <p:nvPr/>
        </p:nvSpPr>
        <p:spPr>
          <a:xfrm>
            <a:off x="2184143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进度一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 txBox="1"/>
          <p:nvPr/>
        </p:nvSpPr>
        <p:spPr>
          <a:xfrm>
            <a:off x="4361564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进度二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 txBox="1"/>
          <p:nvPr/>
        </p:nvSpPr>
        <p:spPr>
          <a:xfrm>
            <a:off x="6848015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进度三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出自【趣你的PPT】(微信:qunideppt)：最优质的PPT资源库"/>
          <p:cNvSpPr txBox="1"/>
          <p:nvPr/>
        </p:nvSpPr>
        <p:spPr>
          <a:xfrm>
            <a:off x="9197201" y="2341332"/>
            <a:ext cx="1314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进度四</a:t>
            </a:r>
            <a:endParaRPr lang="en-US" altLang="zh-CN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87008" y="3820294"/>
            <a:ext cx="1761856" cy="819968"/>
            <a:chOff x="1387008" y="3820294"/>
            <a:chExt cx="1761856" cy="819968"/>
          </a:xfrm>
        </p:grpSpPr>
        <p:sp>
          <p:nvSpPr>
            <p:cNvPr id="14" name="矩形 13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13951" y="3820294"/>
            <a:ext cx="1761856" cy="819968"/>
            <a:chOff x="1387008" y="3820294"/>
            <a:chExt cx="1761856" cy="819968"/>
          </a:xfrm>
        </p:grpSpPr>
        <p:sp>
          <p:nvSpPr>
            <p:cNvPr id="23" name="矩形 22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40894" y="3820294"/>
            <a:ext cx="1761856" cy="819968"/>
            <a:chOff x="1387008" y="3820294"/>
            <a:chExt cx="1761856" cy="819968"/>
          </a:xfrm>
        </p:grpSpPr>
        <p:sp>
          <p:nvSpPr>
            <p:cNvPr id="26" name="矩形 25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967837" y="3820294"/>
            <a:ext cx="1761856" cy="819968"/>
            <a:chOff x="1387008" y="3820294"/>
            <a:chExt cx="1761856" cy="819968"/>
          </a:xfrm>
        </p:grpSpPr>
        <p:sp>
          <p:nvSpPr>
            <p:cNvPr id="29" name="矩形 28"/>
            <p:cNvSpPr/>
            <p:nvPr/>
          </p:nvSpPr>
          <p:spPr>
            <a:xfrm>
              <a:off x="1387008" y="4158848"/>
              <a:ext cx="1761856" cy="481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66284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zh-CN" altLang="en-US" sz="11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出自【趣你的PPT】(微信:qunideppt)：最优质的PPT资源库"/>
            <p:cNvSpPr txBox="1"/>
            <p:nvPr/>
          </p:nvSpPr>
          <p:spPr>
            <a:xfrm>
              <a:off x="1633115" y="3820294"/>
              <a:ext cx="12696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sp>
        <p:nvSpPr>
          <p:cNvPr id="35" name="TextBox 8">
            <a:extLst>
              <a:ext uri="{FF2B5EF4-FFF2-40B4-BE49-F238E27FC236}">
                <a16:creationId xmlns:a16="http://schemas.microsoft.com/office/drawing/2014/main" xmlns="" id="{58AA53E1-3B0E-4B4F-B1FB-B4F3266ECEDC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471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:a16="http://schemas.microsoft.com/office/drawing/2014/main" xmlns="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:a16="http://schemas.microsoft.com/office/drawing/2014/main" xmlns="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:a16="http://schemas.microsoft.com/office/drawing/2014/main" xmlns="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454280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THREE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51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1" name="直接连接符 2820"/>
          <p:cNvCxnSpPr/>
          <p:nvPr/>
        </p:nvCxnSpPr>
        <p:spPr>
          <a:xfrm rot="5400000">
            <a:off x="2410737" y="3702364"/>
            <a:ext cx="3570362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2" name="直接连接符 2821"/>
          <p:cNvCxnSpPr/>
          <p:nvPr/>
        </p:nvCxnSpPr>
        <p:spPr>
          <a:xfrm rot="5400000">
            <a:off x="6202663" y="3702364"/>
            <a:ext cx="3570362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4" name="11 Rectángulo"/>
          <p:cNvSpPr/>
          <p:nvPr/>
        </p:nvSpPr>
        <p:spPr>
          <a:xfrm>
            <a:off x="691569" y="1917182"/>
            <a:ext cx="3164004" cy="12615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2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29" name="42 Rectángulo"/>
          <p:cNvSpPr/>
          <p:nvPr/>
        </p:nvSpPr>
        <p:spPr>
          <a:xfrm>
            <a:off x="4524400" y="1917183"/>
            <a:ext cx="3164006" cy="12615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2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34" name="51 Rectángulo"/>
          <p:cNvSpPr/>
          <p:nvPr/>
        </p:nvSpPr>
        <p:spPr>
          <a:xfrm>
            <a:off x="8327421" y="1917183"/>
            <a:ext cx="3166122" cy="126153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altLang="zh-CN" sz="2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点击此处添加文字内容</a:t>
            </a:r>
            <a:endParaRPr lang="en-US" altLang="zh-CN" sz="1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7FAB3A3-4525-4B0F-A84C-5AF203985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394" y="4016445"/>
            <a:ext cx="2155635" cy="6111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866284">
              <a:lnSpc>
                <a:spcPct val="120000"/>
              </a:lnSpc>
              <a:defRPr/>
            </a:pP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67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3079FC7-0CC0-4935-BABC-84F6FA48B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092" y="3706887"/>
            <a:ext cx="2247813" cy="400097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9124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C77AAA5B-BE7B-44C2-9FEA-B5C160D7F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3658" y="4016445"/>
            <a:ext cx="2155635" cy="6111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866284">
              <a:lnSpc>
                <a:spcPct val="120000"/>
              </a:lnSpc>
              <a:defRPr/>
            </a:pP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67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3D1D6BAE-4199-481E-8BD5-4462DC18C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6356" y="3706887"/>
            <a:ext cx="2247813" cy="400097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9124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F5DE25A4-CEFE-4F56-8050-CC97087BB1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8824" y="4016445"/>
            <a:ext cx="2155635" cy="6111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866284">
              <a:lnSpc>
                <a:spcPct val="120000"/>
              </a:lnSpc>
              <a:defRPr/>
            </a:pP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67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67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67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EEAA552F-6C1B-4C87-A124-EA741F5CE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1522" y="3706887"/>
            <a:ext cx="2247813" cy="400097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defTabSz="9124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zh-CN" altLang="en-US" sz="2000" b="1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xmlns="" id="{0D492BE7-D556-4BDF-8DE0-AD0CFDACD2C9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27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4" grpId="0" animBg="1"/>
      <p:bldP spid="2829" grpId="0" animBg="1"/>
      <p:bldP spid="2834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191735" y="1771742"/>
            <a:ext cx="2035037" cy="2035037"/>
            <a:chOff x="1191465" y="1771650"/>
            <a:chExt cx="2035149" cy="2035149"/>
          </a:xfrm>
        </p:grpSpPr>
        <p:sp>
          <p:nvSpPr>
            <p:cNvPr id="20" name="Oval 19"/>
            <p:cNvSpPr/>
            <p:nvPr/>
          </p:nvSpPr>
          <p:spPr>
            <a:xfrm flipH="1">
              <a:off x="1191465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Shape 1094"/>
            <p:cNvSpPr/>
            <p:nvPr/>
          </p:nvSpPr>
          <p:spPr>
            <a:xfrm>
              <a:off x="1779015" y="2471235"/>
              <a:ext cx="890526" cy="635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dirty="0">
                <a:cs typeface="+mn-ea"/>
                <a:sym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825795" y="1771742"/>
            <a:ext cx="2035037" cy="2035037"/>
            <a:chOff x="3825669" y="1771650"/>
            <a:chExt cx="2035149" cy="2035149"/>
          </a:xfrm>
          <a:solidFill>
            <a:schemeClr val="accent2"/>
          </a:solidFill>
        </p:grpSpPr>
        <p:sp>
          <p:nvSpPr>
            <p:cNvPr id="25" name="Oval 24"/>
            <p:cNvSpPr/>
            <p:nvPr/>
          </p:nvSpPr>
          <p:spPr>
            <a:xfrm flipH="1">
              <a:off x="3825669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4544205" y="2241777"/>
              <a:ext cx="595502" cy="1243947"/>
              <a:chOff x="392948" y="304311"/>
              <a:chExt cx="1589091" cy="3319466"/>
            </a:xfrm>
            <a:grpFill/>
          </p:grpSpPr>
          <p:sp>
            <p:nvSpPr>
              <p:cNvPr id="59" name="Freeform 9"/>
              <p:cNvSpPr>
                <a:spLocks noEditPoints="1"/>
              </p:cNvSpPr>
              <p:nvPr/>
            </p:nvSpPr>
            <p:spPr bwMode="auto">
              <a:xfrm>
                <a:off x="392948" y="794850"/>
                <a:ext cx="1589091" cy="2828927"/>
              </a:xfrm>
              <a:custGeom>
                <a:avLst/>
                <a:gdLst>
                  <a:gd name="T0" fmla="*/ 421 w 421"/>
                  <a:gd name="T1" fmla="*/ 509 h 751"/>
                  <a:gd name="T2" fmla="*/ 359 w 421"/>
                  <a:gd name="T3" fmla="*/ 306 h 751"/>
                  <a:gd name="T4" fmla="*/ 338 w 421"/>
                  <a:gd name="T5" fmla="*/ 0 h 751"/>
                  <a:gd name="T6" fmla="*/ 307 w 421"/>
                  <a:gd name="T7" fmla="*/ 216 h 751"/>
                  <a:gd name="T8" fmla="*/ 307 w 421"/>
                  <a:gd name="T9" fmla="*/ 214 h 751"/>
                  <a:gd name="T10" fmla="*/ 307 w 421"/>
                  <a:gd name="T11" fmla="*/ 204 h 751"/>
                  <a:gd name="T12" fmla="*/ 288 w 421"/>
                  <a:gd name="T13" fmla="*/ 204 h 751"/>
                  <a:gd name="T14" fmla="*/ 288 w 421"/>
                  <a:gd name="T15" fmla="*/ 230 h 751"/>
                  <a:gd name="T16" fmla="*/ 279 w 421"/>
                  <a:gd name="T17" fmla="*/ 238 h 751"/>
                  <a:gd name="T18" fmla="*/ 278 w 421"/>
                  <a:gd name="T19" fmla="*/ 204 h 751"/>
                  <a:gd name="T20" fmla="*/ 219 w 421"/>
                  <a:gd name="T21" fmla="*/ 204 h 751"/>
                  <a:gd name="T22" fmla="*/ 219 w 421"/>
                  <a:gd name="T23" fmla="*/ 243 h 751"/>
                  <a:gd name="T24" fmla="*/ 274 w 421"/>
                  <a:gd name="T25" fmla="*/ 243 h 751"/>
                  <a:gd name="T26" fmla="*/ 270 w 421"/>
                  <a:gd name="T27" fmla="*/ 247 h 751"/>
                  <a:gd name="T28" fmla="*/ 264 w 421"/>
                  <a:gd name="T29" fmla="*/ 254 h 751"/>
                  <a:gd name="T30" fmla="*/ 219 w 421"/>
                  <a:gd name="T31" fmla="*/ 254 h 751"/>
                  <a:gd name="T32" fmla="*/ 219 w 421"/>
                  <a:gd name="T33" fmla="*/ 291 h 751"/>
                  <a:gd name="T34" fmla="*/ 233 w 421"/>
                  <a:gd name="T35" fmla="*/ 291 h 751"/>
                  <a:gd name="T36" fmla="*/ 219 w 421"/>
                  <a:gd name="T37" fmla="*/ 300 h 751"/>
                  <a:gd name="T38" fmla="*/ 219 w 421"/>
                  <a:gd name="T39" fmla="*/ 291 h 751"/>
                  <a:gd name="T40" fmla="*/ 210 w 421"/>
                  <a:gd name="T41" fmla="*/ 291 h 751"/>
                  <a:gd name="T42" fmla="*/ 210 w 421"/>
                  <a:gd name="T43" fmla="*/ 302 h 751"/>
                  <a:gd name="T44" fmla="*/ 217 w 421"/>
                  <a:gd name="T45" fmla="*/ 302 h 751"/>
                  <a:gd name="T46" fmla="*/ 213 w 421"/>
                  <a:gd name="T47" fmla="*/ 306 h 751"/>
                  <a:gd name="T48" fmla="*/ 210 w 421"/>
                  <a:gd name="T49" fmla="*/ 303 h 751"/>
                  <a:gd name="T50" fmla="*/ 210 w 421"/>
                  <a:gd name="T51" fmla="*/ 302 h 751"/>
                  <a:gd name="T52" fmla="*/ 209 w 421"/>
                  <a:gd name="T53" fmla="*/ 302 h 751"/>
                  <a:gd name="T54" fmla="*/ 185 w 421"/>
                  <a:gd name="T55" fmla="*/ 291 h 751"/>
                  <a:gd name="T56" fmla="*/ 185 w 421"/>
                  <a:gd name="T57" fmla="*/ 291 h 751"/>
                  <a:gd name="T58" fmla="*/ 210 w 421"/>
                  <a:gd name="T59" fmla="*/ 291 h 751"/>
                  <a:gd name="T60" fmla="*/ 210 w 421"/>
                  <a:gd name="T61" fmla="*/ 254 h 751"/>
                  <a:gd name="T62" fmla="*/ 162 w 421"/>
                  <a:gd name="T63" fmla="*/ 254 h 751"/>
                  <a:gd name="T64" fmla="*/ 161 w 421"/>
                  <a:gd name="T65" fmla="*/ 252 h 751"/>
                  <a:gd name="T66" fmla="*/ 153 w 421"/>
                  <a:gd name="T67" fmla="*/ 244 h 751"/>
                  <a:gd name="T68" fmla="*/ 153 w 421"/>
                  <a:gd name="T69" fmla="*/ 243 h 751"/>
                  <a:gd name="T70" fmla="*/ 152 w 421"/>
                  <a:gd name="T71" fmla="*/ 243 h 751"/>
                  <a:gd name="T72" fmla="*/ 143 w 421"/>
                  <a:gd name="T73" fmla="*/ 235 h 751"/>
                  <a:gd name="T74" fmla="*/ 144 w 421"/>
                  <a:gd name="T75" fmla="*/ 204 h 751"/>
                  <a:gd name="T76" fmla="*/ 122 w 421"/>
                  <a:gd name="T77" fmla="*/ 204 h 751"/>
                  <a:gd name="T78" fmla="*/ 122 w 421"/>
                  <a:gd name="T79" fmla="*/ 214 h 751"/>
                  <a:gd name="T80" fmla="*/ 122 w 421"/>
                  <a:gd name="T81" fmla="*/ 219 h 751"/>
                  <a:gd name="T82" fmla="*/ 71 w 421"/>
                  <a:gd name="T83" fmla="*/ 0 h 751"/>
                  <a:gd name="T84" fmla="*/ 71 w 421"/>
                  <a:gd name="T85" fmla="*/ 310 h 751"/>
                  <a:gd name="T86" fmla="*/ 0 w 421"/>
                  <a:gd name="T87" fmla="*/ 503 h 751"/>
                  <a:gd name="T88" fmla="*/ 131 w 421"/>
                  <a:gd name="T89" fmla="*/ 412 h 751"/>
                  <a:gd name="T90" fmla="*/ 301 w 421"/>
                  <a:gd name="T91" fmla="*/ 409 h 751"/>
                  <a:gd name="T92" fmla="*/ 421 w 421"/>
                  <a:gd name="T93" fmla="*/ 509 h 751"/>
                  <a:gd name="T94" fmla="*/ 218 w 421"/>
                  <a:gd name="T95" fmla="*/ 384 h 751"/>
                  <a:gd name="T96" fmla="*/ 217 w 421"/>
                  <a:gd name="T97" fmla="*/ 384 h 751"/>
                  <a:gd name="T98" fmla="*/ 217 w 421"/>
                  <a:gd name="T99" fmla="*/ 384 h 751"/>
                  <a:gd name="T100" fmla="*/ 218 w 421"/>
                  <a:gd name="T101" fmla="*/ 384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21" h="751">
                    <a:moveTo>
                      <a:pt x="421" y="509"/>
                    </a:moveTo>
                    <a:cubicBezTo>
                      <a:pt x="421" y="509"/>
                      <a:pt x="400" y="323"/>
                      <a:pt x="359" y="306"/>
                    </a:cubicBezTo>
                    <a:cubicBezTo>
                      <a:pt x="391" y="250"/>
                      <a:pt x="338" y="0"/>
                      <a:pt x="338" y="0"/>
                    </a:cubicBezTo>
                    <a:cubicBezTo>
                      <a:pt x="338" y="0"/>
                      <a:pt x="355" y="183"/>
                      <a:pt x="307" y="216"/>
                    </a:cubicBezTo>
                    <a:cubicBezTo>
                      <a:pt x="307" y="215"/>
                      <a:pt x="307" y="215"/>
                      <a:pt x="307" y="214"/>
                    </a:cubicBezTo>
                    <a:cubicBezTo>
                      <a:pt x="307" y="211"/>
                      <a:pt x="307" y="207"/>
                      <a:pt x="307" y="204"/>
                    </a:cubicBezTo>
                    <a:cubicBezTo>
                      <a:pt x="288" y="204"/>
                      <a:pt x="288" y="204"/>
                      <a:pt x="288" y="204"/>
                    </a:cubicBezTo>
                    <a:cubicBezTo>
                      <a:pt x="288" y="213"/>
                      <a:pt x="288" y="222"/>
                      <a:pt x="288" y="230"/>
                    </a:cubicBezTo>
                    <a:cubicBezTo>
                      <a:pt x="285" y="233"/>
                      <a:pt x="281" y="236"/>
                      <a:pt x="279" y="238"/>
                    </a:cubicBezTo>
                    <a:cubicBezTo>
                      <a:pt x="279" y="227"/>
                      <a:pt x="278" y="216"/>
                      <a:pt x="278" y="204"/>
                    </a:cubicBezTo>
                    <a:cubicBezTo>
                      <a:pt x="219" y="204"/>
                      <a:pt x="219" y="204"/>
                      <a:pt x="219" y="204"/>
                    </a:cubicBezTo>
                    <a:cubicBezTo>
                      <a:pt x="219" y="243"/>
                      <a:pt x="219" y="243"/>
                      <a:pt x="219" y="243"/>
                    </a:cubicBezTo>
                    <a:cubicBezTo>
                      <a:pt x="274" y="243"/>
                      <a:pt x="274" y="243"/>
                      <a:pt x="274" y="243"/>
                    </a:cubicBezTo>
                    <a:cubicBezTo>
                      <a:pt x="272" y="244"/>
                      <a:pt x="271" y="246"/>
                      <a:pt x="270" y="247"/>
                    </a:cubicBezTo>
                    <a:cubicBezTo>
                      <a:pt x="268" y="250"/>
                      <a:pt x="266" y="252"/>
                      <a:pt x="264" y="254"/>
                    </a:cubicBezTo>
                    <a:cubicBezTo>
                      <a:pt x="219" y="254"/>
                      <a:pt x="219" y="254"/>
                      <a:pt x="219" y="254"/>
                    </a:cubicBezTo>
                    <a:cubicBezTo>
                      <a:pt x="219" y="291"/>
                      <a:pt x="219" y="291"/>
                      <a:pt x="219" y="291"/>
                    </a:cubicBezTo>
                    <a:cubicBezTo>
                      <a:pt x="233" y="291"/>
                      <a:pt x="233" y="291"/>
                      <a:pt x="233" y="291"/>
                    </a:cubicBezTo>
                    <a:cubicBezTo>
                      <a:pt x="227" y="294"/>
                      <a:pt x="223" y="296"/>
                      <a:pt x="219" y="300"/>
                    </a:cubicBezTo>
                    <a:cubicBezTo>
                      <a:pt x="219" y="291"/>
                      <a:pt x="219" y="291"/>
                      <a:pt x="219" y="291"/>
                    </a:cubicBezTo>
                    <a:cubicBezTo>
                      <a:pt x="210" y="291"/>
                      <a:pt x="210" y="291"/>
                      <a:pt x="210" y="291"/>
                    </a:cubicBezTo>
                    <a:cubicBezTo>
                      <a:pt x="210" y="302"/>
                      <a:pt x="210" y="302"/>
                      <a:pt x="210" y="302"/>
                    </a:cubicBezTo>
                    <a:cubicBezTo>
                      <a:pt x="217" y="302"/>
                      <a:pt x="217" y="302"/>
                      <a:pt x="217" y="302"/>
                    </a:cubicBezTo>
                    <a:cubicBezTo>
                      <a:pt x="215" y="304"/>
                      <a:pt x="214" y="305"/>
                      <a:pt x="213" y="306"/>
                    </a:cubicBezTo>
                    <a:cubicBezTo>
                      <a:pt x="212" y="305"/>
                      <a:pt x="211" y="304"/>
                      <a:pt x="210" y="303"/>
                    </a:cubicBezTo>
                    <a:cubicBezTo>
                      <a:pt x="210" y="302"/>
                      <a:pt x="210" y="302"/>
                      <a:pt x="210" y="302"/>
                    </a:cubicBezTo>
                    <a:cubicBezTo>
                      <a:pt x="209" y="302"/>
                      <a:pt x="209" y="302"/>
                      <a:pt x="209" y="302"/>
                    </a:cubicBezTo>
                    <a:cubicBezTo>
                      <a:pt x="203" y="297"/>
                      <a:pt x="195" y="294"/>
                      <a:pt x="185" y="291"/>
                    </a:cubicBezTo>
                    <a:cubicBezTo>
                      <a:pt x="185" y="291"/>
                      <a:pt x="185" y="291"/>
                      <a:pt x="185" y="291"/>
                    </a:cubicBezTo>
                    <a:cubicBezTo>
                      <a:pt x="210" y="291"/>
                      <a:pt x="210" y="291"/>
                      <a:pt x="210" y="291"/>
                    </a:cubicBezTo>
                    <a:cubicBezTo>
                      <a:pt x="210" y="254"/>
                      <a:pt x="210" y="254"/>
                      <a:pt x="210" y="254"/>
                    </a:cubicBezTo>
                    <a:cubicBezTo>
                      <a:pt x="162" y="254"/>
                      <a:pt x="162" y="254"/>
                      <a:pt x="162" y="254"/>
                    </a:cubicBezTo>
                    <a:cubicBezTo>
                      <a:pt x="162" y="253"/>
                      <a:pt x="161" y="253"/>
                      <a:pt x="161" y="252"/>
                    </a:cubicBezTo>
                    <a:cubicBezTo>
                      <a:pt x="158" y="249"/>
                      <a:pt x="156" y="246"/>
                      <a:pt x="153" y="244"/>
                    </a:cubicBezTo>
                    <a:cubicBezTo>
                      <a:pt x="153" y="243"/>
                      <a:pt x="153" y="243"/>
                      <a:pt x="153" y="243"/>
                    </a:cubicBezTo>
                    <a:cubicBezTo>
                      <a:pt x="152" y="243"/>
                      <a:pt x="152" y="243"/>
                      <a:pt x="152" y="243"/>
                    </a:cubicBezTo>
                    <a:cubicBezTo>
                      <a:pt x="149" y="240"/>
                      <a:pt x="146" y="238"/>
                      <a:pt x="143" y="235"/>
                    </a:cubicBezTo>
                    <a:cubicBezTo>
                      <a:pt x="143" y="225"/>
                      <a:pt x="144" y="215"/>
                      <a:pt x="144" y="204"/>
                    </a:cubicBezTo>
                    <a:cubicBezTo>
                      <a:pt x="122" y="204"/>
                      <a:pt x="122" y="204"/>
                      <a:pt x="122" y="204"/>
                    </a:cubicBezTo>
                    <a:cubicBezTo>
                      <a:pt x="122" y="208"/>
                      <a:pt x="122" y="211"/>
                      <a:pt x="122" y="214"/>
                    </a:cubicBezTo>
                    <a:cubicBezTo>
                      <a:pt x="122" y="216"/>
                      <a:pt x="122" y="217"/>
                      <a:pt x="122" y="219"/>
                    </a:cubicBezTo>
                    <a:cubicBezTo>
                      <a:pt x="74" y="187"/>
                      <a:pt x="71" y="0"/>
                      <a:pt x="71" y="0"/>
                    </a:cubicBezTo>
                    <a:cubicBezTo>
                      <a:pt x="71" y="0"/>
                      <a:pt x="39" y="254"/>
                      <a:pt x="71" y="310"/>
                    </a:cubicBezTo>
                    <a:cubicBezTo>
                      <a:pt x="30" y="327"/>
                      <a:pt x="0" y="503"/>
                      <a:pt x="0" y="503"/>
                    </a:cubicBezTo>
                    <a:cubicBezTo>
                      <a:pt x="0" y="503"/>
                      <a:pt x="75" y="431"/>
                      <a:pt x="131" y="412"/>
                    </a:cubicBezTo>
                    <a:cubicBezTo>
                      <a:pt x="151" y="500"/>
                      <a:pt x="219" y="751"/>
                      <a:pt x="301" y="409"/>
                    </a:cubicBezTo>
                    <a:cubicBezTo>
                      <a:pt x="354" y="432"/>
                      <a:pt x="421" y="509"/>
                      <a:pt x="421" y="509"/>
                    </a:cubicBezTo>
                    <a:close/>
                    <a:moveTo>
                      <a:pt x="218" y="384"/>
                    </a:moveTo>
                    <a:cubicBezTo>
                      <a:pt x="217" y="384"/>
                      <a:pt x="217" y="384"/>
                      <a:pt x="217" y="384"/>
                    </a:cubicBezTo>
                    <a:cubicBezTo>
                      <a:pt x="217" y="384"/>
                      <a:pt x="217" y="384"/>
                      <a:pt x="217" y="384"/>
                    </a:cubicBezTo>
                    <a:cubicBezTo>
                      <a:pt x="217" y="384"/>
                      <a:pt x="217" y="384"/>
                      <a:pt x="218" y="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3" tIns="45716" rIns="91433" bIns="45716" numCol="1" anchor="t" anchorCtr="0" compatLnSpc="1"/>
              <a:lstStyle/>
              <a:p>
                <a:endParaRPr lang="en-US" sz="1707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853323" y="304311"/>
                <a:ext cx="698501" cy="1446214"/>
                <a:chOff x="853323" y="304311"/>
                <a:chExt cx="698501" cy="1446214"/>
              </a:xfrm>
              <a:grpFill/>
            </p:grpSpPr>
            <p:sp>
              <p:nvSpPr>
                <p:cNvPr id="61" name="Freeform 10"/>
                <p:cNvSpPr/>
                <p:nvPr/>
              </p:nvSpPr>
              <p:spPr bwMode="auto">
                <a:xfrm>
                  <a:off x="1220036" y="1220299"/>
                  <a:ext cx="214313" cy="120650"/>
                </a:xfrm>
                <a:custGeom>
                  <a:avLst/>
                  <a:gdLst>
                    <a:gd name="T0" fmla="*/ 0 w 57"/>
                    <a:gd name="T1" fmla="*/ 32 h 32"/>
                    <a:gd name="T2" fmla="*/ 57 w 57"/>
                    <a:gd name="T3" fmla="*/ 32 h 32"/>
                    <a:gd name="T4" fmla="*/ 54 w 57"/>
                    <a:gd name="T5" fmla="*/ 0 h 32"/>
                    <a:gd name="T6" fmla="*/ 0 w 57"/>
                    <a:gd name="T7" fmla="*/ 0 h 32"/>
                    <a:gd name="T8" fmla="*/ 0 w 57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32">
                      <a:moveTo>
                        <a:pt x="0" y="32"/>
                      </a:moveTo>
                      <a:cubicBezTo>
                        <a:pt x="57" y="32"/>
                        <a:pt x="57" y="32"/>
                        <a:pt x="57" y="32"/>
                      </a:cubicBezTo>
                      <a:cubicBezTo>
                        <a:pt x="56" y="21"/>
                        <a:pt x="55" y="11"/>
                        <a:pt x="5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11"/>
                <p:cNvSpPr/>
                <p:nvPr/>
              </p:nvSpPr>
              <p:spPr bwMode="auto">
                <a:xfrm>
                  <a:off x="1416886" y="836124"/>
                  <a:ext cx="74613" cy="161925"/>
                </a:xfrm>
                <a:custGeom>
                  <a:avLst/>
                  <a:gdLst>
                    <a:gd name="T0" fmla="*/ 20 w 20"/>
                    <a:gd name="T1" fmla="*/ 43 h 43"/>
                    <a:gd name="T2" fmla="*/ 12 w 20"/>
                    <a:gd name="T3" fmla="*/ 0 h 43"/>
                    <a:gd name="T4" fmla="*/ 0 w 20"/>
                    <a:gd name="T5" fmla="*/ 0 h 43"/>
                    <a:gd name="T6" fmla="*/ 6 w 20"/>
                    <a:gd name="T7" fmla="*/ 43 h 43"/>
                    <a:gd name="T8" fmla="*/ 20 w 2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3">
                      <a:moveTo>
                        <a:pt x="20" y="43"/>
                      </a:moveTo>
                      <a:cubicBezTo>
                        <a:pt x="18" y="28"/>
                        <a:pt x="15" y="14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5"/>
                        <a:pt x="4" y="29"/>
                        <a:pt x="6" y="43"/>
                      </a:cubicBezTo>
                      <a:lnTo>
                        <a:pt x="2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 12"/>
                <p:cNvSpPr/>
                <p:nvPr/>
              </p:nvSpPr>
              <p:spPr bwMode="auto">
                <a:xfrm>
                  <a:off x="1220036" y="1039324"/>
                  <a:ext cx="200025" cy="139700"/>
                </a:xfrm>
                <a:custGeom>
                  <a:avLst/>
                  <a:gdLst>
                    <a:gd name="T0" fmla="*/ 0 w 53"/>
                    <a:gd name="T1" fmla="*/ 37 h 37"/>
                    <a:gd name="T2" fmla="*/ 53 w 53"/>
                    <a:gd name="T3" fmla="*/ 37 h 37"/>
                    <a:gd name="T4" fmla="*/ 50 w 53"/>
                    <a:gd name="T5" fmla="*/ 0 h 37"/>
                    <a:gd name="T6" fmla="*/ 0 w 53"/>
                    <a:gd name="T7" fmla="*/ 0 h 37"/>
                    <a:gd name="T8" fmla="*/ 0 w 53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37">
                      <a:moveTo>
                        <a:pt x="0" y="37"/>
                      </a:move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2" y="25"/>
                        <a:pt x="51" y="13"/>
                        <a:pt x="5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 13"/>
                <p:cNvSpPr/>
                <p:nvPr/>
              </p:nvSpPr>
              <p:spPr bwMode="auto">
                <a:xfrm>
                  <a:off x="1442286" y="1039324"/>
                  <a:ext cx="79375" cy="139700"/>
                </a:xfrm>
                <a:custGeom>
                  <a:avLst/>
                  <a:gdLst>
                    <a:gd name="T0" fmla="*/ 21 w 21"/>
                    <a:gd name="T1" fmla="*/ 37 h 37"/>
                    <a:gd name="T2" fmla="*/ 15 w 21"/>
                    <a:gd name="T3" fmla="*/ 0 h 37"/>
                    <a:gd name="T4" fmla="*/ 0 w 21"/>
                    <a:gd name="T5" fmla="*/ 0 h 37"/>
                    <a:gd name="T6" fmla="*/ 4 w 21"/>
                    <a:gd name="T7" fmla="*/ 37 h 37"/>
                    <a:gd name="T8" fmla="*/ 21 w 21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7">
                      <a:moveTo>
                        <a:pt x="21" y="37"/>
                      </a:moveTo>
                      <a:cubicBezTo>
                        <a:pt x="19" y="25"/>
                        <a:pt x="17" y="12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3"/>
                        <a:pt x="3" y="25"/>
                        <a:pt x="4" y="37"/>
                      </a:cubicBezTo>
                      <a:lnTo>
                        <a:pt x="21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 14"/>
                <p:cNvSpPr/>
                <p:nvPr/>
              </p:nvSpPr>
              <p:spPr bwMode="auto">
                <a:xfrm>
                  <a:off x="1354974" y="493224"/>
                  <a:ext cx="53975" cy="131763"/>
                </a:xfrm>
                <a:custGeom>
                  <a:avLst/>
                  <a:gdLst>
                    <a:gd name="T0" fmla="*/ 14 w 14"/>
                    <a:gd name="T1" fmla="*/ 35 h 35"/>
                    <a:gd name="T2" fmla="*/ 1 w 14"/>
                    <a:gd name="T3" fmla="*/ 0 h 35"/>
                    <a:gd name="T4" fmla="*/ 0 w 14"/>
                    <a:gd name="T5" fmla="*/ 0 h 35"/>
                    <a:gd name="T6" fmla="*/ 7 w 14"/>
                    <a:gd name="T7" fmla="*/ 35 h 35"/>
                    <a:gd name="T8" fmla="*/ 14 w 14"/>
                    <a:gd name="T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35">
                      <a:moveTo>
                        <a:pt x="14" y="35"/>
                      </a:moveTo>
                      <a:cubicBezTo>
                        <a:pt x="10" y="23"/>
                        <a:pt x="6" y="1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2"/>
                        <a:pt x="5" y="24"/>
                        <a:pt x="7" y="35"/>
                      </a:cubicBezTo>
                      <a:lnTo>
                        <a:pt x="14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 15"/>
                <p:cNvSpPr/>
                <p:nvPr/>
              </p:nvSpPr>
              <p:spPr bwMode="auto">
                <a:xfrm>
                  <a:off x="1389899" y="669436"/>
                  <a:ext cx="60325" cy="125413"/>
                </a:xfrm>
                <a:custGeom>
                  <a:avLst/>
                  <a:gdLst>
                    <a:gd name="T0" fmla="*/ 16 w 16"/>
                    <a:gd name="T1" fmla="*/ 33 h 33"/>
                    <a:gd name="T2" fmla="*/ 8 w 16"/>
                    <a:gd name="T3" fmla="*/ 0 h 33"/>
                    <a:gd name="T4" fmla="*/ 0 w 16"/>
                    <a:gd name="T5" fmla="*/ 0 h 33"/>
                    <a:gd name="T6" fmla="*/ 5 w 16"/>
                    <a:gd name="T7" fmla="*/ 33 h 33"/>
                    <a:gd name="T8" fmla="*/ 16 w 16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3">
                      <a:moveTo>
                        <a:pt x="16" y="33"/>
                      </a:moveTo>
                      <a:cubicBezTo>
                        <a:pt x="14" y="21"/>
                        <a:pt x="11" y="1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1"/>
                        <a:pt x="4" y="22"/>
                        <a:pt x="5" y="33"/>
                      </a:cubicBez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 16"/>
                <p:cNvSpPr/>
                <p:nvPr/>
              </p:nvSpPr>
              <p:spPr bwMode="auto">
                <a:xfrm>
                  <a:off x="864435" y="1220299"/>
                  <a:ext cx="90488" cy="120650"/>
                </a:xfrm>
                <a:custGeom>
                  <a:avLst/>
                  <a:gdLst>
                    <a:gd name="T0" fmla="*/ 4 w 24"/>
                    <a:gd name="T1" fmla="*/ 0 h 32"/>
                    <a:gd name="T2" fmla="*/ 0 w 24"/>
                    <a:gd name="T3" fmla="*/ 32 h 32"/>
                    <a:gd name="T4" fmla="*/ 21 w 24"/>
                    <a:gd name="T5" fmla="*/ 32 h 32"/>
                    <a:gd name="T6" fmla="*/ 24 w 24"/>
                    <a:gd name="T7" fmla="*/ 0 h 32"/>
                    <a:gd name="T8" fmla="*/ 4 w 2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2">
                      <a:moveTo>
                        <a:pt x="4" y="0"/>
                      </a:moveTo>
                      <a:cubicBezTo>
                        <a:pt x="2" y="11"/>
                        <a:pt x="1" y="21"/>
                        <a:pt x="0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cubicBezTo>
                        <a:pt x="22" y="21"/>
                        <a:pt x="23" y="11"/>
                        <a:pt x="24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 17"/>
                <p:cNvSpPr/>
                <p:nvPr/>
              </p:nvSpPr>
              <p:spPr bwMode="auto">
                <a:xfrm>
                  <a:off x="951748" y="669436"/>
                  <a:ext cx="71438" cy="125413"/>
                </a:xfrm>
                <a:custGeom>
                  <a:avLst/>
                  <a:gdLst>
                    <a:gd name="T0" fmla="*/ 9 w 19"/>
                    <a:gd name="T1" fmla="*/ 0 h 33"/>
                    <a:gd name="T2" fmla="*/ 0 w 19"/>
                    <a:gd name="T3" fmla="*/ 33 h 33"/>
                    <a:gd name="T4" fmla="*/ 14 w 19"/>
                    <a:gd name="T5" fmla="*/ 33 h 33"/>
                    <a:gd name="T6" fmla="*/ 19 w 19"/>
                    <a:gd name="T7" fmla="*/ 0 h 33"/>
                    <a:gd name="T8" fmla="*/ 9 w 1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33">
                      <a:moveTo>
                        <a:pt x="9" y="0"/>
                      </a:moveTo>
                      <a:cubicBezTo>
                        <a:pt x="6" y="10"/>
                        <a:pt x="3" y="21"/>
                        <a:pt x="0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6" y="22"/>
                        <a:pt x="17" y="11"/>
                        <a:pt x="19" y="0"/>
                      </a:cubicBez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 18"/>
                <p:cNvSpPr/>
                <p:nvPr/>
              </p:nvSpPr>
              <p:spPr bwMode="auto">
                <a:xfrm>
                  <a:off x="883485" y="1039324"/>
                  <a:ext cx="87313" cy="139700"/>
                </a:xfrm>
                <a:custGeom>
                  <a:avLst/>
                  <a:gdLst>
                    <a:gd name="T0" fmla="*/ 6 w 23"/>
                    <a:gd name="T1" fmla="*/ 0 h 37"/>
                    <a:gd name="T2" fmla="*/ 0 w 23"/>
                    <a:gd name="T3" fmla="*/ 37 h 37"/>
                    <a:gd name="T4" fmla="*/ 19 w 23"/>
                    <a:gd name="T5" fmla="*/ 37 h 37"/>
                    <a:gd name="T6" fmla="*/ 23 w 23"/>
                    <a:gd name="T7" fmla="*/ 0 h 37"/>
                    <a:gd name="T8" fmla="*/ 6 w 23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37">
                      <a:moveTo>
                        <a:pt x="6" y="0"/>
                      </a:moveTo>
                      <a:cubicBezTo>
                        <a:pt x="4" y="12"/>
                        <a:pt x="2" y="25"/>
                        <a:pt x="0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1" y="25"/>
                        <a:pt x="22" y="13"/>
                        <a:pt x="23" y="0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19"/>
                <p:cNvSpPr/>
                <p:nvPr/>
              </p:nvSpPr>
              <p:spPr bwMode="auto">
                <a:xfrm>
                  <a:off x="1102561" y="304311"/>
                  <a:ext cx="82550" cy="147638"/>
                </a:xfrm>
                <a:custGeom>
                  <a:avLst/>
                  <a:gdLst>
                    <a:gd name="T0" fmla="*/ 22 w 22"/>
                    <a:gd name="T1" fmla="*/ 0 h 39"/>
                    <a:gd name="T2" fmla="*/ 0 w 22"/>
                    <a:gd name="T3" fmla="*/ 19 h 39"/>
                    <a:gd name="T4" fmla="*/ 5 w 22"/>
                    <a:gd name="T5" fmla="*/ 21 h 39"/>
                    <a:gd name="T6" fmla="*/ 1 w 22"/>
                    <a:gd name="T7" fmla="*/ 39 h 39"/>
                    <a:gd name="T8" fmla="*/ 22 w 22"/>
                    <a:gd name="T9" fmla="*/ 39 h 39"/>
                    <a:gd name="T10" fmla="*/ 22 w 22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9">
                      <a:moveTo>
                        <a:pt x="22" y="0"/>
                      </a:moveTo>
                      <a:cubicBezTo>
                        <a:pt x="14" y="2"/>
                        <a:pt x="7" y="9"/>
                        <a:pt x="0" y="19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3" y="27"/>
                        <a:pt x="2" y="33"/>
                        <a:pt x="1" y="39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 20"/>
                <p:cNvSpPr/>
                <p:nvPr/>
              </p:nvSpPr>
              <p:spPr bwMode="auto">
                <a:xfrm>
                  <a:off x="1220036" y="304311"/>
                  <a:ext cx="90488" cy="147638"/>
                </a:xfrm>
                <a:custGeom>
                  <a:avLst/>
                  <a:gdLst>
                    <a:gd name="T0" fmla="*/ 20 w 24"/>
                    <a:gd name="T1" fmla="*/ 21 h 39"/>
                    <a:gd name="T2" fmla="*/ 22 w 24"/>
                    <a:gd name="T3" fmla="*/ 20 h 39"/>
                    <a:gd name="T4" fmla="*/ 0 w 24"/>
                    <a:gd name="T5" fmla="*/ 0 h 39"/>
                    <a:gd name="T6" fmla="*/ 0 w 24"/>
                    <a:gd name="T7" fmla="*/ 39 h 39"/>
                    <a:gd name="T8" fmla="*/ 24 w 24"/>
                    <a:gd name="T9" fmla="*/ 39 h 39"/>
                    <a:gd name="T10" fmla="*/ 20 w 24"/>
                    <a:gd name="T11" fmla="*/ 2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39">
                      <a:moveTo>
                        <a:pt x="20" y="21"/>
                      </a:move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15" y="9"/>
                        <a:pt x="8" y="2"/>
                        <a:pt x="0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2" y="33"/>
                        <a:pt x="21" y="27"/>
                        <a:pt x="20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 21"/>
                <p:cNvSpPr/>
                <p:nvPr/>
              </p:nvSpPr>
              <p:spPr bwMode="auto">
                <a:xfrm>
                  <a:off x="1061286" y="429724"/>
                  <a:ext cx="11113" cy="22225"/>
                </a:xfrm>
                <a:custGeom>
                  <a:avLst/>
                  <a:gdLst>
                    <a:gd name="T0" fmla="*/ 0 w 3"/>
                    <a:gd name="T1" fmla="*/ 6 h 6"/>
                    <a:gd name="T2" fmla="*/ 2 w 3"/>
                    <a:gd name="T3" fmla="*/ 6 h 6"/>
                    <a:gd name="T4" fmla="*/ 3 w 3"/>
                    <a:gd name="T5" fmla="*/ 0 h 6"/>
                    <a:gd name="T6" fmla="*/ 0 w 3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4"/>
                        <a:pt x="3" y="2"/>
                        <a:pt x="3" y="0"/>
                      </a:cubicBezTo>
                      <a:cubicBezTo>
                        <a:pt x="2" y="2"/>
                        <a:pt x="1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 22"/>
                <p:cNvSpPr/>
                <p:nvPr/>
              </p:nvSpPr>
              <p:spPr bwMode="auto">
                <a:xfrm>
                  <a:off x="996198" y="493224"/>
                  <a:ext cx="61913" cy="131763"/>
                </a:xfrm>
                <a:custGeom>
                  <a:avLst/>
                  <a:gdLst>
                    <a:gd name="T0" fmla="*/ 12 w 16"/>
                    <a:gd name="T1" fmla="*/ 0 h 35"/>
                    <a:gd name="T2" fmla="*/ 0 w 16"/>
                    <a:gd name="T3" fmla="*/ 35 h 35"/>
                    <a:gd name="T4" fmla="*/ 9 w 16"/>
                    <a:gd name="T5" fmla="*/ 35 h 35"/>
                    <a:gd name="T6" fmla="*/ 16 w 16"/>
                    <a:gd name="T7" fmla="*/ 0 h 35"/>
                    <a:gd name="T8" fmla="*/ 12 w 16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5">
                      <a:moveTo>
                        <a:pt x="12" y="0"/>
                      </a:moveTo>
                      <a:cubicBezTo>
                        <a:pt x="8" y="11"/>
                        <a:pt x="4" y="23"/>
                        <a:pt x="0" y="35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12" y="24"/>
                        <a:pt x="14" y="12"/>
                        <a:pt x="16" y="0"/>
                      </a:cubicBezTo>
                      <a:lnTo>
                        <a:pt x="1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 23"/>
                <p:cNvSpPr/>
                <p:nvPr/>
              </p:nvSpPr>
              <p:spPr bwMode="auto">
                <a:xfrm>
                  <a:off x="913648" y="836124"/>
                  <a:ext cx="82550" cy="161925"/>
                </a:xfrm>
                <a:custGeom>
                  <a:avLst/>
                  <a:gdLst>
                    <a:gd name="T0" fmla="*/ 8 w 22"/>
                    <a:gd name="T1" fmla="*/ 0 h 43"/>
                    <a:gd name="T2" fmla="*/ 0 w 22"/>
                    <a:gd name="T3" fmla="*/ 43 h 43"/>
                    <a:gd name="T4" fmla="*/ 16 w 22"/>
                    <a:gd name="T5" fmla="*/ 43 h 43"/>
                    <a:gd name="T6" fmla="*/ 22 w 22"/>
                    <a:gd name="T7" fmla="*/ 0 h 43"/>
                    <a:gd name="T8" fmla="*/ 8 w 22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43">
                      <a:moveTo>
                        <a:pt x="8" y="0"/>
                      </a:moveTo>
                      <a:cubicBezTo>
                        <a:pt x="5" y="14"/>
                        <a:pt x="2" y="28"/>
                        <a:pt x="0" y="43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8" y="29"/>
                        <a:pt x="20" y="15"/>
                        <a:pt x="22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 24"/>
                <p:cNvSpPr/>
                <p:nvPr/>
              </p:nvSpPr>
              <p:spPr bwMode="auto">
                <a:xfrm>
                  <a:off x="1220036" y="1382225"/>
                  <a:ext cx="222250" cy="139700"/>
                </a:xfrm>
                <a:custGeom>
                  <a:avLst/>
                  <a:gdLst>
                    <a:gd name="T0" fmla="*/ 0 w 59"/>
                    <a:gd name="T1" fmla="*/ 37 h 37"/>
                    <a:gd name="T2" fmla="*/ 59 w 59"/>
                    <a:gd name="T3" fmla="*/ 37 h 37"/>
                    <a:gd name="T4" fmla="*/ 57 w 59"/>
                    <a:gd name="T5" fmla="*/ 0 h 37"/>
                    <a:gd name="T6" fmla="*/ 0 w 59"/>
                    <a:gd name="T7" fmla="*/ 0 h 37"/>
                    <a:gd name="T8" fmla="*/ 0 w 59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37">
                      <a:moveTo>
                        <a:pt x="0" y="37"/>
                      </a:moveTo>
                      <a:cubicBezTo>
                        <a:pt x="59" y="37"/>
                        <a:pt x="59" y="37"/>
                        <a:pt x="59" y="37"/>
                      </a:cubicBezTo>
                      <a:cubicBezTo>
                        <a:pt x="58" y="25"/>
                        <a:pt x="58" y="13"/>
                        <a:pt x="5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 25"/>
                <p:cNvSpPr/>
                <p:nvPr/>
              </p:nvSpPr>
              <p:spPr bwMode="auto">
                <a:xfrm>
                  <a:off x="1012073" y="836124"/>
                  <a:ext cx="173038" cy="161925"/>
                </a:xfrm>
                <a:custGeom>
                  <a:avLst/>
                  <a:gdLst>
                    <a:gd name="T0" fmla="*/ 46 w 46"/>
                    <a:gd name="T1" fmla="*/ 0 h 43"/>
                    <a:gd name="T2" fmla="*/ 6 w 46"/>
                    <a:gd name="T3" fmla="*/ 0 h 43"/>
                    <a:gd name="T4" fmla="*/ 0 w 46"/>
                    <a:gd name="T5" fmla="*/ 43 h 43"/>
                    <a:gd name="T6" fmla="*/ 46 w 46"/>
                    <a:gd name="T7" fmla="*/ 43 h 43"/>
                    <a:gd name="T8" fmla="*/ 46 w 46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15"/>
                        <a:pt x="2" y="29"/>
                        <a:pt x="0" y="43"/>
                      </a:cubicBezTo>
                      <a:cubicBezTo>
                        <a:pt x="46" y="43"/>
                        <a:pt x="46" y="43"/>
                        <a:pt x="46" y="43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 26"/>
                <p:cNvSpPr/>
                <p:nvPr/>
              </p:nvSpPr>
              <p:spPr bwMode="auto">
                <a:xfrm>
                  <a:off x="1069223" y="493224"/>
                  <a:ext cx="115888" cy="131763"/>
                </a:xfrm>
                <a:custGeom>
                  <a:avLst/>
                  <a:gdLst>
                    <a:gd name="T0" fmla="*/ 31 w 31"/>
                    <a:gd name="T1" fmla="*/ 0 h 35"/>
                    <a:gd name="T2" fmla="*/ 7 w 31"/>
                    <a:gd name="T3" fmla="*/ 0 h 35"/>
                    <a:gd name="T4" fmla="*/ 0 w 31"/>
                    <a:gd name="T5" fmla="*/ 35 h 35"/>
                    <a:gd name="T6" fmla="*/ 31 w 31"/>
                    <a:gd name="T7" fmla="*/ 35 h 35"/>
                    <a:gd name="T8" fmla="*/ 31 w 31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5">
                      <a:moveTo>
                        <a:pt x="31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12"/>
                        <a:pt x="2" y="24"/>
                        <a:pt x="0" y="35"/>
                      </a:cubicBezTo>
                      <a:cubicBezTo>
                        <a:pt x="31" y="35"/>
                        <a:pt x="31" y="35"/>
                        <a:pt x="31" y="35"/>
                      </a:cubicBezTo>
                      <a:cubicBezTo>
                        <a:pt x="31" y="0"/>
                        <a:pt x="31" y="0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 27"/>
                <p:cNvSpPr/>
                <p:nvPr/>
              </p:nvSpPr>
              <p:spPr bwMode="auto">
                <a:xfrm>
                  <a:off x="993023" y="1039324"/>
                  <a:ext cx="192088" cy="139700"/>
                </a:xfrm>
                <a:custGeom>
                  <a:avLst/>
                  <a:gdLst>
                    <a:gd name="T0" fmla="*/ 51 w 51"/>
                    <a:gd name="T1" fmla="*/ 0 h 37"/>
                    <a:gd name="T2" fmla="*/ 4 w 51"/>
                    <a:gd name="T3" fmla="*/ 0 h 37"/>
                    <a:gd name="T4" fmla="*/ 0 w 51"/>
                    <a:gd name="T5" fmla="*/ 37 h 37"/>
                    <a:gd name="T6" fmla="*/ 51 w 51"/>
                    <a:gd name="T7" fmla="*/ 37 h 37"/>
                    <a:gd name="T8" fmla="*/ 51 w 51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3"/>
                        <a:pt x="1" y="25"/>
                        <a:pt x="0" y="37"/>
                      </a:cubicBezTo>
                      <a:cubicBezTo>
                        <a:pt x="51" y="37"/>
                        <a:pt x="51" y="37"/>
                        <a:pt x="51" y="37"/>
                      </a:cubicBez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 28"/>
                <p:cNvSpPr/>
                <p:nvPr/>
              </p:nvSpPr>
              <p:spPr bwMode="auto">
                <a:xfrm>
                  <a:off x="1220036" y="836124"/>
                  <a:ext cx="180975" cy="161925"/>
                </a:xfrm>
                <a:custGeom>
                  <a:avLst/>
                  <a:gdLst>
                    <a:gd name="T0" fmla="*/ 0 w 48"/>
                    <a:gd name="T1" fmla="*/ 43 h 43"/>
                    <a:gd name="T2" fmla="*/ 48 w 48"/>
                    <a:gd name="T3" fmla="*/ 43 h 43"/>
                    <a:gd name="T4" fmla="*/ 43 w 48"/>
                    <a:gd name="T5" fmla="*/ 0 h 43"/>
                    <a:gd name="T6" fmla="*/ 0 w 48"/>
                    <a:gd name="T7" fmla="*/ 0 h 43"/>
                    <a:gd name="T8" fmla="*/ 0 w 48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3">
                      <a:moveTo>
                        <a:pt x="0" y="43"/>
                      </a:moveTo>
                      <a:cubicBezTo>
                        <a:pt x="48" y="43"/>
                        <a:pt x="48" y="43"/>
                        <a:pt x="48" y="43"/>
                      </a:cubicBezTo>
                      <a:cubicBezTo>
                        <a:pt x="47" y="29"/>
                        <a:pt x="45" y="15"/>
                        <a:pt x="4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 29"/>
                <p:cNvSpPr/>
                <p:nvPr/>
              </p:nvSpPr>
              <p:spPr bwMode="auto">
                <a:xfrm>
                  <a:off x="1220036" y="493224"/>
                  <a:ext cx="123825" cy="131763"/>
                </a:xfrm>
                <a:custGeom>
                  <a:avLst/>
                  <a:gdLst>
                    <a:gd name="T0" fmla="*/ 33 w 33"/>
                    <a:gd name="T1" fmla="*/ 35 h 35"/>
                    <a:gd name="T2" fmla="*/ 26 w 33"/>
                    <a:gd name="T3" fmla="*/ 0 h 35"/>
                    <a:gd name="T4" fmla="*/ 0 w 33"/>
                    <a:gd name="T5" fmla="*/ 0 h 35"/>
                    <a:gd name="T6" fmla="*/ 0 w 33"/>
                    <a:gd name="T7" fmla="*/ 35 h 35"/>
                    <a:gd name="T8" fmla="*/ 33 w 33"/>
                    <a:gd name="T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35">
                      <a:moveTo>
                        <a:pt x="33" y="35"/>
                      </a:moveTo>
                      <a:cubicBezTo>
                        <a:pt x="31" y="24"/>
                        <a:pt x="29" y="12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5"/>
                        <a:pt x="0" y="35"/>
                        <a:pt x="0" y="35"/>
                      </a:cubicBezTo>
                      <a:lnTo>
                        <a:pt x="33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 30"/>
                <p:cNvSpPr/>
                <p:nvPr/>
              </p:nvSpPr>
              <p:spPr bwMode="auto">
                <a:xfrm>
                  <a:off x="1220036" y="669436"/>
                  <a:ext cx="153988" cy="125413"/>
                </a:xfrm>
                <a:custGeom>
                  <a:avLst/>
                  <a:gdLst>
                    <a:gd name="T0" fmla="*/ 0 w 41"/>
                    <a:gd name="T1" fmla="*/ 33 h 33"/>
                    <a:gd name="T2" fmla="*/ 41 w 41"/>
                    <a:gd name="T3" fmla="*/ 33 h 33"/>
                    <a:gd name="T4" fmla="*/ 35 w 41"/>
                    <a:gd name="T5" fmla="*/ 0 h 33"/>
                    <a:gd name="T6" fmla="*/ 0 w 41"/>
                    <a:gd name="T7" fmla="*/ 0 h 33"/>
                    <a:gd name="T8" fmla="*/ 0 w 41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33">
                      <a:moveTo>
                        <a:pt x="0" y="33"/>
                      </a:moveTo>
                      <a:cubicBezTo>
                        <a:pt x="41" y="33"/>
                        <a:pt x="41" y="33"/>
                        <a:pt x="41" y="33"/>
                      </a:cubicBezTo>
                      <a:cubicBezTo>
                        <a:pt x="39" y="22"/>
                        <a:pt x="37" y="11"/>
                        <a:pt x="3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 31"/>
                <p:cNvSpPr/>
                <p:nvPr/>
              </p:nvSpPr>
              <p:spPr bwMode="auto">
                <a:xfrm>
                  <a:off x="1042236" y="669436"/>
                  <a:ext cx="142875" cy="125413"/>
                </a:xfrm>
                <a:custGeom>
                  <a:avLst/>
                  <a:gdLst>
                    <a:gd name="T0" fmla="*/ 38 w 38"/>
                    <a:gd name="T1" fmla="*/ 0 h 33"/>
                    <a:gd name="T2" fmla="*/ 5 w 38"/>
                    <a:gd name="T3" fmla="*/ 0 h 33"/>
                    <a:gd name="T4" fmla="*/ 0 w 38"/>
                    <a:gd name="T5" fmla="*/ 33 h 33"/>
                    <a:gd name="T6" fmla="*/ 38 w 38"/>
                    <a:gd name="T7" fmla="*/ 33 h 33"/>
                    <a:gd name="T8" fmla="*/ 38 w 38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3">
                      <a:moveTo>
                        <a:pt x="38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11"/>
                        <a:pt x="1" y="22"/>
                        <a:pt x="0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lnTo>
                        <a:pt x="3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 32"/>
                <p:cNvSpPr/>
                <p:nvPr/>
              </p:nvSpPr>
              <p:spPr bwMode="auto">
                <a:xfrm>
                  <a:off x="970798" y="1563200"/>
                  <a:ext cx="214313" cy="146050"/>
                </a:xfrm>
                <a:custGeom>
                  <a:avLst/>
                  <a:gdLst>
                    <a:gd name="T0" fmla="*/ 57 w 57"/>
                    <a:gd name="T1" fmla="*/ 0 h 39"/>
                    <a:gd name="T2" fmla="*/ 0 w 57"/>
                    <a:gd name="T3" fmla="*/ 0 h 39"/>
                    <a:gd name="T4" fmla="*/ 0 w 57"/>
                    <a:gd name="T5" fmla="*/ 39 h 39"/>
                    <a:gd name="T6" fmla="*/ 57 w 57"/>
                    <a:gd name="T7" fmla="*/ 39 h 39"/>
                    <a:gd name="T8" fmla="*/ 57 w 57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39">
                      <a:moveTo>
                        <a:pt x="5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27"/>
                        <a:pt x="0" y="39"/>
                      </a:cubicBezTo>
                      <a:cubicBezTo>
                        <a:pt x="57" y="39"/>
                        <a:pt x="57" y="39"/>
                        <a:pt x="57" y="3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33"/>
                <p:cNvSpPr/>
                <p:nvPr/>
              </p:nvSpPr>
              <p:spPr bwMode="auto">
                <a:xfrm>
                  <a:off x="981910" y="1220299"/>
                  <a:ext cx="203200" cy="120650"/>
                </a:xfrm>
                <a:custGeom>
                  <a:avLst/>
                  <a:gdLst>
                    <a:gd name="T0" fmla="*/ 54 w 54"/>
                    <a:gd name="T1" fmla="*/ 0 h 32"/>
                    <a:gd name="T2" fmla="*/ 2 w 54"/>
                    <a:gd name="T3" fmla="*/ 0 h 32"/>
                    <a:gd name="T4" fmla="*/ 0 w 54"/>
                    <a:gd name="T5" fmla="*/ 32 h 32"/>
                    <a:gd name="T6" fmla="*/ 54 w 54"/>
                    <a:gd name="T7" fmla="*/ 32 h 32"/>
                    <a:gd name="T8" fmla="*/ 54 w 5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2">
                      <a:moveTo>
                        <a:pt x="5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1"/>
                        <a:pt x="0" y="21"/>
                        <a:pt x="0" y="32"/>
                      </a:cubicBezTo>
                      <a:cubicBezTo>
                        <a:pt x="54" y="32"/>
                        <a:pt x="54" y="32"/>
                        <a:pt x="54" y="32"/>
                      </a:cubicBezTo>
                      <a:cubicBezTo>
                        <a:pt x="54" y="0"/>
                        <a:pt x="54" y="0"/>
                        <a:pt x="5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Freeform 34"/>
                <p:cNvSpPr/>
                <p:nvPr/>
              </p:nvSpPr>
              <p:spPr bwMode="auto">
                <a:xfrm>
                  <a:off x="973973" y="1382225"/>
                  <a:ext cx="211138" cy="139700"/>
                </a:xfrm>
                <a:custGeom>
                  <a:avLst/>
                  <a:gdLst>
                    <a:gd name="T0" fmla="*/ 56 w 56"/>
                    <a:gd name="T1" fmla="*/ 0 h 37"/>
                    <a:gd name="T2" fmla="*/ 1 w 56"/>
                    <a:gd name="T3" fmla="*/ 0 h 37"/>
                    <a:gd name="T4" fmla="*/ 0 w 56"/>
                    <a:gd name="T5" fmla="*/ 37 h 37"/>
                    <a:gd name="T6" fmla="*/ 56 w 56"/>
                    <a:gd name="T7" fmla="*/ 37 h 37"/>
                    <a:gd name="T8" fmla="*/ 56 w 56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37">
                      <a:moveTo>
                        <a:pt x="56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3"/>
                        <a:pt x="0" y="25"/>
                        <a:pt x="0" y="37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0"/>
                        <a:pt x="56" y="0"/>
                        <a:pt x="5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Freeform 35"/>
                <p:cNvSpPr/>
                <p:nvPr/>
              </p:nvSpPr>
              <p:spPr bwMode="auto">
                <a:xfrm>
                  <a:off x="853323" y="1382225"/>
                  <a:ext cx="90488" cy="139700"/>
                </a:xfrm>
                <a:custGeom>
                  <a:avLst/>
                  <a:gdLst>
                    <a:gd name="T0" fmla="*/ 2 w 24"/>
                    <a:gd name="T1" fmla="*/ 0 h 37"/>
                    <a:gd name="T2" fmla="*/ 0 w 24"/>
                    <a:gd name="T3" fmla="*/ 37 h 37"/>
                    <a:gd name="T4" fmla="*/ 22 w 24"/>
                    <a:gd name="T5" fmla="*/ 37 h 37"/>
                    <a:gd name="T6" fmla="*/ 24 w 24"/>
                    <a:gd name="T7" fmla="*/ 0 h 37"/>
                    <a:gd name="T8" fmla="*/ 2 w 2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7">
                      <a:moveTo>
                        <a:pt x="2" y="0"/>
                      </a:moveTo>
                      <a:cubicBezTo>
                        <a:pt x="1" y="13"/>
                        <a:pt x="1" y="25"/>
                        <a:pt x="0" y="37"/>
                      </a:cubicBezTo>
                      <a:cubicBezTo>
                        <a:pt x="22" y="37"/>
                        <a:pt x="22" y="37"/>
                        <a:pt x="22" y="37"/>
                      </a:cubicBezTo>
                      <a:cubicBezTo>
                        <a:pt x="22" y="25"/>
                        <a:pt x="23" y="13"/>
                        <a:pt x="24" y="0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Freeform 36"/>
                <p:cNvSpPr/>
                <p:nvPr/>
              </p:nvSpPr>
              <p:spPr bwMode="auto">
                <a:xfrm>
                  <a:off x="1472449" y="1382225"/>
                  <a:ext cx="79375" cy="139700"/>
                </a:xfrm>
                <a:custGeom>
                  <a:avLst/>
                  <a:gdLst>
                    <a:gd name="T0" fmla="*/ 21 w 21"/>
                    <a:gd name="T1" fmla="*/ 37 h 37"/>
                    <a:gd name="T2" fmla="*/ 18 w 21"/>
                    <a:gd name="T3" fmla="*/ 0 h 37"/>
                    <a:gd name="T4" fmla="*/ 0 w 21"/>
                    <a:gd name="T5" fmla="*/ 0 h 37"/>
                    <a:gd name="T6" fmla="*/ 1 w 21"/>
                    <a:gd name="T7" fmla="*/ 37 h 37"/>
                    <a:gd name="T8" fmla="*/ 21 w 21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7">
                      <a:moveTo>
                        <a:pt x="21" y="37"/>
                      </a:moveTo>
                      <a:cubicBezTo>
                        <a:pt x="20" y="25"/>
                        <a:pt x="19" y="13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"/>
                        <a:pt x="1" y="25"/>
                        <a:pt x="1" y="37"/>
                      </a:cubicBezTo>
                      <a:lnTo>
                        <a:pt x="21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37"/>
                <p:cNvSpPr/>
                <p:nvPr/>
              </p:nvSpPr>
              <p:spPr bwMode="auto">
                <a:xfrm>
                  <a:off x="1461336" y="1220299"/>
                  <a:ext cx="76200" cy="120650"/>
                </a:xfrm>
                <a:custGeom>
                  <a:avLst/>
                  <a:gdLst>
                    <a:gd name="T0" fmla="*/ 20 w 20"/>
                    <a:gd name="T1" fmla="*/ 32 h 32"/>
                    <a:gd name="T2" fmla="*/ 17 w 20"/>
                    <a:gd name="T3" fmla="*/ 0 h 32"/>
                    <a:gd name="T4" fmla="*/ 0 w 20"/>
                    <a:gd name="T5" fmla="*/ 0 h 32"/>
                    <a:gd name="T6" fmla="*/ 2 w 20"/>
                    <a:gd name="T7" fmla="*/ 32 h 32"/>
                    <a:gd name="T8" fmla="*/ 20 w 20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32">
                      <a:moveTo>
                        <a:pt x="20" y="32"/>
                      </a:moveTo>
                      <a:cubicBezTo>
                        <a:pt x="19" y="21"/>
                        <a:pt x="18" y="11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1"/>
                        <a:pt x="1" y="21"/>
                        <a:pt x="2" y="32"/>
                      </a:cubicBez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 38"/>
                <p:cNvSpPr/>
                <p:nvPr/>
              </p:nvSpPr>
              <p:spPr bwMode="auto">
                <a:xfrm>
                  <a:off x="1058111" y="451949"/>
                  <a:ext cx="47625" cy="41275"/>
                </a:xfrm>
                <a:custGeom>
                  <a:avLst/>
                  <a:gdLst>
                    <a:gd name="T0" fmla="*/ 13 w 13"/>
                    <a:gd name="T1" fmla="*/ 0 h 11"/>
                    <a:gd name="T2" fmla="*/ 3 w 13"/>
                    <a:gd name="T3" fmla="*/ 0 h 11"/>
                    <a:gd name="T4" fmla="*/ 0 w 13"/>
                    <a:gd name="T5" fmla="*/ 11 h 11"/>
                    <a:gd name="T6" fmla="*/ 10 w 13"/>
                    <a:gd name="T7" fmla="*/ 11 h 11"/>
                    <a:gd name="T8" fmla="*/ 13 w 13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1">
                      <a:moveTo>
                        <a:pt x="1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4"/>
                        <a:pt x="1" y="8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1" y="8"/>
                        <a:pt x="12" y="4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 39"/>
                <p:cNvSpPr/>
                <p:nvPr/>
              </p:nvSpPr>
              <p:spPr bwMode="auto">
                <a:xfrm>
                  <a:off x="1310523" y="451949"/>
                  <a:ext cx="44450" cy="41275"/>
                </a:xfrm>
                <a:custGeom>
                  <a:avLst/>
                  <a:gdLst>
                    <a:gd name="T0" fmla="*/ 12 w 12"/>
                    <a:gd name="T1" fmla="*/ 11 h 11"/>
                    <a:gd name="T2" fmla="*/ 11 w 12"/>
                    <a:gd name="T3" fmla="*/ 5 h 11"/>
                    <a:gd name="T4" fmla="*/ 9 w 12"/>
                    <a:gd name="T5" fmla="*/ 0 h 11"/>
                    <a:gd name="T6" fmla="*/ 0 w 12"/>
                    <a:gd name="T7" fmla="*/ 0 h 11"/>
                    <a:gd name="T8" fmla="*/ 2 w 12"/>
                    <a:gd name="T9" fmla="*/ 11 h 11"/>
                    <a:gd name="T10" fmla="*/ 12 w 12"/>
                    <a:gd name="T11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1">
                      <a:moveTo>
                        <a:pt x="12" y="11"/>
                      </a:moveTo>
                      <a:cubicBezTo>
                        <a:pt x="12" y="9"/>
                        <a:pt x="11" y="7"/>
                        <a:pt x="11" y="5"/>
                      </a:cubicBezTo>
                      <a:cubicBezTo>
                        <a:pt x="10" y="3"/>
                        <a:pt x="9" y="2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8"/>
                        <a:pt x="2" y="11"/>
                      </a:cubicBezTo>
                      <a:lnTo>
                        <a:pt x="12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Rectangle 40"/>
                <p:cNvSpPr>
                  <a:spLocks noChangeArrowheads="1"/>
                </p:cNvSpPr>
                <p:nvPr/>
              </p:nvSpPr>
              <p:spPr bwMode="auto">
                <a:xfrm>
                  <a:off x="1185111" y="4519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 41"/>
                <p:cNvSpPr/>
                <p:nvPr/>
              </p:nvSpPr>
              <p:spPr bwMode="auto">
                <a:xfrm>
                  <a:off x="1023185" y="624986"/>
                  <a:ext cx="46038" cy="44450"/>
                </a:xfrm>
                <a:custGeom>
                  <a:avLst/>
                  <a:gdLst>
                    <a:gd name="T0" fmla="*/ 12 w 12"/>
                    <a:gd name="T1" fmla="*/ 0 h 12"/>
                    <a:gd name="T2" fmla="*/ 2 w 12"/>
                    <a:gd name="T3" fmla="*/ 0 h 12"/>
                    <a:gd name="T4" fmla="*/ 0 w 12"/>
                    <a:gd name="T5" fmla="*/ 12 h 12"/>
                    <a:gd name="T6" fmla="*/ 10 w 12"/>
                    <a:gd name="T7" fmla="*/ 12 h 12"/>
                    <a:gd name="T8" fmla="*/ 12 w 12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8"/>
                        <a:pt x="12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 42"/>
                <p:cNvSpPr/>
                <p:nvPr/>
              </p:nvSpPr>
              <p:spPr bwMode="auto">
                <a:xfrm>
                  <a:off x="1343861" y="624986"/>
                  <a:ext cx="46038" cy="44450"/>
                </a:xfrm>
                <a:custGeom>
                  <a:avLst/>
                  <a:gdLst>
                    <a:gd name="T0" fmla="*/ 2 w 12"/>
                    <a:gd name="T1" fmla="*/ 12 h 12"/>
                    <a:gd name="T2" fmla="*/ 12 w 12"/>
                    <a:gd name="T3" fmla="*/ 12 h 12"/>
                    <a:gd name="T4" fmla="*/ 10 w 12"/>
                    <a:gd name="T5" fmla="*/ 0 h 12"/>
                    <a:gd name="T6" fmla="*/ 0 w 12"/>
                    <a:gd name="T7" fmla="*/ 0 h 12"/>
                    <a:gd name="T8" fmla="*/ 2 w 12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2" y="12"/>
                      </a:move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8"/>
                        <a:pt x="11" y="4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2" y="8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Rectangle 43"/>
                <p:cNvSpPr>
                  <a:spLocks noChangeArrowheads="1"/>
                </p:cNvSpPr>
                <p:nvPr/>
              </p:nvSpPr>
              <p:spPr bwMode="auto">
                <a:xfrm>
                  <a:off x="1185111" y="624986"/>
                  <a:ext cx="34925" cy="444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 44"/>
                <p:cNvSpPr/>
                <p:nvPr/>
              </p:nvSpPr>
              <p:spPr bwMode="auto">
                <a:xfrm>
                  <a:off x="996198" y="794849"/>
                  <a:ext cx="46038" cy="41275"/>
                </a:xfrm>
                <a:custGeom>
                  <a:avLst/>
                  <a:gdLst>
                    <a:gd name="T0" fmla="*/ 12 w 12"/>
                    <a:gd name="T1" fmla="*/ 0 h 11"/>
                    <a:gd name="T2" fmla="*/ 2 w 12"/>
                    <a:gd name="T3" fmla="*/ 0 h 11"/>
                    <a:gd name="T4" fmla="*/ 0 w 12"/>
                    <a:gd name="T5" fmla="*/ 11 h 11"/>
                    <a:gd name="T6" fmla="*/ 10 w 12"/>
                    <a:gd name="T7" fmla="*/ 11 h 11"/>
                    <a:gd name="T8" fmla="*/ 12 w 12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4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Freeform 45"/>
                <p:cNvSpPr/>
                <p:nvPr/>
              </p:nvSpPr>
              <p:spPr bwMode="auto">
                <a:xfrm>
                  <a:off x="1374024" y="794849"/>
                  <a:ext cx="42863" cy="41275"/>
                </a:xfrm>
                <a:custGeom>
                  <a:avLst/>
                  <a:gdLst>
                    <a:gd name="T0" fmla="*/ 2 w 11"/>
                    <a:gd name="T1" fmla="*/ 11 h 11"/>
                    <a:gd name="T2" fmla="*/ 11 w 11"/>
                    <a:gd name="T3" fmla="*/ 11 h 11"/>
                    <a:gd name="T4" fmla="*/ 9 w 11"/>
                    <a:gd name="T5" fmla="*/ 0 h 11"/>
                    <a:gd name="T6" fmla="*/ 0 w 11"/>
                    <a:gd name="T7" fmla="*/ 0 h 11"/>
                    <a:gd name="T8" fmla="*/ 2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4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1" y="7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Rectangle 46"/>
                <p:cNvSpPr>
                  <a:spLocks noChangeArrowheads="1"/>
                </p:cNvSpPr>
                <p:nvPr/>
              </p:nvSpPr>
              <p:spPr bwMode="auto">
                <a:xfrm>
                  <a:off x="1185111" y="7948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Freeform 47"/>
                <p:cNvSpPr/>
                <p:nvPr/>
              </p:nvSpPr>
              <p:spPr bwMode="auto">
                <a:xfrm>
                  <a:off x="970798" y="998049"/>
                  <a:ext cx="41275" cy="41275"/>
                </a:xfrm>
                <a:custGeom>
                  <a:avLst/>
                  <a:gdLst>
                    <a:gd name="T0" fmla="*/ 11 w 11"/>
                    <a:gd name="T1" fmla="*/ 0 h 11"/>
                    <a:gd name="T2" fmla="*/ 1 w 11"/>
                    <a:gd name="T3" fmla="*/ 0 h 11"/>
                    <a:gd name="T4" fmla="*/ 0 w 11"/>
                    <a:gd name="T5" fmla="*/ 11 h 11"/>
                    <a:gd name="T6" fmla="*/ 10 w 11"/>
                    <a:gd name="T7" fmla="*/ 11 h 11"/>
                    <a:gd name="T8" fmla="*/ 11 w 1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3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3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 48"/>
                <p:cNvSpPr/>
                <p:nvPr/>
              </p:nvSpPr>
              <p:spPr bwMode="auto">
                <a:xfrm>
                  <a:off x="1401011" y="998049"/>
                  <a:ext cx="41275" cy="41275"/>
                </a:xfrm>
                <a:custGeom>
                  <a:avLst/>
                  <a:gdLst>
                    <a:gd name="T0" fmla="*/ 2 w 11"/>
                    <a:gd name="T1" fmla="*/ 11 h 11"/>
                    <a:gd name="T2" fmla="*/ 11 w 11"/>
                    <a:gd name="T3" fmla="*/ 11 h 11"/>
                    <a:gd name="T4" fmla="*/ 10 w 11"/>
                    <a:gd name="T5" fmla="*/ 0 h 11"/>
                    <a:gd name="T6" fmla="*/ 0 w 11"/>
                    <a:gd name="T7" fmla="*/ 0 h 11"/>
                    <a:gd name="T8" fmla="*/ 2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3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1" y="7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Rectangle 49"/>
                <p:cNvSpPr>
                  <a:spLocks noChangeArrowheads="1"/>
                </p:cNvSpPr>
                <p:nvPr/>
              </p:nvSpPr>
              <p:spPr bwMode="auto">
                <a:xfrm>
                  <a:off x="1185111" y="9980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50"/>
                <p:cNvSpPr/>
                <p:nvPr/>
              </p:nvSpPr>
              <p:spPr bwMode="auto">
                <a:xfrm>
                  <a:off x="951748" y="1179024"/>
                  <a:ext cx="41275" cy="41275"/>
                </a:xfrm>
                <a:custGeom>
                  <a:avLst/>
                  <a:gdLst>
                    <a:gd name="T0" fmla="*/ 11 w 11"/>
                    <a:gd name="T1" fmla="*/ 0 h 11"/>
                    <a:gd name="T2" fmla="*/ 1 w 11"/>
                    <a:gd name="T3" fmla="*/ 0 h 11"/>
                    <a:gd name="T4" fmla="*/ 0 w 11"/>
                    <a:gd name="T5" fmla="*/ 11 h 11"/>
                    <a:gd name="T6" fmla="*/ 10 w 11"/>
                    <a:gd name="T7" fmla="*/ 11 h 11"/>
                    <a:gd name="T8" fmla="*/ 11 w 1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4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4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51"/>
                <p:cNvSpPr/>
                <p:nvPr/>
              </p:nvSpPr>
              <p:spPr bwMode="auto">
                <a:xfrm>
                  <a:off x="1420061" y="1179024"/>
                  <a:ext cx="41275" cy="41275"/>
                </a:xfrm>
                <a:custGeom>
                  <a:avLst/>
                  <a:gdLst>
                    <a:gd name="T0" fmla="*/ 1 w 11"/>
                    <a:gd name="T1" fmla="*/ 11 h 11"/>
                    <a:gd name="T2" fmla="*/ 11 w 11"/>
                    <a:gd name="T3" fmla="*/ 11 h 11"/>
                    <a:gd name="T4" fmla="*/ 10 w 11"/>
                    <a:gd name="T5" fmla="*/ 0 h 11"/>
                    <a:gd name="T6" fmla="*/ 0 w 11"/>
                    <a:gd name="T7" fmla="*/ 0 h 11"/>
                    <a:gd name="T8" fmla="*/ 1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4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7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Rectangle 52"/>
                <p:cNvSpPr>
                  <a:spLocks noChangeArrowheads="1"/>
                </p:cNvSpPr>
                <p:nvPr/>
              </p:nvSpPr>
              <p:spPr bwMode="auto">
                <a:xfrm>
                  <a:off x="1185111" y="1179024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 53"/>
                <p:cNvSpPr/>
                <p:nvPr/>
              </p:nvSpPr>
              <p:spPr bwMode="auto">
                <a:xfrm>
                  <a:off x="943810" y="1340950"/>
                  <a:ext cx="38100" cy="41275"/>
                </a:xfrm>
                <a:custGeom>
                  <a:avLst/>
                  <a:gdLst>
                    <a:gd name="T0" fmla="*/ 10 w 10"/>
                    <a:gd name="T1" fmla="*/ 0 h 11"/>
                    <a:gd name="T2" fmla="*/ 0 w 10"/>
                    <a:gd name="T3" fmla="*/ 0 h 11"/>
                    <a:gd name="T4" fmla="*/ 0 w 10"/>
                    <a:gd name="T5" fmla="*/ 11 h 11"/>
                    <a:gd name="T6" fmla="*/ 9 w 10"/>
                    <a:gd name="T7" fmla="*/ 11 h 11"/>
                    <a:gd name="T8" fmla="*/ 10 w 10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1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7"/>
                        <a:pt x="10" y="3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54"/>
                <p:cNvSpPr/>
                <p:nvPr/>
              </p:nvSpPr>
              <p:spPr bwMode="auto">
                <a:xfrm>
                  <a:off x="1434349" y="1340950"/>
                  <a:ext cx="38100" cy="41275"/>
                </a:xfrm>
                <a:custGeom>
                  <a:avLst/>
                  <a:gdLst>
                    <a:gd name="T0" fmla="*/ 0 w 10"/>
                    <a:gd name="T1" fmla="*/ 11 h 11"/>
                    <a:gd name="T2" fmla="*/ 10 w 10"/>
                    <a:gd name="T3" fmla="*/ 11 h 11"/>
                    <a:gd name="T4" fmla="*/ 9 w 10"/>
                    <a:gd name="T5" fmla="*/ 0 h 11"/>
                    <a:gd name="T6" fmla="*/ 0 w 10"/>
                    <a:gd name="T7" fmla="*/ 0 h 11"/>
                    <a:gd name="T8" fmla="*/ 0 w 10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9" y="3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Rectangle 55"/>
                <p:cNvSpPr>
                  <a:spLocks noChangeArrowheads="1"/>
                </p:cNvSpPr>
                <p:nvPr/>
              </p:nvSpPr>
              <p:spPr bwMode="auto">
                <a:xfrm>
                  <a:off x="1185111" y="1340950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 56"/>
                <p:cNvSpPr/>
                <p:nvPr/>
              </p:nvSpPr>
              <p:spPr bwMode="auto">
                <a:xfrm>
                  <a:off x="935873" y="1521925"/>
                  <a:ext cx="34925" cy="41275"/>
                </a:xfrm>
                <a:custGeom>
                  <a:avLst/>
                  <a:gdLst>
                    <a:gd name="T0" fmla="*/ 9 w 9"/>
                    <a:gd name="T1" fmla="*/ 0 h 11"/>
                    <a:gd name="T2" fmla="*/ 0 w 9"/>
                    <a:gd name="T3" fmla="*/ 0 h 11"/>
                    <a:gd name="T4" fmla="*/ 0 w 9"/>
                    <a:gd name="T5" fmla="*/ 11 h 11"/>
                    <a:gd name="T6" fmla="*/ 9 w 9"/>
                    <a:gd name="T7" fmla="*/ 11 h 11"/>
                    <a:gd name="T8" fmla="*/ 9 w 9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7"/>
                        <a:pt x="0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7"/>
                        <a:pt x="9" y="4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57"/>
                <p:cNvSpPr/>
                <p:nvPr/>
              </p:nvSpPr>
              <p:spPr bwMode="auto">
                <a:xfrm>
                  <a:off x="1442286" y="1521925"/>
                  <a:ext cx="38100" cy="41275"/>
                </a:xfrm>
                <a:custGeom>
                  <a:avLst/>
                  <a:gdLst>
                    <a:gd name="T0" fmla="*/ 0 w 10"/>
                    <a:gd name="T1" fmla="*/ 11 h 11"/>
                    <a:gd name="T2" fmla="*/ 10 w 10"/>
                    <a:gd name="T3" fmla="*/ 11 h 11"/>
                    <a:gd name="T4" fmla="*/ 9 w 10"/>
                    <a:gd name="T5" fmla="*/ 0 h 11"/>
                    <a:gd name="T6" fmla="*/ 0 w 10"/>
                    <a:gd name="T7" fmla="*/ 0 h 11"/>
                    <a:gd name="T8" fmla="*/ 0 w 10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9" y="4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7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Rectangle 58"/>
                <p:cNvSpPr>
                  <a:spLocks noChangeArrowheads="1"/>
                </p:cNvSpPr>
                <p:nvPr/>
              </p:nvSpPr>
              <p:spPr bwMode="auto">
                <a:xfrm>
                  <a:off x="1185111" y="1521925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Rectangle 59"/>
                <p:cNvSpPr>
                  <a:spLocks noChangeArrowheads="1"/>
                </p:cNvSpPr>
                <p:nvPr/>
              </p:nvSpPr>
              <p:spPr bwMode="auto">
                <a:xfrm>
                  <a:off x="1185111" y="1709250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/>
                <a:p>
                  <a:endParaRPr lang="en-US" sz="1707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28" name="Group 27"/>
          <p:cNvGrpSpPr/>
          <p:nvPr/>
        </p:nvGrpSpPr>
        <p:grpSpPr>
          <a:xfrm>
            <a:off x="6467086" y="1771742"/>
            <a:ext cx="2035037" cy="2035037"/>
            <a:chOff x="6467105" y="1771650"/>
            <a:chExt cx="2035149" cy="2035149"/>
          </a:xfrm>
          <a:solidFill>
            <a:schemeClr val="accent3"/>
          </a:solidFill>
        </p:grpSpPr>
        <p:sp>
          <p:nvSpPr>
            <p:cNvPr id="12" name="Oval 11"/>
            <p:cNvSpPr/>
            <p:nvPr/>
          </p:nvSpPr>
          <p:spPr>
            <a:xfrm flipH="1">
              <a:off x="6467105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1" name="Shape 731"/>
            <p:cNvSpPr/>
            <p:nvPr/>
          </p:nvSpPr>
          <p:spPr>
            <a:xfrm>
              <a:off x="7168553" y="2372842"/>
              <a:ext cx="662729" cy="83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dirty="0"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091356" y="1771742"/>
            <a:ext cx="2035037" cy="2035037"/>
            <a:chOff x="9091520" y="1771650"/>
            <a:chExt cx="2035149" cy="2035149"/>
          </a:xfrm>
        </p:grpSpPr>
        <p:sp>
          <p:nvSpPr>
            <p:cNvPr id="4" name="Oval 3"/>
            <p:cNvSpPr/>
            <p:nvPr/>
          </p:nvSpPr>
          <p:spPr>
            <a:xfrm flipH="1">
              <a:off x="9091520" y="1771650"/>
              <a:ext cx="2035149" cy="2035149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2" name="Freeform 5"/>
            <p:cNvSpPr>
              <a:spLocks noEditPoints="1"/>
            </p:cNvSpPr>
            <p:nvPr/>
          </p:nvSpPr>
          <p:spPr bwMode="auto">
            <a:xfrm>
              <a:off x="9538678" y="2614530"/>
              <a:ext cx="1278706" cy="450693"/>
            </a:xfrm>
            <a:custGeom>
              <a:avLst/>
              <a:gdLst>
                <a:gd name="T0" fmla="*/ 412 w 412"/>
                <a:gd name="T1" fmla="*/ 15 h 132"/>
                <a:gd name="T2" fmla="*/ 407 w 412"/>
                <a:gd name="T3" fmla="*/ 10 h 132"/>
                <a:gd name="T4" fmla="*/ 405 w 412"/>
                <a:gd name="T5" fmla="*/ 11 h 132"/>
                <a:gd name="T6" fmla="*/ 342 w 412"/>
                <a:gd name="T7" fmla="*/ 44 h 132"/>
                <a:gd name="T8" fmla="*/ 219 w 412"/>
                <a:gd name="T9" fmla="*/ 8 h 132"/>
                <a:gd name="T10" fmla="*/ 125 w 412"/>
                <a:gd name="T11" fmla="*/ 3 h 132"/>
                <a:gd name="T12" fmla="*/ 59 w 412"/>
                <a:gd name="T13" fmla="*/ 19 h 132"/>
                <a:gd name="T14" fmla="*/ 20 w 412"/>
                <a:gd name="T15" fmla="*/ 37 h 132"/>
                <a:gd name="T16" fmla="*/ 7 w 412"/>
                <a:gd name="T17" fmla="*/ 46 h 132"/>
                <a:gd name="T18" fmla="*/ 7 w 412"/>
                <a:gd name="T19" fmla="*/ 49 h 132"/>
                <a:gd name="T20" fmla="*/ 7 w 412"/>
                <a:gd name="T21" fmla="*/ 51 h 132"/>
                <a:gd name="T22" fmla="*/ 48 w 412"/>
                <a:gd name="T23" fmla="*/ 71 h 132"/>
                <a:gd name="T24" fmla="*/ 50 w 412"/>
                <a:gd name="T25" fmla="*/ 75 h 132"/>
                <a:gd name="T26" fmla="*/ 46 w 412"/>
                <a:gd name="T27" fmla="*/ 79 h 132"/>
                <a:gd name="T28" fmla="*/ 2 w 412"/>
                <a:gd name="T29" fmla="*/ 79 h 132"/>
                <a:gd name="T30" fmla="*/ 0 w 412"/>
                <a:gd name="T31" fmla="*/ 80 h 132"/>
                <a:gd name="T32" fmla="*/ 1 w 412"/>
                <a:gd name="T33" fmla="*/ 81 h 132"/>
                <a:gd name="T34" fmla="*/ 82 w 412"/>
                <a:gd name="T35" fmla="*/ 122 h 132"/>
                <a:gd name="T36" fmla="*/ 173 w 412"/>
                <a:gd name="T37" fmla="*/ 130 h 132"/>
                <a:gd name="T38" fmla="*/ 256 w 412"/>
                <a:gd name="T39" fmla="*/ 117 h 132"/>
                <a:gd name="T40" fmla="*/ 318 w 412"/>
                <a:gd name="T41" fmla="*/ 100 h 132"/>
                <a:gd name="T42" fmla="*/ 342 w 412"/>
                <a:gd name="T43" fmla="*/ 91 h 132"/>
                <a:gd name="T44" fmla="*/ 405 w 412"/>
                <a:gd name="T45" fmla="*/ 124 h 132"/>
                <a:gd name="T46" fmla="*/ 407 w 412"/>
                <a:gd name="T47" fmla="*/ 124 h 132"/>
                <a:gd name="T48" fmla="*/ 412 w 412"/>
                <a:gd name="T49" fmla="*/ 119 h 132"/>
                <a:gd name="T50" fmla="*/ 411 w 412"/>
                <a:gd name="T51" fmla="*/ 116 h 132"/>
                <a:gd name="T52" fmla="*/ 375 w 412"/>
                <a:gd name="T53" fmla="*/ 67 h 132"/>
                <a:gd name="T54" fmla="*/ 411 w 412"/>
                <a:gd name="T55" fmla="*/ 18 h 132"/>
                <a:gd name="T56" fmla="*/ 412 w 412"/>
                <a:gd name="T57" fmla="*/ 15 h 132"/>
                <a:gd name="T58" fmla="*/ 82 w 412"/>
                <a:gd name="T59" fmla="*/ 57 h 132"/>
                <a:gd name="T60" fmla="*/ 72 w 412"/>
                <a:gd name="T61" fmla="*/ 61 h 132"/>
                <a:gd name="T62" fmla="*/ 61 w 412"/>
                <a:gd name="T63" fmla="*/ 57 h 132"/>
                <a:gd name="T64" fmla="*/ 57 w 412"/>
                <a:gd name="T65" fmla="*/ 45 h 132"/>
                <a:gd name="T66" fmla="*/ 61 w 412"/>
                <a:gd name="T67" fmla="*/ 34 h 132"/>
                <a:gd name="T68" fmla="*/ 72 w 412"/>
                <a:gd name="T69" fmla="*/ 29 h 132"/>
                <a:gd name="T70" fmla="*/ 82 w 412"/>
                <a:gd name="T71" fmla="*/ 34 h 132"/>
                <a:gd name="T72" fmla="*/ 87 w 412"/>
                <a:gd name="T73" fmla="*/ 45 h 132"/>
                <a:gd name="T74" fmla="*/ 82 w 412"/>
                <a:gd name="T75" fmla="*/ 5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2" h="132">
                  <a:moveTo>
                    <a:pt x="412" y="15"/>
                  </a:moveTo>
                  <a:cubicBezTo>
                    <a:pt x="412" y="12"/>
                    <a:pt x="411" y="10"/>
                    <a:pt x="407" y="10"/>
                  </a:cubicBezTo>
                  <a:cubicBezTo>
                    <a:pt x="406" y="10"/>
                    <a:pt x="406" y="10"/>
                    <a:pt x="405" y="11"/>
                  </a:cubicBezTo>
                  <a:cubicBezTo>
                    <a:pt x="342" y="44"/>
                    <a:pt x="342" y="44"/>
                    <a:pt x="342" y="44"/>
                  </a:cubicBezTo>
                  <a:cubicBezTo>
                    <a:pt x="299" y="26"/>
                    <a:pt x="258" y="14"/>
                    <a:pt x="219" y="8"/>
                  </a:cubicBezTo>
                  <a:cubicBezTo>
                    <a:pt x="180" y="2"/>
                    <a:pt x="148" y="0"/>
                    <a:pt x="125" y="3"/>
                  </a:cubicBezTo>
                  <a:cubicBezTo>
                    <a:pt x="101" y="5"/>
                    <a:pt x="79" y="11"/>
                    <a:pt x="59" y="19"/>
                  </a:cubicBezTo>
                  <a:cubicBezTo>
                    <a:pt x="39" y="26"/>
                    <a:pt x="26" y="32"/>
                    <a:pt x="20" y="37"/>
                  </a:cubicBezTo>
                  <a:cubicBezTo>
                    <a:pt x="15" y="41"/>
                    <a:pt x="10" y="44"/>
                    <a:pt x="7" y="46"/>
                  </a:cubicBezTo>
                  <a:cubicBezTo>
                    <a:pt x="7" y="47"/>
                    <a:pt x="7" y="48"/>
                    <a:pt x="7" y="49"/>
                  </a:cubicBezTo>
                  <a:cubicBezTo>
                    <a:pt x="7" y="49"/>
                    <a:pt x="7" y="50"/>
                    <a:pt x="7" y="5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9" y="72"/>
                    <a:pt x="50" y="73"/>
                    <a:pt x="50" y="75"/>
                  </a:cubicBezTo>
                  <a:cubicBezTo>
                    <a:pt x="50" y="78"/>
                    <a:pt x="48" y="79"/>
                    <a:pt x="46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79"/>
                    <a:pt x="0" y="79"/>
                    <a:pt x="0" y="80"/>
                  </a:cubicBezTo>
                  <a:cubicBezTo>
                    <a:pt x="0" y="81"/>
                    <a:pt x="1" y="81"/>
                    <a:pt x="1" y="81"/>
                  </a:cubicBezTo>
                  <a:cubicBezTo>
                    <a:pt x="24" y="101"/>
                    <a:pt x="51" y="114"/>
                    <a:pt x="82" y="122"/>
                  </a:cubicBezTo>
                  <a:cubicBezTo>
                    <a:pt x="114" y="129"/>
                    <a:pt x="144" y="132"/>
                    <a:pt x="173" y="130"/>
                  </a:cubicBezTo>
                  <a:cubicBezTo>
                    <a:pt x="203" y="127"/>
                    <a:pt x="230" y="123"/>
                    <a:pt x="256" y="117"/>
                  </a:cubicBezTo>
                  <a:cubicBezTo>
                    <a:pt x="282" y="111"/>
                    <a:pt x="303" y="106"/>
                    <a:pt x="318" y="100"/>
                  </a:cubicBezTo>
                  <a:cubicBezTo>
                    <a:pt x="334" y="95"/>
                    <a:pt x="342" y="92"/>
                    <a:pt x="342" y="91"/>
                  </a:cubicBezTo>
                  <a:cubicBezTo>
                    <a:pt x="405" y="124"/>
                    <a:pt x="405" y="124"/>
                    <a:pt x="405" y="124"/>
                  </a:cubicBezTo>
                  <a:cubicBezTo>
                    <a:pt x="407" y="124"/>
                    <a:pt x="407" y="124"/>
                    <a:pt x="407" y="124"/>
                  </a:cubicBezTo>
                  <a:cubicBezTo>
                    <a:pt x="411" y="124"/>
                    <a:pt x="412" y="123"/>
                    <a:pt x="412" y="119"/>
                  </a:cubicBezTo>
                  <a:cubicBezTo>
                    <a:pt x="412" y="118"/>
                    <a:pt x="412" y="118"/>
                    <a:pt x="411" y="116"/>
                  </a:cubicBezTo>
                  <a:cubicBezTo>
                    <a:pt x="375" y="67"/>
                    <a:pt x="375" y="67"/>
                    <a:pt x="375" y="67"/>
                  </a:cubicBezTo>
                  <a:cubicBezTo>
                    <a:pt x="411" y="18"/>
                    <a:pt x="411" y="18"/>
                    <a:pt x="411" y="18"/>
                  </a:cubicBezTo>
                  <a:cubicBezTo>
                    <a:pt x="412" y="17"/>
                    <a:pt x="412" y="16"/>
                    <a:pt x="412" y="15"/>
                  </a:cubicBezTo>
                  <a:close/>
                  <a:moveTo>
                    <a:pt x="82" y="57"/>
                  </a:moveTo>
                  <a:cubicBezTo>
                    <a:pt x="79" y="60"/>
                    <a:pt x="76" y="61"/>
                    <a:pt x="72" y="61"/>
                  </a:cubicBezTo>
                  <a:cubicBezTo>
                    <a:pt x="68" y="61"/>
                    <a:pt x="64" y="60"/>
                    <a:pt x="61" y="57"/>
                  </a:cubicBezTo>
                  <a:cubicBezTo>
                    <a:pt x="58" y="54"/>
                    <a:pt x="57" y="50"/>
                    <a:pt x="57" y="45"/>
                  </a:cubicBezTo>
                  <a:cubicBezTo>
                    <a:pt x="57" y="41"/>
                    <a:pt x="58" y="37"/>
                    <a:pt x="61" y="34"/>
                  </a:cubicBezTo>
                  <a:cubicBezTo>
                    <a:pt x="64" y="31"/>
                    <a:pt x="68" y="29"/>
                    <a:pt x="72" y="29"/>
                  </a:cubicBezTo>
                  <a:cubicBezTo>
                    <a:pt x="76" y="29"/>
                    <a:pt x="79" y="31"/>
                    <a:pt x="82" y="34"/>
                  </a:cubicBezTo>
                  <a:cubicBezTo>
                    <a:pt x="85" y="37"/>
                    <a:pt x="87" y="41"/>
                    <a:pt x="87" y="45"/>
                  </a:cubicBezTo>
                  <a:cubicBezTo>
                    <a:pt x="87" y="50"/>
                    <a:pt x="85" y="54"/>
                    <a:pt x="82" y="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33" tIns="45716" rIns="91433" bIns="45716" numCol="1" anchor="t" anchorCtr="0" compatLnSpc="1"/>
            <a:lstStyle/>
            <a:p>
              <a:endParaRPr lang="en-US" sz="1707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49851" y="3162266"/>
            <a:ext cx="652380" cy="652380"/>
            <a:chOff x="1049573" y="3162249"/>
            <a:chExt cx="652416" cy="652416"/>
          </a:xfrm>
        </p:grpSpPr>
        <p:sp>
          <p:nvSpPr>
            <p:cNvPr id="21" name="Oval 20"/>
            <p:cNvSpPr/>
            <p:nvPr/>
          </p:nvSpPr>
          <p:spPr>
            <a:xfrm flipH="1">
              <a:off x="1049573" y="3162249"/>
              <a:ext cx="652416" cy="65241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Text Box 7"/>
            <p:cNvSpPr txBox="1">
              <a:spLocks noChangeArrowheads="1"/>
            </p:cNvSpPr>
            <p:nvPr/>
          </p:nvSpPr>
          <p:spPr bwMode="auto">
            <a:xfrm flipH="1">
              <a:off x="1149783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683911" y="3162266"/>
            <a:ext cx="652380" cy="652380"/>
            <a:chOff x="3683778" y="3162249"/>
            <a:chExt cx="652416" cy="652416"/>
          </a:xfrm>
        </p:grpSpPr>
        <p:sp>
          <p:nvSpPr>
            <p:cNvPr id="26" name="Oval 25"/>
            <p:cNvSpPr/>
            <p:nvPr/>
          </p:nvSpPr>
          <p:spPr>
            <a:xfrm flipH="1">
              <a:off x="3683778" y="3162249"/>
              <a:ext cx="652416" cy="652416"/>
            </a:xfrm>
            <a:prstGeom prst="ellipse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 flipH="1">
              <a:off x="3776374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25202" y="3162266"/>
            <a:ext cx="652380" cy="652380"/>
            <a:chOff x="6325213" y="3162249"/>
            <a:chExt cx="652416" cy="652416"/>
          </a:xfrm>
        </p:grpSpPr>
        <p:sp>
          <p:nvSpPr>
            <p:cNvPr id="13" name="Oval 12"/>
            <p:cNvSpPr/>
            <p:nvPr/>
          </p:nvSpPr>
          <p:spPr>
            <a:xfrm flipH="1">
              <a:off x="6325213" y="3162249"/>
              <a:ext cx="652416" cy="652416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 flipH="1">
              <a:off x="6417809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949474" y="3162266"/>
            <a:ext cx="652380" cy="652380"/>
            <a:chOff x="8949629" y="3162249"/>
            <a:chExt cx="652416" cy="652416"/>
          </a:xfrm>
        </p:grpSpPr>
        <p:sp>
          <p:nvSpPr>
            <p:cNvPr id="6" name="Oval 5"/>
            <p:cNvSpPr/>
            <p:nvPr/>
          </p:nvSpPr>
          <p:spPr>
            <a:xfrm flipH="1">
              <a:off x="8949629" y="3162249"/>
              <a:ext cx="652416" cy="652416"/>
            </a:xfrm>
            <a:prstGeom prst="ellipse">
              <a:avLst/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 flipH="1">
              <a:off x="9042222" y="3298885"/>
              <a:ext cx="413333" cy="4309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60956" tIns="30477" rIns="60956" bIns="30477">
              <a:spAutoFit/>
            </a:bodyPr>
            <a:lstStyle/>
            <a:p>
              <a:pPr algn="ctr" defTabSz="2039569"/>
              <a:r>
                <a:rPr lang="en-CA" sz="2400" spc="-28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15" name="Rectangle 29">
            <a:extLst>
              <a:ext uri="{FF2B5EF4-FFF2-40B4-BE49-F238E27FC236}">
                <a16:creationId xmlns:a16="http://schemas.microsoft.com/office/drawing/2014/main" xmlns="" id="{6A6F0006-B869-467D-BF63-1F3CA538DE6B}"/>
              </a:ext>
            </a:extLst>
          </p:cNvPr>
          <p:cNvSpPr/>
          <p:nvPr/>
        </p:nvSpPr>
        <p:spPr>
          <a:xfrm>
            <a:off x="843542" y="4497754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16" name="Rectangle 30">
            <a:extLst>
              <a:ext uri="{FF2B5EF4-FFF2-40B4-BE49-F238E27FC236}">
                <a16:creationId xmlns:a16="http://schemas.microsoft.com/office/drawing/2014/main" xmlns="" id="{7634CDFD-9720-4431-8431-AAA9BF1A358E}"/>
              </a:ext>
            </a:extLst>
          </p:cNvPr>
          <p:cNvSpPr/>
          <p:nvPr/>
        </p:nvSpPr>
        <p:spPr>
          <a:xfrm>
            <a:off x="843542" y="4743899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Rectangle 29">
            <a:extLst>
              <a:ext uri="{FF2B5EF4-FFF2-40B4-BE49-F238E27FC236}">
                <a16:creationId xmlns:a16="http://schemas.microsoft.com/office/drawing/2014/main" xmlns="" id="{BEC45D67-5D9B-48C7-AB3A-8F180A2A25D3}"/>
              </a:ext>
            </a:extLst>
          </p:cNvPr>
          <p:cNvSpPr/>
          <p:nvPr/>
        </p:nvSpPr>
        <p:spPr>
          <a:xfrm>
            <a:off x="3607409" y="4505621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18" name="Rectangle 30">
            <a:extLst>
              <a:ext uri="{FF2B5EF4-FFF2-40B4-BE49-F238E27FC236}">
                <a16:creationId xmlns:a16="http://schemas.microsoft.com/office/drawing/2014/main" xmlns="" id="{CDF8D8F4-7F37-4932-B628-1E5001EBE086}"/>
              </a:ext>
            </a:extLst>
          </p:cNvPr>
          <p:cNvSpPr/>
          <p:nvPr/>
        </p:nvSpPr>
        <p:spPr>
          <a:xfrm>
            <a:off x="3607409" y="4751766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Rectangle 29">
            <a:extLst>
              <a:ext uri="{FF2B5EF4-FFF2-40B4-BE49-F238E27FC236}">
                <a16:creationId xmlns:a16="http://schemas.microsoft.com/office/drawing/2014/main" xmlns="" id="{0F2F037F-ED37-4462-A763-F011A753AF91}"/>
              </a:ext>
            </a:extLst>
          </p:cNvPr>
          <p:cNvSpPr/>
          <p:nvPr/>
        </p:nvSpPr>
        <p:spPr>
          <a:xfrm>
            <a:off x="6325202" y="4496691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20" name="Rectangle 30">
            <a:extLst>
              <a:ext uri="{FF2B5EF4-FFF2-40B4-BE49-F238E27FC236}">
                <a16:creationId xmlns:a16="http://schemas.microsoft.com/office/drawing/2014/main" xmlns="" id="{CBB6C846-F4F0-411C-8277-0CE90390A135}"/>
              </a:ext>
            </a:extLst>
          </p:cNvPr>
          <p:cNvSpPr/>
          <p:nvPr/>
        </p:nvSpPr>
        <p:spPr>
          <a:xfrm>
            <a:off x="6325202" y="4742836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Rectangle 29">
            <a:extLst>
              <a:ext uri="{FF2B5EF4-FFF2-40B4-BE49-F238E27FC236}">
                <a16:creationId xmlns:a16="http://schemas.microsoft.com/office/drawing/2014/main" xmlns="" id="{AB162B3A-EACC-4755-97C7-8E1F5A2BF3A8}"/>
              </a:ext>
            </a:extLst>
          </p:cNvPr>
          <p:cNvSpPr/>
          <p:nvPr/>
        </p:nvSpPr>
        <p:spPr>
          <a:xfrm>
            <a:off x="8949474" y="4486443"/>
            <a:ext cx="2586422" cy="246145"/>
          </a:xfrm>
          <a:prstGeom prst="rect">
            <a:avLst/>
          </a:prstGeom>
        </p:spPr>
        <p:txBody>
          <a:bodyPr wrap="none" lIns="191941" tIns="0" rIns="191941" bIns="0">
            <a:normAutofit fontScale="85000" lnSpcReduction="20000"/>
          </a:bodyPr>
          <a:lstStyle/>
          <a:p>
            <a:r>
              <a:rPr lang="zh-CN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122" name="Rectangle 30">
            <a:extLst>
              <a:ext uri="{FF2B5EF4-FFF2-40B4-BE49-F238E27FC236}">
                <a16:creationId xmlns:a16="http://schemas.microsoft.com/office/drawing/2014/main" xmlns="" id="{CADDF45D-B4E5-45F2-AF9E-0871A12AECF1}"/>
              </a:ext>
            </a:extLst>
          </p:cNvPr>
          <p:cNvSpPr/>
          <p:nvPr/>
        </p:nvSpPr>
        <p:spPr>
          <a:xfrm>
            <a:off x="8949474" y="4732588"/>
            <a:ext cx="2204207" cy="535846"/>
          </a:xfrm>
          <a:prstGeom prst="rect">
            <a:avLst/>
          </a:prstGeom>
        </p:spPr>
        <p:txBody>
          <a:bodyPr wrap="square" lIns="191941" tIns="0" rIns="191941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5" name="TextBox 8">
            <a:extLst>
              <a:ext uri="{FF2B5EF4-FFF2-40B4-BE49-F238E27FC236}">
                <a16:creationId xmlns:a16="http://schemas.microsoft.com/office/drawing/2014/main" xmlns="" id="{DF30D4C9-1B07-4727-990F-0AE60B402B84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787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fa1beeb-2c3c-429c-8c7c-19408bb784df"/>
          <p:cNvGrpSpPr>
            <a:grpSpLocks noChangeAspect="1"/>
          </p:cNvGrpSpPr>
          <p:nvPr/>
        </p:nvGrpSpPr>
        <p:grpSpPr>
          <a:xfrm>
            <a:off x="1770325" y="1412777"/>
            <a:ext cx="8651351" cy="4318097"/>
            <a:chOff x="1770324" y="1412775"/>
            <a:chExt cx="8651351" cy="4318097"/>
          </a:xfrm>
        </p:grpSpPr>
        <p:grpSp>
          <p:nvGrpSpPr>
            <p:cNvPr id="3" name="Group 20"/>
            <p:cNvGrpSpPr/>
            <p:nvPr/>
          </p:nvGrpSpPr>
          <p:grpSpPr>
            <a:xfrm>
              <a:off x="2476500" y="1412775"/>
              <a:ext cx="7239001" cy="3032363"/>
              <a:chOff x="1260866" y="1641971"/>
              <a:chExt cx="9670268" cy="4050804"/>
            </a:xfrm>
          </p:grpSpPr>
          <p:sp>
            <p:nvSpPr>
              <p:cNvPr id="14" name="i$liḋe-Oval 6"/>
              <p:cNvSpPr/>
              <p:nvPr/>
            </p:nvSpPr>
            <p:spPr>
              <a:xfrm>
                <a:off x="1651000" y="4994274"/>
                <a:ext cx="1625600" cy="6985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i$liḋe-Teardrop 3"/>
              <p:cNvSpPr/>
              <p:nvPr/>
            </p:nvSpPr>
            <p:spPr>
              <a:xfrm rot="8100000">
                <a:off x="1260866" y="2431847"/>
                <a:ext cx="2405870" cy="2405870"/>
              </a:xfrm>
              <a:prstGeom prst="teardrop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i$liḋe-Oval 7"/>
              <p:cNvSpPr/>
              <p:nvPr/>
            </p:nvSpPr>
            <p:spPr>
              <a:xfrm>
                <a:off x="5283200" y="4994274"/>
                <a:ext cx="1625600" cy="6985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i$liḋe-Oval 8"/>
              <p:cNvSpPr/>
              <p:nvPr/>
            </p:nvSpPr>
            <p:spPr>
              <a:xfrm>
                <a:off x="8915399" y="4994274"/>
                <a:ext cx="1625600" cy="69850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i$liḋe-Teardrop 4"/>
              <p:cNvSpPr/>
              <p:nvPr/>
            </p:nvSpPr>
            <p:spPr>
              <a:xfrm rot="8100000">
                <a:off x="4893065" y="2431847"/>
                <a:ext cx="2405870" cy="2405870"/>
              </a:xfrm>
              <a:prstGeom prst="teardrop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i$liḋe-Teardrop 5"/>
              <p:cNvSpPr/>
              <p:nvPr/>
            </p:nvSpPr>
            <p:spPr>
              <a:xfrm rot="8100000">
                <a:off x="8525264" y="2431847"/>
                <a:ext cx="2405870" cy="2405870"/>
              </a:xfrm>
              <a:prstGeom prst="teardrop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i$liḋe-Rectangle 10"/>
              <p:cNvSpPr/>
              <p:nvPr/>
            </p:nvSpPr>
            <p:spPr>
              <a:xfrm>
                <a:off x="1484076" y="3790053"/>
                <a:ext cx="2020976" cy="325409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0000" lnSpcReduction="10000"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1" name="i$liḋe-Freeform: Shape 11"/>
              <p:cNvSpPr/>
              <p:nvPr/>
            </p:nvSpPr>
            <p:spPr bwMode="auto">
              <a:xfrm>
                <a:off x="2289509" y="2774835"/>
                <a:ext cx="348580" cy="627444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i$liḋe-Rectangle 13"/>
              <p:cNvSpPr/>
              <p:nvPr/>
            </p:nvSpPr>
            <p:spPr>
              <a:xfrm>
                <a:off x="5056600" y="3790053"/>
                <a:ext cx="2020976" cy="325409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0000" lnSpcReduction="10000"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3" name="i$liḋe-Rectangle 15"/>
              <p:cNvSpPr/>
              <p:nvPr/>
            </p:nvSpPr>
            <p:spPr>
              <a:xfrm>
                <a:off x="8717710" y="3790053"/>
                <a:ext cx="2020976" cy="325409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0000" lnSpcReduction="10000"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4" name="i$liḋe-Freeform: Shape 16"/>
              <p:cNvSpPr/>
              <p:nvPr/>
            </p:nvSpPr>
            <p:spPr bwMode="auto">
              <a:xfrm>
                <a:off x="9374221" y="2774835"/>
                <a:ext cx="707954" cy="706642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i$liḋe-Freeform: Shape 17"/>
              <p:cNvSpPr/>
              <p:nvPr/>
            </p:nvSpPr>
            <p:spPr bwMode="auto">
              <a:xfrm>
                <a:off x="5738628" y="2813434"/>
                <a:ext cx="714744" cy="587458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i$liḋe-Rectangle 2"/>
              <p:cNvSpPr/>
              <p:nvPr/>
            </p:nvSpPr>
            <p:spPr>
              <a:xfrm>
                <a:off x="2151308" y="1641971"/>
                <a:ext cx="589308" cy="86340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</a:p>
            </p:txBody>
          </p:sp>
          <p:sp>
            <p:nvSpPr>
              <p:cNvPr id="27" name="îṥļîḑé-Rectangle 18"/>
              <p:cNvSpPr/>
              <p:nvPr/>
            </p:nvSpPr>
            <p:spPr>
              <a:xfrm>
                <a:off x="5801346" y="1641971"/>
                <a:ext cx="589308" cy="86340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</a:p>
            </p:txBody>
          </p:sp>
          <p:sp>
            <p:nvSpPr>
              <p:cNvPr id="28" name="îṥļîḑé-Rectangle 19"/>
              <p:cNvSpPr/>
              <p:nvPr/>
            </p:nvSpPr>
            <p:spPr>
              <a:xfrm>
                <a:off x="9433544" y="1641971"/>
                <a:ext cx="589308" cy="86340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</a:p>
            </p:txBody>
          </p:sp>
        </p:grpSp>
        <p:grpSp>
          <p:nvGrpSpPr>
            <p:cNvPr id="4" name="Group 21"/>
            <p:cNvGrpSpPr/>
            <p:nvPr/>
          </p:nvGrpSpPr>
          <p:grpSpPr>
            <a:xfrm>
              <a:off x="1770324" y="4873612"/>
              <a:ext cx="8651351" cy="857260"/>
              <a:chOff x="1768931" y="4705020"/>
              <a:chExt cx="8651351" cy="857260"/>
            </a:xfrm>
          </p:grpSpPr>
          <p:grpSp>
            <p:nvGrpSpPr>
              <p:cNvPr id="5" name="Group 22"/>
              <p:cNvGrpSpPr/>
              <p:nvPr/>
            </p:nvGrpSpPr>
            <p:grpSpPr>
              <a:xfrm>
                <a:off x="1768931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îṥļîḑé-TextBox 29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13" name="îṥļîḑé-TextBox 30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容编辑文字输</a:t>
                  </a: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</a:t>
                  </a:r>
                  <a:endPara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" name="Group 23"/>
              <p:cNvGrpSpPr/>
              <p:nvPr/>
            </p:nvGrpSpPr>
            <p:grpSpPr>
              <a:xfrm>
                <a:off x="4988035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îṥļîḑé-TextBox 27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11" name="îṥļîḑé-TextBox 28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容编辑文字输</a:t>
                  </a: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</a:t>
                  </a:r>
                  <a:endPara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Group 24"/>
              <p:cNvGrpSpPr/>
              <p:nvPr/>
            </p:nvGrpSpPr>
            <p:grpSpPr>
              <a:xfrm>
                <a:off x="8207139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8" name="îṥļîḑé-TextBox 25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3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9" name="îṥļîḑé-TextBox 26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输入替换内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容编辑文字输</a:t>
                  </a:r>
                  <a:r>
                    <a:rPr lang="zh-CN" altLang="en-US" sz="12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入替换内</a:t>
                  </a:r>
                  <a:r>
                    <a:rPr lang="zh-CN" altLang="en-US" sz="12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容编辑文字</a:t>
                  </a:r>
                  <a:endParaRPr lang="en-US" altLang="zh-CN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33" name="TextBox 8">
            <a:extLst>
              <a:ext uri="{FF2B5EF4-FFF2-40B4-BE49-F238E27FC236}">
                <a16:creationId xmlns:a16="http://schemas.microsoft.com/office/drawing/2014/main" xmlns="" id="{5395E568-3435-43CD-9341-3C8CB69E8729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966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设计师MC：ID 29795607库_文本框 3">
            <a:extLst>
              <a:ext uri="{FF2B5EF4-FFF2-40B4-BE49-F238E27FC236}">
                <a16:creationId xmlns:a16="http://schemas.microsoft.com/office/drawing/2014/main" xmlns="" id="{F28DAC6E-EBD8-4698-B796-9981CA5805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68980" y="1157790"/>
            <a:ext cx="5654040" cy="530997"/>
          </a:xfrm>
          <a:prstGeom prst="rect">
            <a:avLst/>
          </a:prstGeom>
          <a:noFill/>
        </p:spPr>
        <p:txBody>
          <a:bodyPr wrap="none" anchor="t" anchorCtr="1">
            <a:normAutofit/>
          </a:bodyPr>
          <a:lstStyle/>
          <a:p>
            <a:pPr algn="ctr"/>
            <a:r>
              <a:rPr lang="zh-CN" altLang="en-US" sz="2400" b="1" dirty="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5" name="千图设计师MC：ID 29795607库_文本框 4">
            <a:extLst>
              <a:ext uri="{FF2B5EF4-FFF2-40B4-BE49-F238E27FC236}">
                <a16:creationId xmlns:a16="http://schemas.microsoft.com/office/drawing/2014/main" xmlns="" id="{E1DEE22B-1DC5-4F24-A713-0F4D701736E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803412" y="5432899"/>
            <a:ext cx="1058517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defTabSz="866284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866284">
              <a:lnSpc>
                <a:spcPct val="120000"/>
              </a:lnSpc>
              <a:defRPr/>
            </a:pP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" name="千图设计师MC：ID 29795607库_组合 6">
            <a:extLst>
              <a:ext uri="{FF2B5EF4-FFF2-40B4-BE49-F238E27FC236}">
                <a16:creationId xmlns:a16="http://schemas.microsoft.com/office/drawing/2014/main" xmlns="" id="{8EB3160F-DDEE-4EE2-BEDA-D52F4F36EEA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20843" y="2056369"/>
            <a:ext cx="2464701" cy="3008948"/>
            <a:chOff x="884823" y="2680315"/>
            <a:chExt cx="1442523" cy="1761056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3A381B5A-0EE0-4CCB-B97F-32063527A7BE}"/>
                </a:ext>
              </a:extLst>
            </p:cNvPr>
            <p:cNvSpPr/>
            <p:nvPr/>
          </p:nvSpPr>
          <p:spPr>
            <a:xfrm>
              <a:off x="884823" y="2680315"/>
              <a:ext cx="1442523" cy="1761056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9">
              <a:extLst>
                <a:ext uri="{FF2B5EF4-FFF2-40B4-BE49-F238E27FC236}">
                  <a16:creationId xmlns:a16="http://schemas.microsoft.com/office/drawing/2014/main" xmlns="" id="{4DA52899-015D-417E-8BE5-D3ADEB9EBBB2}"/>
                </a:ext>
              </a:extLst>
            </p:cNvPr>
            <p:cNvSpPr txBox="1"/>
            <p:nvPr/>
          </p:nvSpPr>
          <p:spPr>
            <a:xfrm>
              <a:off x="888182" y="4019700"/>
              <a:ext cx="1435805" cy="24750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spc="300" dirty="0">
                  <a:solidFill>
                    <a:schemeClr val="accent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8" name="任意多边形 20">
              <a:extLst>
                <a:ext uri="{FF2B5EF4-FFF2-40B4-BE49-F238E27FC236}">
                  <a16:creationId xmlns:a16="http://schemas.microsoft.com/office/drawing/2014/main" xmlns="" id="{0317D36C-65D4-45EA-B07C-CDBB7CEEFC5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3084" y="3221833"/>
              <a:ext cx="486000" cy="399016"/>
            </a:xfrm>
            <a:custGeom>
              <a:avLst/>
              <a:gdLst>
                <a:gd name="T0" fmla="*/ 100 w 176"/>
                <a:gd name="T1" fmla="*/ 120 h 144"/>
                <a:gd name="T2" fmla="*/ 116 w 176"/>
                <a:gd name="T3" fmla="*/ 120 h 144"/>
                <a:gd name="T4" fmla="*/ 120 w 176"/>
                <a:gd name="T5" fmla="*/ 116 h 144"/>
                <a:gd name="T6" fmla="*/ 120 w 176"/>
                <a:gd name="T7" fmla="*/ 100 h 144"/>
                <a:gd name="T8" fmla="*/ 116 w 176"/>
                <a:gd name="T9" fmla="*/ 96 h 144"/>
                <a:gd name="T10" fmla="*/ 100 w 176"/>
                <a:gd name="T11" fmla="*/ 96 h 144"/>
                <a:gd name="T12" fmla="*/ 96 w 176"/>
                <a:gd name="T13" fmla="*/ 100 h 144"/>
                <a:gd name="T14" fmla="*/ 96 w 176"/>
                <a:gd name="T15" fmla="*/ 116 h 144"/>
                <a:gd name="T16" fmla="*/ 100 w 176"/>
                <a:gd name="T17" fmla="*/ 120 h 144"/>
                <a:gd name="T18" fmla="*/ 28 w 176"/>
                <a:gd name="T19" fmla="*/ 104 h 144"/>
                <a:gd name="T20" fmla="*/ 76 w 176"/>
                <a:gd name="T21" fmla="*/ 104 h 144"/>
                <a:gd name="T22" fmla="*/ 80 w 176"/>
                <a:gd name="T23" fmla="*/ 100 h 144"/>
                <a:gd name="T24" fmla="*/ 76 w 176"/>
                <a:gd name="T25" fmla="*/ 96 h 144"/>
                <a:gd name="T26" fmla="*/ 28 w 176"/>
                <a:gd name="T27" fmla="*/ 96 h 144"/>
                <a:gd name="T28" fmla="*/ 24 w 176"/>
                <a:gd name="T29" fmla="*/ 100 h 144"/>
                <a:gd name="T30" fmla="*/ 28 w 176"/>
                <a:gd name="T31" fmla="*/ 104 h 144"/>
                <a:gd name="T32" fmla="*/ 28 w 176"/>
                <a:gd name="T33" fmla="*/ 120 h 144"/>
                <a:gd name="T34" fmla="*/ 60 w 176"/>
                <a:gd name="T35" fmla="*/ 120 h 144"/>
                <a:gd name="T36" fmla="*/ 64 w 176"/>
                <a:gd name="T37" fmla="*/ 116 h 144"/>
                <a:gd name="T38" fmla="*/ 60 w 176"/>
                <a:gd name="T39" fmla="*/ 112 h 144"/>
                <a:gd name="T40" fmla="*/ 28 w 176"/>
                <a:gd name="T41" fmla="*/ 112 h 144"/>
                <a:gd name="T42" fmla="*/ 24 w 176"/>
                <a:gd name="T43" fmla="*/ 116 h 144"/>
                <a:gd name="T44" fmla="*/ 28 w 176"/>
                <a:gd name="T45" fmla="*/ 120 h 144"/>
                <a:gd name="T46" fmla="*/ 136 w 176"/>
                <a:gd name="T47" fmla="*/ 32 h 144"/>
                <a:gd name="T48" fmla="*/ 8 w 176"/>
                <a:gd name="T49" fmla="*/ 32 h 144"/>
                <a:gd name="T50" fmla="*/ 0 w 176"/>
                <a:gd name="T51" fmla="*/ 40 h 144"/>
                <a:gd name="T52" fmla="*/ 0 w 176"/>
                <a:gd name="T53" fmla="*/ 136 h 144"/>
                <a:gd name="T54" fmla="*/ 8 w 176"/>
                <a:gd name="T55" fmla="*/ 144 h 144"/>
                <a:gd name="T56" fmla="*/ 136 w 176"/>
                <a:gd name="T57" fmla="*/ 144 h 144"/>
                <a:gd name="T58" fmla="*/ 144 w 176"/>
                <a:gd name="T59" fmla="*/ 136 h 144"/>
                <a:gd name="T60" fmla="*/ 144 w 176"/>
                <a:gd name="T61" fmla="*/ 40 h 144"/>
                <a:gd name="T62" fmla="*/ 136 w 176"/>
                <a:gd name="T63" fmla="*/ 32 h 144"/>
                <a:gd name="T64" fmla="*/ 136 w 176"/>
                <a:gd name="T65" fmla="*/ 136 h 144"/>
                <a:gd name="T66" fmla="*/ 8 w 176"/>
                <a:gd name="T67" fmla="*/ 136 h 144"/>
                <a:gd name="T68" fmla="*/ 8 w 176"/>
                <a:gd name="T69" fmla="*/ 80 h 144"/>
                <a:gd name="T70" fmla="*/ 136 w 176"/>
                <a:gd name="T71" fmla="*/ 80 h 144"/>
                <a:gd name="T72" fmla="*/ 136 w 176"/>
                <a:gd name="T73" fmla="*/ 136 h 144"/>
                <a:gd name="T74" fmla="*/ 136 w 176"/>
                <a:gd name="T75" fmla="*/ 56 h 144"/>
                <a:gd name="T76" fmla="*/ 8 w 176"/>
                <a:gd name="T77" fmla="*/ 56 h 144"/>
                <a:gd name="T78" fmla="*/ 8 w 176"/>
                <a:gd name="T79" fmla="*/ 40 h 144"/>
                <a:gd name="T80" fmla="*/ 136 w 176"/>
                <a:gd name="T81" fmla="*/ 40 h 144"/>
                <a:gd name="T82" fmla="*/ 136 w 176"/>
                <a:gd name="T83" fmla="*/ 56 h 144"/>
                <a:gd name="T84" fmla="*/ 168 w 176"/>
                <a:gd name="T85" fmla="*/ 0 h 144"/>
                <a:gd name="T86" fmla="*/ 40 w 176"/>
                <a:gd name="T87" fmla="*/ 0 h 144"/>
                <a:gd name="T88" fmla="*/ 32 w 176"/>
                <a:gd name="T89" fmla="*/ 8 h 144"/>
                <a:gd name="T90" fmla="*/ 32 w 176"/>
                <a:gd name="T91" fmla="*/ 20 h 144"/>
                <a:gd name="T92" fmla="*/ 36 w 176"/>
                <a:gd name="T93" fmla="*/ 24 h 144"/>
                <a:gd name="T94" fmla="*/ 40 w 176"/>
                <a:gd name="T95" fmla="*/ 20 h 144"/>
                <a:gd name="T96" fmla="*/ 40 w 176"/>
                <a:gd name="T97" fmla="*/ 8 h 144"/>
                <a:gd name="T98" fmla="*/ 168 w 176"/>
                <a:gd name="T99" fmla="*/ 8 h 144"/>
                <a:gd name="T100" fmla="*/ 168 w 176"/>
                <a:gd name="T101" fmla="*/ 104 h 144"/>
                <a:gd name="T102" fmla="*/ 156 w 176"/>
                <a:gd name="T103" fmla="*/ 104 h 144"/>
                <a:gd name="T104" fmla="*/ 152 w 176"/>
                <a:gd name="T105" fmla="*/ 108 h 144"/>
                <a:gd name="T106" fmla="*/ 156 w 176"/>
                <a:gd name="T107" fmla="*/ 112 h 144"/>
                <a:gd name="T108" fmla="*/ 168 w 176"/>
                <a:gd name="T109" fmla="*/ 112 h 144"/>
                <a:gd name="T110" fmla="*/ 176 w 176"/>
                <a:gd name="T111" fmla="*/ 104 h 144"/>
                <a:gd name="T112" fmla="*/ 176 w 176"/>
                <a:gd name="T113" fmla="*/ 8 h 144"/>
                <a:gd name="T114" fmla="*/ 168 w 176"/>
                <a:gd name="T11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6" h="144">
                  <a:moveTo>
                    <a:pt x="100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18" y="120"/>
                    <a:pt x="120" y="118"/>
                    <a:pt x="120" y="116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98"/>
                    <a:pt x="118" y="96"/>
                    <a:pt x="116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8" y="96"/>
                    <a:pt x="96" y="98"/>
                    <a:pt x="96" y="100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8"/>
                    <a:pt x="98" y="120"/>
                    <a:pt x="100" y="120"/>
                  </a:cubicBezTo>
                  <a:moveTo>
                    <a:pt x="28" y="104"/>
                  </a:moveTo>
                  <a:cubicBezTo>
                    <a:pt x="76" y="104"/>
                    <a:pt x="76" y="104"/>
                    <a:pt x="76" y="104"/>
                  </a:cubicBezTo>
                  <a:cubicBezTo>
                    <a:pt x="78" y="104"/>
                    <a:pt x="80" y="102"/>
                    <a:pt x="80" y="100"/>
                  </a:cubicBezTo>
                  <a:cubicBezTo>
                    <a:pt x="80" y="98"/>
                    <a:pt x="78" y="96"/>
                    <a:pt x="76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6"/>
                    <a:pt x="24" y="98"/>
                    <a:pt x="24" y="100"/>
                  </a:cubicBezTo>
                  <a:cubicBezTo>
                    <a:pt x="24" y="102"/>
                    <a:pt x="26" y="104"/>
                    <a:pt x="28" y="104"/>
                  </a:cubicBezTo>
                  <a:moveTo>
                    <a:pt x="28" y="120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114"/>
                    <a:pt x="62" y="112"/>
                    <a:pt x="60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2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moveTo>
                    <a:pt x="136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4" y="144"/>
                    <a:pt x="8" y="144"/>
                  </a:cubicBezTo>
                  <a:cubicBezTo>
                    <a:pt x="136" y="144"/>
                    <a:pt x="136" y="144"/>
                    <a:pt x="136" y="144"/>
                  </a:cubicBezTo>
                  <a:cubicBezTo>
                    <a:pt x="140" y="144"/>
                    <a:pt x="144" y="140"/>
                    <a:pt x="144" y="136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36"/>
                    <a:pt x="140" y="32"/>
                    <a:pt x="136" y="32"/>
                  </a:cubicBezTo>
                  <a:moveTo>
                    <a:pt x="136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136" y="80"/>
                    <a:pt x="136" y="80"/>
                    <a:pt x="136" y="80"/>
                  </a:cubicBezTo>
                  <a:lnTo>
                    <a:pt x="136" y="136"/>
                  </a:lnTo>
                  <a:close/>
                  <a:moveTo>
                    <a:pt x="136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36" y="40"/>
                    <a:pt x="136" y="40"/>
                    <a:pt x="136" y="40"/>
                  </a:cubicBezTo>
                  <a:lnTo>
                    <a:pt x="136" y="56"/>
                  </a:lnTo>
                  <a:close/>
                  <a:moveTo>
                    <a:pt x="1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104"/>
                    <a:pt x="168" y="104"/>
                    <a:pt x="168" y="104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4" y="104"/>
                    <a:pt x="152" y="106"/>
                    <a:pt x="152" y="108"/>
                  </a:cubicBezTo>
                  <a:cubicBezTo>
                    <a:pt x="152" y="110"/>
                    <a:pt x="154" y="112"/>
                    <a:pt x="156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72" y="112"/>
                    <a:pt x="176" y="108"/>
                    <a:pt x="176" y="104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千图设计师MC：ID 29795607库_组合 7">
            <a:extLst>
              <a:ext uri="{FF2B5EF4-FFF2-40B4-BE49-F238E27FC236}">
                <a16:creationId xmlns:a16="http://schemas.microsoft.com/office/drawing/2014/main" xmlns="" id="{5BD73074-7554-4445-8F54-CC58C368FF7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863650" y="2056369"/>
            <a:ext cx="2464701" cy="3008948"/>
            <a:chOff x="3620403" y="2680315"/>
            <a:chExt cx="1442523" cy="1761056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3809575D-8624-43EA-91E1-FAE8BC023C6F}"/>
                </a:ext>
              </a:extLst>
            </p:cNvPr>
            <p:cNvSpPr/>
            <p:nvPr/>
          </p:nvSpPr>
          <p:spPr>
            <a:xfrm>
              <a:off x="3620403" y="2680315"/>
              <a:ext cx="1442523" cy="1761056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16">
              <a:extLst>
                <a:ext uri="{FF2B5EF4-FFF2-40B4-BE49-F238E27FC236}">
                  <a16:creationId xmlns:a16="http://schemas.microsoft.com/office/drawing/2014/main" xmlns="" id="{CDAB0F60-B5B0-4EE8-9EEA-217009B31E6D}"/>
                </a:ext>
              </a:extLst>
            </p:cNvPr>
            <p:cNvSpPr txBox="1"/>
            <p:nvPr/>
          </p:nvSpPr>
          <p:spPr>
            <a:xfrm>
              <a:off x="3636034" y="4019700"/>
              <a:ext cx="1411261" cy="24750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5" name="任意多边形 17">
              <a:extLst>
                <a:ext uri="{FF2B5EF4-FFF2-40B4-BE49-F238E27FC236}">
                  <a16:creationId xmlns:a16="http://schemas.microsoft.com/office/drawing/2014/main" xmlns="" id="{5F7691A1-0718-4231-AE12-4F76A9BAF22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98664" y="3221833"/>
              <a:ext cx="486000" cy="354845"/>
            </a:xfrm>
            <a:custGeom>
              <a:avLst/>
              <a:gdLst>
                <a:gd name="T0" fmla="*/ 156 w 176"/>
                <a:gd name="T1" fmla="*/ 24 h 128"/>
                <a:gd name="T2" fmla="*/ 156 w 176"/>
                <a:gd name="T3" fmla="*/ 16 h 128"/>
                <a:gd name="T4" fmla="*/ 16 w 176"/>
                <a:gd name="T5" fmla="*/ 20 h 128"/>
                <a:gd name="T6" fmla="*/ 36 w 176"/>
                <a:gd name="T7" fmla="*/ 8 h 128"/>
                <a:gd name="T8" fmla="*/ 144 w 176"/>
                <a:gd name="T9" fmla="*/ 4 h 128"/>
                <a:gd name="T10" fmla="*/ 36 w 176"/>
                <a:gd name="T11" fmla="*/ 0 h 128"/>
                <a:gd name="T12" fmla="*/ 36 w 176"/>
                <a:gd name="T13" fmla="*/ 8 h 128"/>
                <a:gd name="T14" fmla="*/ 132 w 176"/>
                <a:gd name="T15" fmla="*/ 104 h 128"/>
                <a:gd name="T16" fmla="*/ 132 w 176"/>
                <a:gd name="T17" fmla="*/ 112 h 128"/>
                <a:gd name="T18" fmla="*/ 144 w 176"/>
                <a:gd name="T19" fmla="*/ 108 h 128"/>
                <a:gd name="T20" fmla="*/ 168 w 176"/>
                <a:gd name="T21" fmla="*/ 32 h 128"/>
                <a:gd name="T22" fmla="*/ 0 w 176"/>
                <a:gd name="T23" fmla="*/ 40 h 128"/>
                <a:gd name="T24" fmla="*/ 8 w 176"/>
                <a:gd name="T25" fmla="*/ 128 h 128"/>
                <a:gd name="T26" fmla="*/ 176 w 176"/>
                <a:gd name="T27" fmla="*/ 120 h 128"/>
                <a:gd name="T28" fmla="*/ 168 w 176"/>
                <a:gd name="T29" fmla="*/ 32 h 128"/>
                <a:gd name="T30" fmla="*/ 16 w 176"/>
                <a:gd name="T31" fmla="*/ 44 h 128"/>
                <a:gd name="T32" fmla="*/ 8 w 176"/>
                <a:gd name="T33" fmla="*/ 44 h 128"/>
                <a:gd name="T34" fmla="*/ 12 w 176"/>
                <a:gd name="T35" fmla="*/ 120 h 128"/>
                <a:gd name="T36" fmla="*/ 12 w 176"/>
                <a:gd name="T37" fmla="*/ 112 h 128"/>
                <a:gd name="T38" fmla="*/ 12 w 176"/>
                <a:gd name="T39" fmla="*/ 120 h 128"/>
                <a:gd name="T40" fmla="*/ 160 w 176"/>
                <a:gd name="T41" fmla="*/ 116 h 128"/>
                <a:gd name="T42" fmla="*/ 168 w 176"/>
                <a:gd name="T43" fmla="*/ 116 h 128"/>
                <a:gd name="T44" fmla="*/ 168 w 176"/>
                <a:gd name="T45" fmla="*/ 105 h 128"/>
                <a:gd name="T46" fmla="*/ 152 w 176"/>
                <a:gd name="T47" fmla="*/ 116 h 128"/>
                <a:gd name="T48" fmla="*/ 23 w 176"/>
                <a:gd name="T49" fmla="*/ 120 h 128"/>
                <a:gd name="T50" fmla="*/ 12 w 176"/>
                <a:gd name="T51" fmla="*/ 104 h 128"/>
                <a:gd name="T52" fmla="*/ 8 w 176"/>
                <a:gd name="T53" fmla="*/ 55 h 128"/>
                <a:gd name="T54" fmla="*/ 24 w 176"/>
                <a:gd name="T55" fmla="*/ 44 h 128"/>
                <a:gd name="T56" fmla="*/ 153 w 176"/>
                <a:gd name="T57" fmla="*/ 40 h 128"/>
                <a:gd name="T58" fmla="*/ 164 w 176"/>
                <a:gd name="T59" fmla="*/ 56 h 128"/>
                <a:gd name="T60" fmla="*/ 168 w 176"/>
                <a:gd name="T61" fmla="*/ 105 h 128"/>
                <a:gd name="T62" fmla="*/ 160 w 176"/>
                <a:gd name="T63" fmla="*/ 44 h 128"/>
                <a:gd name="T64" fmla="*/ 168 w 176"/>
                <a:gd name="T65" fmla="*/ 44 h 128"/>
                <a:gd name="T66" fmla="*/ 88 w 176"/>
                <a:gd name="T67" fmla="*/ 48 h 128"/>
                <a:gd name="T68" fmla="*/ 88 w 176"/>
                <a:gd name="T69" fmla="*/ 112 h 128"/>
                <a:gd name="T70" fmla="*/ 88 w 176"/>
                <a:gd name="T71" fmla="*/ 48 h 128"/>
                <a:gd name="T72" fmla="*/ 95 w 176"/>
                <a:gd name="T73" fmla="*/ 78 h 128"/>
                <a:gd name="T74" fmla="*/ 81 w 176"/>
                <a:gd name="T75" fmla="*/ 79 h 128"/>
                <a:gd name="T76" fmla="*/ 81 w 176"/>
                <a:gd name="T77" fmla="*/ 82 h 128"/>
                <a:gd name="T78" fmla="*/ 93 w 176"/>
                <a:gd name="T79" fmla="*/ 85 h 128"/>
                <a:gd name="T80" fmla="*/ 84 w 176"/>
                <a:gd name="T81" fmla="*/ 92 h 128"/>
                <a:gd name="T82" fmla="*/ 96 w 176"/>
                <a:gd name="T83" fmla="*/ 94 h 128"/>
                <a:gd name="T84" fmla="*/ 100 w 176"/>
                <a:gd name="T85" fmla="*/ 98 h 128"/>
                <a:gd name="T86" fmla="*/ 79 w 176"/>
                <a:gd name="T87" fmla="*/ 95 h 128"/>
                <a:gd name="T88" fmla="*/ 70 w 176"/>
                <a:gd name="T89" fmla="*/ 85 h 128"/>
                <a:gd name="T90" fmla="*/ 74 w 176"/>
                <a:gd name="T91" fmla="*/ 82 h 128"/>
                <a:gd name="T92" fmla="*/ 74 w 176"/>
                <a:gd name="T93" fmla="*/ 80 h 128"/>
                <a:gd name="T94" fmla="*/ 74 w 176"/>
                <a:gd name="T95" fmla="*/ 78 h 128"/>
                <a:gd name="T96" fmla="*/ 71 w 176"/>
                <a:gd name="T97" fmla="*/ 74 h 128"/>
                <a:gd name="T98" fmla="*/ 80 w 176"/>
                <a:gd name="T99" fmla="*/ 64 h 128"/>
                <a:gd name="T100" fmla="*/ 102 w 176"/>
                <a:gd name="T101" fmla="*/ 63 h 128"/>
                <a:gd name="T102" fmla="*/ 91 w 176"/>
                <a:gd name="T103" fmla="*/ 65 h 128"/>
                <a:gd name="T104" fmla="*/ 81 w 176"/>
                <a:gd name="T105" fmla="*/ 74 h 128"/>
                <a:gd name="T106" fmla="*/ 44 w 176"/>
                <a:gd name="T107" fmla="*/ 48 h 128"/>
                <a:gd name="T108" fmla="*/ 32 w 176"/>
                <a:gd name="T109" fmla="*/ 52 h 128"/>
                <a:gd name="T110" fmla="*/ 44 w 176"/>
                <a:gd name="T111" fmla="*/ 56 h 128"/>
                <a:gd name="T112" fmla="*/ 44 w 176"/>
                <a:gd name="T113" fmla="*/ 4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28">
                  <a:moveTo>
                    <a:pt x="20" y="24"/>
                  </a:moveTo>
                  <a:cubicBezTo>
                    <a:pt x="156" y="24"/>
                    <a:pt x="156" y="24"/>
                    <a:pt x="156" y="24"/>
                  </a:cubicBezTo>
                  <a:cubicBezTo>
                    <a:pt x="158" y="24"/>
                    <a:pt x="160" y="22"/>
                    <a:pt x="160" y="20"/>
                  </a:cubicBezTo>
                  <a:cubicBezTo>
                    <a:pt x="160" y="18"/>
                    <a:pt x="158" y="16"/>
                    <a:pt x="156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6" y="18"/>
                    <a:pt x="16" y="20"/>
                  </a:cubicBezTo>
                  <a:cubicBezTo>
                    <a:pt x="16" y="22"/>
                    <a:pt x="18" y="24"/>
                    <a:pt x="20" y="24"/>
                  </a:cubicBezTo>
                  <a:moveTo>
                    <a:pt x="36" y="8"/>
                  </a:moveTo>
                  <a:cubicBezTo>
                    <a:pt x="140" y="8"/>
                    <a:pt x="140" y="8"/>
                    <a:pt x="140" y="8"/>
                  </a:cubicBezTo>
                  <a:cubicBezTo>
                    <a:pt x="142" y="8"/>
                    <a:pt x="144" y="6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2" y="2"/>
                    <a:pt x="32" y="4"/>
                  </a:cubicBezTo>
                  <a:cubicBezTo>
                    <a:pt x="32" y="6"/>
                    <a:pt x="34" y="8"/>
                    <a:pt x="36" y="8"/>
                  </a:cubicBezTo>
                  <a:moveTo>
                    <a:pt x="140" y="104"/>
                  </a:moveTo>
                  <a:cubicBezTo>
                    <a:pt x="132" y="104"/>
                    <a:pt x="132" y="104"/>
                    <a:pt x="132" y="104"/>
                  </a:cubicBezTo>
                  <a:cubicBezTo>
                    <a:pt x="130" y="104"/>
                    <a:pt x="128" y="106"/>
                    <a:pt x="128" y="108"/>
                  </a:cubicBezTo>
                  <a:cubicBezTo>
                    <a:pt x="128" y="110"/>
                    <a:pt x="130" y="112"/>
                    <a:pt x="132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2" y="112"/>
                    <a:pt x="144" y="110"/>
                    <a:pt x="144" y="108"/>
                  </a:cubicBezTo>
                  <a:cubicBezTo>
                    <a:pt x="144" y="106"/>
                    <a:pt x="142" y="104"/>
                    <a:pt x="140" y="104"/>
                  </a:cubicBezTo>
                  <a:moveTo>
                    <a:pt x="168" y="3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4" y="32"/>
                    <a:pt x="0" y="36"/>
                    <a:pt x="0" y="4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72" y="128"/>
                    <a:pt x="176" y="124"/>
                    <a:pt x="176" y="12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36"/>
                    <a:pt x="172" y="32"/>
                    <a:pt x="168" y="32"/>
                  </a:cubicBezTo>
                  <a:moveTo>
                    <a:pt x="12" y="40"/>
                  </a:moveTo>
                  <a:cubicBezTo>
                    <a:pt x="14" y="40"/>
                    <a:pt x="16" y="42"/>
                    <a:pt x="16" y="44"/>
                  </a:cubicBezTo>
                  <a:cubicBezTo>
                    <a:pt x="16" y="46"/>
                    <a:pt x="14" y="48"/>
                    <a:pt x="12" y="48"/>
                  </a:cubicBezTo>
                  <a:cubicBezTo>
                    <a:pt x="10" y="48"/>
                    <a:pt x="8" y="46"/>
                    <a:pt x="8" y="44"/>
                  </a:cubicBezTo>
                  <a:cubicBezTo>
                    <a:pt x="8" y="42"/>
                    <a:pt x="10" y="40"/>
                    <a:pt x="12" y="40"/>
                  </a:cubicBezTo>
                  <a:moveTo>
                    <a:pt x="12" y="120"/>
                  </a:moveTo>
                  <a:cubicBezTo>
                    <a:pt x="10" y="120"/>
                    <a:pt x="8" y="118"/>
                    <a:pt x="8" y="116"/>
                  </a:cubicBezTo>
                  <a:cubicBezTo>
                    <a:pt x="8" y="114"/>
                    <a:pt x="10" y="112"/>
                    <a:pt x="12" y="112"/>
                  </a:cubicBezTo>
                  <a:cubicBezTo>
                    <a:pt x="14" y="112"/>
                    <a:pt x="16" y="114"/>
                    <a:pt x="16" y="116"/>
                  </a:cubicBezTo>
                  <a:cubicBezTo>
                    <a:pt x="16" y="118"/>
                    <a:pt x="14" y="120"/>
                    <a:pt x="12" y="120"/>
                  </a:cubicBezTo>
                  <a:moveTo>
                    <a:pt x="164" y="120"/>
                  </a:moveTo>
                  <a:cubicBezTo>
                    <a:pt x="162" y="120"/>
                    <a:pt x="160" y="118"/>
                    <a:pt x="160" y="116"/>
                  </a:cubicBezTo>
                  <a:cubicBezTo>
                    <a:pt x="160" y="114"/>
                    <a:pt x="162" y="112"/>
                    <a:pt x="164" y="112"/>
                  </a:cubicBezTo>
                  <a:cubicBezTo>
                    <a:pt x="166" y="112"/>
                    <a:pt x="168" y="114"/>
                    <a:pt x="168" y="116"/>
                  </a:cubicBezTo>
                  <a:cubicBezTo>
                    <a:pt x="168" y="118"/>
                    <a:pt x="166" y="120"/>
                    <a:pt x="164" y="120"/>
                  </a:cubicBezTo>
                  <a:moveTo>
                    <a:pt x="168" y="105"/>
                  </a:moveTo>
                  <a:cubicBezTo>
                    <a:pt x="167" y="104"/>
                    <a:pt x="165" y="104"/>
                    <a:pt x="164" y="104"/>
                  </a:cubicBezTo>
                  <a:cubicBezTo>
                    <a:pt x="157" y="104"/>
                    <a:pt x="152" y="109"/>
                    <a:pt x="152" y="116"/>
                  </a:cubicBezTo>
                  <a:cubicBezTo>
                    <a:pt x="152" y="117"/>
                    <a:pt x="152" y="119"/>
                    <a:pt x="15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4" y="119"/>
                    <a:pt x="24" y="117"/>
                    <a:pt x="24" y="116"/>
                  </a:cubicBezTo>
                  <a:cubicBezTo>
                    <a:pt x="24" y="109"/>
                    <a:pt x="19" y="104"/>
                    <a:pt x="12" y="104"/>
                  </a:cubicBezTo>
                  <a:cubicBezTo>
                    <a:pt x="11" y="104"/>
                    <a:pt x="9" y="104"/>
                    <a:pt x="8" y="10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6"/>
                    <a:pt x="11" y="56"/>
                    <a:pt x="12" y="56"/>
                  </a:cubicBezTo>
                  <a:cubicBezTo>
                    <a:pt x="19" y="56"/>
                    <a:pt x="24" y="51"/>
                    <a:pt x="24" y="44"/>
                  </a:cubicBezTo>
                  <a:cubicBezTo>
                    <a:pt x="24" y="43"/>
                    <a:pt x="24" y="41"/>
                    <a:pt x="2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2" y="41"/>
                    <a:pt x="152" y="43"/>
                    <a:pt x="152" y="44"/>
                  </a:cubicBezTo>
                  <a:cubicBezTo>
                    <a:pt x="152" y="51"/>
                    <a:pt x="157" y="56"/>
                    <a:pt x="164" y="56"/>
                  </a:cubicBezTo>
                  <a:cubicBezTo>
                    <a:pt x="165" y="56"/>
                    <a:pt x="167" y="56"/>
                    <a:pt x="168" y="55"/>
                  </a:cubicBezTo>
                  <a:lnTo>
                    <a:pt x="168" y="105"/>
                  </a:lnTo>
                  <a:close/>
                  <a:moveTo>
                    <a:pt x="164" y="48"/>
                  </a:moveTo>
                  <a:cubicBezTo>
                    <a:pt x="162" y="48"/>
                    <a:pt x="160" y="46"/>
                    <a:pt x="160" y="44"/>
                  </a:cubicBezTo>
                  <a:cubicBezTo>
                    <a:pt x="160" y="42"/>
                    <a:pt x="162" y="40"/>
                    <a:pt x="164" y="40"/>
                  </a:cubicBezTo>
                  <a:cubicBezTo>
                    <a:pt x="166" y="40"/>
                    <a:pt x="168" y="42"/>
                    <a:pt x="168" y="44"/>
                  </a:cubicBezTo>
                  <a:cubicBezTo>
                    <a:pt x="168" y="46"/>
                    <a:pt x="166" y="48"/>
                    <a:pt x="164" y="48"/>
                  </a:cubicBezTo>
                  <a:moveTo>
                    <a:pt x="88" y="48"/>
                  </a:moveTo>
                  <a:cubicBezTo>
                    <a:pt x="70" y="48"/>
                    <a:pt x="56" y="62"/>
                    <a:pt x="56" y="80"/>
                  </a:cubicBezTo>
                  <a:cubicBezTo>
                    <a:pt x="56" y="98"/>
                    <a:pt x="70" y="112"/>
                    <a:pt x="88" y="112"/>
                  </a:cubicBezTo>
                  <a:cubicBezTo>
                    <a:pt x="106" y="112"/>
                    <a:pt x="120" y="98"/>
                    <a:pt x="120" y="80"/>
                  </a:cubicBezTo>
                  <a:cubicBezTo>
                    <a:pt x="120" y="62"/>
                    <a:pt x="106" y="48"/>
                    <a:pt x="88" y="48"/>
                  </a:cubicBezTo>
                  <a:moveTo>
                    <a:pt x="97" y="74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1" y="78"/>
                    <a:pt x="81" y="78"/>
                    <a:pt x="81" y="79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81" y="81"/>
                    <a:pt x="81" y="81"/>
                    <a:pt x="81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1" y="88"/>
                    <a:pt x="82" y="90"/>
                    <a:pt x="84" y="92"/>
                  </a:cubicBezTo>
                  <a:cubicBezTo>
                    <a:pt x="86" y="94"/>
                    <a:pt x="88" y="95"/>
                    <a:pt x="91" y="95"/>
                  </a:cubicBezTo>
                  <a:cubicBezTo>
                    <a:pt x="93" y="95"/>
                    <a:pt x="95" y="95"/>
                    <a:pt x="96" y="94"/>
                  </a:cubicBezTo>
                  <a:cubicBezTo>
                    <a:pt x="97" y="94"/>
                    <a:pt x="99" y="93"/>
                    <a:pt x="100" y="91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97" y="99"/>
                    <a:pt x="94" y="100"/>
                    <a:pt x="91" y="100"/>
                  </a:cubicBezTo>
                  <a:cubicBezTo>
                    <a:pt x="86" y="100"/>
                    <a:pt x="82" y="99"/>
                    <a:pt x="79" y="95"/>
                  </a:cubicBezTo>
                  <a:cubicBezTo>
                    <a:pt x="76" y="93"/>
                    <a:pt x="75" y="89"/>
                    <a:pt x="74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9"/>
                    <a:pt x="74" y="78"/>
                    <a:pt x="74" y="78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5" y="70"/>
                    <a:pt x="77" y="67"/>
                    <a:pt x="80" y="64"/>
                  </a:cubicBezTo>
                  <a:cubicBezTo>
                    <a:pt x="83" y="61"/>
                    <a:pt x="86" y="60"/>
                    <a:pt x="91" y="60"/>
                  </a:cubicBezTo>
                  <a:cubicBezTo>
                    <a:pt x="95" y="60"/>
                    <a:pt x="98" y="61"/>
                    <a:pt x="102" y="63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6" y="66"/>
                    <a:pt x="94" y="65"/>
                    <a:pt x="91" y="65"/>
                  </a:cubicBezTo>
                  <a:cubicBezTo>
                    <a:pt x="88" y="65"/>
                    <a:pt x="86" y="66"/>
                    <a:pt x="84" y="68"/>
                  </a:cubicBezTo>
                  <a:cubicBezTo>
                    <a:pt x="83" y="70"/>
                    <a:pt x="82" y="72"/>
                    <a:pt x="81" y="74"/>
                  </a:cubicBezTo>
                  <a:lnTo>
                    <a:pt x="97" y="74"/>
                  </a:lnTo>
                  <a:close/>
                  <a:moveTo>
                    <a:pt x="44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4" y="48"/>
                    <a:pt x="32" y="50"/>
                    <a:pt x="32" y="52"/>
                  </a:cubicBezTo>
                  <a:cubicBezTo>
                    <a:pt x="32" y="54"/>
                    <a:pt x="34" y="56"/>
                    <a:pt x="36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6" y="56"/>
                    <a:pt x="48" y="54"/>
                    <a:pt x="48" y="52"/>
                  </a:cubicBezTo>
                  <a:cubicBezTo>
                    <a:pt x="48" y="50"/>
                    <a:pt x="46" y="48"/>
                    <a:pt x="44" y="48"/>
                  </a:cubicBezTo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千图设计师MC：ID 29795607库_组合 8">
            <a:extLst>
              <a:ext uri="{FF2B5EF4-FFF2-40B4-BE49-F238E27FC236}">
                <a16:creationId xmlns:a16="http://schemas.microsoft.com/office/drawing/2014/main" xmlns="" id="{ECCF243C-6255-435E-87C0-35CC06682185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706457" y="2056369"/>
            <a:ext cx="2464701" cy="3008948"/>
            <a:chOff x="6714123" y="2680315"/>
            <a:chExt cx="1442523" cy="1761056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870720A9-7B7F-488D-8C12-E2CFC7DD9008}"/>
                </a:ext>
              </a:extLst>
            </p:cNvPr>
            <p:cNvSpPr/>
            <p:nvPr/>
          </p:nvSpPr>
          <p:spPr>
            <a:xfrm>
              <a:off x="6714123" y="2680315"/>
              <a:ext cx="1442523" cy="1761056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文本框 13">
              <a:extLst>
                <a:ext uri="{FF2B5EF4-FFF2-40B4-BE49-F238E27FC236}">
                  <a16:creationId xmlns:a16="http://schemas.microsoft.com/office/drawing/2014/main" xmlns="" id="{F173D533-78A1-4C45-876E-5972C5E1CE5B}"/>
                </a:ext>
              </a:extLst>
            </p:cNvPr>
            <p:cNvSpPr txBox="1"/>
            <p:nvPr/>
          </p:nvSpPr>
          <p:spPr>
            <a:xfrm>
              <a:off x="6717482" y="4019700"/>
              <a:ext cx="1435805" cy="247500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2" name="任意多边形 14">
              <a:extLst>
                <a:ext uri="{FF2B5EF4-FFF2-40B4-BE49-F238E27FC236}">
                  <a16:creationId xmlns:a16="http://schemas.microsoft.com/office/drawing/2014/main" xmlns="" id="{DEE2914B-817C-4D6A-AC31-FE87A314DF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92384" y="3221833"/>
              <a:ext cx="486000" cy="443188"/>
            </a:xfrm>
            <a:custGeom>
              <a:avLst/>
              <a:gdLst>
                <a:gd name="T0" fmla="*/ 104 w 176"/>
                <a:gd name="T1" fmla="*/ 28 h 160"/>
                <a:gd name="T2" fmla="*/ 108 w 176"/>
                <a:gd name="T3" fmla="*/ 48 h 160"/>
                <a:gd name="T4" fmla="*/ 112 w 176"/>
                <a:gd name="T5" fmla="*/ 28 h 160"/>
                <a:gd name="T6" fmla="*/ 132 w 176"/>
                <a:gd name="T7" fmla="*/ 24 h 160"/>
                <a:gd name="T8" fmla="*/ 112 w 176"/>
                <a:gd name="T9" fmla="*/ 20 h 160"/>
                <a:gd name="T10" fmla="*/ 108 w 176"/>
                <a:gd name="T11" fmla="*/ 0 h 160"/>
                <a:gd name="T12" fmla="*/ 104 w 176"/>
                <a:gd name="T13" fmla="*/ 20 h 160"/>
                <a:gd name="T14" fmla="*/ 84 w 176"/>
                <a:gd name="T15" fmla="*/ 24 h 160"/>
                <a:gd name="T16" fmla="*/ 160 w 176"/>
                <a:gd name="T17" fmla="*/ 133 h 160"/>
                <a:gd name="T18" fmla="*/ 176 w 176"/>
                <a:gd name="T19" fmla="*/ 61 h 160"/>
                <a:gd name="T20" fmla="*/ 176 w 176"/>
                <a:gd name="T21" fmla="*/ 60 h 160"/>
                <a:gd name="T22" fmla="*/ 44 w 176"/>
                <a:gd name="T23" fmla="*/ 56 h 160"/>
                <a:gd name="T24" fmla="*/ 38 w 176"/>
                <a:gd name="T25" fmla="*/ 35 h 160"/>
                <a:gd name="T26" fmla="*/ 4 w 176"/>
                <a:gd name="T27" fmla="*/ 32 h 160"/>
                <a:gd name="T28" fmla="*/ 4 w 176"/>
                <a:gd name="T29" fmla="*/ 40 h 160"/>
                <a:gd name="T30" fmla="*/ 56 w 176"/>
                <a:gd name="T31" fmla="*/ 133 h 160"/>
                <a:gd name="T32" fmla="*/ 58 w 176"/>
                <a:gd name="T33" fmla="*/ 136 h 160"/>
                <a:gd name="T34" fmla="*/ 72 w 176"/>
                <a:gd name="T35" fmla="*/ 160 h 160"/>
                <a:gd name="T36" fmla="*/ 86 w 176"/>
                <a:gd name="T37" fmla="*/ 136 h 160"/>
                <a:gd name="T38" fmla="*/ 128 w 176"/>
                <a:gd name="T39" fmla="*/ 144 h 160"/>
                <a:gd name="T40" fmla="*/ 160 w 176"/>
                <a:gd name="T41" fmla="*/ 144 h 160"/>
                <a:gd name="T42" fmla="*/ 160 w 176"/>
                <a:gd name="T43" fmla="*/ 133 h 160"/>
                <a:gd name="T44" fmla="*/ 167 w 176"/>
                <a:gd name="T45" fmla="*/ 64 h 160"/>
                <a:gd name="T46" fmla="*/ 142 w 176"/>
                <a:gd name="T47" fmla="*/ 80 h 160"/>
                <a:gd name="T48" fmla="*/ 46 w 176"/>
                <a:gd name="T49" fmla="*/ 64 h 160"/>
                <a:gd name="T50" fmla="*/ 74 w 176"/>
                <a:gd name="T51" fmla="*/ 80 h 160"/>
                <a:gd name="T52" fmla="*/ 46 w 176"/>
                <a:gd name="T53" fmla="*/ 64 h 160"/>
                <a:gd name="T54" fmla="*/ 52 w 176"/>
                <a:gd name="T55" fmla="*/ 88 h 160"/>
                <a:gd name="T56" fmla="*/ 77 w 176"/>
                <a:gd name="T57" fmla="*/ 104 h 160"/>
                <a:gd name="T58" fmla="*/ 59 w 176"/>
                <a:gd name="T59" fmla="*/ 112 h 160"/>
                <a:gd name="T60" fmla="*/ 80 w 176"/>
                <a:gd name="T61" fmla="*/ 128 h 160"/>
                <a:gd name="T62" fmla="*/ 59 w 176"/>
                <a:gd name="T63" fmla="*/ 112 h 160"/>
                <a:gd name="T64" fmla="*/ 64 w 176"/>
                <a:gd name="T65" fmla="*/ 144 h 160"/>
                <a:gd name="T66" fmla="*/ 80 w 176"/>
                <a:gd name="T67" fmla="*/ 144 h 160"/>
                <a:gd name="T68" fmla="*/ 104 w 176"/>
                <a:gd name="T69" fmla="*/ 128 h 160"/>
                <a:gd name="T70" fmla="*/ 86 w 176"/>
                <a:gd name="T71" fmla="*/ 112 h 160"/>
                <a:gd name="T72" fmla="*/ 104 w 176"/>
                <a:gd name="T73" fmla="*/ 128 h 160"/>
                <a:gd name="T74" fmla="*/ 85 w 176"/>
                <a:gd name="T75" fmla="*/ 104 h 160"/>
                <a:gd name="T76" fmla="*/ 104 w 176"/>
                <a:gd name="T77" fmla="*/ 88 h 160"/>
                <a:gd name="T78" fmla="*/ 104 w 176"/>
                <a:gd name="T79" fmla="*/ 80 h 160"/>
                <a:gd name="T80" fmla="*/ 80 w 176"/>
                <a:gd name="T81" fmla="*/ 64 h 160"/>
                <a:gd name="T82" fmla="*/ 104 w 176"/>
                <a:gd name="T83" fmla="*/ 80 h 160"/>
                <a:gd name="T84" fmla="*/ 112 w 176"/>
                <a:gd name="T85" fmla="*/ 128 h 160"/>
                <a:gd name="T86" fmla="*/ 130 w 176"/>
                <a:gd name="T87" fmla="*/ 112 h 160"/>
                <a:gd name="T88" fmla="*/ 131 w 176"/>
                <a:gd name="T89" fmla="*/ 104 h 160"/>
                <a:gd name="T90" fmla="*/ 112 w 176"/>
                <a:gd name="T91" fmla="*/ 88 h 160"/>
                <a:gd name="T92" fmla="*/ 131 w 176"/>
                <a:gd name="T93" fmla="*/ 104 h 160"/>
                <a:gd name="T94" fmla="*/ 112 w 176"/>
                <a:gd name="T95" fmla="*/ 80 h 160"/>
                <a:gd name="T96" fmla="*/ 136 w 176"/>
                <a:gd name="T97" fmla="*/ 64 h 160"/>
                <a:gd name="T98" fmla="*/ 144 w 176"/>
                <a:gd name="T99" fmla="*/ 152 h 160"/>
                <a:gd name="T100" fmla="*/ 144 w 176"/>
                <a:gd name="T101" fmla="*/ 136 h 160"/>
                <a:gd name="T102" fmla="*/ 144 w 176"/>
                <a:gd name="T103" fmla="*/ 152 h 160"/>
                <a:gd name="T104" fmla="*/ 136 w 176"/>
                <a:gd name="T105" fmla="*/ 128 h 160"/>
                <a:gd name="T106" fmla="*/ 156 w 176"/>
                <a:gd name="T107" fmla="*/ 112 h 160"/>
                <a:gd name="T108" fmla="*/ 139 w 176"/>
                <a:gd name="T109" fmla="*/ 104 h 160"/>
                <a:gd name="T110" fmla="*/ 162 w 176"/>
                <a:gd name="T111" fmla="*/ 88 h 160"/>
                <a:gd name="T112" fmla="*/ 139 w 176"/>
                <a:gd name="T113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60">
                  <a:moveTo>
                    <a:pt x="88" y="28"/>
                  </a:moveTo>
                  <a:cubicBezTo>
                    <a:pt x="104" y="28"/>
                    <a:pt x="104" y="28"/>
                    <a:pt x="104" y="28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6"/>
                    <a:pt x="106" y="48"/>
                    <a:pt x="108" y="48"/>
                  </a:cubicBezTo>
                  <a:cubicBezTo>
                    <a:pt x="110" y="48"/>
                    <a:pt x="112" y="46"/>
                    <a:pt x="112" y="44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30" y="28"/>
                    <a:pt x="132" y="26"/>
                    <a:pt x="132" y="24"/>
                  </a:cubicBezTo>
                  <a:cubicBezTo>
                    <a:pt x="132" y="22"/>
                    <a:pt x="130" y="20"/>
                    <a:pt x="128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2"/>
                    <a:pt x="110" y="0"/>
                    <a:pt x="108" y="0"/>
                  </a:cubicBezTo>
                  <a:cubicBezTo>
                    <a:pt x="106" y="0"/>
                    <a:pt x="104" y="2"/>
                    <a:pt x="104" y="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4" y="22"/>
                    <a:pt x="84" y="24"/>
                  </a:cubicBezTo>
                  <a:cubicBezTo>
                    <a:pt x="84" y="26"/>
                    <a:pt x="86" y="28"/>
                    <a:pt x="88" y="28"/>
                  </a:cubicBezTo>
                  <a:moveTo>
                    <a:pt x="160" y="133"/>
                  </a:moveTo>
                  <a:cubicBezTo>
                    <a:pt x="160" y="133"/>
                    <a:pt x="160" y="133"/>
                    <a:pt x="160" y="133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76" y="61"/>
                    <a:pt x="176" y="60"/>
                    <a:pt x="176" y="60"/>
                  </a:cubicBezTo>
                  <a:cubicBezTo>
                    <a:pt x="176" y="58"/>
                    <a:pt x="174" y="56"/>
                    <a:pt x="172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3"/>
                    <a:pt x="36" y="32"/>
                    <a:pt x="3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7" y="134"/>
                    <a:pt x="57" y="135"/>
                    <a:pt x="58" y="136"/>
                  </a:cubicBezTo>
                  <a:cubicBezTo>
                    <a:pt x="57" y="138"/>
                    <a:pt x="56" y="141"/>
                    <a:pt x="56" y="144"/>
                  </a:cubicBezTo>
                  <a:cubicBezTo>
                    <a:pt x="56" y="153"/>
                    <a:pt x="63" y="160"/>
                    <a:pt x="72" y="160"/>
                  </a:cubicBezTo>
                  <a:cubicBezTo>
                    <a:pt x="81" y="160"/>
                    <a:pt x="88" y="153"/>
                    <a:pt x="88" y="144"/>
                  </a:cubicBezTo>
                  <a:cubicBezTo>
                    <a:pt x="88" y="141"/>
                    <a:pt x="87" y="138"/>
                    <a:pt x="86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8"/>
                    <a:pt x="128" y="141"/>
                    <a:pt x="128" y="144"/>
                  </a:cubicBezTo>
                  <a:cubicBezTo>
                    <a:pt x="128" y="153"/>
                    <a:pt x="135" y="160"/>
                    <a:pt x="144" y="160"/>
                  </a:cubicBezTo>
                  <a:cubicBezTo>
                    <a:pt x="153" y="160"/>
                    <a:pt x="160" y="153"/>
                    <a:pt x="160" y="144"/>
                  </a:cubicBezTo>
                  <a:cubicBezTo>
                    <a:pt x="160" y="141"/>
                    <a:pt x="159" y="138"/>
                    <a:pt x="158" y="136"/>
                  </a:cubicBezTo>
                  <a:cubicBezTo>
                    <a:pt x="159" y="135"/>
                    <a:pt x="160" y="134"/>
                    <a:pt x="160" y="133"/>
                  </a:cubicBezTo>
                  <a:moveTo>
                    <a:pt x="144" y="64"/>
                  </a:moveTo>
                  <a:cubicBezTo>
                    <a:pt x="167" y="64"/>
                    <a:pt x="167" y="64"/>
                    <a:pt x="167" y="64"/>
                  </a:cubicBezTo>
                  <a:cubicBezTo>
                    <a:pt x="163" y="80"/>
                    <a:pt x="163" y="80"/>
                    <a:pt x="163" y="80"/>
                  </a:cubicBezTo>
                  <a:cubicBezTo>
                    <a:pt x="142" y="80"/>
                    <a:pt x="142" y="80"/>
                    <a:pt x="142" y="80"/>
                  </a:cubicBezTo>
                  <a:lnTo>
                    <a:pt x="144" y="64"/>
                  </a:lnTo>
                  <a:close/>
                  <a:moveTo>
                    <a:pt x="46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46" y="64"/>
                  </a:lnTo>
                  <a:close/>
                  <a:moveTo>
                    <a:pt x="57" y="104"/>
                  </a:moveTo>
                  <a:cubicBezTo>
                    <a:pt x="52" y="88"/>
                    <a:pt x="52" y="88"/>
                    <a:pt x="52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7" y="104"/>
                    <a:pt x="77" y="104"/>
                    <a:pt x="77" y="104"/>
                  </a:cubicBezTo>
                  <a:lnTo>
                    <a:pt x="57" y="104"/>
                  </a:lnTo>
                  <a:close/>
                  <a:moveTo>
                    <a:pt x="59" y="112"/>
                  </a:moveTo>
                  <a:cubicBezTo>
                    <a:pt x="78" y="112"/>
                    <a:pt x="78" y="112"/>
                    <a:pt x="78" y="112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63" y="128"/>
                    <a:pt x="63" y="128"/>
                    <a:pt x="63" y="128"/>
                  </a:cubicBezTo>
                  <a:lnTo>
                    <a:pt x="59" y="112"/>
                  </a:lnTo>
                  <a:close/>
                  <a:moveTo>
                    <a:pt x="72" y="152"/>
                  </a:moveTo>
                  <a:cubicBezTo>
                    <a:pt x="68" y="152"/>
                    <a:pt x="64" y="148"/>
                    <a:pt x="64" y="144"/>
                  </a:cubicBezTo>
                  <a:cubicBezTo>
                    <a:pt x="64" y="140"/>
                    <a:pt x="68" y="136"/>
                    <a:pt x="72" y="136"/>
                  </a:cubicBezTo>
                  <a:cubicBezTo>
                    <a:pt x="76" y="136"/>
                    <a:pt x="80" y="140"/>
                    <a:pt x="80" y="144"/>
                  </a:cubicBezTo>
                  <a:cubicBezTo>
                    <a:pt x="80" y="148"/>
                    <a:pt x="76" y="152"/>
                    <a:pt x="72" y="152"/>
                  </a:cubicBezTo>
                  <a:moveTo>
                    <a:pt x="104" y="128"/>
                  </a:moveTo>
                  <a:cubicBezTo>
                    <a:pt x="88" y="128"/>
                    <a:pt x="88" y="128"/>
                    <a:pt x="88" y="128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4" y="112"/>
                    <a:pt x="104" y="112"/>
                    <a:pt x="104" y="112"/>
                  </a:cubicBezTo>
                  <a:lnTo>
                    <a:pt x="104" y="128"/>
                  </a:lnTo>
                  <a:close/>
                  <a:moveTo>
                    <a:pt x="104" y="104"/>
                  </a:moveTo>
                  <a:cubicBezTo>
                    <a:pt x="85" y="104"/>
                    <a:pt x="85" y="104"/>
                    <a:pt x="85" y="104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104" y="88"/>
                    <a:pt x="104" y="88"/>
                    <a:pt x="104" y="88"/>
                  </a:cubicBezTo>
                  <a:lnTo>
                    <a:pt x="104" y="104"/>
                  </a:lnTo>
                  <a:close/>
                  <a:moveTo>
                    <a:pt x="104" y="80"/>
                  </a:moveTo>
                  <a:cubicBezTo>
                    <a:pt x="82" y="80"/>
                    <a:pt x="82" y="80"/>
                    <a:pt x="82" y="80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104" y="64"/>
                    <a:pt x="104" y="64"/>
                    <a:pt x="104" y="64"/>
                  </a:cubicBezTo>
                  <a:lnTo>
                    <a:pt x="104" y="80"/>
                  </a:lnTo>
                  <a:close/>
                  <a:moveTo>
                    <a:pt x="128" y="128"/>
                  </a:moveTo>
                  <a:cubicBezTo>
                    <a:pt x="112" y="128"/>
                    <a:pt x="112" y="128"/>
                    <a:pt x="112" y="128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30" y="112"/>
                    <a:pt x="130" y="112"/>
                    <a:pt x="130" y="112"/>
                  </a:cubicBezTo>
                  <a:lnTo>
                    <a:pt x="128" y="128"/>
                  </a:lnTo>
                  <a:close/>
                  <a:moveTo>
                    <a:pt x="131" y="104"/>
                  </a:moveTo>
                  <a:cubicBezTo>
                    <a:pt x="112" y="104"/>
                    <a:pt x="112" y="104"/>
                    <a:pt x="112" y="104"/>
                  </a:cubicBezTo>
                  <a:cubicBezTo>
                    <a:pt x="112" y="88"/>
                    <a:pt x="112" y="88"/>
                    <a:pt x="112" y="88"/>
                  </a:cubicBezTo>
                  <a:cubicBezTo>
                    <a:pt x="133" y="88"/>
                    <a:pt x="133" y="88"/>
                    <a:pt x="133" y="88"/>
                  </a:cubicBezTo>
                  <a:lnTo>
                    <a:pt x="131" y="104"/>
                  </a:lnTo>
                  <a:close/>
                  <a:moveTo>
                    <a:pt x="134" y="80"/>
                  </a:moveTo>
                  <a:cubicBezTo>
                    <a:pt x="112" y="80"/>
                    <a:pt x="112" y="80"/>
                    <a:pt x="112" y="80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4" y="80"/>
                  </a:lnTo>
                  <a:close/>
                  <a:moveTo>
                    <a:pt x="144" y="152"/>
                  </a:moveTo>
                  <a:cubicBezTo>
                    <a:pt x="140" y="152"/>
                    <a:pt x="136" y="148"/>
                    <a:pt x="136" y="144"/>
                  </a:cubicBezTo>
                  <a:cubicBezTo>
                    <a:pt x="136" y="140"/>
                    <a:pt x="140" y="136"/>
                    <a:pt x="144" y="136"/>
                  </a:cubicBezTo>
                  <a:cubicBezTo>
                    <a:pt x="148" y="136"/>
                    <a:pt x="152" y="140"/>
                    <a:pt x="152" y="144"/>
                  </a:cubicBezTo>
                  <a:cubicBezTo>
                    <a:pt x="152" y="148"/>
                    <a:pt x="148" y="152"/>
                    <a:pt x="144" y="152"/>
                  </a:cubicBezTo>
                  <a:moveTo>
                    <a:pt x="153" y="128"/>
                  </a:moveTo>
                  <a:cubicBezTo>
                    <a:pt x="136" y="128"/>
                    <a:pt x="136" y="128"/>
                    <a:pt x="136" y="128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56" y="112"/>
                    <a:pt x="156" y="112"/>
                    <a:pt x="156" y="112"/>
                  </a:cubicBezTo>
                  <a:lnTo>
                    <a:pt x="153" y="128"/>
                  </a:lnTo>
                  <a:close/>
                  <a:moveTo>
                    <a:pt x="139" y="104"/>
                  </a:moveTo>
                  <a:cubicBezTo>
                    <a:pt x="141" y="88"/>
                    <a:pt x="141" y="88"/>
                    <a:pt x="141" y="88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8" y="104"/>
                    <a:pt x="158" y="104"/>
                    <a:pt x="158" y="104"/>
                  </a:cubicBezTo>
                  <a:lnTo>
                    <a:pt x="139" y="10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TextBox 8">
            <a:extLst>
              <a:ext uri="{FF2B5EF4-FFF2-40B4-BE49-F238E27FC236}">
                <a16:creationId xmlns:a16="http://schemas.microsoft.com/office/drawing/2014/main" xmlns="" id="{CB30CB54-F074-4A57-8E6B-404814FCBDB8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84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3641" y="3576332"/>
            <a:ext cx="184720" cy="400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dirty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任意多边形: 形状 8"/>
          <p:cNvSpPr/>
          <p:nvPr/>
        </p:nvSpPr>
        <p:spPr>
          <a:xfrm>
            <a:off x="335" y="3304710"/>
            <a:ext cx="12176819" cy="819100"/>
          </a:xfrm>
          <a:custGeom>
            <a:avLst/>
            <a:gdLst>
              <a:gd name="connsiteX0" fmla="*/ 0 w 12177486"/>
              <a:gd name="connsiteY0" fmla="*/ 805696 h 823872"/>
              <a:gd name="connsiteX1" fmla="*/ 3788229 w 12177486"/>
              <a:gd name="connsiteY1" fmla="*/ 326725 h 823872"/>
              <a:gd name="connsiteX2" fmla="*/ 6821715 w 12177486"/>
              <a:gd name="connsiteY2" fmla="*/ 820210 h 823872"/>
              <a:gd name="connsiteX3" fmla="*/ 9913257 w 12177486"/>
              <a:gd name="connsiteY3" fmla="*/ 7410 h 823872"/>
              <a:gd name="connsiteX4" fmla="*/ 12177486 w 12177486"/>
              <a:gd name="connsiteY4" fmla="*/ 486382 h 823872"/>
              <a:gd name="connsiteX0-1" fmla="*/ 0 w 12177486"/>
              <a:gd name="connsiteY0-2" fmla="*/ 805696 h 825056"/>
              <a:gd name="connsiteX1-3" fmla="*/ 3788229 w 12177486"/>
              <a:gd name="connsiteY1-4" fmla="*/ 326725 h 825056"/>
              <a:gd name="connsiteX2-5" fmla="*/ 6821715 w 12177486"/>
              <a:gd name="connsiteY2-6" fmla="*/ 820210 h 825056"/>
              <a:gd name="connsiteX3-7" fmla="*/ 9913257 w 12177486"/>
              <a:gd name="connsiteY3-8" fmla="*/ 7410 h 825056"/>
              <a:gd name="connsiteX4-9" fmla="*/ 12177486 w 12177486"/>
              <a:gd name="connsiteY4-10" fmla="*/ 486382 h 825056"/>
              <a:gd name="connsiteX0-11" fmla="*/ 0 w 12177486"/>
              <a:gd name="connsiteY0-12" fmla="*/ 805696 h 831751"/>
              <a:gd name="connsiteX1-13" fmla="*/ 3788229 w 12177486"/>
              <a:gd name="connsiteY1-14" fmla="*/ 326725 h 831751"/>
              <a:gd name="connsiteX2-15" fmla="*/ 6821715 w 12177486"/>
              <a:gd name="connsiteY2-16" fmla="*/ 820210 h 831751"/>
              <a:gd name="connsiteX3-17" fmla="*/ 9913257 w 12177486"/>
              <a:gd name="connsiteY3-18" fmla="*/ 7410 h 831751"/>
              <a:gd name="connsiteX4-19" fmla="*/ 12177486 w 12177486"/>
              <a:gd name="connsiteY4-20" fmla="*/ 486382 h 831751"/>
              <a:gd name="connsiteX0-21" fmla="*/ 0 w 12177486"/>
              <a:gd name="connsiteY0-22" fmla="*/ 803846 h 829901"/>
              <a:gd name="connsiteX1-23" fmla="*/ 3788229 w 12177486"/>
              <a:gd name="connsiteY1-24" fmla="*/ 324875 h 829901"/>
              <a:gd name="connsiteX2-25" fmla="*/ 6821715 w 12177486"/>
              <a:gd name="connsiteY2-26" fmla="*/ 818360 h 829901"/>
              <a:gd name="connsiteX3-27" fmla="*/ 9913257 w 12177486"/>
              <a:gd name="connsiteY3-28" fmla="*/ 5560 h 829901"/>
              <a:gd name="connsiteX4-29" fmla="*/ 12177486 w 12177486"/>
              <a:gd name="connsiteY4-30" fmla="*/ 484532 h 829901"/>
              <a:gd name="connsiteX0-31" fmla="*/ 0 w 12177486"/>
              <a:gd name="connsiteY0-32" fmla="*/ 798305 h 824360"/>
              <a:gd name="connsiteX1-33" fmla="*/ 3788229 w 12177486"/>
              <a:gd name="connsiteY1-34" fmla="*/ 319334 h 824360"/>
              <a:gd name="connsiteX2-35" fmla="*/ 6821715 w 12177486"/>
              <a:gd name="connsiteY2-36" fmla="*/ 812819 h 824360"/>
              <a:gd name="connsiteX3-37" fmla="*/ 9913257 w 12177486"/>
              <a:gd name="connsiteY3-38" fmla="*/ 19 h 824360"/>
              <a:gd name="connsiteX4-39" fmla="*/ 12177486 w 12177486"/>
              <a:gd name="connsiteY4-40" fmla="*/ 478991 h 824360"/>
              <a:gd name="connsiteX0-41" fmla="*/ 0 w 12177486"/>
              <a:gd name="connsiteY0-42" fmla="*/ 798305 h 819144"/>
              <a:gd name="connsiteX1-43" fmla="*/ 3788229 w 12177486"/>
              <a:gd name="connsiteY1-44" fmla="*/ 319334 h 819144"/>
              <a:gd name="connsiteX2-45" fmla="*/ 6821715 w 12177486"/>
              <a:gd name="connsiteY2-46" fmla="*/ 812819 h 819144"/>
              <a:gd name="connsiteX3-47" fmla="*/ 9913257 w 12177486"/>
              <a:gd name="connsiteY3-48" fmla="*/ 19 h 819144"/>
              <a:gd name="connsiteX4-49" fmla="*/ 12177486 w 12177486"/>
              <a:gd name="connsiteY4-50" fmla="*/ 478991 h 8191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77486" h="819144">
                <a:moveTo>
                  <a:pt x="0" y="798305"/>
                </a:moveTo>
                <a:cubicBezTo>
                  <a:pt x="1325638" y="557610"/>
                  <a:pt x="3009417" y="65455"/>
                  <a:pt x="3788229" y="319334"/>
                </a:cubicBezTo>
                <a:cubicBezTo>
                  <a:pt x="4567041" y="573213"/>
                  <a:pt x="5800877" y="866038"/>
                  <a:pt x="6821715" y="812819"/>
                </a:cubicBezTo>
                <a:cubicBezTo>
                  <a:pt x="7842553" y="759600"/>
                  <a:pt x="8883469" y="2317"/>
                  <a:pt x="9913257" y="19"/>
                </a:cubicBezTo>
                <a:cubicBezTo>
                  <a:pt x="10943045" y="-2279"/>
                  <a:pt x="11491686" y="211686"/>
                  <a:pt x="12177486" y="478991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1887465" y="364671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3947516" y="364671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032116" y="4052751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8082061" y="3700796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10166305" y="325144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472653" y="3966775"/>
            <a:ext cx="1064716" cy="1064716"/>
            <a:chOff x="1676400" y="4740492"/>
            <a:chExt cx="685800" cy="685800"/>
          </a:xfrm>
        </p:grpSpPr>
        <p:sp>
          <p:nvSpPr>
            <p:cNvPr id="96" name="椭圆 95"/>
            <p:cNvSpPr/>
            <p:nvPr/>
          </p:nvSpPr>
          <p:spPr>
            <a:xfrm>
              <a:off x="1676400" y="4740492"/>
              <a:ext cx="685800" cy="685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7" name="Freeform 109"/>
            <p:cNvSpPr>
              <a:spLocks noChangeArrowheads="1"/>
            </p:cNvSpPr>
            <p:nvPr/>
          </p:nvSpPr>
          <p:spPr bwMode="auto">
            <a:xfrm>
              <a:off x="1827792" y="4880339"/>
              <a:ext cx="383016" cy="383014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597431" y="2507334"/>
            <a:ext cx="1064716" cy="1064716"/>
            <a:chOff x="8299836" y="4588092"/>
            <a:chExt cx="685800" cy="685800"/>
          </a:xfrm>
        </p:grpSpPr>
        <p:sp>
          <p:nvSpPr>
            <p:cNvPr id="99" name="椭圆 98"/>
            <p:cNvSpPr/>
            <p:nvPr/>
          </p:nvSpPr>
          <p:spPr>
            <a:xfrm>
              <a:off x="8299836" y="4588092"/>
              <a:ext cx="685800" cy="685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Freeform 81"/>
            <p:cNvSpPr>
              <a:spLocks noChangeArrowheads="1"/>
            </p:cNvSpPr>
            <p:nvPr/>
          </p:nvSpPr>
          <p:spPr bwMode="auto">
            <a:xfrm>
              <a:off x="8456763" y="4786246"/>
              <a:ext cx="371946" cy="285600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692719" y="3579165"/>
            <a:ext cx="1064716" cy="1064716"/>
            <a:chOff x="9955694" y="2892642"/>
            <a:chExt cx="685800" cy="685800"/>
          </a:xfrm>
        </p:grpSpPr>
        <p:sp>
          <p:nvSpPr>
            <p:cNvPr id="102" name="椭圆 101"/>
            <p:cNvSpPr/>
            <p:nvPr/>
          </p:nvSpPr>
          <p:spPr>
            <a:xfrm>
              <a:off x="9955694" y="28926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3" name="Freeform 85"/>
            <p:cNvSpPr>
              <a:spLocks noChangeArrowheads="1"/>
            </p:cNvSpPr>
            <p:nvPr/>
          </p:nvSpPr>
          <p:spPr bwMode="auto">
            <a:xfrm>
              <a:off x="10130332" y="3043021"/>
              <a:ext cx="336524" cy="383014"/>
            </a:xfrm>
            <a:custGeom>
              <a:avLst/>
              <a:gdLst>
                <a:gd name="T0" fmla="*/ 168627 w 561"/>
                <a:gd name="T1" fmla="*/ 0 h 635"/>
                <a:gd name="T2" fmla="*/ 168627 w 561"/>
                <a:gd name="T3" fmla="*/ 0 h 635"/>
                <a:gd name="T4" fmla="*/ 31864 w 561"/>
                <a:gd name="T5" fmla="*/ 0 h 635"/>
                <a:gd name="T6" fmla="*/ 0 w 561"/>
                <a:gd name="T7" fmla="*/ 26634 h 635"/>
                <a:gd name="T8" fmla="*/ 0 w 561"/>
                <a:gd name="T9" fmla="*/ 228190 h 635"/>
                <a:gd name="T10" fmla="*/ 15753 w 561"/>
                <a:gd name="T11" fmla="*/ 228190 h 635"/>
                <a:gd name="T12" fmla="*/ 42246 w 561"/>
                <a:gd name="T13" fmla="*/ 206955 h 635"/>
                <a:gd name="T14" fmla="*/ 74110 w 561"/>
                <a:gd name="T15" fmla="*/ 228190 h 635"/>
                <a:gd name="T16" fmla="*/ 100245 w 561"/>
                <a:gd name="T17" fmla="*/ 206955 h 635"/>
                <a:gd name="T18" fmla="*/ 126739 w 561"/>
                <a:gd name="T19" fmla="*/ 228190 h 635"/>
                <a:gd name="T20" fmla="*/ 158245 w 561"/>
                <a:gd name="T21" fmla="*/ 206955 h 635"/>
                <a:gd name="T22" fmla="*/ 184738 w 561"/>
                <a:gd name="T23" fmla="*/ 228190 h 635"/>
                <a:gd name="T24" fmla="*/ 200491 w 561"/>
                <a:gd name="T25" fmla="*/ 228190 h 635"/>
                <a:gd name="T26" fmla="*/ 200491 w 561"/>
                <a:gd name="T27" fmla="*/ 26634 h 635"/>
                <a:gd name="T28" fmla="*/ 168627 w 561"/>
                <a:gd name="T29" fmla="*/ 0 h 635"/>
                <a:gd name="T30" fmla="*/ 184738 w 561"/>
                <a:gd name="T31" fmla="*/ 211994 h 635"/>
                <a:gd name="T32" fmla="*/ 184738 w 561"/>
                <a:gd name="T33" fmla="*/ 211994 h 635"/>
                <a:gd name="T34" fmla="*/ 158245 w 561"/>
                <a:gd name="T35" fmla="*/ 190758 h 635"/>
                <a:gd name="T36" fmla="*/ 126739 w 561"/>
                <a:gd name="T37" fmla="*/ 211994 h 635"/>
                <a:gd name="T38" fmla="*/ 100245 w 561"/>
                <a:gd name="T39" fmla="*/ 190758 h 635"/>
                <a:gd name="T40" fmla="*/ 74110 w 561"/>
                <a:gd name="T41" fmla="*/ 211994 h 635"/>
                <a:gd name="T42" fmla="*/ 42246 w 561"/>
                <a:gd name="T43" fmla="*/ 190758 h 635"/>
                <a:gd name="T44" fmla="*/ 15753 w 561"/>
                <a:gd name="T45" fmla="*/ 211994 h 635"/>
                <a:gd name="T46" fmla="*/ 15753 w 561"/>
                <a:gd name="T47" fmla="*/ 26634 h 635"/>
                <a:gd name="T48" fmla="*/ 31864 w 561"/>
                <a:gd name="T49" fmla="*/ 16196 h 635"/>
                <a:gd name="T50" fmla="*/ 168627 w 561"/>
                <a:gd name="T51" fmla="*/ 16196 h 635"/>
                <a:gd name="T52" fmla="*/ 184738 w 561"/>
                <a:gd name="T53" fmla="*/ 26634 h 635"/>
                <a:gd name="T54" fmla="*/ 184738 w 561"/>
                <a:gd name="T55" fmla="*/ 211994 h 635"/>
                <a:gd name="T56" fmla="*/ 147504 w 561"/>
                <a:gd name="T57" fmla="*/ 127412 h 635"/>
                <a:gd name="T58" fmla="*/ 147504 w 561"/>
                <a:gd name="T59" fmla="*/ 127412 h 635"/>
                <a:gd name="T60" fmla="*/ 52987 w 561"/>
                <a:gd name="T61" fmla="*/ 127412 h 635"/>
                <a:gd name="T62" fmla="*/ 42246 w 561"/>
                <a:gd name="T63" fmla="*/ 132451 h 635"/>
                <a:gd name="T64" fmla="*/ 52987 w 561"/>
                <a:gd name="T65" fmla="*/ 143249 h 635"/>
                <a:gd name="T66" fmla="*/ 147504 w 561"/>
                <a:gd name="T67" fmla="*/ 143249 h 635"/>
                <a:gd name="T68" fmla="*/ 158245 w 561"/>
                <a:gd name="T69" fmla="*/ 132451 h 635"/>
                <a:gd name="T70" fmla="*/ 147504 w 561"/>
                <a:gd name="T71" fmla="*/ 127412 h 635"/>
                <a:gd name="T72" fmla="*/ 147504 w 561"/>
                <a:gd name="T73" fmla="*/ 84941 h 635"/>
                <a:gd name="T74" fmla="*/ 147504 w 561"/>
                <a:gd name="T75" fmla="*/ 84941 h 635"/>
                <a:gd name="T76" fmla="*/ 52987 w 561"/>
                <a:gd name="T77" fmla="*/ 84941 h 635"/>
                <a:gd name="T78" fmla="*/ 42246 w 561"/>
                <a:gd name="T79" fmla="*/ 90340 h 635"/>
                <a:gd name="T80" fmla="*/ 52987 w 561"/>
                <a:gd name="T81" fmla="*/ 100778 h 635"/>
                <a:gd name="T82" fmla="*/ 147504 w 561"/>
                <a:gd name="T83" fmla="*/ 100778 h 635"/>
                <a:gd name="T84" fmla="*/ 158245 w 561"/>
                <a:gd name="T85" fmla="*/ 90340 h 635"/>
                <a:gd name="T86" fmla="*/ 147504 w 561"/>
                <a:gd name="T87" fmla="*/ 84941 h 635"/>
                <a:gd name="T88" fmla="*/ 147504 w 561"/>
                <a:gd name="T89" fmla="*/ 42471 h 635"/>
                <a:gd name="T90" fmla="*/ 147504 w 561"/>
                <a:gd name="T91" fmla="*/ 42471 h 635"/>
                <a:gd name="T92" fmla="*/ 52987 w 561"/>
                <a:gd name="T93" fmla="*/ 42471 h 635"/>
                <a:gd name="T94" fmla="*/ 42246 w 561"/>
                <a:gd name="T95" fmla="*/ 47870 h 635"/>
                <a:gd name="T96" fmla="*/ 52987 w 561"/>
                <a:gd name="T97" fmla="*/ 58667 h 635"/>
                <a:gd name="T98" fmla="*/ 147504 w 561"/>
                <a:gd name="T99" fmla="*/ 58667 h 635"/>
                <a:gd name="T100" fmla="*/ 158245 w 561"/>
                <a:gd name="T101" fmla="*/ 47870 h 635"/>
                <a:gd name="T102" fmla="*/ 147504 w 561"/>
                <a:gd name="T103" fmla="*/ 42471 h 6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61" h="635">
                  <a:moveTo>
                    <a:pt x="471" y="0"/>
                  </a:moveTo>
                  <a:lnTo>
                    <a:pt x="471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4" y="0"/>
                    <a:pt x="0" y="30"/>
                    <a:pt x="0" y="7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44" y="634"/>
                    <a:pt x="44" y="634"/>
                    <a:pt x="44" y="634"/>
                  </a:cubicBezTo>
                  <a:cubicBezTo>
                    <a:pt x="118" y="575"/>
                    <a:pt x="118" y="575"/>
                    <a:pt x="118" y="575"/>
                  </a:cubicBezTo>
                  <a:cubicBezTo>
                    <a:pt x="207" y="634"/>
                    <a:pt x="207" y="634"/>
                    <a:pt x="207" y="634"/>
                  </a:cubicBezTo>
                  <a:cubicBezTo>
                    <a:pt x="280" y="575"/>
                    <a:pt x="280" y="575"/>
                    <a:pt x="280" y="575"/>
                  </a:cubicBezTo>
                  <a:cubicBezTo>
                    <a:pt x="354" y="634"/>
                    <a:pt x="354" y="634"/>
                    <a:pt x="354" y="634"/>
                  </a:cubicBezTo>
                  <a:cubicBezTo>
                    <a:pt x="442" y="575"/>
                    <a:pt x="442" y="575"/>
                    <a:pt x="442" y="575"/>
                  </a:cubicBezTo>
                  <a:cubicBezTo>
                    <a:pt x="516" y="634"/>
                    <a:pt x="516" y="634"/>
                    <a:pt x="516" y="634"/>
                  </a:cubicBezTo>
                  <a:cubicBezTo>
                    <a:pt x="560" y="634"/>
                    <a:pt x="560" y="634"/>
                    <a:pt x="560" y="634"/>
                  </a:cubicBezTo>
                  <a:cubicBezTo>
                    <a:pt x="560" y="74"/>
                    <a:pt x="560" y="74"/>
                    <a:pt x="560" y="74"/>
                  </a:cubicBezTo>
                  <a:cubicBezTo>
                    <a:pt x="560" y="30"/>
                    <a:pt x="516" y="0"/>
                    <a:pt x="471" y="0"/>
                  </a:cubicBezTo>
                  <a:close/>
                  <a:moveTo>
                    <a:pt x="516" y="589"/>
                  </a:moveTo>
                  <a:lnTo>
                    <a:pt x="516" y="589"/>
                  </a:lnTo>
                  <a:cubicBezTo>
                    <a:pt x="442" y="530"/>
                    <a:pt x="442" y="530"/>
                    <a:pt x="442" y="530"/>
                  </a:cubicBezTo>
                  <a:cubicBezTo>
                    <a:pt x="354" y="589"/>
                    <a:pt x="354" y="589"/>
                    <a:pt x="354" y="589"/>
                  </a:cubicBezTo>
                  <a:cubicBezTo>
                    <a:pt x="280" y="530"/>
                    <a:pt x="280" y="530"/>
                    <a:pt x="280" y="530"/>
                  </a:cubicBezTo>
                  <a:cubicBezTo>
                    <a:pt x="207" y="589"/>
                    <a:pt x="207" y="589"/>
                    <a:pt x="207" y="589"/>
                  </a:cubicBezTo>
                  <a:cubicBezTo>
                    <a:pt x="118" y="530"/>
                    <a:pt x="118" y="530"/>
                    <a:pt x="118" y="530"/>
                  </a:cubicBezTo>
                  <a:cubicBezTo>
                    <a:pt x="44" y="589"/>
                    <a:pt x="44" y="589"/>
                    <a:pt x="44" y="58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59"/>
                    <a:pt x="59" y="45"/>
                    <a:pt x="89" y="45"/>
                  </a:cubicBezTo>
                  <a:cubicBezTo>
                    <a:pt x="471" y="45"/>
                    <a:pt x="471" y="45"/>
                    <a:pt x="471" y="45"/>
                  </a:cubicBezTo>
                  <a:cubicBezTo>
                    <a:pt x="501" y="45"/>
                    <a:pt x="516" y="59"/>
                    <a:pt x="516" y="74"/>
                  </a:cubicBezTo>
                  <a:lnTo>
                    <a:pt x="516" y="589"/>
                  </a:lnTo>
                  <a:close/>
                  <a:moveTo>
                    <a:pt x="412" y="354"/>
                  </a:moveTo>
                  <a:lnTo>
                    <a:pt x="412" y="354"/>
                  </a:lnTo>
                  <a:cubicBezTo>
                    <a:pt x="148" y="354"/>
                    <a:pt x="148" y="354"/>
                    <a:pt x="148" y="354"/>
                  </a:cubicBezTo>
                  <a:cubicBezTo>
                    <a:pt x="133" y="354"/>
                    <a:pt x="118" y="368"/>
                    <a:pt x="118" y="368"/>
                  </a:cubicBezTo>
                  <a:cubicBezTo>
                    <a:pt x="118" y="383"/>
                    <a:pt x="133" y="398"/>
                    <a:pt x="148" y="398"/>
                  </a:cubicBezTo>
                  <a:cubicBezTo>
                    <a:pt x="412" y="398"/>
                    <a:pt x="412" y="398"/>
                    <a:pt x="412" y="398"/>
                  </a:cubicBezTo>
                  <a:cubicBezTo>
                    <a:pt x="427" y="398"/>
                    <a:pt x="442" y="383"/>
                    <a:pt x="442" y="368"/>
                  </a:cubicBezTo>
                  <a:cubicBezTo>
                    <a:pt x="442" y="368"/>
                    <a:pt x="427" y="354"/>
                    <a:pt x="412" y="354"/>
                  </a:cubicBezTo>
                  <a:close/>
                  <a:moveTo>
                    <a:pt x="412" y="236"/>
                  </a:moveTo>
                  <a:lnTo>
                    <a:pt x="412" y="236"/>
                  </a:lnTo>
                  <a:cubicBezTo>
                    <a:pt x="148" y="236"/>
                    <a:pt x="148" y="236"/>
                    <a:pt x="148" y="236"/>
                  </a:cubicBezTo>
                  <a:cubicBezTo>
                    <a:pt x="133" y="236"/>
                    <a:pt x="118" y="251"/>
                    <a:pt x="118" y="251"/>
                  </a:cubicBezTo>
                  <a:cubicBezTo>
                    <a:pt x="118" y="266"/>
                    <a:pt x="133" y="280"/>
                    <a:pt x="148" y="280"/>
                  </a:cubicBezTo>
                  <a:cubicBezTo>
                    <a:pt x="412" y="280"/>
                    <a:pt x="412" y="280"/>
                    <a:pt x="412" y="280"/>
                  </a:cubicBezTo>
                  <a:cubicBezTo>
                    <a:pt x="427" y="280"/>
                    <a:pt x="442" y="266"/>
                    <a:pt x="442" y="251"/>
                  </a:cubicBezTo>
                  <a:cubicBezTo>
                    <a:pt x="442" y="251"/>
                    <a:pt x="427" y="236"/>
                    <a:pt x="412" y="236"/>
                  </a:cubicBezTo>
                  <a:close/>
                  <a:moveTo>
                    <a:pt x="412" y="118"/>
                  </a:moveTo>
                  <a:lnTo>
                    <a:pt x="412" y="118"/>
                  </a:lnTo>
                  <a:cubicBezTo>
                    <a:pt x="148" y="118"/>
                    <a:pt x="148" y="118"/>
                    <a:pt x="148" y="118"/>
                  </a:cubicBezTo>
                  <a:cubicBezTo>
                    <a:pt x="133" y="118"/>
                    <a:pt x="118" y="133"/>
                    <a:pt x="118" y="133"/>
                  </a:cubicBezTo>
                  <a:cubicBezTo>
                    <a:pt x="118" y="148"/>
                    <a:pt x="133" y="163"/>
                    <a:pt x="148" y="163"/>
                  </a:cubicBezTo>
                  <a:cubicBezTo>
                    <a:pt x="412" y="163"/>
                    <a:pt x="412" y="163"/>
                    <a:pt x="412" y="163"/>
                  </a:cubicBezTo>
                  <a:cubicBezTo>
                    <a:pt x="427" y="163"/>
                    <a:pt x="442" y="148"/>
                    <a:pt x="442" y="133"/>
                  </a:cubicBezTo>
                  <a:cubicBezTo>
                    <a:pt x="442" y="133"/>
                    <a:pt x="427" y="118"/>
                    <a:pt x="412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582685" y="4382286"/>
            <a:ext cx="1064716" cy="1064716"/>
            <a:chOff x="4988118" y="4988142"/>
            <a:chExt cx="685800" cy="685800"/>
          </a:xfrm>
        </p:grpSpPr>
        <p:sp>
          <p:nvSpPr>
            <p:cNvPr id="109" name="椭圆 108"/>
            <p:cNvSpPr/>
            <p:nvPr/>
          </p:nvSpPr>
          <p:spPr>
            <a:xfrm>
              <a:off x="4988118" y="49881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0" name="Freeform 159"/>
            <p:cNvSpPr>
              <a:spLocks noChangeArrowheads="1"/>
            </p:cNvSpPr>
            <p:nvPr/>
          </p:nvSpPr>
          <p:spPr bwMode="auto">
            <a:xfrm>
              <a:off x="5139510" y="5151163"/>
              <a:ext cx="383016" cy="371946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532703" y="2397029"/>
            <a:ext cx="1064716" cy="1064716"/>
            <a:chOff x="3332259" y="3083142"/>
            <a:chExt cx="685800" cy="685800"/>
          </a:xfrm>
        </p:grpSpPr>
        <p:sp>
          <p:nvSpPr>
            <p:cNvPr id="112" name="椭圆 111"/>
            <p:cNvSpPr/>
            <p:nvPr/>
          </p:nvSpPr>
          <p:spPr>
            <a:xfrm>
              <a:off x="3332259" y="30831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3" name="Freeform 160"/>
            <p:cNvSpPr>
              <a:spLocks noChangeArrowheads="1"/>
            </p:cNvSpPr>
            <p:nvPr/>
          </p:nvSpPr>
          <p:spPr bwMode="auto">
            <a:xfrm>
              <a:off x="3530439" y="3240069"/>
              <a:ext cx="309956" cy="371946"/>
            </a:xfrm>
            <a:custGeom>
              <a:avLst/>
              <a:gdLst>
                <a:gd name="T0" fmla="*/ 179267 w 517"/>
                <a:gd name="T1" fmla="*/ 84260 h 619"/>
                <a:gd name="T2" fmla="*/ 179267 w 517"/>
                <a:gd name="T3" fmla="*/ 84260 h 619"/>
                <a:gd name="T4" fmla="*/ 158156 w 517"/>
                <a:gd name="T5" fmla="*/ 41951 h 619"/>
                <a:gd name="T6" fmla="*/ 152788 w 517"/>
                <a:gd name="T7" fmla="*/ 41951 h 619"/>
                <a:gd name="T8" fmla="*/ 110566 w 517"/>
                <a:gd name="T9" fmla="*/ 41951 h 619"/>
                <a:gd name="T10" fmla="*/ 110566 w 517"/>
                <a:gd name="T11" fmla="*/ 26174 h 619"/>
                <a:gd name="T12" fmla="*/ 84445 w 517"/>
                <a:gd name="T13" fmla="*/ 0 h 619"/>
                <a:gd name="T14" fmla="*/ 68701 w 517"/>
                <a:gd name="T15" fmla="*/ 0 h 619"/>
                <a:gd name="T16" fmla="*/ 42223 w 517"/>
                <a:gd name="T17" fmla="*/ 26174 h 619"/>
                <a:gd name="T18" fmla="*/ 42223 w 517"/>
                <a:gd name="T19" fmla="*/ 41951 h 619"/>
                <a:gd name="T20" fmla="*/ 16102 w 517"/>
                <a:gd name="T21" fmla="*/ 41951 h 619"/>
                <a:gd name="T22" fmla="*/ 0 w 517"/>
                <a:gd name="T23" fmla="*/ 52707 h 619"/>
                <a:gd name="T24" fmla="*/ 0 w 517"/>
                <a:gd name="T25" fmla="*/ 126570 h 619"/>
                <a:gd name="T26" fmla="*/ 16102 w 517"/>
                <a:gd name="T27" fmla="*/ 136968 h 619"/>
                <a:gd name="T28" fmla="*/ 42223 w 517"/>
                <a:gd name="T29" fmla="*/ 136968 h 619"/>
                <a:gd name="T30" fmla="*/ 42223 w 517"/>
                <a:gd name="T31" fmla="*/ 195053 h 619"/>
                <a:gd name="T32" fmla="*/ 68701 w 517"/>
                <a:gd name="T33" fmla="*/ 221586 h 619"/>
                <a:gd name="T34" fmla="*/ 84445 w 517"/>
                <a:gd name="T35" fmla="*/ 221586 h 619"/>
                <a:gd name="T36" fmla="*/ 110566 w 517"/>
                <a:gd name="T37" fmla="*/ 195053 h 619"/>
                <a:gd name="T38" fmla="*/ 110566 w 517"/>
                <a:gd name="T39" fmla="*/ 136968 h 619"/>
                <a:gd name="T40" fmla="*/ 152788 w 517"/>
                <a:gd name="T41" fmla="*/ 136968 h 619"/>
                <a:gd name="T42" fmla="*/ 152788 w 517"/>
                <a:gd name="T43" fmla="*/ 136968 h 619"/>
                <a:gd name="T44" fmla="*/ 158156 w 517"/>
                <a:gd name="T45" fmla="*/ 136968 h 619"/>
                <a:gd name="T46" fmla="*/ 179267 w 517"/>
                <a:gd name="T47" fmla="*/ 94658 h 619"/>
                <a:gd name="T48" fmla="*/ 184634 w 517"/>
                <a:gd name="T49" fmla="*/ 89639 h 619"/>
                <a:gd name="T50" fmla="*/ 179267 w 517"/>
                <a:gd name="T51" fmla="*/ 84260 h 619"/>
                <a:gd name="T52" fmla="*/ 57967 w 517"/>
                <a:gd name="T53" fmla="*/ 26174 h 619"/>
                <a:gd name="T54" fmla="*/ 57967 w 517"/>
                <a:gd name="T55" fmla="*/ 26174 h 619"/>
                <a:gd name="T56" fmla="*/ 68701 w 517"/>
                <a:gd name="T57" fmla="*/ 10398 h 619"/>
                <a:gd name="T58" fmla="*/ 84445 w 517"/>
                <a:gd name="T59" fmla="*/ 10398 h 619"/>
                <a:gd name="T60" fmla="*/ 100189 w 517"/>
                <a:gd name="T61" fmla="*/ 26174 h 619"/>
                <a:gd name="T62" fmla="*/ 100189 w 517"/>
                <a:gd name="T63" fmla="*/ 41951 h 619"/>
                <a:gd name="T64" fmla="*/ 57967 w 517"/>
                <a:gd name="T65" fmla="*/ 41951 h 619"/>
                <a:gd name="T66" fmla="*/ 57967 w 517"/>
                <a:gd name="T67" fmla="*/ 26174 h 619"/>
                <a:gd name="T68" fmla="*/ 100189 w 517"/>
                <a:gd name="T69" fmla="*/ 195053 h 619"/>
                <a:gd name="T70" fmla="*/ 100189 w 517"/>
                <a:gd name="T71" fmla="*/ 195053 h 619"/>
                <a:gd name="T72" fmla="*/ 84445 w 517"/>
                <a:gd name="T73" fmla="*/ 210830 h 619"/>
                <a:gd name="T74" fmla="*/ 68701 w 517"/>
                <a:gd name="T75" fmla="*/ 210830 h 619"/>
                <a:gd name="T76" fmla="*/ 57967 w 517"/>
                <a:gd name="T77" fmla="*/ 195053 h 619"/>
                <a:gd name="T78" fmla="*/ 57967 w 517"/>
                <a:gd name="T79" fmla="*/ 136968 h 619"/>
                <a:gd name="T80" fmla="*/ 100189 w 517"/>
                <a:gd name="T81" fmla="*/ 136968 h 619"/>
                <a:gd name="T82" fmla="*/ 100189 w 517"/>
                <a:gd name="T83" fmla="*/ 195053 h 619"/>
                <a:gd name="T84" fmla="*/ 152788 w 517"/>
                <a:gd name="T85" fmla="*/ 121191 h 619"/>
                <a:gd name="T86" fmla="*/ 152788 w 517"/>
                <a:gd name="T87" fmla="*/ 121191 h 619"/>
                <a:gd name="T88" fmla="*/ 147779 w 517"/>
                <a:gd name="T89" fmla="*/ 126570 h 619"/>
                <a:gd name="T90" fmla="*/ 21111 w 517"/>
                <a:gd name="T91" fmla="*/ 126570 h 619"/>
                <a:gd name="T92" fmla="*/ 16102 w 517"/>
                <a:gd name="T93" fmla="*/ 115813 h 619"/>
                <a:gd name="T94" fmla="*/ 16102 w 517"/>
                <a:gd name="T95" fmla="*/ 63106 h 619"/>
                <a:gd name="T96" fmla="*/ 21111 w 517"/>
                <a:gd name="T97" fmla="*/ 52707 h 619"/>
                <a:gd name="T98" fmla="*/ 147779 w 517"/>
                <a:gd name="T99" fmla="*/ 52707 h 619"/>
                <a:gd name="T100" fmla="*/ 152788 w 517"/>
                <a:gd name="T101" fmla="*/ 58086 h 619"/>
                <a:gd name="T102" fmla="*/ 168890 w 517"/>
                <a:gd name="T103" fmla="*/ 89639 h 619"/>
                <a:gd name="T104" fmla="*/ 152788 w 517"/>
                <a:gd name="T105" fmla="*/ 121191 h 61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7" h="619">
                  <a:moveTo>
                    <a:pt x="501" y="235"/>
                  </a:moveTo>
                  <a:lnTo>
                    <a:pt x="501" y="235"/>
                  </a:ln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2" y="117"/>
                    <a:pt x="427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9" y="73"/>
                    <a:pt x="309" y="73"/>
                    <a:pt x="309" y="73"/>
                  </a:cubicBezTo>
                  <a:cubicBezTo>
                    <a:pt x="309" y="29"/>
                    <a:pt x="280" y="0"/>
                    <a:pt x="23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48" y="0"/>
                    <a:pt x="118" y="29"/>
                    <a:pt x="118" y="73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15" y="117"/>
                    <a:pt x="0" y="132"/>
                    <a:pt x="0" y="14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7"/>
                    <a:pt x="15" y="382"/>
                    <a:pt x="45" y="382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8" y="544"/>
                    <a:pt x="118" y="544"/>
                    <a:pt x="118" y="544"/>
                  </a:cubicBezTo>
                  <a:cubicBezTo>
                    <a:pt x="118" y="588"/>
                    <a:pt x="148" y="618"/>
                    <a:pt x="192" y="618"/>
                  </a:cubicBezTo>
                  <a:cubicBezTo>
                    <a:pt x="236" y="618"/>
                    <a:pt x="236" y="618"/>
                    <a:pt x="236" y="618"/>
                  </a:cubicBezTo>
                  <a:cubicBezTo>
                    <a:pt x="280" y="618"/>
                    <a:pt x="309" y="588"/>
                    <a:pt x="309" y="544"/>
                  </a:cubicBezTo>
                  <a:cubicBezTo>
                    <a:pt x="309" y="382"/>
                    <a:pt x="309" y="382"/>
                    <a:pt x="309" y="382"/>
                  </a:cubicBezTo>
                  <a:cubicBezTo>
                    <a:pt x="427" y="382"/>
                    <a:pt x="427" y="382"/>
                    <a:pt x="427" y="382"/>
                  </a:cubicBezTo>
                  <a:cubicBezTo>
                    <a:pt x="442" y="382"/>
                    <a:pt x="442" y="382"/>
                    <a:pt x="442" y="382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16" y="250"/>
                    <a:pt x="516" y="250"/>
                    <a:pt x="516" y="250"/>
                  </a:cubicBezTo>
                  <a:cubicBezTo>
                    <a:pt x="516" y="250"/>
                    <a:pt x="516" y="235"/>
                    <a:pt x="501" y="235"/>
                  </a:cubicBezTo>
                  <a:close/>
                  <a:moveTo>
                    <a:pt x="162" y="73"/>
                  </a:moveTo>
                  <a:lnTo>
                    <a:pt x="162" y="73"/>
                  </a:lnTo>
                  <a:cubicBezTo>
                    <a:pt x="162" y="58"/>
                    <a:pt x="177" y="29"/>
                    <a:pt x="192" y="29"/>
                  </a:cubicBezTo>
                  <a:cubicBezTo>
                    <a:pt x="236" y="29"/>
                    <a:pt x="236" y="29"/>
                    <a:pt x="236" y="29"/>
                  </a:cubicBezTo>
                  <a:cubicBezTo>
                    <a:pt x="251" y="29"/>
                    <a:pt x="280" y="58"/>
                    <a:pt x="280" y="73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162" y="117"/>
                    <a:pt x="162" y="117"/>
                    <a:pt x="162" y="117"/>
                  </a:cubicBezTo>
                  <a:lnTo>
                    <a:pt x="162" y="73"/>
                  </a:lnTo>
                  <a:close/>
                  <a:moveTo>
                    <a:pt x="280" y="544"/>
                  </a:moveTo>
                  <a:lnTo>
                    <a:pt x="280" y="544"/>
                  </a:lnTo>
                  <a:cubicBezTo>
                    <a:pt x="280" y="559"/>
                    <a:pt x="251" y="588"/>
                    <a:pt x="236" y="588"/>
                  </a:cubicBezTo>
                  <a:cubicBezTo>
                    <a:pt x="192" y="588"/>
                    <a:pt x="192" y="588"/>
                    <a:pt x="192" y="588"/>
                  </a:cubicBezTo>
                  <a:cubicBezTo>
                    <a:pt x="177" y="588"/>
                    <a:pt x="162" y="559"/>
                    <a:pt x="162" y="544"/>
                  </a:cubicBezTo>
                  <a:cubicBezTo>
                    <a:pt x="162" y="382"/>
                    <a:pt x="162" y="382"/>
                    <a:pt x="162" y="382"/>
                  </a:cubicBezTo>
                  <a:cubicBezTo>
                    <a:pt x="280" y="382"/>
                    <a:pt x="280" y="382"/>
                    <a:pt x="280" y="382"/>
                  </a:cubicBezTo>
                  <a:lnTo>
                    <a:pt x="280" y="544"/>
                  </a:lnTo>
                  <a:close/>
                  <a:moveTo>
                    <a:pt x="427" y="338"/>
                  </a:moveTo>
                  <a:lnTo>
                    <a:pt x="427" y="338"/>
                  </a:lnTo>
                  <a:cubicBezTo>
                    <a:pt x="427" y="353"/>
                    <a:pt x="413" y="353"/>
                    <a:pt x="413" y="353"/>
                  </a:cubicBezTo>
                  <a:cubicBezTo>
                    <a:pt x="59" y="353"/>
                    <a:pt x="59" y="353"/>
                    <a:pt x="59" y="353"/>
                  </a:cubicBezTo>
                  <a:cubicBezTo>
                    <a:pt x="45" y="353"/>
                    <a:pt x="45" y="338"/>
                    <a:pt x="45" y="323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162"/>
                    <a:pt x="45" y="147"/>
                    <a:pt x="59" y="147"/>
                  </a:cubicBezTo>
                  <a:cubicBezTo>
                    <a:pt x="413" y="147"/>
                    <a:pt x="413" y="147"/>
                    <a:pt x="413" y="147"/>
                  </a:cubicBezTo>
                  <a:cubicBezTo>
                    <a:pt x="413" y="147"/>
                    <a:pt x="427" y="147"/>
                    <a:pt x="427" y="162"/>
                  </a:cubicBezTo>
                  <a:cubicBezTo>
                    <a:pt x="472" y="250"/>
                    <a:pt x="472" y="250"/>
                    <a:pt x="472" y="250"/>
                  </a:cubicBezTo>
                  <a:lnTo>
                    <a:pt x="427" y="3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036451" y="1982052"/>
            <a:ext cx="1819575" cy="47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131219" y="3916239"/>
            <a:ext cx="1819575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221923" y="2828686"/>
            <a:ext cx="2048119" cy="47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7477534" y="4102502"/>
            <a:ext cx="223111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9246133" y="2206992"/>
            <a:ext cx="2416024" cy="479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980A953-0F85-467E-8822-F9A916693506}"/>
              </a:ext>
            </a:extLst>
          </p:cNvPr>
          <p:cNvGrpSpPr/>
          <p:nvPr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4" name="等腰三角形 33">
              <a:extLst>
                <a:ext uri="{FF2B5EF4-FFF2-40B4-BE49-F238E27FC236}">
                  <a16:creationId xmlns:a16="http://schemas.microsoft.com/office/drawing/2014/main" xmlns="" id="{8AFC2EC5-96D5-4F3D-B555-AB937ED886B2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等腰三角形 34">
              <a:extLst>
                <a:ext uri="{FF2B5EF4-FFF2-40B4-BE49-F238E27FC236}">
                  <a16:creationId xmlns:a16="http://schemas.microsoft.com/office/drawing/2014/main" xmlns="" id="{3ECB45EC-ABEC-4C3E-B339-838DBB36CF9F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等腰三角形 35">
              <a:extLst>
                <a:ext uri="{FF2B5EF4-FFF2-40B4-BE49-F238E27FC236}">
                  <a16:creationId xmlns:a16="http://schemas.microsoft.com/office/drawing/2014/main" xmlns="" id="{5D15A763-0FAC-4A7B-90A1-B5C745A77AA1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D7C4ACDA-DFC7-4348-8292-7BE103672E45}"/>
              </a:ext>
            </a:extLst>
          </p:cNvPr>
          <p:cNvGrpSpPr/>
          <p:nvPr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38" name="等腰三角形 37">
              <a:extLst>
                <a:ext uri="{FF2B5EF4-FFF2-40B4-BE49-F238E27FC236}">
                  <a16:creationId xmlns:a16="http://schemas.microsoft.com/office/drawing/2014/main" xmlns="" id="{35F650A9-1C2A-486A-9391-CAE10DB41374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等腰三角形 38">
              <a:extLst>
                <a:ext uri="{FF2B5EF4-FFF2-40B4-BE49-F238E27FC236}">
                  <a16:creationId xmlns:a16="http://schemas.microsoft.com/office/drawing/2014/main" xmlns="" id="{00552099-8DB0-4DC8-AC6D-0BBCC4D9E5B0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等腰三角形 39">
              <a:extLst>
                <a:ext uri="{FF2B5EF4-FFF2-40B4-BE49-F238E27FC236}">
                  <a16:creationId xmlns:a16="http://schemas.microsoft.com/office/drawing/2014/main" xmlns="" id="{8CD5DFB0-827D-4B80-B2EF-E88CAF1D6B06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1" name="TextBox 8">
            <a:extLst>
              <a:ext uri="{FF2B5EF4-FFF2-40B4-BE49-F238E27FC236}">
                <a16:creationId xmlns:a16="http://schemas.microsoft.com/office/drawing/2014/main" xmlns="" id="{42CCF54D-38D3-461E-9C85-6BE2C7694C93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597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8" grpId="0" animBg="1"/>
          <p:bldP spid="89" grpId="0" animBg="1"/>
          <p:bldP spid="90" grpId="0" animBg="1"/>
          <p:bldP spid="91" grpId="0" animBg="1"/>
          <p:bldP spid="93" grpId="0" animBg="1"/>
          <p:bldP spid="94" grpId="0" animBg="1"/>
          <p:bldP spid="114" grpId="0"/>
          <p:bldP spid="115" grpId="0"/>
          <p:bldP spid="116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8" grpId="0" animBg="1"/>
          <p:bldP spid="89" grpId="0" animBg="1"/>
          <p:bldP spid="90" grpId="0" animBg="1"/>
          <p:bldP spid="91" grpId="0" animBg="1"/>
          <p:bldP spid="93" grpId="0" animBg="1"/>
          <p:bldP spid="94" grpId="0" animBg="1"/>
          <p:bldP spid="114" grpId="0"/>
          <p:bldP spid="115" grpId="0"/>
          <p:bldP spid="116" grpId="0"/>
          <p:bldP spid="118" grpId="0"/>
          <p:bldP spid="11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:a16="http://schemas.microsoft.com/office/drawing/2014/main" xmlns="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:a16="http://schemas.microsoft.com/office/drawing/2014/main" xmlns="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:a16="http://schemas.microsoft.com/office/drawing/2014/main" xmlns="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FOUR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048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EB3EBDBF-6A2A-4090-B04B-0FBF7A8EFFD9}"/>
              </a:ext>
            </a:extLst>
          </p:cNvPr>
          <p:cNvGrpSpPr/>
          <p:nvPr/>
        </p:nvGrpSpPr>
        <p:grpSpPr>
          <a:xfrm>
            <a:off x="176073" y="436443"/>
            <a:ext cx="3814267" cy="3954252"/>
            <a:chOff x="176073" y="436443"/>
            <a:chExt cx="3814267" cy="3954252"/>
          </a:xfrm>
        </p:grpSpPr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3614EA70-CE5F-47A6-BF4C-52BF5B16C263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8603499C-CCCF-42FD-B6D1-A866230CBAB4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F26C2D67-DAD3-4DF4-9738-0F3FD0390D88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D2B3F5FD-9AA7-48E0-9B41-7C26C4EA2147}"/>
              </a:ext>
            </a:extLst>
          </p:cNvPr>
          <p:cNvSpPr/>
          <p:nvPr/>
        </p:nvSpPr>
        <p:spPr>
          <a:xfrm>
            <a:off x="9646123" y="5513126"/>
            <a:ext cx="2273490" cy="1344874"/>
          </a:xfrm>
          <a:prstGeom prst="triangle">
            <a:avLst/>
          </a:prstGeom>
          <a:solidFill>
            <a:srgbClr val="DD7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:a16="http://schemas.microsoft.com/office/drawing/2014/main" xmlns="" id="{442A1BAB-D2EC-4F17-87F7-4365D4509506}"/>
              </a:ext>
            </a:extLst>
          </p:cNvPr>
          <p:cNvSpPr/>
          <p:nvPr/>
        </p:nvSpPr>
        <p:spPr>
          <a:xfrm>
            <a:off x="9677399" y="5294762"/>
            <a:ext cx="1105469" cy="98718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:a16="http://schemas.microsoft.com/office/drawing/2014/main" xmlns="" id="{97D40032-BCA3-491C-8607-795785BF1331}"/>
              </a:ext>
            </a:extLst>
          </p:cNvPr>
          <p:cNvSpPr/>
          <p:nvPr/>
        </p:nvSpPr>
        <p:spPr>
          <a:xfrm rot="2667173">
            <a:off x="10950344" y="4360744"/>
            <a:ext cx="1454193" cy="1332363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93B6950-090F-41FD-A46D-4A51281D536F}"/>
              </a:ext>
            </a:extLst>
          </p:cNvPr>
          <p:cNvGrpSpPr/>
          <p:nvPr/>
        </p:nvGrpSpPr>
        <p:grpSpPr>
          <a:xfrm>
            <a:off x="4520469" y="2351867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4CD99FFA-2CDD-4840-8E2F-F19C726CC519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CAFD6BA2-FFF4-4541-BC74-A2754D58FCDD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3" name="PA-文本框 10">
            <a:extLst>
              <a:ext uri="{FF2B5EF4-FFF2-40B4-BE49-F238E27FC236}">
                <a16:creationId xmlns:a16="http://schemas.microsoft.com/office/drawing/2014/main" xmlns="" id="{F31AEF85-2B7D-4D88-B9E2-0E823680837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214577" y="2210935"/>
            <a:ext cx="3254390" cy="419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4" name="PA-文本框 11">
            <a:extLst>
              <a:ext uri="{FF2B5EF4-FFF2-40B4-BE49-F238E27FC236}">
                <a16:creationId xmlns:a16="http://schemas.microsoft.com/office/drawing/2014/main" xmlns="" id="{0E134725-9791-4CFC-B7CF-2693DFCA1E4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214306" y="2514583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4929BE6-3F8F-4634-B448-4B8D627CCF28}"/>
              </a:ext>
            </a:extLst>
          </p:cNvPr>
          <p:cNvGrpSpPr/>
          <p:nvPr/>
        </p:nvGrpSpPr>
        <p:grpSpPr>
          <a:xfrm>
            <a:off x="4520469" y="3420828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E8BF4CD2-A944-4D57-AFB0-3E4DC0E0BF85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等腰三角形 16">
              <a:extLst>
                <a:ext uri="{FF2B5EF4-FFF2-40B4-BE49-F238E27FC236}">
                  <a16:creationId xmlns:a16="http://schemas.microsoft.com/office/drawing/2014/main" xmlns="" id="{19F98BCC-E4A1-47C6-8CBD-363076C287C8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8" name="PA-文本框 10">
            <a:extLst>
              <a:ext uri="{FF2B5EF4-FFF2-40B4-BE49-F238E27FC236}">
                <a16:creationId xmlns:a16="http://schemas.microsoft.com/office/drawing/2014/main" xmlns="" id="{9849D803-A455-47A9-A19D-4E39D3ED1CB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214577" y="3279896"/>
            <a:ext cx="3254390" cy="42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9" name="PA-文本框 11">
            <a:extLst>
              <a:ext uri="{FF2B5EF4-FFF2-40B4-BE49-F238E27FC236}">
                <a16:creationId xmlns:a16="http://schemas.microsoft.com/office/drawing/2014/main" xmlns="" id="{9B7F51FC-2053-4A25-B73A-3C772F9D57D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14306" y="3583544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681CF44-F7F3-46B2-AF1B-DA1C9AD83E42}"/>
              </a:ext>
            </a:extLst>
          </p:cNvPr>
          <p:cNvGrpSpPr/>
          <p:nvPr/>
        </p:nvGrpSpPr>
        <p:grpSpPr>
          <a:xfrm>
            <a:off x="4520469" y="4489789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28025406-2473-49B7-B4A7-4D587DB09865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等腰三角形 21">
              <a:extLst>
                <a:ext uri="{FF2B5EF4-FFF2-40B4-BE49-F238E27FC236}">
                  <a16:creationId xmlns:a16="http://schemas.microsoft.com/office/drawing/2014/main" xmlns="" id="{6478BC79-9CDC-4257-95F2-D649219414E6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PA-文本框 10">
            <a:extLst>
              <a:ext uri="{FF2B5EF4-FFF2-40B4-BE49-F238E27FC236}">
                <a16:creationId xmlns:a16="http://schemas.microsoft.com/office/drawing/2014/main" xmlns="" id="{CCB3555D-1ABB-4133-B5EF-8BD17C67F2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214577" y="4348857"/>
            <a:ext cx="3254390" cy="42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4" name="PA-文本框 11">
            <a:extLst>
              <a:ext uri="{FF2B5EF4-FFF2-40B4-BE49-F238E27FC236}">
                <a16:creationId xmlns:a16="http://schemas.microsoft.com/office/drawing/2014/main" xmlns="" id="{16BA7C5D-5F38-443E-947B-5EB57E64195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214306" y="4652505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59080E0C-95E2-4E9A-BC1E-9BD0D6377F1F}"/>
              </a:ext>
            </a:extLst>
          </p:cNvPr>
          <p:cNvGrpSpPr/>
          <p:nvPr/>
        </p:nvGrpSpPr>
        <p:grpSpPr>
          <a:xfrm>
            <a:off x="4520469" y="5558750"/>
            <a:ext cx="551180" cy="587865"/>
            <a:chOff x="7335520" y="-437099"/>
            <a:chExt cx="914400" cy="975261"/>
          </a:xfrm>
          <a:solidFill>
            <a:schemeClr val="tx1"/>
          </a:solidFill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3A25BA0A-8BD4-44AA-A425-921CAB8FBF7A}"/>
                </a:ext>
              </a:extLst>
            </p:cNvPr>
            <p:cNvSpPr/>
            <p:nvPr/>
          </p:nvSpPr>
          <p:spPr>
            <a:xfrm>
              <a:off x="7335520" y="-437099"/>
              <a:ext cx="914400" cy="7418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等腰三角形 26">
              <a:extLst>
                <a:ext uri="{FF2B5EF4-FFF2-40B4-BE49-F238E27FC236}">
                  <a16:creationId xmlns:a16="http://schemas.microsoft.com/office/drawing/2014/main" xmlns="" id="{8DF868A6-9AB1-4B70-8C57-82FDE92C1203}"/>
                </a:ext>
              </a:extLst>
            </p:cNvPr>
            <p:cNvSpPr/>
            <p:nvPr/>
          </p:nvSpPr>
          <p:spPr>
            <a:xfrm rot="10800000">
              <a:off x="7335520" y="304799"/>
              <a:ext cx="914400" cy="2333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8" name="PA-文本框 10">
            <a:extLst>
              <a:ext uri="{FF2B5EF4-FFF2-40B4-BE49-F238E27FC236}">
                <a16:creationId xmlns:a16="http://schemas.microsoft.com/office/drawing/2014/main" xmlns="" id="{C4E20C7E-5F26-47F8-82FC-CDBD981D889C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5214577" y="5417818"/>
            <a:ext cx="3254390" cy="419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9" name="PA-文本框 11">
            <a:extLst>
              <a:ext uri="{FF2B5EF4-FFF2-40B4-BE49-F238E27FC236}">
                <a16:creationId xmlns:a16="http://schemas.microsoft.com/office/drawing/2014/main" xmlns="" id="{F4663526-54AE-4735-AFD0-610912CB74E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5214306" y="5721466"/>
            <a:ext cx="3254661" cy="442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4E43B7DC-9FBD-4391-9DA9-1020A262DB74}"/>
              </a:ext>
            </a:extLst>
          </p:cNvPr>
          <p:cNvSpPr txBox="1"/>
          <p:nvPr/>
        </p:nvSpPr>
        <p:spPr>
          <a:xfrm>
            <a:off x="6989926" y="738650"/>
            <a:ext cx="472440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507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19" grpId="0"/>
      <p:bldP spid="23" grpId="0"/>
      <p:bldP spid="24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Straight Connector 74"/>
          <p:cNvCxnSpPr/>
          <p:nvPr/>
        </p:nvCxnSpPr>
        <p:spPr>
          <a:xfrm flipH="1">
            <a:off x="2116176" y="4357312"/>
            <a:ext cx="1" cy="819864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6095680" y="4357312"/>
            <a:ext cx="1" cy="819864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10080838" y="4357312"/>
            <a:ext cx="1" cy="819864"/>
          </a:xfrm>
          <a:prstGeom prst="line">
            <a:avLst/>
          </a:prstGeom>
          <a:ln w="19050">
            <a:solidFill>
              <a:schemeClr val="accent3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10800000" flipH="1">
            <a:off x="4105135" y="4357312"/>
            <a:ext cx="1" cy="819864"/>
          </a:xfrm>
          <a:prstGeom prst="line">
            <a:avLst/>
          </a:prstGeom>
          <a:ln w="19050">
            <a:solidFill>
              <a:schemeClr val="accent4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10800000" flipH="1">
            <a:off x="8081369" y="4357312"/>
            <a:ext cx="1" cy="819864"/>
          </a:xfrm>
          <a:prstGeom prst="line">
            <a:avLst/>
          </a:prstGeom>
          <a:ln w="19050">
            <a:solidFill>
              <a:schemeClr val="accent2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reeform 65"/>
          <p:cNvSpPr/>
          <p:nvPr/>
        </p:nvSpPr>
        <p:spPr>
          <a:xfrm>
            <a:off x="1525939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43816" rIns="210656" bIns="210656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Freeform 67"/>
          <p:cNvSpPr/>
          <p:nvPr/>
        </p:nvSpPr>
        <p:spPr>
          <a:xfrm>
            <a:off x="3514515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5503090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43816" rIns="243816" bIns="210656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7491666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10656" rIns="210656" bIns="121908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9480242" y="3127153"/>
            <a:ext cx="1207339" cy="1207339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16" tIns="210656" rIns="210656" bIns="210656" numCol="1" spcCol="1693" anchor="ctr" anchorCtr="0">
            <a:noAutofit/>
          </a:bodyPr>
          <a:lstStyle/>
          <a:p>
            <a:pPr algn="ctr" defTabSz="11852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Oval 78"/>
          <p:cNvSpPr>
            <a:spLocks noChangeAspect="1"/>
          </p:cNvSpPr>
          <p:nvPr/>
        </p:nvSpPr>
        <p:spPr>
          <a:xfrm>
            <a:off x="1199709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3196097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en-US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5192485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7188873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9185262" y="3007498"/>
            <a:ext cx="694248" cy="69424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05</a:t>
            </a:r>
            <a:endParaRPr 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1312368" y="1677302"/>
            <a:ext cx="1607613" cy="1421924"/>
            <a:chOff x="971610" y="1226241"/>
            <a:chExt cx="1205710" cy="1066443"/>
          </a:xfrm>
        </p:grpSpPr>
        <p:sp>
          <p:nvSpPr>
            <p:cNvPr id="33" name="Rounded Rectangle 32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2012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3301326" y="1677302"/>
            <a:ext cx="1607613" cy="1421924"/>
            <a:chOff x="971610" y="1226241"/>
            <a:chExt cx="1205710" cy="1066443"/>
          </a:xfrm>
        </p:grpSpPr>
        <p:sp>
          <p:nvSpPr>
            <p:cNvPr id="92" name="Rounded Rectangle 91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2013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5291872" y="1677302"/>
            <a:ext cx="1607613" cy="1421924"/>
            <a:chOff x="971610" y="1226241"/>
            <a:chExt cx="1205710" cy="1066443"/>
          </a:xfrm>
        </p:grpSpPr>
        <p:sp>
          <p:nvSpPr>
            <p:cNvPr id="100" name="Rounded Rectangle 99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2018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02" name="Straight Connector 101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7277560" y="1677302"/>
            <a:ext cx="1607613" cy="1421924"/>
            <a:chOff x="971610" y="1226241"/>
            <a:chExt cx="1205710" cy="1066443"/>
          </a:xfrm>
        </p:grpSpPr>
        <p:sp>
          <p:nvSpPr>
            <p:cNvPr id="108" name="Rounded Rectangle 107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2019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9277030" y="1677302"/>
            <a:ext cx="1607613" cy="1421924"/>
            <a:chOff x="971610" y="1226241"/>
            <a:chExt cx="1205710" cy="1066443"/>
          </a:xfrm>
        </p:grpSpPr>
        <p:sp>
          <p:nvSpPr>
            <p:cNvPr id="117" name="Rounded Rectangle 116"/>
            <p:cNvSpPr/>
            <p:nvPr/>
          </p:nvSpPr>
          <p:spPr>
            <a:xfrm rot="10800000" flipV="1">
              <a:off x="971610" y="1226241"/>
              <a:ext cx="1205710" cy="45154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20XX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>
            <a:xfrm flipH="1">
              <a:off x="1574465" y="1677786"/>
              <a:ext cx="1" cy="614898"/>
            </a:xfrm>
            <a:prstGeom prst="line">
              <a:avLst/>
            </a:prstGeom>
            <a:ln w="19050">
              <a:solidFill>
                <a:schemeClr val="accent3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143"/>
          <p:cNvSpPr>
            <a:spLocks noEditPoints="1"/>
          </p:cNvSpPr>
          <p:nvPr/>
        </p:nvSpPr>
        <p:spPr bwMode="auto">
          <a:xfrm>
            <a:off x="1874875" y="3476942"/>
            <a:ext cx="482600" cy="444500"/>
          </a:xfrm>
          <a:custGeom>
            <a:avLst/>
            <a:gdLst>
              <a:gd name="T0" fmla="*/ 151 w 157"/>
              <a:gd name="T1" fmla="*/ 59 h 145"/>
              <a:gd name="T2" fmla="*/ 130 w 157"/>
              <a:gd name="T3" fmla="*/ 41 h 145"/>
              <a:gd name="T4" fmla="*/ 110 w 157"/>
              <a:gd name="T5" fmla="*/ 23 h 145"/>
              <a:gd name="T6" fmla="*/ 88 w 157"/>
              <a:gd name="T7" fmla="*/ 5 h 145"/>
              <a:gd name="T8" fmla="*/ 69 w 157"/>
              <a:gd name="T9" fmla="*/ 5 h 145"/>
              <a:gd name="T10" fmla="*/ 47 w 157"/>
              <a:gd name="T11" fmla="*/ 23 h 145"/>
              <a:gd name="T12" fmla="*/ 27 w 157"/>
              <a:gd name="T13" fmla="*/ 41 h 145"/>
              <a:gd name="T14" fmla="*/ 6 w 157"/>
              <a:gd name="T15" fmla="*/ 59 h 145"/>
              <a:gd name="T16" fmla="*/ 9 w 157"/>
              <a:gd name="T17" fmla="*/ 68 h 145"/>
              <a:gd name="T18" fmla="*/ 21 w 157"/>
              <a:gd name="T19" fmla="*/ 68 h 145"/>
              <a:gd name="T20" fmla="*/ 21 w 157"/>
              <a:gd name="T21" fmla="*/ 139 h 145"/>
              <a:gd name="T22" fmla="*/ 27 w 157"/>
              <a:gd name="T23" fmla="*/ 145 h 145"/>
              <a:gd name="T24" fmla="*/ 38 w 157"/>
              <a:gd name="T25" fmla="*/ 145 h 145"/>
              <a:gd name="T26" fmla="*/ 38 w 157"/>
              <a:gd name="T27" fmla="*/ 81 h 145"/>
              <a:gd name="T28" fmla="*/ 71 w 157"/>
              <a:gd name="T29" fmla="*/ 81 h 145"/>
              <a:gd name="T30" fmla="*/ 71 w 157"/>
              <a:gd name="T31" fmla="*/ 145 h 145"/>
              <a:gd name="T32" fmla="*/ 130 w 157"/>
              <a:gd name="T33" fmla="*/ 145 h 145"/>
              <a:gd name="T34" fmla="*/ 136 w 157"/>
              <a:gd name="T35" fmla="*/ 139 h 145"/>
              <a:gd name="T36" fmla="*/ 136 w 157"/>
              <a:gd name="T37" fmla="*/ 68 h 145"/>
              <a:gd name="T38" fmla="*/ 148 w 157"/>
              <a:gd name="T39" fmla="*/ 68 h 145"/>
              <a:gd name="T40" fmla="*/ 151 w 157"/>
              <a:gd name="T41" fmla="*/ 59 h 145"/>
              <a:gd name="T42" fmla="*/ 118 w 157"/>
              <a:gd name="T43" fmla="*/ 97 h 145"/>
              <a:gd name="T44" fmla="*/ 89 w 157"/>
              <a:gd name="T45" fmla="*/ 97 h 145"/>
              <a:gd name="T46" fmla="*/ 89 w 157"/>
              <a:gd name="T47" fmla="*/ 72 h 145"/>
              <a:gd name="T48" fmla="*/ 118 w 157"/>
              <a:gd name="T49" fmla="*/ 72 h 145"/>
              <a:gd name="T50" fmla="*/ 118 w 157"/>
              <a:gd name="T51" fmla="*/ 9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7" h="145">
                <a:moveTo>
                  <a:pt x="151" y="59"/>
                </a:moveTo>
                <a:cubicBezTo>
                  <a:pt x="130" y="41"/>
                  <a:pt x="130" y="41"/>
                  <a:pt x="130" y="41"/>
                </a:cubicBezTo>
                <a:cubicBezTo>
                  <a:pt x="124" y="36"/>
                  <a:pt x="115" y="28"/>
                  <a:pt x="110" y="23"/>
                </a:cubicBezTo>
                <a:cubicBezTo>
                  <a:pt x="88" y="5"/>
                  <a:pt x="88" y="5"/>
                  <a:pt x="88" y="5"/>
                </a:cubicBezTo>
                <a:cubicBezTo>
                  <a:pt x="83" y="0"/>
                  <a:pt x="74" y="0"/>
                  <a:pt x="69" y="5"/>
                </a:cubicBezTo>
                <a:cubicBezTo>
                  <a:pt x="47" y="23"/>
                  <a:pt x="47" y="23"/>
                  <a:pt x="47" y="23"/>
                </a:cubicBezTo>
                <a:cubicBezTo>
                  <a:pt x="42" y="28"/>
                  <a:pt x="33" y="36"/>
                  <a:pt x="27" y="41"/>
                </a:cubicBezTo>
                <a:cubicBezTo>
                  <a:pt x="6" y="59"/>
                  <a:pt x="6" y="59"/>
                  <a:pt x="6" y="59"/>
                </a:cubicBezTo>
                <a:cubicBezTo>
                  <a:pt x="0" y="64"/>
                  <a:pt x="2" y="68"/>
                  <a:pt x="9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21" y="142"/>
                  <a:pt x="24" y="145"/>
                  <a:pt x="27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81"/>
                  <a:pt x="38" y="81"/>
                  <a:pt x="38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30" y="145"/>
                  <a:pt x="130" y="145"/>
                  <a:pt x="130" y="145"/>
                </a:cubicBezTo>
                <a:cubicBezTo>
                  <a:pt x="134" y="145"/>
                  <a:pt x="136" y="142"/>
                  <a:pt x="136" y="139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55" y="68"/>
                  <a:pt x="157" y="64"/>
                  <a:pt x="151" y="59"/>
                </a:cubicBezTo>
                <a:close/>
                <a:moveTo>
                  <a:pt x="118" y="97"/>
                </a:moveTo>
                <a:cubicBezTo>
                  <a:pt x="89" y="97"/>
                  <a:pt x="89" y="97"/>
                  <a:pt x="89" y="97"/>
                </a:cubicBezTo>
                <a:cubicBezTo>
                  <a:pt x="89" y="72"/>
                  <a:pt x="89" y="72"/>
                  <a:pt x="89" y="72"/>
                </a:cubicBezTo>
                <a:cubicBezTo>
                  <a:pt x="118" y="72"/>
                  <a:pt x="118" y="72"/>
                  <a:pt x="118" y="72"/>
                </a:cubicBezTo>
                <a:lnTo>
                  <a:pt x="118" y="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Freeform 92"/>
          <p:cNvSpPr>
            <a:spLocks noEditPoints="1"/>
          </p:cNvSpPr>
          <p:nvPr/>
        </p:nvSpPr>
        <p:spPr bwMode="auto">
          <a:xfrm>
            <a:off x="3900735" y="3520648"/>
            <a:ext cx="455084" cy="463551"/>
          </a:xfrm>
          <a:custGeom>
            <a:avLst/>
            <a:gdLst>
              <a:gd name="T0" fmla="*/ 143 w 148"/>
              <a:gd name="T1" fmla="*/ 130 h 151"/>
              <a:gd name="T2" fmla="*/ 100 w 148"/>
              <a:gd name="T3" fmla="*/ 86 h 151"/>
              <a:gd name="T4" fmla="*/ 110 w 148"/>
              <a:gd name="T5" fmla="*/ 55 h 151"/>
              <a:gd name="T6" fmla="*/ 55 w 148"/>
              <a:gd name="T7" fmla="*/ 0 h 151"/>
              <a:gd name="T8" fmla="*/ 0 w 148"/>
              <a:gd name="T9" fmla="*/ 55 h 151"/>
              <a:gd name="T10" fmla="*/ 55 w 148"/>
              <a:gd name="T11" fmla="*/ 109 h 151"/>
              <a:gd name="T12" fmla="*/ 81 w 148"/>
              <a:gd name="T13" fmla="*/ 103 h 151"/>
              <a:gd name="T14" fmla="*/ 126 w 148"/>
              <a:gd name="T15" fmla="*/ 147 h 151"/>
              <a:gd name="T16" fmla="*/ 143 w 148"/>
              <a:gd name="T17" fmla="*/ 147 h 151"/>
              <a:gd name="T18" fmla="*/ 143 w 148"/>
              <a:gd name="T19" fmla="*/ 130 h 151"/>
              <a:gd name="T20" fmla="*/ 19 w 148"/>
              <a:gd name="T21" fmla="*/ 55 h 151"/>
              <a:gd name="T22" fmla="*/ 55 w 148"/>
              <a:gd name="T23" fmla="*/ 18 h 151"/>
              <a:gd name="T24" fmla="*/ 92 w 148"/>
              <a:gd name="T25" fmla="*/ 55 h 151"/>
              <a:gd name="T26" fmla="*/ 55 w 148"/>
              <a:gd name="T27" fmla="*/ 91 h 151"/>
              <a:gd name="T28" fmla="*/ 19 w 148"/>
              <a:gd name="T29" fmla="*/ 5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8" h="151">
                <a:moveTo>
                  <a:pt x="143" y="130"/>
                </a:moveTo>
                <a:cubicBezTo>
                  <a:pt x="100" y="86"/>
                  <a:pt x="100" y="86"/>
                  <a:pt x="100" y="86"/>
                </a:cubicBezTo>
                <a:cubicBezTo>
                  <a:pt x="106" y="77"/>
                  <a:pt x="110" y="67"/>
                  <a:pt x="110" y="55"/>
                </a:cubicBezTo>
                <a:cubicBezTo>
                  <a:pt x="110" y="24"/>
                  <a:pt x="85" y="0"/>
                  <a:pt x="55" y="0"/>
                </a:cubicBezTo>
                <a:cubicBezTo>
                  <a:pt x="25" y="0"/>
                  <a:pt x="0" y="24"/>
                  <a:pt x="0" y="55"/>
                </a:cubicBezTo>
                <a:cubicBezTo>
                  <a:pt x="0" y="85"/>
                  <a:pt x="25" y="109"/>
                  <a:pt x="55" y="109"/>
                </a:cubicBezTo>
                <a:cubicBezTo>
                  <a:pt x="65" y="109"/>
                  <a:pt x="74" y="107"/>
                  <a:pt x="81" y="103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30" y="151"/>
                  <a:pt x="138" y="151"/>
                  <a:pt x="143" y="147"/>
                </a:cubicBezTo>
                <a:cubicBezTo>
                  <a:pt x="148" y="142"/>
                  <a:pt x="148" y="134"/>
                  <a:pt x="143" y="130"/>
                </a:cubicBezTo>
                <a:close/>
                <a:moveTo>
                  <a:pt x="19" y="55"/>
                </a:moveTo>
                <a:cubicBezTo>
                  <a:pt x="19" y="34"/>
                  <a:pt x="35" y="18"/>
                  <a:pt x="55" y="18"/>
                </a:cubicBezTo>
                <a:cubicBezTo>
                  <a:pt x="75" y="18"/>
                  <a:pt x="92" y="34"/>
                  <a:pt x="92" y="55"/>
                </a:cubicBezTo>
                <a:cubicBezTo>
                  <a:pt x="92" y="75"/>
                  <a:pt x="75" y="91"/>
                  <a:pt x="55" y="91"/>
                </a:cubicBezTo>
                <a:cubicBezTo>
                  <a:pt x="35" y="91"/>
                  <a:pt x="19" y="75"/>
                  <a:pt x="1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896454" y="3506941"/>
            <a:ext cx="427567" cy="400051"/>
            <a:chOff x="6661150" y="233363"/>
            <a:chExt cx="320675" cy="300038"/>
          </a:xfrm>
          <a:solidFill>
            <a:schemeClr val="bg1"/>
          </a:solidFill>
        </p:grpSpPr>
        <p:sp>
          <p:nvSpPr>
            <p:cNvPr id="53" name="Freeform 153"/>
            <p:cNvSpPr>
              <a:spLocks/>
            </p:cNvSpPr>
            <p:nvPr/>
          </p:nvSpPr>
          <p:spPr bwMode="auto">
            <a:xfrm>
              <a:off x="6677025" y="315913"/>
              <a:ext cx="79375" cy="187325"/>
            </a:xfrm>
            <a:custGeom>
              <a:avLst/>
              <a:gdLst>
                <a:gd name="T0" fmla="*/ 34 w 34"/>
                <a:gd name="T1" fmla="*/ 81 h 81"/>
                <a:gd name="T2" fmla="*/ 34 w 34"/>
                <a:gd name="T3" fmla="*/ 8 h 81"/>
                <a:gd name="T4" fmla="*/ 26 w 34"/>
                <a:gd name="T5" fmla="*/ 0 h 81"/>
                <a:gd name="T6" fmla="*/ 9 w 34"/>
                <a:gd name="T7" fmla="*/ 0 h 81"/>
                <a:gd name="T8" fmla="*/ 0 w 34"/>
                <a:gd name="T9" fmla="*/ 8 h 81"/>
                <a:gd name="T10" fmla="*/ 0 w 34"/>
                <a:gd name="T11" fmla="*/ 81 h 81"/>
                <a:gd name="T12" fmla="*/ 34 w 34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1">
                  <a:moveTo>
                    <a:pt x="34" y="81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Freeform 154"/>
            <p:cNvSpPr>
              <a:spLocks/>
            </p:cNvSpPr>
            <p:nvPr/>
          </p:nvSpPr>
          <p:spPr bwMode="auto">
            <a:xfrm>
              <a:off x="6783388" y="233363"/>
              <a:ext cx="77788" cy="269875"/>
            </a:xfrm>
            <a:custGeom>
              <a:avLst/>
              <a:gdLst>
                <a:gd name="T0" fmla="*/ 34 w 34"/>
                <a:gd name="T1" fmla="*/ 117 h 117"/>
                <a:gd name="T2" fmla="*/ 34 w 34"/>
                <a:gd name="T3" fmla="*/ 8 h 117"/>
                <a:gd name="T4" fmla="*/ 25 w 34"/>
                <a:gd name="T5" fmla="*/ 0 h 117"/>
                <a:gd name="T6" fmla="*/ 8 w 34"/>
                <a:gd name="T7" fmla="*/ 0 h 117"/>
                <a:gd name="T8" fmla="*/ 0 w 34"/>
                <a:gd name="T9" fmla="*/ 8 h 117"/>
                <a:gd name="T10" fmla="*/ 0 w 34"/>
                <a:gd name="T11" fmla="*/ 117 h 117"/>
                <a:gd name="T12" fmla="*/ 34 w 34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7">
                  <a:moveTo>
                    <a:pt x="34" y="117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34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reeform 155"/>
            <p:cNvSpPr>
              <a:spLocks/>
            </p:cNvSpPr>
            <p:nvPr/>
          </p:nvSpPr>
          <p:spPr bwMode="auto">
            <a:xfrm>
              <a:off x="6886575" y="358776"/>
              <a:ext cx="79375" cy="144463"/>
            </a:xfrm>
            <a:custGeom>
              <a:avLst/>
              <a:gdLst>
                <a:gd name="T0" fmla="*/ 34 w 34"/>
                <a:gd name="T1" fmla="*/ 63 h 63"/>
                <a:gd name="T2" fmla="*/ 34 w 34"/>
                <a:gd name="T3" fmla="*/ 8 h 63"/>
                <a:gd name="T4" fmla="*/ 25 w 34"/>
                <a:gd name="T5" fmla="*/ 0 h 63"/>
                <a:gd name="T6" fmla="*/ 8 w 34"/>
                <a:gd name="T7" fmla="*/ 0 h 63"/>
                <a:gd name="T8" fmla="*/ 0 w 34"/>
                <a:gd name="T9" fmla="*/ 8 h 63"/>
                <a:gd name="T10" fmla="*/ 0 w 34"/>
                <a:gd name="T11" fmla="*/ 63 h 63"/>
                <a:gd name="T12" fmla="*/ 34 w 3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63">
                  <a:moveTo>
                    <a:pt x="34" y="63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0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3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Rectangle 156"/>
            <p:cNvSpPr>
              <a:spLocks noChangeArrowheads="1"/>
            </p:cNvSpPr>
            <p:nvPr/>
          </p:nvSpPr>
          <p:spPr bwMode="auto">
            <a:xfrm>
              <a:off x="6661150" y="512763"/>
              <a:ext cx="3206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7" name="Freeform 140"/>
          <p:cNvSpPr>
            <a:spLocks noEditPoints="1"/>
          </p:cNvSpPr>
          <p:nvPr/>
        </p:nvSpPr>
        <p:spPr bwMode="auto">
          <a:xfrm>
            <a:off x="7843431" y="3504629"/>
            <a:ext cx="474520" cy="474520"/>
          </a:xfrm>
          <a:custGeom>
            <a:avLst/>
            <a:gdLst>
              <a:gd name="T0" fmla="*/ 103 w 112"/>
              <a:gd name="T1" fmla="*/ 47 h 112"/>
              <a:gd name="T2" fmla="*/ 106 w 112"/>
              <a:gd name="T3" fmla="*/ 36 h 112"/>
              <a:gd name="T4" fmla="*/ 102 w 112"/>
              <a:gd name="T5" fmla="*/ 22 h 112"/>
              <a:gd name="T6" fmla="*/ 92 w 112"/>
              <a:gd name="T7" fmla="*/ 25 h 112"/>
              <a:gd name="T8" fmla="*/ 90 w 112"/>
              <a:gd name="T9" fmla="*/ 14 h 112"/>
              <a:gd name="T10" fmla="*/ 79 w 112"/>
              <a:gd name="T11" fmla="*/ 4 h 112"/>
              <a:gd name="T12" fmla="*/ 71 w 112"/>
              <a:gd name="T13" fmla="*/ 11 h 112"/>
              <a:gd name="T14" fmla="*/ 64 w 112"/>
              <a:gd name="T15" fmla="*/ 3 h 112"/>
              <a:gd name="T16" fmla="*/ 50 w 112"/>
              <a:gd name="T17" fmla="*/ 0 h 112"/>
              <a:gd name="T18" fmla="*/ 47 w 112"/>
              <a:gd name="T19" fmla="*/ 10 h 112"/>
              <a:gd name="T20" fmla="*/ 37 w 112"/>
              <a:gd name="T21" fmla="*/ 6 h 112"/>
              <a:gd name="T22" fmla="*/ 23 w 112"/>
              <a:gd name="T23" fmla="*/ 11 h 112"/>
              <a:gd name="T24" fmla="*/ 25 w 112"/>
              <a:gd name="T25" fmla="*/ 20 h 112"/>
              <a:gd name="T26" fmla="*/ 14 w 112"/>
              <a:gd name="T27" fmla="*/ 22 h 112"/>
              <a:gd name="T28" fmla="*/ 5 w 112"/>
              <a:gd name="T29" fmla="*/ 33 h 112"/>
              <a:gd name="T30" fmla="*/ 12 w 112"/>
              <a:gd name="T31" fmla="*/ 41 h 112"/>
              <a:gd name="T32" fmla="*/ 3 w 112"/>
              <a:gd name="T33" fmla="*/ 48 h 112"/>
              <a:gd name="T34" fmla="*/ 0 w 112"/>
              <a:gd name="T35" fmla="*/ 62 h 112"/>
              <a:gd name="T36" fmla="*/ 10 w 112"/>
              <a:gd name="T37" fmla="*/ 65 h 112"/>
              <a:gd name="T38" fmla="*/ 6 w 112"/>
              <a:gd name="T39" fmla="*/ 75 h 112"/>
              <a:gd name="T40" fmla="*/ 11 w 112"/>
              <a:gd name="T41" fmla="*/ 89 h 112"/>
              <a:gd name="T42" fmla="*/ 21 w 112"/>
              <a:gd name="T43" fmla="*/ 87 h 112"/>
              <a:gd name="T44" fmla="*/ 23 w 112"/>
              <a:gd name="T45" fmla="*/ 98 h 112"/>
              <a:gd name="T46" fmla="*/ 34 w 112"/>
              <a:gd name="T47" fmla="*/ 108 h 112"/>
              <a:gd name="T48" fmla="*/ 41 w 112"/>
              <a:gd name="T49" fmla="*/ 101 h 112"/>
              <a:gd name="T50" fmla="*/ 48 w 112"/>
              <a:gd name="T51" fmla="*/ 109 h 112"/>
              <a:gd name="T52" fmla="*/ 63 w 112"/>
              <a:gd name="T53" fmla="*/ 112 h 112"/>
              <a:gd name="T54" fmla="*/ 66 w 112"/>
              <a:gd name="T55" fmla="*/ 102 h 112"/>
              <a:gd name="T56" fmla="*/ 76 w 112"/>
              <a:gd name="T57" fmla="*/ 106 h 112"/>
              <a:gd name="T58" fmla="*/ 90 w 112"/>
              <a:gd name="T59" fmla="*/ 101 h 112"/>
              <a:gd name="T60" fmla="*/ 88 w 112"/>
              <a:gd name="T61" fmla="*/ 91 h 112"/>
              <a:gd name="T62" fmla="*/ 98 w 112"/>
              <a:gd name="T63" fmla="*/ 89 h 112"/>
              <a:gd name="T64" fmla="*/ 108 w 112"/>
              <a:gd name="T65" fmla="*/ 78 h 112"/>
              <a:gd name="T66" fmla="*/ 101 w 112"/>
              <a:gd name="T67" fmla="*/ 71 h 112"/>
              <a:gd name="T68" fmla="*/ 110 w 112"/>
              <a:gd name="T69" fmla="*/ 64 h 112"/>
              <a:gd name="T70" fmla="*/ 112 w 112"/>
              <a:gd name="T71" fmla="*/ 49 h 112"/>
              <a:gd name="T72" fmla="*/ 56 w 112"/>
              <a:gd name="T73" fmla="*/ 86 h 112"/>
              <a:gd name="T74" fmla="*/ 56 w 112"/>
              <a:gd name="T75" fmla="*/ 26 h 112"/>
              <a:gd name="T76" fmla="*/ 56 w 112"/>
              <a:gd name="T77" fmla="*/ 8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112">
                <a:moveTo>
                  <a:pt x="110" y="47"/>
                </a:moveTo>
                <a:cubicBezTo>
                  <a:pt x="103" y="47"/>
                  <a:pt x="103" y="47"/>
                  <a:pt x="103" y="47"/>
                </a:cubicBezTo>
                <a:cubicBezTo>
                  <a:pt x="102" y="44"/>
                  <a:pt x="101" y="42"/>
                  <a:pt x="101" y="39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8" y="35"/>
                  <a:pt x="108" y="34"/>
                  <a:pt x="107" y="32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1" y="21"/>
                  <a:pt x="99" y="20"/>
                  <a:pt x="98" y="21"/>
                </a:cubicBezTo>
                <a:cubicBezTo>
                  <a:pt x="92" y="25"/>
                  <a:pt x="92" y="25"/>
                  <a:pt x="92" y="25"/>
                </a:cubicBezTo>
                <a:cubicBezTo>
                  <a:pt x="90" y="23"/>
                  <a:pt x="88" y="21"/>
                  <a:pt x="87" y="20"/>
                </a:cubicBezTo>
                <a:cubicBezTo>
                  <a:pt x="90" y="14"/>
                  <a:pt x="90" y="14"/>
                  <a:pt x="90" y="14"/>
                </a:cubicBezTo>
                <a:cubicBezTo>
                  <a:pt x="91" y="12"/>
                  <a:pt x="90" y="11"/>
                  <a:pt x="89" y="10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3"/>
                  <a:pt x="76" y="4"/>
                  <a:pt x="75" y="5"/>
                </a:cubicBezTo>
                <a:cubicBezTo>
                  <a:pt x="71" y="11"/>
                  <a:pt x="71" y="11"/>
                  <a:pt x="71" y="11"/>
                </a:cubicBezTo>
                <a:cubicBezTo>
                  <a:pt x="69" y="10"/>
                  <a:pt x="67" y="10"/>
                  <a:pt x="64" y="9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7" y="1"/>
                  <a:pt x="47" y="3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10"/>
                  <a:pt x="42" y="11"/>
                  <a:pt x="40" y="12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4"/>
                  <a:pt x="34" y="4"/>
                  <a:pt x="33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21" y="11"/>
                  <a:pt x="21" y="13"/>
                  <a:pt x="2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22"/>
                  <a:pt x="22" y="24"/>
                  <a:pt x="20" y="26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1" y="22"/>
                  <a:pt x="10" y="23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35"/>
                  <a:pt x="4" y="36"/>
                  <a:pt x="6" y="37"/>
                </a:cubicBezTo>
                <a:cubicBezTo>
                  <a:pt x="12" y="41"/>
                  <a:pt x="12" y="41"/>
                  <a:pt x="12" y="41"/>
                </a:cubicBezTo>
                <a:cubicBezTo>
                  <a:pt x="11" y="43"/>
                  <a:pt x="10" y="45"/>
                  <a:pt x="10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2" y="65"/>
                  <a:pt x="3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1" y="68"/>
                  <a:pt x="11" y="70"/>
                  <a:pt x="12" y="72"/>
                </a:cubicBezTo>
                <a:cubicBezTo>
                  <a:pt x="6" y="75"/>
                  <a:pt x="6" y="75"/>
                  <a:pt x="6" y="75"/>
                </a:cubicBezTo>
                <a:cubicBezTo>
                  <a:pt x="5" y="76"/>
                  <a:pt x="5" y="78"/>
                  <a:pt x="5" y="79"/>
                </a:cubicBezTo>
                <a:cubicBezTo>
                  <a:pt x="11" y="89"/>
                  <a:pt x="11" y="89"/>
                  <a:pt x="11" y="89"/>
                </a:cubicBezTo>
                <a:cubicBezTo>
                  <a:pt x="12" y="91"/>
                  <a:pt x="14" y="91"/>
                  <a:pt x="15" y="90"/>
                </a:cubicBezTo>
                <a:cubicBezTo>
                  <a:pt x="21" y="87"/>
                  <a:pt x="21" y="87"/>
                  <a:pt x="21" y="87"/>
                </a:cubicBezTo>
                <a:cubicBezTo>
                  <a:pt x="23" y="89"/>
                  <a:pt x="24" y="91"/>
                  <a:pt x="26" y="92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9"/>
                  <a:pt x="23" y="101"/>
                  <a:pt x="24" y="102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5" y="108"/>
                  <a:pt x="37" y="108"/>
                  <a:pt x="38" y="106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4" y="101"/>
                  <a:pt x="46" y="102"/>
                  <a:pt x="48" y="102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11"/>
                  <a:pt x="50" y="112"/>
                  <a:pt x="51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64" y="112"/>
                  <a:pt x="66" y="111"/>
                  <a:pt x="66" y="109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8" y="102"/>
                  <a:pt x="70" y="101"/>
                  <a:pt x="73" y="100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7" y="107"/>
                  <a:pt x="79" y="108"/>
                  <a:pt x="80" y="107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1" y="100"/>
                  <a:pt x="92" y="99"/>
                  <a:pt x="91" y="97"/>
                </a:cubicBezTo>
                <a:cubicBezTo>
                  <a:pt x="88" y="91"/>
                  <a:pt x="88" y="91"/>
                  <a:pt x="88" y="91"/>
                </a:cubicBezTo>
                <a:cubicBezTo>
                  <a:pt x="89" y="90"/>
                  <a:pt x="91" y="88"/>
                  <a:pt x="93" y="86"/>
                </a:cubicBezTo>
                <a:cubicBezTo>
                  <a:pt x="98" y="89"/>
                  <a:pt x="98" y="89"/>
                  <a:pt x="98" y="89"/>
                </a:cubicBezTo>
                <a:cubicBezTo>
                  <a:pt x="100" y="90"/>
                  <a:pt x="102" y="90"/>
                  <a:pt x="102" y="8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8" y="75"/>
                  <a:pt x="107" y="74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02" y="69"/>
                  <a:pt x="102" y="66"/>
                  <a:pt x="103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4"/>
                  <a:pt x="112" y="63"/>
                  <a:pt x="112" y="61"/>
                </a:cubicBezTo>
                <a:cubicBezTo>
                  <a:pt x="112" y="49"/>
                  <a:pt x="112" y="49"/>
                  <a:pt x="112" y="49"/>
                </a:cubicBezTo>
                <a:cubicBezTo>
                  <a:pt x="112" y="48"/>
                  <a:pt x="111" y="47"/>
                  <a:pt x="110" y="47"/>
                </a:cubicBezTo>
                <a:close/>
                <a:moveTo>
                  <a:pt x="56" y="86"/>
                </a:moveTo>
                <a:cubicBezTo>
                  <a:pt x="40" y="86"/>
                  <a:pt x="26" y="72"/>
                  <a:pt x="26" y="56"/>
                </a:cubicBezTo>
                <a:cubicBezTo>
                  <a:pt x="26" y="39"/>
                  <a:pt x="40" y="26"/>
                  <a:pt x="56" y="26"/>
                </a:cubicBezTo>
                <a:cubicBezTo>
                  <a:pt x="73" y="26"/>
                  <a:pt x="86" y="39"/>
                  <a:pt x="86" y="56"/>
                </a:cubicBezTo>
                <a:cubicBezTo>
                  <a:pt x="86" y="72"/>
                  <a:pt x="73" y="86"/>
                  <a:pt x="56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08" tIns="60954" rIns="121908" bIns="60954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9864445" y="3566208"/>
            <a:ext cx="419100" cy="408517"/>
            <a:chOff x="8175625" y="987426"/>
            <a:chExt cx="314325" cy="306388"/>
          </a:xfrm>
          <a:solidFill>
            <a:schemeClr val="bg1"/>
          </a:solidFill>
        </p:grpSpPr>
        <p:sp>
          <p:nvSpPr>
            <p:cNvPr id="59" name="Freeform 104"/>
            <p:cNvSpPr>
              <a:spLocks/>
            </p:cNvSpPr>
            <p:nvPr/>
          </p:nvSpPr>
          <p:spPr bwMode="auto">
            <a:xfrm>
              <a:off x="8258175" y="1144588"/>
              <a:ext cx="42863" cy="98425"/>
            </a:xfrm>
            <a:custGeom>
              <a:avLst/>
              <a:gdLst>
                <a:gd name="T0" fmla="*/ 11 w 19"/>
                <a:gd name="T1" fmla="*/ 43 h 43"/>
                <a:gd name="T2" fmla="*/ 19 w 19"/>
                <a:gd name="T3" fmla="*/ 43 h 43"/>
                <a:gd name="T4" fmla="*/ 19 w 19"/>
                <a:gd name="T5" fmla="*/ 0 h 43"/>
                <a:gd name="T6" fmla="*/ 12 w 19"/>
                <a:gd name="T7" fmla="*/ 0 h 43"/>
                <a:gd name="T8" fmla="*/ 11 w 19"/>
                <a:gd name="T9" fmla="*/ 4 h 43"/>
                <a:gd name="T10" fmla="*/ 8 w 19"/>
                <a:gd name="T11" fmla="*/ 7 h 43"/>
                <a:gd name="T12" fmla="*/ 4 w 19"/>
                <a:gd name="T13" fmla="*/ 8 h 43"/>
                <a:gd name="T14" fmla="*/ 0 w 19"/>
                <a:gd name="T15" fmla="*/ 9 h 43"/>
                <a:gd name="T16" fmla="*/ 0 w 19"/>
                <a:gd name="T17" fmla="*/ 15 h 43"/>
                <a:gd name="T18" fmla="*/ 11 w 19"/>
                <a:gd name="T19" fmla="*/ 15 h 43"/>
                <a:gd name="T20" fmla="*/ 11 w 19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3">
                  <a:moveTo>
                    <a:pt x="11" y="43"/>
                  </a:moveTo>
                  <a:cubicBezTo>
                    <a:pt x="19" y="43"/>
                    <a:pt x="19" y="43"/>
                    <a:pt x="19" y="4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4" y="8"/>
                  </a:cubicBezTo>
                  <a:cubicBezTo>
                    <a:pt x="3" y="9"/>
                    <a:pt x="1" y="9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5"/>
                    <a:pt x="11" y="15"/>
                    <a:pt x="11" y="15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105"/>
            <p:cNvSpPr>
              <a:spLocks/>
            </p:cNvSpPr>
            <p:nvPr/>
          </p:nvSpPr>
          <p:spPr bwMode="auto">
            <a:xfrm>
              <a:off x="8324850" y="1144588"/>
              <a:ext cx="71438" cy="98425"/>
            </a:xfrm>
            <a:custGeom>
              <a:avLst/>
              <a:gdLst>
                <a:gd name="T0" fmla="*/ 21 w 31"/>
                <a:gd name="T1" fmla="*/ 34 h 43"/>
                <a:gd name="T2" fmla="*/ 18 w 31"/>
                <a:gd name="T3" fmla="*/ 36 h 43"/>
                <a:gd name="T4" fmla="*/ 15 w 31"/>
                <a:gd name="T5" fmla="*/ 36 h 43"/>
                <a:gd name="T6" fmla="*/ 11 w 31"/>
                <a:gd name="T7" fmla="*/ 35 h 43"/>
                <a:gd name="T8" fmla="*/ 8 w 31"/>
                <a:gd name="T9" fmla="*/ 30 h 43"/>
                <a:gd name="T10" fmla="*/ 0 w 31"/>
                <a:gd name="T11" fmla="*/ 30 h 43"/>
                <a:gd name="T12" fmla="*/ 1 w 31"/>
                <a:gd name="T13" fmla="*/ 36 h 43"/>
                <a:gd name="T14" fmla="*/ 5 w 31"/>
                <a:gd name="T15" fmla="*/ 40 h 43"/>
                <a:gd name="T16" fmla="*/ 10 w 31"/>
                <a:gd name="T17" fmla="*/ 43 h 43"/>
                <a:gd name="T18" fmla="*/ 15 w 31"/>
                <a:gd name="T19" fmla="*/ 43 h 43"/>
                <a:gd name="T20" fmla="*/ 22 w 31"/>
                <a:gd name="T21" fmla="*/ 42 h 43"/>
                <a:gd name="T22" fmla="*/ 27 w 31"/>
                <a:gd name="T23" fmla="*/ 39 h 43"/>
                <a:gd name="T24" fmla="*/ 30 w 31"/>
                <a:gd name="T25" fmla="*/ 34 h 43"/>
                <a:gd name="T26" fmla="*/ 31 w 31"/>
                <a:gd name="T27" fmla="*/ 28 h 43"/>
                <a:gd name="T28" fmla="*/ 30 w 31"/>
                <a:gd name="T29" fmla="*/ 23 h 43"/>
                <a:gd name="T30" fmla="*/ 28 w 31"/>
                <a:gd name="T31" fmla="*/ 18 h 43"/>
                <a:gd name="T32" fmla="*/ 24 w 31"/>
                <a:gd name="T33" fmla="*/ 15 h 43"/>
                <a:gd name="T34" fmla="*/ 18 w 31"/>
                <a:gd name="T35" fmla="*/ 14 h 43"/>
                <a:gd name="T36" fmla="*/ 14 w 31"/>
                <a:gd name="T37" fmla="*/ 14 h 43"/>
                <a:gd name="T38" fmla="*/ 10 w 31"/>
                <a:gd name="T39" fmla="*/ 17 h 43"/>
                <a:gd name="T40" fmla="*/ 10 w 31"/>
                <a:gd name="T41" fmla="*/ 17 h 43"/>
                <a:gd name="T42" fmla="*/ 11 w 31"/>
                <a:gd name="T43" fmla="*/ 7 h 43"/>
                <a:gd name="T44" fmla="*/ 29 w 31"/>
                <a:gd name="T45" fmla="*/ 7 h 43"/>
                <a:gd name="T46" fmla="*/ 29 w 31"/>
                <a:gd name="T47" fmla="*/ 0 h 43"/>
                <a:gd name="T48" fmla="*/ 5 w 31"/>
                <a:gd name="T49" fmla="*/ 0 h 43"/>
                <a:gd name="T50" fmla="*/ 1 w 31"/>
                <a:gd name="T51" fmla="*/ 24 h 43"/>
                <a:gd name="T52" fmla="*/ 9 w 31"/>
                <a:gd name="T53" fmla="*/ 24 h 43"/>
                <a:gd name="T54" fmla="*/ 12 w 31"/>
                <a:gd name="T55" fmla="*/ 21 h 43"/>
                <a:gd name="T56" fmla="*/ 15 w 31"/>
                <a:gd name="T57" fmla="*/ 20 h 43"/>
                <a:gd name="T58" fmla="*/ 18 w 31"/>
                <a:gd name="T59" fmla="*/ 21 h 43"/>
                <a:gd name="T60" fmla="*/ 21 w 31"/>
                <a:gd name="T61" fmla="*/ 23 h 43"/>
                <a:gd name="T62" fmla="*/ 22 w 31"/>
                <a:gd name="T63" fmla="*/ 25 h 43"/>
                <a:gd name="T64" fmla="*/ 23 w 31"/>
                <a:gd name="T65" fmla="*/ 28 h 43"/>
                <a:gd name="T66" fmla="*/ 22 w 31"/>
                <a:gd name="T67" fmla="*/ 31 h 43"/>
                <a:gd name="T68" fmla="*/ 21 w 31"/>
                <a:gd name="T69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43">
                  <a:moveTo>
                    <a:pt x="21" y="34"/>
                  </a:moveTo>
                  <a:cubicBezTo>
                    <a:pt x="20" y="35"/>
                    <a:pt x="19" y="35"/>
                    <a:pt x="18" y="36"/>
                  </a:cubicBezTo>
                  <a:cubicBezTo>
                    <a:pt x="17" y="36"/>
                    <a:pt x="16" y="36"/>
                    <a:pt x="15" y="36"/>
                  </a:cubicBezTo>
                  <a:cubicBezTo>
                    <a:pt x="13" y="36"/>
                    <a:pt x="12" y="36"/>
                    <a:pt x="11" y="35"/>
                  </a:cubicBezTo>
                  <a:cubicBezTo>
                    <a:pt x="9" y="34"/>
                    <a:pt x="9" y="32"/>
                    <a:pt x="8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0" y="34"/>
                    <a:pt x="1" y="36"/>
                  </a:cubicBezTo>
                  <a:cubicBezTo>
                    <a:pt x="2" y="38"/>
                    <a:pt x="3" y="39"/>
                    <a:pt x="5" y="40"/>
                  </a:cubicBezTo>
                  <a:cubicBezTo>
                    <a:pt x="6" y="41"/>
                    <a:pt x="8" y="42"/>
                    <a:pt x="10" y="43"/>
                  </a:cubicBezTo>
                  <a:cubicBezTo>
                    <a:pt x="11" y="43"/>
                    <a:pt x="13" y="43"/>
                    <a:pt x="15" y="43"/>
                  </a:cubicBezTo>
                  <a:cubicBezTo>
                    <a:pt x="18" y="43"/>
                    <a:pt x="20" y="43"/>
                    <a:pt x="22" y="42"/>
                  </a:cubicBezTo>
                  <a:cubicBezTo>
                    <a:pt x="23" y="42"/>
                    <a:pt x="25" y="41"/>
                    <a:pt x="27" y="39"/>
                  </a:cubicBezTo>
                  <a:cubicBezTo>
                    <a:pt x="28" y="38"/>
                    <a:pt x="29" y="36"/>
                    <a:pt x="30" y="34"/>
                  </a:cubicBezTo>
                  <a:cubicBezTo>
                    <a:pt x="31" y="32"/>
                    <a:pt x="31" y="30"/>
                    <a:pt x="31" y="28"/>
                  </a:cubicBezTo>
                  <a:cubicBezTo>
                    <a:pt x="31" y="26"/>
                    <a:pt x="31" y="24"/>
                    <a:pt x="30" y="23"/>
                  </a:cubicBezTo>
                  <a:cubicBezTo>
                    <a:pt x="30" y="21"/>
                    <a:pt x="29" y="19"/>
                    <a:pt x="28" y="18"/>
                  </a:cubicBezTo>
                  <a:cubicBezTo>
                    <a:pt x="27" y="17"/>
                    <a:pt x="25" y="16"/>
                    <a:pt x="24" y="15"/>
                  </a:cubicBezTo>
                  <a:cubicBezTo>
                    <a:pt x="22" y="14"/>
                    <a:pt x="20" y="14"/>
                    <a:pt x="18" y="14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2" y="15"/>
                    <a:pt x="11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2"/>
                    <a:pt x="11" y="22"/>
                    <a:pt x="12" y="21"/>
                  </a:cubicBezTo>
                  <a:cubicBezTo>
                    <a:pt x="13" y="21"/>
                    <a:pt x="14" y="20"/>
                    <a:pt x="15" y="20"/>
                  </a:cubicBezTo>
                  <a:cubicBezTo>
                    <a:pt x="16" y="20"/>
                    <a:pt x="18" y="20"/>
                    <a:pt x="18" y="21"/>
                  </a:cubicBezTo>
                  <a:cubicBezTo>
                    <a:pt x="19" y="21"/>
                    <a:pt x="20" y="22"/>
                    <a:pt x="21" y="23"/>
                  </a:cubicBezTo>
                  <a:cubicBezTo>
                    <a:pt x="21" y="23"/>
                    <a:pt x="22" y="24"/>
                    <a:pt x="22" y="25"/>
                  </a:cubicBezTo>
                  <a:cubicBezTo>
                    <a:pt x="23" y="26"/>
                    <a:pt x="23" y="27"/>
                    <a:pt x="23" y="28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2"/>
                    <a:pt x="21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Freeform 106"/>
            <p:cNvSpPr>
              <a:spLocks/>
            </p:cNvSpPr>
            <p:nvPr/>
          </p:nvSpPr>
          <p:spPr bwMode="auto">
            <a:xfrm>
              <a:off x="8232775" y="987426"/>
              <a:ext cx="36513" cy="63500"/>
            </a:xfrm>
            <a:custGeom>
              <a:avLst/>
              <a:gdLst>
                <a:gd name="T0" fmla="*/ 3 w 16"/>
                <a:gd name="T1" fmla="*/ 28 h 28"/>
                <a:gd name="T2" fmla="*/ 13 w 16"/>
                <a:gd name="T3" fmla="*/ 28 h 28"/>
                <a:gd name="T4" fmla="*/ 16 w 16"/>
                <a:gd name="T5" fmla="*/ 25 h 28"/>
                <a:gd name="T6" fmla="*/ 16 w 16"/>
                <a:gd name="T7" fmla="*/ 3 h 28"/>
                <a:gd name="T8" fmla="*/ 13 w 16"/>
                <a:gd name="T9" fmla="*/ 0 h 28"/>
                <a:gd name="T10" fmla="*/ 3 w 16"/>
                <a:gd name="T11" fmla="*/ 0 h 28"/>
                <a:gd name="T12" fmla="*/ 0 w 16"/>
                <a:gd name="T13" fmla="*/ 3 h 28"/>
                <a:gd name="T14" fmla="*/ 0 w 16"/>
                <a:gd name="T15" fmla="*/ 25 h 28"/>
                <a:gd name="T16" fmla="*/ 3 w 16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8">
                  <a:moveTo>
                    <a:pt x="3" y="28"/>
                  </a:move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6" y="27"/>
                    <a:pt x="16" y="2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4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8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Freeform 107"/>
            <p:cNvSpPr>
              <a:spLocks/>
            </p:cNvSpPr>
            <p:nvPr/>
          </p:nvSpPr>
          <p:spPr bwMode="auto">
            <a:xfrm>
              <a:off x="8396288" y="987426"/>
              <a:ext cx="36513" cy="63500"/>
            </a:xfrm>
            <a:custGeom>
              <a:avLst/>
              <a:gdLst>
                <a:gd name="T0" fmla="*/ 3 w 16"/>
                <a:gd name="T1" fmla="*/ 28 h 28"/>
                <a:gd name="T2" fmla="*/ 13 w 16"/>
                <a:gd name="T3" fmla="*/ 28 h 28"/>
                <a:gd name="T4" fmla="*/ 16 w 16"/>
                <a:gd name="T5" fmla="*/ 25 h 28"/>
                <a:gd name="T6" fmla="*/ 16 w 16"/>
                <a:gd name="T7" fmla="*/ 3 h 28"/>
                <a:gd name="T8" fmla="*/ 13 w 16"/>
                <a:gd name="T9" fmla="*/ 0 h 28"/>
                <a:gd name="T10" fmla="*/ 3 w 16"/>
                <a:gd name="T11" fmla="*/ 0 h 28"/>
                <a:gd name="T12" fmla="*/ 0 w 16"/>
                <a:gd name="T13" fmla="*/ 3 h 28"/>
                <a:gd name="T14" fmla="*/ 0 w 16"/>
                <a:gd name="T15" fmla="*/ 25 h 28"/>
                <a:gd name="T16" fmla="*/ 3 w 16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8">
                  <a:moveTo>
                    <a:pt x="3" y="28"/>
                  </a:move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6" y="27"/>
                    <a:pt x="16" y="2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2"/>
                    <a:pt x="14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8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3" name="Freeform 108"/>
            <p:cNvSpPr>
              <a:spLocks noEditPoints="1"/>
            </p:cNvSpPr>
            <p:nvPr/>
          </p:nvSpPr>
          <p:spPr bwMode="auto">
            <a:xfrm>
              <a:off x="8175625" y="1012826"/>
              <a:ext cx="314325" cy="280988"/>
            </a:xfrm>
            <a:custGeom>
              <a:avLst/>
              <a:gdLst>
                <a:gd name="T0" fmla="*/ 121 w 137"/>
                <a:gd name="T1" fmla="*/ 0 h 122"/>
                <a:gd name="T2" fmla="*/ 117 w 137"/>
                <a:gd name="T3" fmla="*/ 0 h 122"/>
                <a:gd name="T4" fmla="*/ 117 w 137"/>
                <a:gd name="T5" fmla="*/ 14 h 122"/>
                <a:gd name="T6" fmla="*/ 109 w 137"/>
                <a:gd name="T7" fmla="*/ 23 h 122"/>
                <a:gd name="T8" fmla="*/ 99 w 137"/>
                <a:gd name="T9" fmla="*/ 23 h 122"/>
                <a:gd name="T10" fmla="*/ 90 w 137"/>
                <a:gd name="T11" fmla="*/ 14 h 122"/>
                <a:gd name="T12" fmla="*/ 90 w 137"/>
                <a:gd name="T13" fmla="*/ 0 h 122"/>
                <a:gd name="T14" fmla="*/ 46 w 137"/>
                <a:gd name="T15" fmla="*/ 0 h 122"/>
                <a:gd name="T16" fmla="*/ 46 w 137"/>
                <a:gd name="T17" fmla="*/ 14 h 122"/>
                <a:gd name="T18" fmla="*/ 38 w 137"/>
                <a:gd name="T19" fmla="*/ 23 h 122"/>
                <a:gd name="T20" fmla="*/ 28 w 137"/>
                <a:gd name="T21" fmla="*/ 23 h 122"/>
                <a:gd name="T22" fmla="*/ 20 w 137"/>
                <a:gd name="T23" fmla="*/ 14 h 122"/>
                <a:gd name="T24" fmla="*/ 20 w 137"/>
                <a:gd name="T25" fmla="*/ 0 h 122"/>
                <a:gd name="T26" fmla="*/ 16 w 137"/>
                <a:gd name="T27" fmla="*/ 0 h 122"/>
                <a:gd name="T28" fmla="*/ 0 w 137"/>
                <a:gd name="T29" fmla="*/ 16 h 122"/>
                <a:gd name="T30" fmla="*/ 0 w 137"/>
                <a:gd name="T31" fmla="*/ 46 h 122"/>
                <a:gd name="T32" fmla="*/ 0 w 137"/>
                <a:gd name="T33" fmla="*/ 106 h 122"/>
                <a:gd name="T34" fmla="*/ 16 w 137"/>
                <a:gd name="T35" fmla="*/ 122 h 122"/>
                <a:gd name="T36" fmla="*/ 121 w 137"/>
                <a:gd name="T37" fmla="*/ 122 h 122"/>
                <a:gd name="T38" fmla="*/ 137 w 137"/>
                <a:gd name="T39" fmla="*/ 106 h 122"/>
                <a:gd name="T40" fmla="*/ 137 w 137"/>
                <a:gd name="T41" fmla="*/ 46 h 122"/>
                <a:gd name="T42" fmla="*/ 137 w 137"/>
                <a:gd name="T43" fmla="*/ 16 h 122"/>
                <a:gd name="T44" fmla="*/ 121 w 137"/>
                <a:gd name="T45" fmla="*/ 0 h 122"/>
                <a:gd name="T46" fmla="*/ 127 w 137"/>
                <a:gd name="T47" fmla="*/ 106 h 122"/>
                <a:gd name="T48" fmla="*/ 121 w 137"/>
                <a:gd name="T49" fmla="*/ 112 h 122"/>
                <a:gd name="T50" fmla="*/ 16 w 137"/>
                <a:gd name="T51" fmla="*/ 112 h 122"/>
                <a:gd name="T52" fmla="*/ 10 w 137"/>
                <a:gd name="T53" fmla="*/ 106 h 122"/>
                <a:gd name="T54" fmla="*/ 10 w 137"/>
                <a:gd name="T55" fmla="*/ 46 h 122"/>
                <a:gd name="T56" fmla="*/ 127 w 137"/>
                <a:gd name="T57" fmla="*/ 46 h 122"/>
                <a:gd name="T58" fmla="*/ 127 w 137"/>
                <a:gd name="T59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22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9"/>
                    <a:pt x="113" y="23"/>
                    <a:pt x="10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4" y="23"/>
                    <a:pt x="90" y="19"/>
                    <a:pt x="90" y="1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9"/>
                    <a:pt x="42" y="23"/>
                    <a:pt x="3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3" y="23"/>
                    <a:pt x="20" y="19"/>
                    <a:pt x="2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2"/>
                    <a:pt x="16" y="122"/>
                  </a:cubicBezTo>
                  <a:cubicBezTo>
                    <a:pt x="121" y="122"/>
                    <a:pt x="121" y="122"/>
                    <a:pt x="121" y="122"/>
                  </a:cubicBezTo>
                  <a:cubicBezTo>
                    <a:pt x="129" y="122"/>
                    <a:pt x="137" y="115"/>
                    <a:pt x="137" y="10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7" y="7"/>
                    <a:pt x="129" y="0"/>
                    <a:pt x="121" y="0"/>
                  </a:cubicBezTo>
                  <a:close/>
                  <a:moveTo>
                    <a:pt x="127" y="106"/>
                  </a:moveTo>
                  <a:cubicBezTo>
                    <a:pt x="127" y="109"/>
                    <a:pt x="124" y="112"/>
                    <a:pt x="121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3" y="112"/>
                    <a:pt x="10" y="109"/>
                    <a:pt x="10" y="10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27" y="46"/>
                    <a:pt x="127" y="46"/>
                    <a:pt x="127" y="46"/>
                  </a:cubicBezTo>
                  <a:lnTo>
                    <a:pt x="127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4" name="Rectangle 29">
            <a:extLst>
              <a:ext uri="{FF2B5EF4-FFF2-40B4-BE49-F238E27FC236}">
                <a16:creationId xmlns:a16="http://schemas.microsoft.com/office/drawing/2014/main" xmlns="" id="{EC49B0B7-95A6-4266-BC65-AAFEB41DAEE1}"/>
              </a:ext>
            </a:extLst>
          </p:cNvPr>
          <p:cNvSpPr/>
          <p:nvPr/>
        </p:nvSpPr>
        <p:spPr>
          <a:xfrm>
            <a:off x="910493" y="5199996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Rectangle 30">
            <a:extLst>
              <a:ext uri="{FF2B5EF4-FFF2-40B4-BE49-F238E27FC236}">
                <a16:creationId xmlns:a16="http://schemas.microsoft.com/office/drawing/2014/main" xmlns="" id="{89DD1048-B236-4DF8-BE40-D9B134AFF8E5}"/>
              </a:ext>
            </a:extLst>
          </p:cNvPr>
          <p:cNvSpPr/>
          <p:nvPr/>
        </p:nvSpPr>
        <p:spPr>
          <a:xfrm>
            <a:off x="910493" y="4859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Rectangle 29">
            <a:extLst>
              <a:ext uri="{FF2B5EF4-FFF2-40B4-BE49-F238E27FC236}">
                <a16:creationId xmlns:a16="http://schemas.microsoft.com/office/drawing/2014/main" xmlns="" id="{B26D2145-0070-47F5-B5BE-8C8DB05BEB1D}"/>
              </a:ext>
            </a:extLst>
          </p:cNvPr>
          <p:cNvSpPr/>
          <p:nvPr/>
        </p:nvSpPr>
        <p:spPr>
          <a:xfrm>
            <a:off x="2885601" y="5199996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Rectangle 30">
            <a:extLst>
              <a:ext uri="{FF2B5EF4-FFF2-40B4-BE49-F238E27FC236}">
                <a16:creationId xmlns:a16="http://schemas.microsoft.com/office/drawing/2014/main" xmlns="" id="{79F738B9-E778-4D92-8A6D-1885A0262E64}"/>
              </a:ext>
            </a:extLst>
          </p:cNvPr>
          <p:cNvSpPr/>
          <p:nvPr/>
        </p:nvSpPr>
        <p:spPr>
          <a:xfrm>
            <a:off x="2885601" y="4859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Rectangle 29">
            <a:extLst>
              <a:ext uri="{FF2B5EF4-FFF2-40B4-BE49-F238E27FC236}">
                <a16:creationId xmlns:a16="http://schemas.microsoft.com/office/drawing/2014/main" xmlns="" id="{C9491485-25E9-4656-ACFC-DC4FFCDA7F71}"/>
              </a:ext>
            </a:extLst>
          </p:cNvPr>
          <p:cNvSpPr/>
          <p:nvPr/>
        </p:nvSpPr>
        <p:spPr>
          <a:xfrm>
            <a:off x="4814938" y="5199996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Rectangle 30">
            <a:extLst>
              <a:ext uri="{FF2B5EF4-FFF2-40B4-BE49-F238E27FC236}">
                <a16:creationId xmlns:a16="http://schemas.microsoft.com/office/drawing/2014/main" xmlns="" id="{F5EE62A1-20B6-4E74-A8D6-D39A5D7494E6}"/>
              </a:ext>
            </a:extLst>
          </p:cNvPr>
          <p:cNvSpPr/>
          <p:nvPr/>
        </p:nvSpPr>
        <p:spPr>
          <a:xfrm>
            <a:off x="4814938" y="4859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Rectangle 29">
            <a:extLst>
              <a:ext uri="{FF2B5EF4-FFF2-40B4-BE49-F238E27FC236}">
                <a16:creationId xmlns:a16="http://schemas.microsoft.com/office/drawing/2014/main" xmlns="" id="{9494D338-4766-4D8B-B16D-AEA2A2EAE1B8}"/>
              </a:ext>
            </a:extLst>
          </p:cNvPr>
          <p:cNvSpPr/>
          <p:nvPr/>
        </p:nvSpPr>
        <p:spPr>
          <a:xfrm>
            <a:off x="6778882" y="5221822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Rectangle 30">
            <a:extLst>
              <a:ext uri="{FF2B5EF4-FFF2-40B4-BE49-F238E27FC236}">
                <a16:creationId xmlns:a16="http://schemas.microsoft.com/office/drawing/2014/main" xmlns="" id="{F9FD79B5-F879-4C46-9E56-666709654D15}"/>
              </a:ext>
            </a:extLst>
          </p:cNvPr>
          <p:cNvSpPr/>
          <p:nvPr/>
        </p:nvSpPr>
        <p:spPr>
          <a:xfrm>
            <a:off x="6778882" y="4881497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8" name="Rectangle 29">
            <a:extLst>
              <a:ext uri="{FF2B5EF4-FFF2-40B4-BE49-F238E27FC236}">
                <a16:creationId xmlns:a16="http://schemas.microsoft.com/office/drawing/2014/main" xmlns="" id="{5C3042E0-5F0F-485E-A3B8-150430991CAD}"/>
              </a:ext>
            </a:extLst>
          </p:cNvPr>
          <p:cNvSpPr/>
          <p:nvPr/>
        </p:nvSpPr>
        <p:spPr>
          <a:xfrm>
            <a:off x="8851055" y="5221822"/>
            <a:ext cx="2009488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Rectangle 30">
            <a:extLst>
              <a:ext uri="{FF2B5EF4-FFF2-40B4-BE49-F238E27FC236}">
                <a16:creationId xmlns:a16="http://schemas.microsoft.com/office/drawing/2014/main" xmlns="" id="{7728FCEE-6968-40C5-83CD-CA912BD2D193}"/>
              </a:ext>
            </a:extLst>
          </p:cNvPr>
          <p:cNvSpPr/>
          <p:nvPr/>
        </p:nvSpPr>
        <p:spPr>
          <a:xfrm>
            <a:off x="8851055" y="4881497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8" name="TextBox 8">
            <a:extLst>
              <a:ext uri="{FF2B5EF4-FFF2-40B4-BE49-F238E27FC236}">
                <a16:creationId xmlns:a16="http://schemas.microsoft.com/office/drawing/2014/main" xmlns="" id="{F2538A17-B2C3-4DF3-A49A-926F5213ED1D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636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 animBg="1"/>
      <p:bldP spid="69" grpId="0" animBg="1"/>
      <p:bldP spid="73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50" grpId="0" animBg="1"/>
      <p:bldP spid="51" grpId="0" animBg="1"/>
      <p:bldP spid="57" grpId="0" animBg="1"/>
      <p:bldP spid="64" grpId="0"/>
      <p:bldP spid="65" grpId="0"/>
      <p:bldP spid="67" grpId="0"/>
      <p:bldP spid="70" grpId="0"/>
      <p:bldP spid="71" grpId="0"/>
      <p:bldP spid="72" grpId="0"/>
      <p:bldP spid="74" grpId="0"/>
      <p:bldP spid="76" grpId="0"/>
      <p:bldP spid="78" grpId="0"/>
      <p:bldP spid="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7">
            <a:extLst>
              <a:ext uri="{FF2B5EF4-FFF2-40B4-BE49-F238E27FC236}">
                <a16:creationId xmlns:a16="http://schemas.microsoft.com/office/drawing/2014/main" xmlns="" id="{C22ABA3A-AEB8-4346-833F-ACB9B9AB4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855" y="4029279"/>
            <a:ext cx="9982293" cy="82525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>
            <a:noFill/>
          </a:ln>
          <a:extLst/>
        </p:spPr>
        <p:txBody>
          <a:bodyPr lIns="91412" tIns="45707" rIns="91412" bIns="45707" anchor="ctr"/>
          <a:lstStyle/>
          <a:p>
            <a:pPr algn="ctr" defTabSz="914006">
              <a:defRPr/>
            </a:pPr>
            <a:endParaRPr lang="en-US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椭圆 18">
            <a:extLst>
              <a:ext uri="{FF2B5EF4-FFF2-40B4-BE49-F238E27FC236}">
                <a16:creationId xmlns:a16="http://schemas.microsoft.com/office/drawing/2014/main" xmlns="" id="{B0993857-560A-4729-9E5B-82C67EE63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7176" y="3965798"/>
            <a:ext cx="179333" cy="17933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椭圆 19">
            <a:extLst>
              <a:ext uri="{FF2B5EF4-FFF2-40B4-BE49-F238E27FC236}">
                <a16:creationId xmlns:a16="http://schemas.microsoft.com/office/drawing/2014/main" xmlns="" id="{F3EF70DC-51E8-4F47-8CDE-2E0929552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7674" y="3965798"/>
            <a:ext cx="177745" cy="179333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椭圆 20">
            <a:extLst>
              <a:ext uri="{FF2B5EF4-FFF2-40B4-BE49-F238E27FC236}">
                <a16:creationId xmlns:a16="http://schemas.microsoft.com/office/drawing/2014/main" xmlns="" id="{A6B8FDF8-823C-49FC-96A8-11492C3DA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585" y="3965798"/>
            <a:ext cx="177745" cy="17933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椭圆 28">
            <a:extLst>
              <a:ext uri="{FF2B5EF4-FFF2-40B4-BE49-F238E27FC236}">
                <a16:creationId xmlns:a16="http://schemas.microsoft.com/office/drawing/2014/main" xmlns="" id="{92E7E86D-BA63-4407-A6F8-B36849A9B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5494" y="3965798"/>
            <a:ext cx="179332" cy="179333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25400" cmpd="sng">
            <a:solidFill>
              <a:srgbClr val="FFFFFF"/>
            </a:solidFill>
            <a:round/>
            <a:headEnd/>
            <a:tailEnd/>
          </a:ln>
        </p:spPr>
        <p:txBody>
          <a:bodyPr lIns="91412" tIns="45707" rIns="91412" bIns="45707" anchor="ctr"/>
          <a:lstStyle/>
          <a:p>
            <a:pPr algn="ctr" defTabSz="914006"/>
            <a:endParaRPr 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任意多边形 29">
            <a:extLst>
              <a:ext uri="{FF2B5EF4-FFF2-40B4-BE49-F238E27FC236}">
                <a16:creationId xmlns:a16="http://schemas.microsoft.com/office/drawing/2014/main" xmlns="" id="{44C31AFD-9EBE-4CA3-B9AA-EEFD3E3E8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7921" y="1999492"/>
            <a:ext cx="1366415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2015</a:t>
            </a:r>
            <a:endParaRPr lang="zh-CN" altLang="en-US" sz="2655" b="1" kern="0" dirty="0">
              <a:solidFill>
                <a:schemeClr val="accen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任意多边形 30">
            <a:extLst>
              <a:ext uri="{FF2B5EF4-FFF2-40B4-BE49-F238E27FC236}">
                <a16:creationId xmlns:a16="http://schemas.microsoft.com/office/drawing/2014/main" xmlns="" id="{81976894-F9C1-4105-8686-00ED32C97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8779" y="1999492"/>
            <a:ext cx="1366415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 smtClean="0">
                <a:solidFill>
                  <a:schemeClr val="accent4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2655" b="1" kern="0" dirty="0">
              <a:solidFill>
                <a:schemeClr val="accent4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任意多边形 31">
            <a:extLst>
              <a:ext uri="{FF2B5EF4-FFF2-40B4-BE49-F238E27FC236}">
                <a16:creationId xmlns:a16="http://schemas.microsoft.com/office/drawing/2014/main" xmlns="" id="{7336F3DA-ABDA-416C-A188-FE053EC6C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2067" y="1999492"/>
            <a:ext cx="1364829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 smtClean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2018</a:t>
            </a:r>
            <a:endParaRPr lang="zh-CN" altLang="en-US" sz="2655" b="1" kern="0" dirty="0">
              <a:solidFill>
                <a:schemeClr val="accent2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任意多边形 32">
            <a:extLst>
              <a:ext uri="{FF2B5EF4-FFF2-40B4-BE49-F238E27FC236}">
                <a16:creationId xmlns:a16="http://schemas.microsoft.com/office/drawing/2014/main" xmlns="" id="{F45483C7-BB52-451C-9CE6-C8AA12C95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6215" y="1999492"/>
            <a:ext cx="1364829" cy="1829821"/>
          </a:xfrm>
          <a:custGeom>
            <a:avLst/>
            <a:gdLst>
              <a:gd name="T0" fmla="*/ 683043 w 1057026"/>
              <a:gd name="T1" fmla="*/ 148780 h 1416380"/>
              <a:gd name="T2" fmla="*/ 154711 w 1057026"/>
              <a:gd name="T3" fmla="*/ 677112 h 1416380"/>
              <a:gd name="T4" fmla="*/ 683043 w 1057026"/>
              <a:gd name="T5" fmla="*/ 1205444 h 1416380"/>
              <a:gd name="T6" fmla="*/ 1211375 w 1057026"/>
              <a:gd name="T7" fmla="*/ 677112 h 1416380"/>
              <a:gd name="T8" fmla="*/ 683043 w 1057026"/>
              <a:gd name="T9" fmla="*/ 148780 h 1416380"/>
              <a:gd name="T10" fmla="*/ 683039 w 1057026"/>
              <a:gd name="T11" fmla="*/ 0 h 1416380"/>
              <a:gd name="T12" fmla="*/ 1166022 w 1057026"/>
              <a:gd name="T13" fmla="*/ 200058 h 1416380"/>
              <a:gd name="T14" fmla="*/ 1166022 w 1057026"/>
              <a:gd name="T15" fmla="*/ 1166023 h 1416380"/>
              <a:gd name="T16" fmla="*/ 683039 w 1057026"/>
              <a:gd name="T17" fmla="*/ 1830499 h 1416380"/>
              <a:gd name="T18" fmla="*/ 200056 w 1057026"/>
              <a:gd name="T19" fmla="*/ 1166023 h 1416380"/>
              <a:gd name="T20" fmla="*/ 200056 w 1057026"/>
              <a:gd name="T21" fmla="*/ 200058 h 1416380"/>
              <a:gd name="T22" fmla="*/ 683039 w 1057026"/>
              <a:gd name="T23" fmla="*/ 0 h 141638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57026"/>
              <a:gd name="T37" fmla="*/ 0 h 1416380"/>
              <a:gd name="T38" fmla="*/ 1057026 w 1057026"/>
              <a:gd name="T39" fmla="*/ 1416380 h 141638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57026" h="1416380">
                <a:moveTo>
                  <a:pt x="528516" y="115121"/>
                </a:moveTo>
                <a:cubicBezTo>
                  <a:pt x="302739" y="115121"/>
                  <a:pt x="119710" y="298150"/>
                  <a:pt x="119710" y="523927"/>
                </a:cubicBezTo>
                <a:cubicBezTo>
                  <a:pt x="119710" y="749704"/>
                  <a:pt x="302739" y="932733"/>
                  <a:pt x="528516" y="932733"/>
                </a:cubicBezTo>
                <a:cubicBezTo>
                  <a:pt x="754294" y="932733"/>
                  <a:pt x="937323" y="749704"/>
                  <a:pt x="937322" y="523927"/>
                </a:cubicBezTo>
                <a:cubicBezTo>
                  <a:pt x="937323" y="298150"/>
                  <a:pt x="754294" y="115121"/>
                  <a:pt x="528516" y="115121"/>
                </a:cubicBezTo>
                <a:close/>
                <a:moveTo>
                  <a:pt x="528513" y="0"/>
                </a:moveTo>
                <a:cubicBezTo>
                  <a:pt x="663772" y="0"/>
                  <a:pt x="799030" y="51599"/>
                  <a:pt x="902229" y="154798"/>
                </a:cubicBezTo>
                <a:cubicBezTo>
                  <a:pt x="1108626" y="361196"/>
                  <a:pt x="1108626" y="695832"/>
                  <a:pt x="902229" y="902230"/>
                </a:cubicBezTo>
                <a:cubicBezTo>
                  <a:pt x="754251" y="1050207"/>
                  <a:pt x="629680" y="1221591"/>
                  <a:pt x="528513" y="1416380"/>
                </a:cubicBezTo>
                <a:cubicBezTo>
                  <a:pt x="427347" y="1221591"/>
                  <a:pt x="302775" y="1050207"/>
                  <a:pt x="154797" y="902230"/>
                </a:cubicBezTo>
                <a:cubicBezTo>
                  <a:pt x="-51600" y="695832"/>
                  <a:pt x="-51600" y="361196"/>
                  <a:pt x="154797" y="154798"/>
                </a:cubicBezTo>
                <a:cubicBezTo>
                  <a:pt x="257996" y="51599"/>
                  <a:pt x="393254" y="0"/>
                  <a:pt x="528513" y="0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  <p:txBody>
          <a:bodyPr lIns="91412" tIns="0" rIns="91412" bIns="359889" anchor="ctr"/>
          <a:lstStyle/>
          <a:p>
            <a:pPr algn="ctr" defTabSz="914006">
              <a:defRPr/>
            </a:pPr>
            <a:r>
              <a:rPr lang="en-US" sz="2655" b="1" kern="0" dirty="0" smtClean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2019</a:t>
            </a:r>
            <a:endParaRPr lang="zh-CN" altLang="en-US" sz="2655" b="1" kern="0" dirty="0">
              <a:solidFill>
                <a:schemeClr val="accen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426D898-3419-43D8-B59E-462DEDC4A2D8}"/>
              </a:ext>
            </a:extLst>
          </p:cNvPr>
          <p:cNvGrpSpPr/>
          <p:nvPr/>
        </p:nvGrpSpPr>
        <p:grpSpPr>
          <a:xfrm>
            <a:off x="838862" y="4507090"/>
            <a:ext cx="1792281" cy="830281"/>
            <a:chOff x="11884" y="3191"/>
            <a:chExt cx="1638" cy="1308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92036F2B-AFFA-49FC-958F-63BC0CF8AFC3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TextBox 76">
              <a:extLst>
                <a:ext uri="{FF2B5EF4-FFF2-40B4-BE49-F238E27FC236}">
                  <a16:creationId xmlns:a16="http://schemas.microsoft.com/office/drawing/2014/main" xmlns="" id="{5C7704AA-D1AA-4C80-86BB-6ADA0F36540A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4F02CF6-B87F-48CD-A324-2C5C48975BF4}"/>
              </a:ext>
            </a:extLst>
          </p:cNvPr>
          <p:cNvGrpSpPr/>
          <p:nvPr/>
        </p:nvGrpSpPr>
        <p:grpSpPr>
          <a:xfrm>
            <a:off x="3503089" y="4507090"/>
            <a:ext cx="1792281" cy="830281"/>
            <a:chOff x="11884" y="3191"/>
            <a:chExt cx="1638" cy="1308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82778462-F4D5-4290-AFA6-CF7349E1A7D0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Box 76">
              <a:extLst>
                <a:ext uri="{FF2B5EF4-FFF2-40B4-BE49-F238E27FC236}">
                  <a16:creationId xmlns:a16="http://schemas.microsoft.com/office/drawing/2014/main" xmlns="" id="{206E302F-B371-4BC0-B6E6-6B0113143062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BCB73A5-B86A-4F34-9EDA-08E833625362}"/>
              </a:ext>
            </a:extLst>
          </p:cNvPr>
          <p:cNvGrpSpPr/>
          <p:nvPr/>
        </p:nvGrpSpPr>
        <p:grpSpPr>
          <a:xfrm>
            <a:off x="5978021" y="4540417"/>
            <a:ext cx="1792281" cy="830281"/>
            <a:chOff x="11884" y="3191"/>
            <a:chExt cx="1638" cy="1308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984B51F4-8E31-427E-BB3A-9E60592BCD93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TextBox 76">
              <a:extLst>
                <a:ext uri="{FF2B5EF4-FFF2-40B4-BE49-F238E27FC236}">
                  <a16:creationId xmlns:a16="http://schemas.microsoft.com/office/drawing/2014/main" xmlns="" id="{FE685E9B-3206-4F87-814A-2EEFC884FACC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0047C5A4-975E-4BBA-B2DD-97705A1677AB}"/>
              </a:ext>
            </a:extLst>
          </p:cNvPr>
          <p:cNvGrpSpPr/>
          <p:nvPr/>
        </p:nvGrpSpPr>
        <p:grpSpPr>
          <a:xfrm>
            <a:off x="8829353" y="4552337"/>
            <a:ext cx="1792281" cy="830281"/>
            <a:chOff x="11884" y="3191"/>
            <a:chExt cx="1638" cy="1308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857CE340-45DD-452A-92A7-5C2DD50C83BD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TextBox 76">
              <a:extLst>
                <a:ext uri="{FF2B5EF4-FFF2-40B4-BE49-F238E27FC236}">
                  <a16:creationId xmlns:a16="http://schemas.microsoft.com/office/drawing/2014/main" xmlns="" id="{A098690B-D99F-493E-BE75-03467C0AA980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sp>
        <p:nvSpPr>
          <p:cNvPr id="30" name="TextBox 8">
            <a:extLst>
              <a:ext uri="{FF2B5EF4-FFF2-40B4-BE49-F238E27FC236}">
                <a16:creationId xmlns:a16="http://schemas.microsoft.com/office/drawing/2014/main" xmlns="" id="{4720C053-7738-4CD1-ACD7-0A047BC888EC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DB1CD76-C89C-4531-B94D-6BBED33BB7CC}"/>
              </a:ext>
            </a:extLst>
          </p:cNvPr>
          <p:cNvGrpSpPr/>
          <p:nvPr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9" name="等腰三角形 38">
              <a:extLst>
                <a:ext uri="{FF2B5EF4-FFF2-40B4-BE49-F238E27FC236}">
                  <a16:creationId xmlns:a16="http://schemas.microsoft.com/office/drawing/2014/main" xmlns="" id="{43EE1BEA-4244-4F30-9191-F06E3885B5FC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等腰三角形 39">
              <a:extLst>
                <a:ext uri="{FF2B5EF4-FFF2-40B4-BE49-F238E27FC236}">
                  <a16:creationId xmlns:a16="http://schemas.microsoft.com/office/drawing/2014/main" xmlns="" id="{7B453AB4-566C-45A9-B232-CF73F046559B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等腰三角形 40">
              <a:extLst>
                <a:ext uri="{FF2B5EF4-FFF2-40B4-BE49-F238E27FC236}">
                  <a16:creationId xmlns:a16="http://schemas.microsoft.com/office/drawing/2014/main" xmlns="" id="{58E750E4-242C-4438-86F5-84DF39A967C6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05A075F5-8794-40AB-85AB-009CF259486A}"/>
              </a:ext>
            </a:extLst>
          </p:cNvPr>
          <p:cNvGrpSpPr/>
          <p:nvPr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43" name="等腰三角形 42">
              <a:extLst>
                <a:ext uri="{FF2B5EF4-FFF2-40B4-BE49-F238E27FC236}">
                  <a16:creationId xmlns:a16="http://schemas.microsoft.com/office/drawing/2014/main" xmlns="" id="{4B0B72D5-EE67-415F-9039-0EFEDD5F2A3C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等腰三角形 43">
              <a:extLst>
                <a:ext uri="{FF2B5EF4-FFF2-40B4-BE49-F238E27FC236}">
                  <a16:creationId xmlns:a16="http://schemas.microsoft.com/office/drawing/2014/main" xmlns="" id="{3578FEFA-CC8E-499B-95F2-81246384EFCF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等腰三角形 44">
              <a:extLst>
                <a:ext uri="{FF2B5EF4-FFF2-40B4-BE49-F238E27FC236}">
                  <a16:creationId xmlns:a16="http://schemas.microsoft.com/office/drawing/2014/main" xmlns="" id="{D7E3C486-C3B0-4BA2-90EE-2F1E1362EED9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16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8">
            <a:extLst>
              <a:ext uri="{FF2B5EF4-FFF2-40B4-BE49-F238E27FC236}">
                <a16:creationId xmlns:a16="http://schemas.microsoft.com/office/drawing/2014/main" xmlns="" id="{B294819E-019C-40F0-AE81-E90170783C33}"/>
              </a:ext>
            </a:extLst>
          </p:cNvPr>
          <p:cNvSpPr/>
          <p:nvPr/>
        </p:nvSpPr>
        <p:spPr>
          <a:xfrm>
            <a:off x="1140042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rapezoid 10@|1FFC:3506772|FBC:16777215|LFC:16777215|LBC:16777215">
            <a:extLst>
              <a:ext uri="{FF2B5EF4-FFF2-40B4-BE49-F238E27FC236}">
                <a16:creationId xmlns:a16="http://schemas.microsoft.com/office/drawing/2014/main" xmlns="" id="{E7D9CAE8-E779-43D2-9CCA-97D1A25B6F95}"/>
              </a:ext>
            </a:extLst>
          </p:cNvPr>
          <p:cNvSpPr/>
          <p:nvPr/>
        </p:nvSpPr>
        <p:spPr>
          <a:xfrm>
            <a:off x="1618688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Pentagon 9@|1FFC:4308095|FBC:16777215|LFC:16777215|LBC:16777215">
            <a:extLst>
              <a:ext uri="{FF2B5EF4-FFF2-40B4-BE49-F238E27FC236}">
                <a16:creationId xmlns:a16="http://schemas.microsoft.com/office/drawing/2014/main" xmlns="" id="{3FA58A00-FCE7-4C0F-97A0-E97B20D3AF11}"/>
              </a:ext>
            </a:extLst>
          </p:cNvPr>
          <p:cNvSpPr/>
          <p:nvPr/>
        </p:nvSpPr>
        <p:spPr>
          <a:xfrm rot="5400000">
            <a:off x="1869662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Rectangle 15">
            <a:extLst>
              <a:ext uri="{FF2B5EF4-FFF2-40B4-BE49-F238E27FC236}">
                <a16:creationId xmlns:a16="http://schemas.microsoft.com/office/drawing/2014/main" xmlns="" id="{F9E9F8AF-F675-41E4-84EF-74430BF9E003}"/>
              </a:ext>
            </a:extLst>
          </p:cNvPr>
          <p:cNvSpPr/>
          <p:nvPr/>
        </p:nvSpPr>
        <p:spPr>
          <a:xfrm>
            <a:off x="3696781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rapezoid 17@|1FFC:1137349|FBC:16777215|LFC:16777215|LBC:16777215">
            <a:extLst>
              <a:ext uri="{FF2B5EF4-FFF2-40B4-BE49-F238E27FC236}">
                <a16:creationId xmlns:a16="http://schemas.microsoft.com/office/drawing/2014/main" xmlns="" id="{70F8E8F8-836C-46CD-95F0-327F479E4F85}"/>
              </a:ext>
            </a:extLst>
          </p:cNvPr>
          <p:cNvSpPr/>
          <p:nvPr/>
        </p:nvSpPr>
        <p:spPr>
          <a:xfrm>
            <a:off x="4175427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Pentagon 18@|1FFC:1554685|FBC:16777215|LFC:16777215|LBC:16777215">
            <a:extLst>
              <a:ext uri="{FF2B5EF4-FFF2-40B4-BE49-F238E27FC236}">
                <a16:creationId xmlns:a16="http://schemas.microsoft.com/office/drawing/2014/main" xmlns="" id="{A451B20E-7853-4EDA-B4A6-C38CF0778404}"/>
              </a:ext>
            </a:extLst>
          </p:cNvPr>
          <p:cNvSpPr/>
          <p:nvPr/>
        </p:nvSpPr>
        <p:spPr>
          <a:xfrm rot="5400000">
            <a:off x="4426401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1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xmlns="" id="{B7CD42CB-84AD-435A-9A8E-9FD6993A85A8}"/>
              </a:ext>
            </a:extLst>
          </p:cNvPr>
          <p:cNvSpPr/>
          <p:nvPr/>
        </p:nvSpPr>
        <p:spPr>
          <a:xfrm>
            <a:off x="6253518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rapezoid 23@|1FFC:192|FBC:16777215|LFC:16777215|LBC:16777215">
            <a:extLst>
              <a:ext uri="{FF2B5EF4-FFF2-40B4-BE49-F238E27FC236}">
                <a16:creationId xmlns:a16="http://schemas.microsoft.com/office/drawing/2014/main" xmlns="" id="{F46A4C39-AB5C-4161-A862-5C55397EB20A}"/>
              </a:ext>
            </a:extLst>
          </p:cNvPr>
          <p:cNvSpPr/>
          <p:nvPr/>
        </p:nvSpPr>
        <p:spPr>
          <a:xfrm>
            <a:off x="6732164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Pentagon 24@|1FFC:2381804|FBC:16777215|LFC:16777215|LBC:16777215">
            <a:extLst>
              <a:ext uri="{FF2B5EF4-FFF2-40B4-BE49-F238E27FC236}">
                <a16:creationId xmlns:a16="http://schemas.microsoft.com/office/drawing/2014/main" xmlns="" id="{E048787A-4104-42BE-93F0-7E713637F691}"/>
              </a:ext>
            </a:extLst>
          </p:cNvPr>
          <p:cNvSpPr/>
          <p:nvPr/>
        </p:nvSpPr>
        <p:spPr>
          <a:xfrm rot="5400000">
            <a:off x="6983138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4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Rectangle 21">
            <a:extLst>
              <a:ext uri="{FF2B5EF4-FFF2-40B4-BE49-F238E27FC236}">
                <a16:creationId xmlns:a16="http://schemas.microsoft.com/office/drawing/2014/main" xmlns="" id="{F4998AAC-3E29-4867-9702-F5454755E2FB}"/>
              </a:ext>
            </a:extLst>
          </p:cNvPr>
          <p:cNvSpPr/>
          <p:nvPr/>
        </p:nvSpPr>
        <p:spPr>
          <a:xfrm>
            <a:off x="8820064" y="2292660"/>
            <a:ext cx="2452505" cy="3345219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rapezoid 23@|1FFC:192|FBC:16777215|LFC:16777215|LBC:16777215">
            <a:extLst>
              <a:ext uri="{FF2B5EF4-FFF2-40B4-BE49-F238E27FC236}">
                <a16:creationId xmlns:a16="http://schemas.microsoft.com/office/drawing/2014/main" xmlns="" id="{0A015D76-BB62-497C-9783-48B87A1F9E92}"/>
              </a:ext>
            </a:extLst>
          </p:cNvPr>
          <p:cNvSpPr/>
          <p:nvPr/>
        </p:nvSpPr>
        <p:spPr>
          <a:xfrm>
            <a:off x="9298709" y="2085697"/>
            <a:ext cx="1495211" cy="207809"/>
          </a:xfrm>
          <a:prstGeom prst="trapezoid">
            <a:avLst>
              <a:gd name="adj" fmla="val 67927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Pentagon 24@|1FFC:2381804|FBC:16777215|LFC:16777215|LBC:16777215">
            <a:extLst>
              <a:ext uri="{FF2B5EF4-FFF2-40B4-BE49-F238E27FC236}">
                <a16:creationId xmlns:a16="http://schemas.microsoft.com/office/drawing/2014/main" xmlns="" id="{4394F656-937D-4C0F-9EE2-2A3ADD1CAFAE}"/>
              </a:ext>
            </a:extLst>
          </p:cNvPr>
          <p:cNvSpPr/>
          <p:nvPr/>
        </p:nvSpPr>
        <p:spPr>
          <a:xfrm rot="5400000">
            <a:off x="9549684" y="1973263"/>
            <a:ext cx="993265" cy="1216443"/>
          </a:xfrm>
          <a:prstGeom prst="homePlate">
            <a:avLst>
              <a:gd name="adj" fmla="val 31720"/>
            </a:avLst>
          </a:prstGeom>
          <a:solidFill>
            <a:schemeClr val="accent1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133">
              <a:defRPr/>
            </a:pPr>
            <a:endParaRPr lang="en-US" sz="318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Freeform 59">
            <a:extLst>
              <a:ext uri="{FF2B5EF4-FFF2-40B4-BE49-F238E27FC236}">
                <a16:creationId xmlns:a16="http://schemas.microsoft.com/office/drawing/2014/main" xmlns="" id="{54D2B7BC-4479-48F4-BF84-B7DC7B6A5750}"/>
              </a:ext>
            </a:extLst>
          </p:cNvPr>
          <p:cNvSpPr>
            <a:spLocks noEditPoints="1"/>
          </p:cNvSpPr>
          <p:nvPr/>
        </p:nvSpPr>
        <p:spPr bwMode="auto">
          <a:xfrm>
            <a:off x="4668540" y="2283875"/>
            <a:ext cx="480227" cy="480228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62560" tIns="81280" rIns="162560" bIns="81280"/>
          <a:lstStyle/>
          <a:p>
            <a:pPr defTabSz="1219170">
              <a:defRPr/>
            </a:pPr>
            <a:endParaRPr lang="en-US" sz="42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Freeform 106">
            <a:extLst>
              <a:ext uri="{FF2B5EF4-FFF2-40B4-BE49-F238E27FC236}">
                <a16:creationId xmlns:a16="http://schemas.microsoft.com/office/drawing/2014/main" xmlns="" id="{2D6F1457-3D46-4E66-B0C1-53D42EEB0DE7}"/>
              </a:ext>
            </a:extLst>
          </p:cNvPr>
          <p:cNvSpPr>
            <a:spLocks noEditPoints="1"/>
          </p:cNvSpPr>
          <p:nvPr/>
        </p:nvSpPr>
        <p:spPr bwMode="auto">
          <a:xfrm>
            <a:off x="2133904" y="2374119"/>
            <a:ext cx="491133" cy="364584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62560" tIns="81280" rIns="162560" bIns="81280"/>
          <a:lstStyle/>
          <a:p>
            <a:pPr defTabSz="1219170">
              <a:defRPr/>
            </a:pPr>
            <a:endParaRPr lang="en-US" sz="4267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Freeform 13">
            <a:extLst>
              <a:ext uri="{FF2B5EF4-FFF2-40B4-BE49-F238E27FC236}">
                <a16:creationId xmlns:a16="http://schemas.microsoft.com/office/drawing/2014/main" xmlns="" id="{55EF9E78-F25A-4665-A7B3-2F233E6CDD88}"/>
              </a:ext>
            </a:extLst>
          </p:cNvPr>
          <p:cNvSpPr>
            <a:spLocks noEditPoints="1"/>
          </p:cNvSpPr>
          <p:nvPr/>
        </p:nvSpPr>
        <p:spPr bwMode="auto">
          <a:xfrm>
            <a:off x="9830256" y="2282459"/>
            <a:ext cx="480053" cy="440223"/>
          </a:xfrm>
          <a:custGeom>
            <a:avLst/>
            <a:gdLst>
              <a:gd name="T0" fmla="*/ 53 w 110"/>
              <a:gd name="T1" fmla="*/ 85 h 101"/>
              <a:gd name="T2" fmla="*/ 18 w 110"/>
              <a:gd name="T3" fmla="*/ 74 h 101"/>
              <a:gd name="T4" fmla="*/ 18 w 110"/>
              <a:gd name="T5" fmla="*/ 2 h 101"/>
              <a:gd name="T6" fmla="*/ 53 w 110"/>
              <a:gd name="T7" fmla="*/ 12 h 101"/>
              <a:gd name="T8" fmla="*/ 53 w 110"/>
              <a:gd name="T9" fmla="*/ 85 h 101"/>
              <a:gd name="T10" fmla="*/ 49 w 110"/>
              <a:gd name="T11" fmla="*/ 99 h 101"/>
              <a:gd name="T12" fmla="*/ 5 w 110"/>
              <a:gd name="T13" fmla="*/ 96 h 101"/>
              <a:gd name="T14" fmla="*/ 0 w 110"/>
              <a:gd name="T15" fmla="*/ 96 h 101"/>
              <a:gd name="T16" fmla="*/ 0 w 110"/>
              <a:gd name="T17" fmla="*/ 14 h 101"/>
              <a:gd name="T18" fmla="*/ 5 w 110"/>
              <a:gd name="T19" fmla="*/ 14 h 101"/>
              <a:gd name="T20" fmla="*/ 5 w 110"/>
              <a:gd name="T21" fmla="*/ 87 h 101"/>
              <a:gd name="T22" fmla="*/ 49 w 110"/>
              <a:gd name="T23" fmla="*/ 94 h 101"/>
              <a:gd name="T24" fmla="*/ 49 w 110"/>
              <a:gd name="T25" fmla="*/ 92 h 101"/>
              <a:gd name="T26" fmla="*/ 14 w 110"/>
              <a:gd name="T27" fmla="*/ 83 h 101"/>
              <a:gd name="T28" fmla="*/ 10 w 110"/>
              <a:gd name="T29" fmla="*/ 83 h 101"/>
              <a:gd name="T30" fmla="*/ 10 w 110"/>
              <a:gd name="T31" fmla="*/ 10 h 101"/>
              <a:gd name="T32" fmla="*/ 14 w 110"/>
              <a:gd name="T33" fmla="*/ 10 h 101"/>
              <a:gd name="T34" fmla="*/ 14 w 110"/>
              <a:gd name="T35" fmla="*/ 78 h 101"/>
              <a:gd name="T36" fmla="*/ 52 w 110"/>
              <a:gd name="T37" fmla="*/ 90 h 101"/>
              <a:gd name="T38" fmla="*/ 58 w 110"/>
              <a:gd name="T39" fmla="*/ 90 h 101"/>
              <a:gd name="T40" fmla="*/ 96 w 110"/>
              <a:gd name="T41" fmla="*/ 78 h 101"/>
              <a:gd name="T42" fmla="*/ 96 w 110"/>
              <a:gd name="T43" fmla="*/ 10 h 101"/>
              <a:gd name="T44" fmla="*/ 100 w 110"/>
              <a:gd name="T45" fmla="*/ 10 h 101"/>
              <a:gd name="T46" fmla="*/ 100 w 110"/>
              <a:gd name="T47" fmla="*/ 83 h 101"/>
              <a:gd name="T48" fmla="*/ 96 w 110"/>
              <a:gd name="T49" fmla="*/ 83 h 101"/>
              <a:gd name="T50" fmla="*/ 61 w 110"/>
              <a:gd name="T51" fmla="*/ 92 h 101"/>
              <a:gd name="T52" fmla="*/ 61 w 110"/>
              <a:gd name="T53" fmla="*/ 94 h 101"/>
              <a:gd name="T54" fmla="*/ 105 w 110"/>
              <a:gd name="T55" fmla="*/ 87 h 101"/>
              <a:gd name="T56" fmla="*/ 105 w 110"/>
              <a:gd name="T57" fmla="*/ 14 h 101"/>
              <a:gd name="T58" fmla="*/ 110 w 110"/>
              <a:gd name="T59" fmla="*/ 14 h 101"/>
              <a:gd name="T60" fmla="*/ 110 w 110"/>
              <a:gd name="T61" fmla="*/ 96 h 101"/>
              <a:gd name="T62" fmla="*/ 105 w 110"/>
              <a:gd name="T63" fmla="*/ 96 h 101"/>
              <a:gd name="T64" fmla="*/ 61 w 110"/>
              <a:gd name="T65" fmla="*/ 99 h 101"/>
              <a:gd name="T66" fmla="*/ 49 w 110"/>
              <a:gd name="T67" fmla="*/ 99 h 101"/>
              <a:gd name="T68" fmla="*/ 57 w 110"/>
              <a:gd name="T69" fmla="*/ 85 h 101"/>
              <a:gd name="T70" fmla="*/ 93 w 110"/>
              <a:gd name="T71" fmla="*/ 74 h 101"/>
              <a:gd name="T72" fmla="*/ 93 w 110"/>
              <a:gd name="T73" fmla="*/ 2 h 101"/>
              <a:gd name="T74" fmla="*/ 57 w 110"/>
              <a:gd name="T75" fmla="*/ 12 h 101"/>
              <a:gd name="T76" fmla="*/ 57 w 110"/>
              <a:gd name="T77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0" h="101">
                <a:moveTo>
                  <a:pt x="53" y="85"/>
                </a:moveTo>
                <a:cubicBezTo>
                  <a:pt x="43" y="76"/>
                  <a:pt x="31" y="73"/>
                  <a:pt x="18" y="74"/>
                </a:cubicBezTo>
                <a:cubicBezTo>
                  <a:pt x="18" y="50"/>
                  <a:pt x="18" y="26"/>
                  <a:pt x="18" y="2"/>
                </a:cubicBezTo>
                <a:cubicBezTo>
                  <a:pt x="32" y="0"/>
                  <a:pt x="45" y="4"/>
                  <a:pt x="53" y="12"/>
                </a:cubicBezTo>
                <a:cubicBezTo>
                  <a:pt x="53" y="36"/>
                  <a:pt x="53" y="61"/>
                  <a:pt x="53" y="85"/>
                </a:cubicBezTo>
                <a:close/>
                <a:moveTo>
                  <a:pt x="49" y="99"/>
                </a:moveTo>
                <a:cubicBezTo>
                  <a:pt x="40" y="95"/>
                  <a:pt x="22" y="93"/>
                  <a:pt x="5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87"/>
                  <a:pt x="5" y="87"/>
                  <a:pt x="5" y="87"/>
                </a:cubicBezTo>
                <a:cubicBezTo>
                  <a:pt x="21" y="86"/>
                  <a:pt x="37" y="86"/>
                  <a:pt x="49" y="94"/>
                </a:cubicBezTo>
                <a:cubicBezTo>
                  <a:pt x="49" y="94"/>
                  <a:pt x="49" y="93"/>
                  <a:pt x="49" y="92"/>
                </a:cubicBezTo>
                <a:cubicBezTo>
                  <a:pt x="41" y="86"/>
                  <a:pt x="32" y="83"/>
                  <a:pt x="14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78"/>
                  <a:pt x="14" y="78"/>
                  <a:pt x="14" y="78"/>
                </a:cubicBezTo>
                <a:cubicBezTo>
                  <a:pt x="30" y="76"/>
                  <a:pt x="45" y="81"/>
                  <a:pt x="52" y="90"/>
                </a:cubicBezTo>
                <a:cubicBezTo>
                  <a:pt x="54" y="89"/>
                  <a:pt x="56" y="89"/>
                  <a:pt x="58" y="90"/>
                </a:cubicBezTo>
                <a:cubicBezTo>
                  <a:pt x="65" y="81"/>
                  <a:pt x="80" y="76"/>
                  <a:pt x="96" y="78"/>
                </a:cubicBezTo>
                <a:cubicBezTo>
                  <a:pt x="96" y="10"/>
                  <a:pt x="96" y="10"/>
                  <a:pt x="96" y="10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6" y="83"/>
                  <a:pt x="96" y="83"/>
                  <a:pt x="96" y="83"/>
                </a:cubicBezTo>
                <a:cubicBezTo>
                  <a:pt x="78" y="83"/>
                  <a:pt x="69" y="86"/>
                  <a:pt x="61" y="92"/>
                </a:cubicBezTo>
                <a:cubicBezTo>
                  <a:pt x="61" y="93"/>
                  <a:pt x="61" y="94"/>
                  <a:pt x="61" y="94"/>
                </a:cubicBezTo>
                <a:cubicBezTo>
                  <a:pt x="74" y="86"/>
                  <a:pt x="89" y="86"/>
                  <a:pt x="105" y="87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0" y="14"/>
                  <a:pt x="110" y="14"/>
                  <a:pt x="110" y="14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05" y="96"/>
                  <a:pt x="105" y="96"/>
                  <a:pt x="105" y="96"/>
                </a:cubicBezTo>
                <a:cubicBezTo>
                  <a:pt x="89" y="93"/>
                  <a:pt x="70" y="95"/>
                  <a:pt x="61" y="99"/>
                </a:cubicBezTo>
                <a:cubicBezTo>
                  <a:pt x="61" y="101"/>
                  <a:pt x="49" y="101"/>
                  <a:pt x="49" y="99"/>
                </a:cubicBezTo>
                <a:close/>
                <a:moveTo>
                  <a:pt x="57" y="85"/>
                </a:moveTo>
                <a:cubicBezTo>
                  <a:pt x="67" y="76"/>
                  <a:pt x="79" y="73"/>
                  <a:pt x="93" y="74"/>
                </a:cubicBezTo>
                <a:cubicBezTo>
                  <a:pt x="93" y="50"/>
                  <a:pt x="93" y="26"/>
                  <a:pt x="93" y="2"/>
                </a:cubicBezTo>
                <a:cubicBezTo>
                  <a:pt x="78" y="0"/>
                  <a:pt x="66" y="4"/>
                  <a:pt x="57" y="12"/>
                </a:cubicBezTo>
                <a:cubicBezTo>
                  <a:pt x="57" y="36"/>
                  <a:pt x="57" y="61"/>
                  <a:pt x="57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zh-CN" altLang="en-US" sz="2400" dirty="0">
              <a:solidFill>
                <a:srgbClr val="2528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Freeform 53">
            <a:extLst>
              <a:ext uri="{FF2B5EF4-FFF2-40B4-BE49-F238E27FC236}">
                <a16:creationId xmlns:a16="http://schemas.microsoft.com/office/drawing/2014/main" xmlns="" id="{CDE852AE-0D8C-4B81-B5ED-920594323C7E}"/>
              </a:ext>
            </a:extLst>
          </p:cNvPr>
          <p:cNvSpPr>
            <a:spLocks noEditPoints="1"/>
          </p:cNvSpPr>
          <p:nvPr/>
        </p:nvSpPr>
        <p:spPr bwMode="auto">
          <a:xfrm>
            <a:off x="7261159" y="2295690"/>
            <a:ext cx="471367" cy="443013"/>
          </a:xfrm>
          <a:custGeom>
            <a:avLst/>
            <a:gdLst>
              <a:gd name="T0" fmla="*/ 38 w 128"/>
              <a:gd name="T1" fmla="*/ 99 h 120"/>
              <a:gd name="T2" fmla="*/ 55 w 128"/>
              <a:gd name="T3" fmla="*/ 99 h 120"/>
              <a:gd name="T4" fmla="*/ 55 w 128"/>
              <a:gd name="T5" fmla="*/ 103 h 120"/>
              <a:gd name="T6" fmla="*/ 38 w 128"/>
              <a:gd name="T7" fmla="*/ 103 h 120"/>
              <a:gd name="T8" fmla="*/ 38 w 128"/>
              <a:gd name="T9" fmla="*/ 99 h 120"/>
              <a:gd name="T10" fmla="*/ 88 w 128"/>
              <a:gd name="T11" fmla="*/ 98 h 120"/>
              <a:gd name="T12" fmla="*/ 60 w 128"/>
              <a:gd name="T13" fmla="*/ 103 h 120"/>
              <a:gd name="T14" fmla="*/ 65 w 128"/>
              <a:gd name="T15" fmla="*/ 76 h 120"/>
              <a:gd name="T16" fmla="*/ 105 w 128"/>
              <a:gd name="T17" fmla="*/ 35 h 120"/>
              <a:gd name="T18" fmla="*/ 128 w 128"/>
              <a:gd name="T19" fmla="*/ 57 h 120"/>
              <a:gd name="T20" fmla="*/ 88 w 128"/>
              <a:gd name="T21" fmla="*/ 98 h 120"/>
              <a:gd name="T22" fmla="*/ 83 w 128"/>
              <a:gd name="T23" fmla="*/ 87 h 120"/>
              <a:gd name="T24" fmla="*/ 117 w 128"/>
              <a:gd name="T25" fmla="*/ 52 h 120"/>
              <a:gd name="T26" fmla="*/ 114 w 128"/>
              <a:gd name="T27" fmla="*/ 49 h 120"/>
              <a:gd name="T28" fmla="*/ 80 w 128"/>
              <a:gd name="T29" fmla="*/ 84 h 120"/>
              <a:gd name="T30" fmla="*/ 83 w 128"/>
              <a:gd name="T31" fmla="*/ 87 h 120"/>
              <a:gd name="T32" fmla="*/ 85 w 128"/>
              <a:gd name="T33" fmla="*/ 95 h 120"/>
              <a:gd name="T34" fmla="*/ 73 w 128"/>
              <a:gd name="T35" fmla="*/ 97 h 120"/>
              <a:gd name="T36" fmla="*/ 66 w 128"/>
              <a:gd name="T37" fmla="*/ 90 h 120"/>
              <a:gd name="T38" fmla="*/ 68 w 128"/>
              <a:gd name="T39" fmla="*/ 78 h 120"/>
              <a:gd name="T40" fmla="*/ 85 w 128"/>
              <a:gd name="T41" fmla="*/ 95 h 120"/>
              <a:gd name="T42" fmla="*/ 74 w 128"/>
              <a:gd name="T43" fmla="*/ 78 h 120"/>
              <a:gd name="T44" fmla="*/ 108 w 128"/>
              <a:gd name="T45" fmla="*/ 43 h 120"/>
              <a:gd name="T46" fmla="*/ 106 w 128"/>
              <a:gd name="T47" fmla="*/ 40 h 120"/>
              <a:gd name="T48" fmla="*/ 71 w 128"/>
              <a:gd name="T49" fmla="*/ 76 h 120"/>
              <a:gd name="T50" fmla="*/ 74 w 128"/>
              <a:gd name="T51" fmla="*/ 78 h 120"/>
              <a:gd name="T52" fmla="*/ 3 w 128"/>
              <a:gd name="T53" fmla="*/ 120 h 120"/>
              <a:gd name="T54" fmla="*/ 92 w 128"/>
              <a:gd name="T55" fmla="*/ 120 h 120"/>
              <a:gd name="T56" fmla="*/ 96 w 128"/>
              <a:gd name="T57" fmla="*/ 120 h 120"/>
              <a:gd name="T58" fmla="*/ 96 w 128"/>
              <a:gd name="T59" fmla="*/ 117 h 120"/>
              <a:gd name="T60" fmla="*/ 96 w 128"/>
              <a:gd name="T61" fmla="*/ 96 h 120"/>
              <a:gd name="T62" fmla="*/ 89 w 128"/>
              <a:gd name="T63" fmla="*/ 103 h 120"/>
              <a:gd name="T64" fmla="*/ 89 w 128"/>
              <a:gd name="T65" fmla="*/ 114 h 120"/>
              <a:gd name="T66" fmla="*/ 7 w 128"/>
              <a:gd name="T67" fmla="*/ 114 h 120"/>
              <a:gd name="T68" fmla="*/ 7 w 128"/>
              <a:gd name="T69" fmla="*/ 49 h 120"/>
              <a:gd name="T70" fmla="*/ 45 w 128"/>
              <a:gd name="T71" fmla="*/ 49 h 120"/>
              <a:gd name="T72" fmla="*/ 47 w 128"/>
              <a:gd name="T73" fmla="*/ 46 h 120"/>
              <a:gd name="T74" fmla="*/ 47 w 128"/>
              <a:gd name="T75" fmla="*/ 7 h 120"/>
              <a:gd name="T76" fmla="*/ 89 w 128"/>
              <a:gd name="T77" fmla="*/ 7 h 120"/>
              <a:gd name="T78" fmla="*/ 89 w 128"/>
              <a:gd name="T79" fmla="*/ 44 h 120"/>
              <a:gd name="T80" fmla="*/ 96 w 128"/>
              <a:gd name="T81" fmla="*/ 38 h 120"/>
              <a:gd name="T82" fmla="*/ 96 w 128"/>
              <a:gd name="T83" fmla="*/ 4 h 120"/>
              <a:gd name="T84" fmla="*/ 96 w 128"/>
              <a:gd name="T85" fmla="*/ 0 h 120"/>
              <a:gd name="T86" fmla="*/ 92 w 128"/>
              <a:gd name="T87" fmla="*/ 0 h 120"/>
              <a:gd name="T88" fmla="*/ 42 w 128"/>
              <a:gd name="T89" fmla="*/ 0 h 120"/>
              <a:gd name="T90" fmla="*/ 0 w 128"/>
              <a:gd name="T91" fmla="*/ 43 h 120"/>
              <a:gd name="T92" fmla="*/ 0 w 128"/>
              <a:gd name="T93" fmla="*/ 117 h 120"/>
              <a:gd name="T94" fmla="*/ 0 w 128"/>
              <a:gd name="T95" fmla="*/ 120 h 120"/>
              <a:gd name="T96" fmla="*/ 3 w 128"/>
              <a:gd name="T9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0">
                <a:moveTo>
                  <a:pt x="38" y="99"/>
                </a:moveTo>
                <a:cubicBezTo>
                  <a:pt x="55" y="99"/>
                  <a:pt x="55" y="99"/>
                  <a:pt x="55" y="99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8" y="99"/>
                  <a:pt x="38" y="99"/>
                  <a:pt x="38" y="99"/>
                </a:cubicBezTo>
                <a:close/>
                <a:moveTo>
                  <a:pt x="88" y="98"/>
                </a:moveTo>
                <a:cubicBezTo>
                  <a:pt x="60" y="103"/>
                  <a:pt x="60" y="103"/>
                  <a:pt x="60" y="103"/>
                </a:cubicBezTo>
                <a:cubicBezTo>
                  <a:pt x="65" y="76"/>
                  <a:pt x="65" y="76"/>
                  <a:pt x="65" y="7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88" y="98"/>
                  <a:pt x="88" y="98"/>
                  <a:pt x="88" y="98"/>
                </a:cubicBezTo>
                <a:close/>
                <a:moveTo>
                  <a:pt x="83" y="87"/>
                </a:moveTo>
                <a:cubicBezTo>
                  <a:pt x="117" y="52"/>
                  <a:pt x="117" y="52"/>
                  <a:pt x="117" y="52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80" y="84"/>
                  <a:pt x="80" y="84"/>
                  <a:pt x="80" y="84"/>
                </a:cubicBezTo>
                <a:cubicBezTo>
                  <a:pt x="83" y="87"/>
                  <a:pt x="83" y="87"/>
                  <a:pt x="83" y="87"/>
                </a:cubicBezTo>
                <a:close/>
                <a:moveTo>
                  <a:pt x="85" y="95"/>
                </a:moveTo>
                <a:cubicBezTo>
                  <a:pt x="73" y="97"/>
                  <a:pt x="73" y="97"/>
                  <a:pt x="73" y="97"/>
                </a:cubicBezTo>
                <a:cubicBezTo>
                  <a:pt x="66" y="90"/>
                  <a:pt x="66" y="90"/>
                  <a:pt x="66" y="90"/>
                </a:cubicBezTo>
                <a:cubicBezTo>
                  <a:pt x="68" y="78"/>
                  <a:pt x="68" y="78"/>
                  <a:pt x="68" y="78"/>
                </a:cubicBezTo>
                <a:cubicBezTo>
                  <a:pt x="85" y="95"/>
                  <a:pt x="85" y="95"/>
                  <a:pt x="85" y="95"/>
                </a:cubicBezTo>
                <a:close/>
                <a:moveTo>
                  <a:pt x="74" y="78"/>
                </a:moveTo>
                <a:cubicBezTo>
                  <a:pt x="108" y="43"/>
                  <a:pt x="108" y="43"/>
                  <a:pt x="108" y="43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71" y="76"/>
                  <a:pt x="71" y="76"/>
                  <a:pt x="71" y="76"/>
                </a:cubicBezTo>
                <a:cubicBezTo>
                  <a:pt x="74" y="78"/>
                  <a:pt x="74" y="78"/>
                  <a:pt x="74" y="78"/>
                </a:cubicBezTo>
                <a:close/>
                <a:moveTo>
                  <a:pt x="3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96" y="96"/>
                  <a:pt x="96" y="96"/>
                  <a:pt x="96" y="96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89" y="114"/>
                  <a:pt x="89" y="114"/>
                  <a:pt x="89" y="114"/>
                </a:cubicBezTo>
                <a:cubicBezTo>
                  <a:pt x="7" y="114"/>
                  <a:pt x="7" y="114"/>
                  <a:pt x="7" y="114"/>
                </a:cubicBezTo>
                <a:cubicBezTo>
                  <a:pt x="7" y="49"/>
                  <a:pt x="7" y="49"/>
                  <a:pt x="7" y="49"/>
                </a:cubicBezTo>
                <a:cubicBezTo>
                  <a:pt x="19" y="49"/>
                  <a:pt x="32" y="49"/>
                  <a:pt x="45" y="49"/>
                </a:cubicBezTo>
                <a:cubicBezTo>
                  <a:pt x="46" y="49"/>
                  <a:pt x="47" y="48"/>
                  <a:pt x="47" y="46"/>
                </a:cubicBezTo>
                <a:cubicBezTo>
                  <a:pt x="47" y="33"/>
                  <a:pt x="47" y="20"/>
                  <a:pt x="47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0"/>
                  <a:pt x="96" y="0"/>
                  <a:pt x="96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0"/>
                  <a:pt x="0" y="120"/>
                  <a:pt x="0" y="120"/>
                </a:cubicBezTo>
                <a:cubicBezTo>
                  <a:pt x="3" y="120"/>
                  <a:pt x="3" y="120"/>
                  <a:pt x="3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zh-CN" altLang="en-US" sz="2400" dirty="0">
              <a:solidFill>
                <a:srgbClr val="25282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4B48282C-3FF4-4B87-B0E9-3E3B14AA120C}"/>
              </a:ext>
            </a:extLst>
          </p:cNvPr>
          <p:cNvGrpSpPr/>
          <p:nvPr/>
        </p:nvGrpSpPr>
        <p:grpSpPr>
          <a:xfrm>
            <a:off x="1483329" y="3678357"/>
            <a:ext cx="1792281" cy="830281"/>
            <a:chOff x="11884" y="3191"/>
            <a:chExt cx="1638" cy="1308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51335421-69BB-48CB-A1FE-9B033932E64B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TextBox 76">
              <a:extLst>
                <a:ext uri="{FF2B5EF4-FFF2-40B4-BE49-F238E27FC236}">
                  <a16:creationId xmlns:a16="http://schemas.microsoft.com/office/drawing/2014/main" xmlns="" id="{5502C209-EF40-4709-86D2-1F96FC8F95F9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6393E3E7-8D6E-4272-995A-D80494717958}"/>
              </a:ext>
            </a:extLst>
          </p:cNvPr>
          <p:cNvGrpSpPr/>
          <p:nvPr/>
        </p:nvGrpSpPr>
        <p:grpSpPr>
          <a:xfrm>
            <a:off x="3878357" y="3680484"/>
            <a:ext cx="1792281" cy="849324"/>
            <a:chOff x="11884" y="3191"/>
            <a:chExt cx="1638" cy="1338"/>
          </a:xfrm>
        </p:grpSpPr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F4F0A6DB-A734-4775-AFF3-C807559F5E1B}"/>
                </a:ext>
              </a:extLst>
            </p:cNvPr>
            <p:cNvSpPr txBox="1"/>
            <p:nvPr/>
          </p:nvSpPr>
          <p:spPr>
            <a:xfrm>
              <a:off x="11884" y="3744"/>
              <a:ext cx="1638" cy="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TextBox 76">
              <a:extLst>
                <a:ext uri="{FF2B5EF4-FFF2-40B4-BE49-F238E27FC236}">
                  <a16:creationId xmlns:a16="http://schemas.microsoft.com/office/drawing/2014/main" xmlns="" id="{A1F9F956-4770-4051-B0C3-60FAA04D5D78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E7A1E3F7-F5C0-4778-8BA1-5AD87FEA9CB7}"/>
              </a:ext>
            </a:extLst>
          </p:cNvPr>
          <p:cNvGrpSpPr/>
          <p:nvPr/>
        </p:nvGrpSpPr>
        <p:grpSpPr>
          <a:xfrm>
            <a:off x="6600701" y="3678357"/>
            <a:ext cx="1792281" cy="830281"/>
            <a:chOff x="11884" y="3191"/>
            <a:chExt cx="1638" cy="1308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9C3071A2-A0F0-4F21-B42A-AC7FEBC0B558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3" name="TextBox 76">
              <a:extLst>
                <a:ext uri="{FF2B5EF4-FFF2-40B4-BE49-F238E27FC236}">
                  <a16:creationId xmlns:a16="http://schemas.microsoft.com/office/drawing/2014/main" xmlns="" id="{8DD584A6-12BF-4E0B-BC45-0CBA78FE6F0F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8C1E2E1D-FCEF-48CA-853D-3851847BDB60}"/>
              </a:ext>
            </a:extLst>
          </p:cNvPr>
          <p:cNvGrpSpPr/>
          <p:nvPr/>
        </p:nvGrpSpPr>
        <p:grpSpPr>
          <a:xfrm>
            <a:off x="9150173" y="3678357"/>
            <a:ext cx="1792281" cy="830281"/>
            <a:chOff x="11884" y="3191"/>
            <a:chExt cx="1638" cy="1308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7332A48E-D406-4944-B877-A7BA763A4AA4}"/>
                </a:ext>
              </a:extLst>
            </p:cNvPr>
            <p:cNvSpPr txBox="1"/>
            <p:nvPr/>
          </p:nvSpPr>
          <p:spPr>
            <a:xfrm>
              <a:off x="11884" y="3744"/>
              <a:ext cx="1638" cy="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容编辑文字输</a:t>
              </a:r>
              <a:r>
                <a:rPr lang="zh-CN" altLang="en-US" sz="110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入替换内</a:t>
              </a:r>
              <a:r>
                <a:rPr lang="zh-CN" altLang="en-US" sz="1100" dirty="0" smtClean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容编辑文字</a:t>
              </a:r>
              <a:endParaRPr lang="en-US" altLang="zh-CN" sz="11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6" name="TextBox 76">
              <a:extLst>
                <a:ext uri="{FF2B5EF4-FFF2-40B4-BE49-F238E27FC236}">
                  <a16:creationId xmlns:a16="http://schemas.microsoft.com/office/drawing/2014/main" xmlns="" id="{803EB0EA-6DCF-4694-995A-1F6FAC659A1C}"/>
                </a:ext>
              </a:extLst>
            </p:cNvPr>
            <p:cNvSpPr txBox="1"/>
            <p:nvPr/>
          </p:nvSpPr>
          <p:spPr>
            <a:xfrm>
              <a:off x="11884" y="3191"/>
              <a:ext cx="1465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EBB8139-89ED-4784-B5B6-E7598283FAB4}"/>
              </a:ext>
            </a:extLst>
          </p:cNvPr>
          <p:cNvGrpSpPr/>
          <p:nvPr/>
        </p:nvGrpSpPr>
        <p:grpSpPr>
          <a:xfrm rot="20932037" flipH="1">
            <a:off x="10437887" y="5321909"/>
            <a:ext cx="1804027" cy="1603342"/>
            <a:chOff x="176073" y="436443"/>
            <a:chExt cx="3814267" cy="3954252"/>
          </a:xfrm>
        </p:grpSpPr>
        <p:sp>
          <p:nvSpPr>
            <p:cNvPr id="39" name="等腰三角形 38">
              <a:extLst>
                <a:ext uri="{FF2B5EF4-FFF2-40B4-BE49-F238E27FC236}">
                  <a16:creationId xmlns:a16="http://schemas.microsoft.com/office/drawing/2014/main" xmlns="" id="{7C030F4A-AAA7-444C-B538-121818EC533C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等腰三角形 47">
              <a:extLst>
                <a:ext uri="{FF2B5EF4-FFF2-40B4-BE49-F238E27FC236}">
                  <a16:creationId xmlns:a16="http://schemas.microsoft.com/office/drawing/2014/main" xmlns="" id="{7D029749-C8FC-4490-B660-36D73417D398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等腰三角形 48">
              <a:extLst>
                <a:ext uri="{FF2B5EF4-FFF2-40B4-BE49-F238E27FC236}">
                  <a16:creationId xmlns:a16="http://schemas.microsoft.com/office/drawing/2014/main" xmlns="" id="{9096B46C-532C-4373-B656-53D13FFC982F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87E7A974-B055-4B4E-A133-D733E20F371A}"/>
              </a:ext>
            </a:extLst>
          </p:cNvPr>
          <p:cNvGrpSpPr/>
          <p:nvPr/>
        </p:nvGrpSpPr>
        <p:grpSpPr>
          <a:xfrm rot="667963">
            <a:off x="108807" y="165330"/>
            <a:ext cx="1804027" cy="1603342"/>
            <a:chOff x="176073" y="436443"/>
            <a:chExt cx="3814267" cy="3954252"/>
          </a:xfrm>
        </p:grpSpPr>
        <p:sp>
          <p:nvSpPr>
            <p:cNvPr id="51" name="等腰三角形 50">
              <a:extLst>
                <a:ext uri="{FF2B5EF4-FFF2-40B4-BE49-F238E27FC236}">
                  <a16:creationId xmlns:a16="http://schemas.microsoft.com/office/drawing/2014/main" xmlns="" id="{CAE447F3-B748-4811-8134-3CD5E1EF1160}"/>
                </a:ext>
              </a:extLst>
            </p:cNvPr>
            <p:cNvSpPr/>
            <p:nvPr/>
          </p:nvSpPr>
          <p:spPr>
            <a:xfrm rot="4706719">
              <a:off x="779420" y="328112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等腰三角形 51">
              <a:extLst>
                <a:ext uri="{FF2B5EF4-FFF2-40B4-BE49-F238E27FC236}">
                  <a16:creationId xmlns:a16="http://schemas.microsoft.com/office/drawing/2014/main" xmlns="" id="{10AC8B92-230D-43A6-AE56-A6B9DA4AE8C8}"/>
                </a:ext>
              </a:extLst>
            </p:cNvPr>
            <p:cNvSpPr/>
            <p:nvPr/>
          </p:nvSpPr>
          <p:spPr>
            <a:xfrm rot="4706719">
              <a:off x="1566438" y="3122874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等腰三角形 52">
              <a:extLst>
                <a:ext uri="{FF2B5EF4-FFF2-40B4-BE49-F238E27FC236}">
                  <a16:creationId xmlns:a16="http://schemas.microsoft.com/office/drawing/2014/main" xmlns="" id="{C7F95FA3-76BA-4F90-A2F0-12C3567D39FA}"/>
                </a:ext>
              </a:extLst>
            </p:cNvPr>
            <p:cNvSpPr/>
            <p:nvPr/>
          </p:nvSpPr>
          <p:spPr>
            <a:xfrm rot="4706719">
              <a:off x="35615" y="1079874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4" name="TextBox 8">
            <a:extLst>
              <a:ext uri="{FF2B5EF4-FFF2-40B4-BE49-F238E27FC236}">
                <a16:creationId xmlns:a16="http://schemas.microsoft.com/office/drawing/2014/main" xmlns="" id="{112E5DEF-480E-42BE-B7D4-1D818D24AC38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497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67ea1a4-08e3-4b07-ab7d-646249f5c79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381688" y="2526946"/>
            <a:ext cx="5962705" cy="2185276"/>
            <a:chOff x="3381688" y="2526946"/>
            <a:chExt cx="5962705" cy="2185276"/>
          </a:xfrm>
        </p:grpSpPr>
        <p:cxnSp>
          <p:nvCxnSpPr>
            <p:cNvPr id="4" name="Straight Arrow Connector 2"/>
            <p:cNvCxnSpPr/>
            <p:nvPr/>
          </p:nvCxnSpPr>
          <p:spPr>
            <a:xfrm>
              <a:off x="5027872" y="4202411"/>
              <a:ext cx="0" cy="50981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3"/>
            <p:cNvCxnSpPr/>
            <p:nvPr/>
          </p:nvCxnSpPr>
          <p:spPr>
            <a:xfrm>
              <a:off x="7653322" y="4187162"/>
              <a:ext cx="0" cy="52506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iṡḷîḑe"/>
            <p:cNvSpPr>
              <a:spLocks/>
            </p:cNvSpPr>
            <p:nvPr/>
          </p:nvSpPr>
          <p:spPr bwMode="auto">
            <a:xfrm>
              <a:off x="4587172" y="3018120"/>
              <a:ext cx="922766" cy="1399769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îšľide"/>
            <p:cNvSpPr>
              <a:spLocks/>
            </p:cNvSpPr>
            <p:nvPr/>
          </p:nvSpPr>
          <p:spPr bwMode="auto">
            <a:xfrm>
              <a:off x="7192444" y="3018120"/>
              <a:ext cx="922766" cy="1399769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3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i$ḻíḍê"/>
            <p:cNvSpPr>
              <a:spLocks/>
            </p:cNvSpPr>
            <p:nvPr/>
          </p:nvSpPr>
          <p:spPr bwMode="auto">
            <a:xfrm>
              <a:off x="8670223" y="3206671"/>
              <a:ext cx="674170" cy="1022667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îšļîḓé"/>
            <p:cNvSpPr>
              <a:spLocks/>
            </p:cNvSpPr>
            <p:nvPr/>
          </p:nvSpPr>
          <p:spPr bwMode="auto">
            <a:xfrm>
              <a:off x="3381688" y="3206671"/>
              <a:ext cx="674170" cy="1022667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10" name="Straight Arrow Connector 8"/>
            <p:cNvCxnSpPr/>
            <p:nvPr/>
          </p:nvCxnSpPr>
          <p:spPr>
            <a:xfrm flipV="1">
              <a:off x="5941158" y="2526946"/>
              <a:ext cx="0" cy="42324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şḷîḓé"/>
            <p:cNvSpPr>
              <a:spLocks/>
            </p:cNvSpPr>
            <p:nvPr/>
          </p:nvSpPr>
          <p:spPr bwMode="auto">
            <a:xfrm>
              <a:off x="5656317" y="2879972"/>
              <a:ext cx="1104907" cy="1676065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Rectangle 29">
            <a:extLst>
              <a:ext uri="{FF2B5EF4-FFF2-40B4-BE49-F238E27FC236}">
                <a16:creationId xmlns:a16="http://schemas.microsoft.com/office/drawing/2014/main" xmlns="" id="{B2994FA1-5F09-4776-B0EC-EAE68425E9FF}"/>
              </a:ext>
            </a:extLst>
          </p:cNvPr>
          <p:cNvSpPr/>
          <p:nvPr/>
        </p:nvSpPr>
        <p:spPr>
          <a:xfrm>
            <a:off x="3534540" y="4896362"/>
            <a:ext cx="20451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Rectangle 30">
            <a:extLst>
              <a:ext uri="{FF2B5EF4-FFF2-40B4-BE49-F238E27FC236}">
                <a16:creationId xmlns:a16="http://schemas.microsoft.com/office/drawing/2014/main" xmlns="" id="{D92326F7-A118-4EEF-B7B0-BD31EB831A8D}"/>
              </a:ext>
            </a:extLst>
          </p:cNvPr>
          <p:cNvSpPr/>
          <p:nvPr/>
        </p:nvSpPr>
        <p:spPr>
          <a:xfrm>
            <a:off x="3534540" y="4556037"/>
            <a:ext cx="1111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xmlns="" id="{3C861C30-00BE-4BB4-8821-E4FBF992C798}"/>
              </a:ext>
            </a:extLst>
          </p:cNvPr>
          <p:cNvSpPr/>
          <p:nvPr/>
        </p:nvSpPr>
        <p:spPr>
          <a:xfrm>
            <a:off x="5027872" y="1748332"/>
            <a:ext cx="20451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xmlns="" id="{8D3C0D2C-4376-4A02-8431-23AA4DCE6165}"/>
              </a:ext>
            </a:extLst>
          </p:cNvPr>
          <p:cNvSpPr/>
          <p:nvPr/>
        </p:nvSpPr>
        <p:spPr>
          <a:xfrm>
            <a:off x="5027872" y="1408007"/>
            <a:ext cx="1111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Rectangle 29">
            <a:extLst>
              <a:ext uri="{FF2B5EF4-FFF2-40B4-BE49-F238E27FC236}">
                <a16:creationId xmlns:a16="http://schemas.microsoft.com/office/drawing/2014/main" xmlns="" id="{4A9401B9-734D-459F-A901-5FE71F0DAD0C}"/>
              </a:ext>
            </a:extLst>
          </p:cNvPr>
          <p:cNvSpPr/>
          <p:nvPr/>
        </p:nvSpPr>
        <p:spPr>
          <a:xfrm>
            <a:off x="6907603" y="4896362"/>
            <a:ext cx="20451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Rectangle 30">
            <a:extLst>
              <a:ext uri="{FF2B5EF4-FFF2-40B4-BE49-F238E27FC236}">
                <a16:creationId xmlns:a16="http://schemas.microsoft.com/office/drawing/2014/main" xmlns="" id="{3A3D111A-12CC-444A-A665-A596DF92F6D4}"/>
              </a:ext>
            </a:extLst>
          </p:cNvPr>
          <p:cNvSpPr/>
          <p:nvPr/>
        </p:nvSpPr>
        <p:spPr>
          <a:xfrm>
            <a:off x="6907603" y="4556037"/>
            <a:ext cx="11115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endParaRPr lang="en-US" sz="16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TextBox 8">
            <a:extLst>
              <a:ext uri="{FF2B5EF4-FFF2-40B4-BE49-F238E27FC236}">
                <a16:creationId xmlns:a16="http://schemas.microsoft.com/office/drawing/2014/main" xmlns="" id="{363CCC68-D59E-47F0-94D0-96491EA3C7EA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784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4AF0435-B980-4FA0-9BEA-80603292B76E}"/>
              </a:ext>
            </a:extLst>
          </p:cNvPr>
          <p:cNvGrpSpPr/>
          <p:nvPr/>
        </p:nvGrpSpPr>
        <p:grpSpPr>
          <a:xfrm>
            <a:off x="-1" y="0"/>
            <a:ext cx="13097302" cy="6858000"/>
            <a:chOff x="-1" y="0"/>
            <a:chExt cx="13097302" cy="6858000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3A214EF5-DDA2-47E1-BF40-778D414BF404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69312BFF-0E95-4402-A15E-EFAD7C8B956C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FCF50CD9-BECD-44F1-8C98-03683D4FD366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5D593E7D-CB98-4D46-A3CC-D9E7189A9A66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040FD8C3-0F36-48AB-A6E4-768EFF2C6679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A75B3F26-CF4F-4E39-8A8B-6B6627E8A4E0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53E9190E-0273-4875-909D-896F41D07174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188DEC40-803A-4F28-B1EF-6282BD477645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FC8566B-A901-4DB1-9E23-611FE3EBE7E3}"/>
              </a:ext>
            </a:extLst>
          </p:cNvPr>
          <p:cNvSpPr txBox="1"/>
          <p:nvPr/>
        </p:nvSpPr>
        <p:spPr>
          <a:xfrm>
            <a:off x="4420735" y="1572241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01073">
              <a:defRPr/>
            </a:pPr>
            <a:r>
              <a:rPr lang="zh-CN" altLang="en-US" sz="6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演讲完毕感谢观看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7BBDCFA-5568-4546-9CC4-61947A8A0711}"/>
              </a:ext>
            </a:extLst>
          </p:cNvPr>
          <p:cNvSpPr txBox="1"/>
          <p:nvPr/>
        </p:nvSpPr>
        <p:spPr>
          <a:xfrm>
            <a:off x="4718943" y="3586087"/>
            <a:ext cx="6456298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31" name="矩形 259">
            <a:extLst>
              <a:ext uri="{FF2B5EF4-FFF2-40B4-BE49-F238E27FC236}">
                <a16:creationId xmlns:a16="http://schemas.microsoft.com/office/drawing/2014/main" xmlns="" id="{C8D9B928-4DE2-4EE2-BD62-44A95175C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588" y="2927201"/>
            <a:ext cx="7087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适用于述职报告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活动策划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工作总结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  <a:r>
              <a:rPr lang="zh-CN" altLang="en-US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会议报告等</a:t>
            </a:r>
            <a:r>
              <a:rPr lang="en-US" altLang="zh-CN" sz="1400" cap="all" spc="788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27903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40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:a16="http://schemas.microsoft.com/office/drawing/2014/main" xmlns="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:a16="http://schemas.microsoft.com/office/drawing/2014/main" xmlns="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:a16="http://schemas.microsoft.com/office/drawing/2014/main" xmlns="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ONE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667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34207" y="1200492"/>
            <a:ext cx="4584950" cy="1910739"/>
            <a:chOff x="1600200" y="900113"/>
            <a:chExt cx="3439239" cy="1433274"/>
          </a:xfrm>
        </p:grpSpPr>
        <p:sp>
          <p:nvSpPr>
            <p:cNvPr id="23" name="矩形 22"/>
            <p:cNvSpPr/>
            <p:nvPr/>
          </p:nvSpPr>
          <p:spPr>
            <a:xfrm>
              <a:off x="1600200" y="2213818"/>
              <a:ext cx="2971800" cy="119569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16200000">
              <a:off x="4323647" y="1148466"/>
              <a:ext cx="616276" cy="119569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4572000" y="1398508"/>
              <a:ext cx="467439" cy="934878"/>
            </a:xfrm>
            <a:custGeom>
              <a:avLst/>
              <a:gdLst>
                <a:gd name="connsiteX0" fmla="*/ 0 w 958850"/>
                <a:gd name="connsiteY0" fmla="*/ 0 h 1917700"/>
                <a:gd name="connsiteX1" fmla="*/ 958850 w 958850"/>
                <a:gd name="connsiteY1" fmla="*/ 958850 h 1917700"/>
                <a:gd name="connsiteX2" fmla="*/ 0 w 958850"/>
                <a:gd name="connsiteY2" fmla="*/ 1917700 h 1917700"/>
                <a:gd name="connsiteX3" fmla="*/ 0 w 958850"/>
                <a:gd name="connsiteY3" fmla="*/ 1672656 h 1917700"/>
                <a:gd name="connsiteX4" fmla="*/ 713806 w 958850"/>
                <a:gd name="connsiteY4" fmla="*/ 958850 h 1917700"/>
                <a:gd name="connsiteX5" fmla="*/ 0 w 958850"/>
                <a:gd name="connsiteY5" fmla="*/ 245044 h 1917700"/>
                <a:gd name="connsiteX6" fmla="*/ 0 w 958850"/>
                <a:gd name="connsiteY6" fmla="*/ 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50" h="1917700">
                  <a:moveTo>
                    <a:pt x="0" y="0"/>
                  </a:moveTo>
                  <a:cubicBezTo>
                    <a:pt x="529558" y="0"/>
                    <a:pt x="958850" y="429292"/>
                    <a:pt x="958850" y="958850"/>
                  </a:cubicBezTo>
                  <a:cubicBezTo>
                    <a:pt x="958850" y="1488408"/>
                    <a:pt x="529558" y="1917700"/>
                    <a:pt x="0" y="1917700"/>
                  </a:cubicBezTo>
                  <a:lnTo>
                    <a:pt x="0" y="1672656"/>
                  </a:lnTo>
                  <a:cubicBezTo>
                    <a:pt x="394224" y="1672656"/>
                    <a:pt x="713806" y="1353074"/>
                    <a:pt x="713806" y="958850"/>
                  </a:cubicBezTo>
                  <a:cubicBezTo>
                    <a:pt x="713806" y="564626"/>
                    <a:pt x="394224" y="245044"/>
                    <a:pt x="0" y="2450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272497" y="1566445"/>
              <a:ext cx="599005" cy="599005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 noChangeAspect="1"/>
            </p:cNvSpPr>
            <p:nvPr/>
          </p:nvSpPr>
          <p:spPr bwMode="auto">
            <a:xfrm>
              <a:off x="4399344" y="1695120"/>
              <a:ext cx="345312" cy="34494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18464" y="4039260"/>
            <a:ext cx="3600693" cy="1618248"/>
            <a:chOff x="2338506" y="3029515"/>
            <a:chExt cx="2700933" cy="1213872"/>
          </a:xfrm>
        </p:grpSpPr>
        <p:sp>
          <p:nvSpPr>
            <p:cNvPr id="21" name="任意多边形: 形状 20"/>
            <p:cNvSpPr/>
            <p:nvPr/>
          </p:nvSpPr>
          <p:spPr>
            <a:xfrm>
              <a:off x="4572000" y="3029515"/>
              <a:ext cx="467439" cy="934878"/>
            </a:xfrm>
            <a:custGeom>
              <a:avLst/>
              <a:gdLst>
                <a:gd name="connsiteX0" fmla="*/ 0 w 958850"/>
                <a:gd name="connsiteY0" fmla="*/ 0 h 1917700"/>
                <a:gd name="connsiteX1" fmla="*/ 958850 w 958850"/>
                <a:gd name="connsiteY1" fmla="*/ 958850 h 1917700"/>
                <a:gd name="connsiteX2" fmla="*/ 0 w 958850"/>
                <a:gd name="connsiteY2" fmla="*/ 1917700 h 1917700"/>
                <a:gd name="connsiteX3" fmla="*/ 0 w 958850"/>
                <a:gd name="connsiteY3" fmla="*/ 1672656 h 1917700"/>
                <a:gd name="connsiteX4" fmla="*/ 713806 w 958850"/>
                <a:gd name="connsiteY4" fmla="*/ 958850 h 1917700"/>
                <a:gd name="connsiteX5" fmla="*/ 0 w 958850"/>
                <a:gd name="connsiteY5" fmla="*/ 245044 h 1917700"/>
                <a:gd name="connsiteX6" fmla="*/ 0 w 958850"/>
                <a:gd name="connsiteY6" fmla="*/ 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50" h="1917700">
                  <a:moveTo>
                    <a:pt x="0" y="0"/>
                  </a:moveTo>
                  <a:cubicBezTo>
                    <a:pt x="529558" y="0"/>
                    <a:pt x="958850" y="429292"/>
                    <a:pt x="958850" y="958850"/>
                  </a:cubicBezTo>
                  <a:cubicBezTo>
                    <a:pt x="958850" y="1488408"/>
                    <a:pt x="529558" y="1917700"/>
                    <a:pt x="0" y="1917700"/>
                  </a:cubicBezTo>
                  <a:lnTo>
                    <a:pt x="0" y="1672656"/>
                  </a:lnTo>
                  <a:cubicBezTo>
                    <a:pt x="394224" y="1672656"/>
                    <a:pt x="713806" y="1353074"/>
                    <a:pt x="713806" y="958850"/>
                  </a:cubicBezTo>
                  <a:cubicBezTo>
                    <a:pt x="713806" y="564626"/>
                    <a:pt x="394224" y="245044"/>
                    <a:pt x="0" y="2450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38507" y="3844438"/>
              <a:ext cx="2233494" cy="119569"/>
            </a:xfrm>
            <a:prstGeom prst="rect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16200000">
              <a:off x="2198816" y="3984128"/>
              <a:ext cx="398949" cy="119569"/>
            </a:xfrm>
            <a:prstGeom prst="rect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272497" y="3197452"/>
              <a:ext cx="599005" cy="599005"/>
            </a:xfrm>
            <a:prstGeom prst="ellipse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4404064" y="3324663"/>
              <a:ext cx="344060" cy="34342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72845" y="2951830"/>
            <a:ext cx="4584950" cy="1246831"/>
            <a:chOff x="4104561" y="2213818"/>
            <a:chExt cx="3439239" cy="935266"/>
          </a:xfrm>
        </p:grpSpPr>
        <p:sp>
          <p:nvSpPr>
            <p:cNvPr id="20" name="任意多边形: 形状 19"/>
            <p:cNvSpPr/>
            <p:nvPr/>
          </p:nvSpPr>
          <p:spPr>
            <a:xfrm>
              <a:off x="4104561" y="2213818"/>
              <a:ext cx="467439" cy="934878"/>
            </a:xfrm>
            <a:custGeom>
              <a:avLst/>
              <a:gdLst>
                <a:gd name="connsiteX0" fmla="*/ 958850 w 958850"/>
                <a:gd name="connsiteY0" fmla="*/ 0 h 1917700"/>
                <a:gd name="connsiteX1" fmla="*/ 958850 w 958850"/>
                <a:gd name="connsiteY1" fmla="*/ 245044 h 1917700"/>
                <a:gd name="connsiteX2" fmla="*/ 245044 w 958850"/>
                <a:gd name="connsiteY2" fmla="*/ 958850 h 1917700"/>
                <a:gd name="connsiteX3" fmla="*/ 958850 w 958850"/>
                <a:gd name="connsiteY3" fmla="*/ 1672656 h 1917700"/>
                <a:gd name="connsiteX4" fmla="*/ 958850 w 958850"/>
                <a:gd name="connsiteY4" fmla="*/ 1917700 h 1917700"/>
                <a:gd name="connsiteX5" fmla="*/ 0 w 958850"/>
                <a:gd name="connsiteY5" fmla="*/ 958850 h 1917700"/>
                <a:gd name="connsiteX6" fmla="*/ 958850 w 958850"/>
                <a:gd name="connsiteY6" fmla="*/ 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8850" h="1917700">
                  <a:moveTo>
                    <a:pt x="958850" y="0"/>
                  </a:moveTo>
                  <a:lnTo>
                    <a:pt x="958850" y="245044"/>
                  </a:lnTo>
                  <a:cubicBezTo>
                    <a:pt x="564626" y="245044"/>
                    <a:pt x="245044" y="564626"/>
                    <a:pt x="245044" y="958850"/>
                  </a:cubicBezTo>
                  <a:cubicBezTo>
                    <a:pt x="245044" y="1353074"/>
                    <a:pt x="564626" y="1672656"/>
                    <a:pt x="958850" y="1672656"/>
                  </a:cubicBezTo>
                  <a:lnTo>
                    <a:pt x="958850" y="1917700"/>
                  </a:lnTo>
                  <a:cubicBezTo>
                    <a:pt x="429292" y="1917700"/>
                    <a:pt x="0" y="1488408"/>
                    <a:pt x="0" y="958850"/>
                  </a:cubicBezTo>
                  <a:cubicBezTo>
                    <a:pt x="0" y="429292"/>
                    <a:pt x="429292" y="0"/>
                    <a:pt x="95885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572000" y="3029515"/>
              <a:ext cx="2971800" cy="119569"/>
            </a:xfrm>
            <a:prstGeom prst="rect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272497" y="2381298"/>
              <a:ext cx="599005" cy="599005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4399344" y="2537096"/>
              <a:ext cx="347360" cy="285500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Rectangle 29">
            <a:extLst>
              <a:ext uri="{FF2B5EF4-FFF2-40B4-BE49-F238E27FC236}">
                <a16:creationId xmlns:a16="http://schemas.microsoft.com/office/drawing/2014/main" xmlns="" id="{0789D781-EC7A-4168-9E72-73484171D530}"/>
              </a:ext>
            </a:extLst>
          </p:cNvPr>
          <p:cNvSpPr/>
          <p:nvPr/>
        </p:nvSpPr>
        <p:spPr>
          <a:xfrm>
            <a:off x="3145573" y="2070231"/>
            <a:ext cx="22156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Rectangle 30">
            <a:extLst>
              <a:ext uri="{FF2B5EF4-FFF2-40B4-BE49-F238E27FC236}">
                <a16:creationId xmlns:a16="http://schemas.microsoft.com/office/drawing/2014/main" xmlns="" id="{08E11D76-D0E8-4C6D-AB76-179F93F88800}"/>
              </a:ext>
            </a:extLst>
          </p:cNvPr>
          <p:cNvSpPr/>
          <p:nvPr/>
        </p:nvSpPr>
        <p:spPr>
          <a:xfrm>
            <a:off x="4476317" y="1699763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xmlns="" id="{0367AAE8-3745-452E-9B30-9020957A290A}"/>
              </a:ext>
            </a:extLst>
          </p:cNvPr>
          <p:cNvSpPr/>
          <p:nvPr/>
        </p:nvSpPr>
        <p:spPr>
          <a:xfrm>
            <a:off x="7071789" y="3052665"/>
            <a:ext cx="22156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Rectangle 30">
            <a:extLst>
              <a:ext uri="{FF2B5EF4-FFF2-40B4-BE49-F238E27FC236}">
                <a16:creationId xmlns:a16="http://schemas.microsoft.com/office/drawing/2014/main" xmlns="" id="{8AD52124-AF9C-450F-8B1D-4DD6E42B5D02}"/>
              </a:ext>
            </a:extLst>
          </p:cNvPr>
          <p:cNvSpPr/>
          <p:nvPr/>
        </p:nvSpPr>
        <p:spPr>
          <a:xfrm>
            <a:off x="8402532" y="2682196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xmlns="" id="{38DB5096-1FC6-43FC-B1EE-8B2490F34DD0}"/>
              </a:ext>
            </a:extLst>
          </p:cNvPr>
          <p:cNvSpPr/>
          <p:nvPr/>
        </p:nvSpPr>
        <p:spPr>
          <a:xfrm>
            <a:off x="3145573" y="4107729"/>
            <a:ext cx="221565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Rectangle 30">
            <a:extLst>
              <a:ext uri="{FF2B5EF4-FFF2-40B4-BE49-F238E27FC236}">
                <a16:creationId xmlns:a16="http://schemas.microsoft.com/office/drawing/2014/main" xmlns="" id="{B5B418D2-230F-4184-B3B5-6AF97B270E9C}"/>
              </a:ext>
            </a:extLst>
          </p:cNvPr>
          <p:cNvSpPr/>
          <p:nvPr/>
        </p:nvSpPr>
        <p:spPr>
          <a:xfrm>
            <a:off x="4476317" y="3737261"/>
            <a:ext cx="877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8">
            <a:extLst>
              <a:ext uri="{FF2B5EF4-FFF2-40B4-BE49-F238E27FC236}">
                <a16:creationId xmlns:a16="http://schemas.microsoft.com/office/drawing/2014/main" xmlns="" id="{6647FCAF-8771-4904-AC4D-5AAECDB369B4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144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73672" y="2324178"/>
            <a:ext cx="2644657" cy="2930370"/>
            <a:chOff x="4669152" y="2204864"/>
            <a:chExt cx="2853697" cy="3161994"/>
          </a:xfrm>
        </p:grpSpPr>
        <p:sp>
          <p:nvSpPr>
            <p:cNvPr id="28" name="矩形: 剪去单角 444"/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任意多边形: 形状 445"/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703943" y="2324178"/>
            <a:ext cx="2644657" cy="2930370"/>
            <a:chOff x="1703943" y="2324178"/>
            <a:chExt cx="2644657" cy="2930370"/>
          </a:xfrm>
        </p:grpSpPr>
        <p:sp>
          <p:nvSpPr>
            <p:cNvPr id="25" name="矩形: 剪去单角 437"/>
            <p:cNvSpPr/>
            <p:nvPr/>
          </p:nvSpPr>
          <p:spPr>
            <a:xfrm>
              <a:off x="1703943" y="2324178"/>
              <a:ext cx="2644655" cy="2930370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3944" y="5140390"/>
              <a:ext cx="2644655" cy="114158"/>
            </a:xfrm>
            <a:prstGeom prst="rect">
              <a:avLst/>
            </a:pr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任意多边形: 形状 438"/>
            <p:cNvSpPr>
              <a:spLocks/>
            </p:cNvSpPr>
            <p:nvPr/>
          </p:nvSpPr>
          <p:spPr bwMode="auto">
            <a:xfrm>
              <a:off x="3681365" y="2324178"/>
              <a:ext cx="667235" cy="66723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43402" y="2324178"/>
            <a:ext cx="2644657" cy="2930370"/>
            <a:chOff x="247577" y="3140968"/>
            <a:chExt cx="2501994" cy="2772295"/>
          </a:xfrm>
        </p:grpSpPr>
        <p:sp>
          <p:nvSpPr>
            <p:cNvPr id="15" name="矩形: 剪去单角 455"/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任意多边形: 形状 456"/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1920" tIns="60960" rIns="121920" bIns="6096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44" name="TextBox 23">
            <a:extLst>
              <a:ext uri="{FF2B5EF4-FFF2-40B4-BE49-F238E27FC236}">
                <a16:creationId xmlns:a16="http://schemas.microsoft.com/office/drawing/2014/main" xmlns="" id="{D2EF853C-9CD5-43A9-AE88-92D9B4862F21}"/>
              </a:ext>
            </a:extLst>
          </p:cNvPr>
          <p:cNvSpPr txBox="1"/>
          <p:nvPr/>
        </p:nvSpPr>
        <p:spPr>
          <a:xfrm>
            <a:off x="2034804" y="3724368"/>
            <a:ext cx="2128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>
            <a:extLst>
              <a:ext uri="{FF2B5EF4-FFF2-40B4-BE49-F238E27FC236}">
                <a16:creationId xmlns:a16="http://schemas.microsoft.com/office/drawing/2014/main" xmlns="" id="{35B62D24-1424-4DB5-BDB5-C9A4E61CB8BE}"/>
              </a:ext>
            </a:extLst>
          </p:cNvPr>
          <p:cNvSpPr txBox="1"/>
          <p:nvPr/>
        </p:nvSpPr>
        <p:spPr>
          <a:xfrm>
            <a:off x="2034803" y="3429000"/>
            <a:ext cx="152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xmlns="" id="{46514C5E-0CF7-4D19-B948-6C60708C2219}"/>
              </a:ext>
            </a:extLst>
          </p:cNvPr>
          <p:cNvSpPr txBox="1"/>
          <p:nvPr/>
        </p:nvSpPr>
        <p:spPr>
          <a:xfrm>
            <a:off x="5031619" y="3748161"/>
            <a:ext cx="2128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>
            <a:extLst>
              <a:ext uri="{FF2B5EF4-FFF2-40B4-BE49-F238E27FC236}">
                <a16:creationId xmlns:a16="http://schemas.microsoft.com/office/drawing/2014/main" xmlns="" id="{6B37007D-916E-44B5-BDF2-9F667906CA5F}"/>
              </a:ext>
            </a:extLst>
          </p:cNvPr>
          <p:cNvSpPr txBox="1"/>
          <p:nvPr/>
        </p:nvSpPr>
        <p:spPr>
          <a:xfrm>
            <a:off x="5031618" y="3452793"/>
            <a:ext cx="152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</a:p>
        </p:txBody>
      </p:sp>
      <p:sp>
        <p:nvSpPr>
          <p:cNvPr id="58" name="TextBox 23">
            <a:extLst>
              <a:ext uri="{FF2B5EF4-FFF2-40B4-BE49-F238E27FC236}">
                <a16:creationId xmlns:a16="http://schemas.microsoft.com/office/drawing/2014/main" xmlns="" id="{7E296E5A-C78D-406E-BE20-2483C34EB1E8}"/>
              </a:ext>
            </a:extLst>
          </p:cNvPr>
          <p:cNvSpPr txBox="1"/>
          <p:nvPr/>
        </p:nvSpPr>
        <p:spPr>
          <a:xfrm>
            <a:off x="8195700" y="3748161"/>
            <a:ext cx="2128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Box 24">
            <a:extLst>
              <a:ext uri="{FF2B5EF4-FFF2-40B4-BE49-F238E27FC236}">
                <a16:creationId xmlns:a16="http://schemas.microsoft.com/office/drawing/2014/main" xmlns="" id="{C2A01A6C-4B61-43D0-9900-2B2D804198D9}"/>
              </a:ext>
            </a:extLst>
          </p:cNvPr>
          <p:cNvSpPr txBox="1"/>
          <p:nvPr/>
        </p:nvSpPr>
        <p:spPr>
          <a:xfrm>
            <a:off x="8195699" y="3452793"/>
            <a:ext cx="1529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小标题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xmlns="" id="{EF3EC0C5-03EB-4CC8-B200-A1B6997A5F56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304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6">
            <a:extLst>
              <a:ext uri="{FF2B5EF4-FFF2-40B4-BE49-F238E27FC236}">
                <a16:creationId xmlns:a16="http://schemas.microsoft.com/office/drawing/2014/main" xmlns="" id="{B363DB90-91A4-4965-9278-8A8D8DAE7CB2}"/>
              </a:ext>
            </a:extLst>
          </p:cNvPr>
          <p:cNvSpPr>
            <a:spLocks noChangeAspect="1"/>
          </p:cNvSpPr>
          <p:nvPr/>
        </p:nvSpPr>
        <p:spPr>
          <a:xfrm rot="2700000">
            <a:off x="6829214" y="2531813"/>
            <a:ext cx="1998886" cy="1998886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圆角矩形 107">
            <a:extLst>
              <a:ext uri="{FF2B5EF4-FFF2-40B4-BE49-F238E27FC236}">
                <a16:creationId xmlns:a16="http://schemas.microsoft.com/office/drawing/2014/main" xmlns="" id="{5EE75226-8D0C-44CF-B6FB-822C5144778A}"/>
              </a:ext>
            </a:extLst>
          </p:cNvPr>
          <p:cNvSpPr>
            <a:spLocks noChangeAspect="1"/>
          </p:cNvSpPr>
          <p:nvPr/>
        </p:nvSpPr>
        <p:spPr>
          <a:xfrm rot="2700000">
            <a:off x="3299555" y="2531813"/>
            <a:ext cx="1998886" cy="1998886"/>
          </a:xfrm>
          <a:prstGeom prst="roundRect">
            <a:avLst/>
          </a:prstGeom>
          <a:solidFill>
            <a:schemeClr val="accent1">
              <a:lumMod val="10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圆角矩形 108">
            <a:extLst>
              <a:ext uri="{FF2B5EF4-FFF2-40B4-BE49-F238E27FC236}">
                <a16:creationId xmlns:a16="http://schemas.microsoft.com/office/drawing/2014/main" xmlns="" id="{C61CD1CD-D306-495D-A146-25C32ECD7D47}"/>
              </a:ext>
            </a:extLst>
          </p:cNvPr>
          <p:cNvSpPr>
            <a:spLocks noChangeAspect="1"/>
          </p:cNvSpPr>
          <p:nvPr/>
        </p:nvSpPr>
        <p:spPr>
          <a:xfrm rot="2700000">
            <a:off x="4417155" y="2695126"/>
            <a:ext cx="1554857" cy="155636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圆角矩形 109">
            <a:extLst>
              <a:ext uri="{FF2B5EF4-FFF2-40B4-BE49-F238E27FC236}">
                <a16:creationId xmlns:a16="http://schemas.microsoft.com/office/drawing/2014/main" xmlns="" id="{68D642A1-6F8E-484D-9856-9FBA82828E38}"/>
              </a:ext>
            </a:extLst>
          </p:cNvPr>
          <p:cNvSpPr>
            <a:spLocks noChangeAspect="1"/>
          </p:cNvSpPr>
          <p:nvPr/>
        </p:nvSpPr>
        <p:spPr>
          <a:xfrm rot="2700000">
            <a:off x="6145860" y="2695878"/>
            <a:ext cx="1554857" cy="1554857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600" noProof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895C6CB-EC5C-4DDC-A978-92C1EDAC7F12}"/>
              </a:ext>
            </a:extLst>
          </p:cNvPr>
          <p:cNvGrpSpPr/>
          <p:nvPr/>
        </p:nvGrpSpPr>
        <p:grpSpPr>
          <a:xfrm>
            <a:off x="5468527" y="2917140"/>
            <a:ext cx="1109321" cy="1110827"/>
            <a:chOff x="8712" y="4631"/>
            <a:chExt cx="1844" cy="1844"/>
          </a:xfrm>
        </p:grpSpPr>
        <p:sp>
          <p:nvSpPr>
            <p:cNvPr id="16" name="圆角矩形 110">
              <a:extLst>
                <a:ext uri="{FF2B5EF4-FFF2-40B4-BE49-F238E27FC236}">
                  <a16:creationId xmlns:a16="http://schemas.microsoft.com/office/drawing/2014/main" xmlns="" id="{6D678A91-CD0E-4C71-83DE-6E6165DFE449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8710" y="4629"/>
              <a:ext cx="1845" cy="1845"/>
            </a:xfrm>
            <a:prstGeom prst="roundRect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60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3415ACBB-E22B-4AEB-946D-984EB7C0AA87}"/>
                </a:ext>
              </a:extLst>
            </p:cNvPr>
            <p:cNvGrpSpPr/>
            <p:nvPr/>
          </p:nvGrpSpPr>
          <p:grpSpPr>
            <a:xfrm>
              <a:off x="9248" y="5253"/>
              <a:ext cx="723" cy="691"/>
              <a:chOff x="1004888" y="993775"/>
              <a:chExt cx="2438400" cy="2332038"/>
            </a:xfrm>
            <a:solidFill>
              <a:srgbClr val="FEFEFE"/>
            </a:solidFill>
          </p:grpSpPr>
          <p:sp>
            <p:nvSpPr>
              <p:cNvPr id="20" name="Freeform 25">
                <a:extLst>
                  <a:ext uri="{FF2B5EF4-FFF2-40B4-BE49-F238E27FC236}">
                    <a16:creationId xmlns:a16="http://schemas.microsoft.com/office/drawing/2014/main" xmlns="" id="{8535AF8A-970E-4059-8882-80428FBF91C4}"/>
                  </a:ext>
                </a:extLst>
              </p:cNvPr>
              <p:cNvSpPr/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86699" tIns="43349" rIns="86699" bIns="43349" numCol="1" anchor="t" anchorCtr="0" compatLnSpc="1"/>
              <a:lstStyle/>
              <a:p>
                <a:pPr fontAlgn="base"/>
                <a:endParaRPr lang="zh-CN" altLang="en-US" noProof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 113">
                <a:extLst>
                  <a:ext uri="{FF2B5EF4-FFF2-40B4-BE49-F238E27FC236}">
                    <a16:creationId xmlns:a16="http://schemas.microsoft.com/office/drawing/2014/main" xmlns="" id="{DCCE94C1-84FB-45F0-8CDE-DF5584E53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86699" tIns="43349" rIns="86699" bIns="43349" numCol="1" anchor="t" anchorCtr="0" compatLnSpc="1">
                <a:noAutofit/>
              </a:bodyPr>
              <a:lstStyle/>
              <a:p>
                <a:pPr fontAlgn="base"/>
                <a:endParaRPr lang="zh-CN" altLang="en-US" noProof="1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613F6BA-0A54-4094-A2C2-2506AB978163}"/>
              </a:ext>
            </a:extLst>
          </p:cNvPr>
          <p:cNvSpPr txBox="1"/>
          <p:nvPr/>
        </p:nvSpPr>
        <p:spPr>
          <a:xfrm>
            <a:off x="3201718" y="3108299"/>
            <a:ext cx="1031051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6F61F176-3C52-4162-AA3B-6869FE5229E6}"/>
              </a:ext>
            </a:extLst>
          </p:cNvPr>
          <p:cNvSpPr txBox="1"/>
          <p:nvPr/>
        </p:nvSpPr>
        <p:spPr>
          <a:xfrm>
            <a:off x="4371247" y="3167001"/>
            <a:ext cx="90601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en-US" altLang="zh-CN" sz="3200" b="1" dirty="0">
              <a:solidFill>
                <a:srgbClr val="FDAD1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F203EB1D-3291-4234-B374-84CF6E0BEA2C}"/>
              </a:ext>
            </a:extLst>
          </p:cNvPr>
          <p:cNvSpPr txBox="1"/>
          <p:nvPr/>
        </p:nvSpPr>
        <p:spPr>
          <a:xfrm>
            <a:off x="6759976" y="3144424"/>
            <a:ext cx="941283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en-US" altLang="zh-CN" sz="3200" b="1" dirty="0">
              <a:solidFill>
                <a:srgbClr val="FDAD1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2A18EA24-B9AE-4C48-ABD9-DBE6B707DE6C}"/>
              </a:ext>
            </a:extLst>
          </p:cNvPr>
          <p:cNvSpPr txBox="1"/>
          <p:nvPr/>
        </p:nvSpPr>
        <p:spPr>
          <a:xfrm>
            <a:off x="7940041" y="3085721"/>
            <a:ext cx="1031051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:a16="http://schemas.microsoft.com/office/drawing/2014/main" xmlns="" id="{99C9CD62-5309-4236-83DA-1AD0D6F5939D}"/>
              </a:ext>
            </a:extLst>
          </p:cNvPr>
          <p:cNvSpPr txBox="1">
            <a:spLocks/>
          </p:cNvSpPr>
          <p:nvPr/>
        </p:nvSpPr>
        <p:spPr>
          <a:xfrm>
            <a:off x="1666228" y="2006284"/>
            <a:ext cx="1803415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xmlns="" id="{062FD636-AC52-4D4F-8AA2-B1269D0A4B3A}"/>
              </a:ext>
            </a:extLst>
          </p:cNvPr>
          <p:cNvSpPr txBox="1">
            <a:spLocks/>
          </p:cNvSpPr>
          <p:nvPr/>
        </p:nvSpPr>
        <p:spPr>
          <a:xfrm>
            <a:off x="9043182" y="1979337"/>
            <a:ext cx="1803415" cy="6826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xmlns="" id="{2AAD361B-07FF-4F0D-A694-9B51651C5DB4}"/>
              </a:ext>
            </a:extLst>
          </p:cNvPr>
          <p:cNvSpPr txBox="1">
            <a:spLocks/>
          </p:cNvSpPr>
          <p:nvPr/>
        </p:nvSpPr>
        <p:spPr>
          <a:xfrm>
            <a:off x="1666228" y="4069780"/>
            <a:ext cx="1803415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xmlns="" id="{278F5436-3E36-4F6F-9F31-3D7D5B8E7674}"/>
              </a:ext>
            </a:extLst>
          </p:cNvPr>
          <p:cNvSpPr txBox="1">
            <a:spLocks/>
          </p:cNvSpPr>
          <p:nvPr/>
        </p:nvSpPr>
        <p:spPr>
          <a:xfrm>
            <a:off x="9043182" y="4042833"/>
            <a:ext cx="1803415" cy="6826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107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/>
            </a:r>
            <a:br>
              <a:rPr 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xmlns="" id="{21D0A44A-CA14-4532-829C-245CE5E77DCF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389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47 -0.00417 L -0.01341 -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43 -1.48148E-6 L 0.02252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378 -0.01458 L -0.02291 -0.0064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41" y="39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625 -0.01041 L 0.02226 -0.0106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1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animBg="1"/>
      <p:bldP spid="11" grpId="2" bldLvl="0" animBg="1"/>
      <p:bldP spid="12" grpId="0" bldLvl="0" animBg="1"/>
      <p:bldP spid="12" grpId="1" animBg="1"/>
      <p:bldP spid="12" grpId="2" bldLvl="0" animBg="1"/>
      <p:bldP spid="13" grpId="0" bldLvl="0" animBg="1"/>
      <p:bldP spid="13" grpId="1" animBg="1"/>
      <p:bldP spid="13" grpId="2" bldLvl="0" animBg="1"/>
      <p:bldP spid="14" grpId="0" bldLvl="0" animBg="1"/>
      <p:bldP spid="14" grpId="1" animBg="1"/>
      <p:bldP spid="14" grpId="2" bldLvl="0" animBg="1"/>
      <p:bldP spid="22" grpId="0" animBg="1"/>
      <p:bldP spid="23" grpId="0" animBg="1"/>
      <p:bldP spid="24" grpId="0" animBg="1"/>
      <p:bldP spid="25" grpId="0" animBg="1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/>
          <p:nvPr/>
        </p:nvSpPr>
        <p:spPr>
          <a:xfrm>
            <a:off x="773342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78%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Rounded Rectangle 6"/>
          <p:cNvSpPr/>
          <p:nvPr/>
        </p:nvSpPr>
        <p:spPr>
          <a:xfrm>
            <a:off x="1086262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Rectangle 7"/>
          <p:cNvSpPr/>
          <p:nvPr/>
        </p:nvSpPr>
        <p:spPr>
          <a:xfrm>
            <a:off x="3658918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50%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Rounded Rectangle 8"/>
          <p:cNvSpPr/>
          <p:nvPr/>
        </p:nvSpPr>
        <p:spPr>
          <a:xfrm>
            <a:off x="3971838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Rectangle 9"/>
          <p:cNvSpPr/>
          <p:nvPr/>
        </p:nvSpPr>
        <p:spPr>
          <a:xfrm>
            <a:off x="6832117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30%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Rounded Rectangle 10"/>
          <p:cNvSpPr/>
          <p:nvPr/>
        </p:nvSpPr>
        <p:spPr>
          <a:xfrm>
            <a:off x="7145037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9714466" y="1889262"/>
            <a:ext cx="1720163" cy="1551163"/>
          </a:xfrm>
          <a:prstGeom prst="rect">
            <a:avLst/>
          </a:prstGeom>
          <a:solidFill>
            <a:srgbClr val="BABDC4">
              <a:alpha val="30000"/>
            </a:srgbClr>
          </a:solidFill>
          <a:ln w="25400">
            <a:solidFill>
              <a:srgbClr val="A6A6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85%</a:t>
            </a:r>
          </a:p>
          <a:p>
            <a:pPr algn="ctr"/>
            <a:endParaRPr lang="en-US" sz="3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Rounded Rectangle 12"/>
          <p:cNvSpPr/>
          <p:nvPr/>
        </p:nvSpPr>
        <p:spPr>
          <a:xfrm>
            <a:off x="10027386" y="2735351"/>
            <a:ext cx="1094323" cy="1057611"/>
          </a:xfrm>
          <a:prstGeom prst="roundRect">
            <a:avLst>
              <a:gd name="adj" fmla="val 7442"/>
            </a:avLst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439455" y="2924544"/>
            <a:ext cx="389630" cy="679223"/>
            <a:chOff x="5734050" y="3273426"/>
            <a:chExt cx="117475" cy="204788"/>
          </a:xfrm>
          <a:solidFill>
            <a:schemeClr val="bg1"/>
          </a:solidFill>
        </p:grpSpPr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5756275" y="3273426"/>
              <a:ext cx="95250" cy="204788"/>
            </a:xfrm>
            <a:custGeom>
              <a:avLst/>
              <a:gdLst>
                <a:gd name="T0" fmla="*/ 53 w 59"/>
                <a:gd name="T1" fmla="*/ 6 h 126"/>
                <a:gd name="T2" fmla="*/ 9 w 59"/>
                <a:gd name="T3" fmla="*/ 38 h 126"/>
                <a:gd name="T4" fmla="*/ 0 w 59"/>
                <a:gd name="T5" fmla="*/ 40 h 126"/>
                <a:gd name="T6" fmla="*/ 0 w 59"/>
                <a:gd name="T7" fmla="*/ 87 h 126"/>
                <a:gd name="T8" fmla="*/ 9 w 59"/>
                <a:gd name="T9" fmla="*/ 88 h 126"/>
                <a:gd name="T10" fmla="*/ 52 w 59"/>
                <a:gd name="T11" fmla="*/ 120 h 126"/>
                <a:gd name="T12" fmla="*/ 59 w 59"/>
                <a:gd name="T13" fmla="*/ 120 h 126"/>
                <a:gd name="T14" fmla="*/ 59 w 59"/>
                <a:gd name="T15" fmla="*/ 6 h 126"/>
                <a:gd name="T16" fmla="*/ 53 w 59"/>
                <a:gd name="T17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3" y="6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4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5" y="88"/>
                    <a:pt x="9" y="88"/>
                    <a:pt x="9" y="88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9" y="126"/>
                    <a:pt x="59" y="120"/>
                  </a:cubicBezTo>
                  <a:cubicBezTo>
                    <a:pt x="59" y="113"/>
                    <a:pt x="59" y="12"/>
                    <a:pt x="59" y="6"/>
                  </a:cubicBezTo>
                  <a:cubicBezTo>
                    <a:pt x="59" y="0"/>
                    <a:pt x="53" y="6"/>
                    <a:pt x="5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5734050" y="3341688"/>
              <a:ext cx="11113" cy="69850"/>
            </a:xfrm>
            <a:custGeom>
              <a:avLst/>
              <a:gdLst>
                <a:gd name="T0" fmla="*/ 0 w 7"/>
                <a:gd name="T1" fmla="*/ 7 h 43"/>
                <a:gd name="T2" fmla="*/ 0 w 7"/>
                <a:gd name="T3" fmla="*/ 37 h 43"/>
                <a:gd name="T4" fmla="*/ 7 w 7"/>
                <a:gd name="T5" fmla="*/ 43 h 43"/>
                <a:gd name="T6" fmla="*/ 7 w 7"/>
                <a:gd name="T7" fmla="*/ 0 h 43"/>
                <a:gd name="T8" fmla="*/ 0 w 7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3">
                  <a:moveTo>
                    <a:pt x="0" y="7"/>
                  </a:moveTo>
                  <a:cubicBezTo>
                    <a:pt x="0" y="16"/>
                    <a:pt x="0" y="31"/>
                    <a:pt x="0" y="37"/>
                  </a:cubicBezTo>
                  <a:cubicBezTo>
                    <a:pt x="0" y="40"/>
                    <a:pt x="3" y="42"/>
                    <a:pt x="7" y="4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1"/>
                    <a:pt x="0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1" name="Freeform 58"/>
          <p:cNvSpPr>
            <a:spLocks/>
          </p:cNvSpPr>
          <p:nvPr/>
        </p:nvSpPr>
        <p:spPr bwMode="auto">
          <a:xfrm>
            <a:off x="4279970" y="3043635"/>
            <a:ext cx="478057" cy="495544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389628" y="2987168"/>
            <a:ext cx="366922" cy="553973"/>
            <a:chOff x="549275" y="4406901"/>
            <a:chExt cx="161926" cy="244475"/>
          </a:xfrm>
          <a:solidFill>
            <a:schemeClr val="bg1"/>
          </a:solidFill>
        </p:grpSpPr>
        <p:sp>
          <p:nvSpPr>
            <p:cNvPr id="23" name="Freeform 62"/>
            <p:cNvSpPr>
              <a:spLocks noEditPoints="1"/>
            </p:cNvSpPr>
            <p:nvPr/>
          </p:nvSpPr>
          <p:spPr bwMode="auto">
            <a:xfrm>
              <a:off x="549275" y="4406901"/>
              <a:ext cx="138113" cy="244475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63"/>
            <p:cNvSpPr>
              <a:spLocks/>
            </p:cNvSpPr>
            <p:nvPr/>
          </p:nvSpPr>
          <p:spPr bwMode="auto">
            <a:xfrm>
              <a:off x="608013" y="4478338"/>
              <a:ext cx="103188" cy="9842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5" name="Freeform 33"/>
          <p:cNvSpPr>
            <a:spLocks noEditPoints="1"/>
          </p:cNvSpPr>
          <p:nvPr/>
        </p:nvSpPr>
        <p:spPr bwMode="auto">
          <a:xfrm>
            <a:off x="1328594" y="3074375"/>
            <a:ext cx="609657" cy="415086"/>
          </a:xfrm>
          <a:custGeom>
            <a:avLst/>
            <a:gdLst>
              <a:gd name="T0" fmla="*/ 135 w 157"/>
              <a:gd name="T1" fmla="*/ 47 h 107"/>
              <a:gd name="T2" fmla="*/ 137 w 157"/>
              <a:gd name="T3" fmla="*/ 37 h 107"/>
              <a:gd name="T4" fmla="*/ 100 w 157"/>
              <a:gd name="T5" fmla="*/ 0 h 107"/>
              <a:gd name="T6" fmla="*/ 73 w 157"/>
              <a:gd name="T7" fmla="*/ 18 h 107"/>
              <a:gd name="T8" fmla="*/ 46 w 157"/>
              <a:gd name="T9" fmla="*/ 8 h 107"/>
              <a:gd name="T10" fmla="*/ 20 w 157"/>
              <a:gd name="T11" fmla="*/ 40 h 107"/>
              <a:gd name="T12" fmla="*/ 21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7 h 107"/>
              <a:gd name="T24" fmla="*/ 120 w 157"/>
              <a:gd name="T25" fmla="*/ 101 h 107"/>
              <a:gd name="T26" fmla="*/ 79 w 157"/>
              <a:gd name="T27" fmla="*/ 101 h 107"/>
              <a:gd name="T28" fmla="*/ 104 w 157"/>
              <a:gd name="T29" fmla="*/ 76 h 107"/>
              <a:gd name="T30" fmla="*/ 103 w 157"/>
              <a:gd name="T31" fmla="*/ 73 h 107"/>
              <a:gd name="T32" fmla="*/ 92 w 157"/>
              <a:gd name="T33" fmla="*/ 73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1 w 157"/>
              <a:gd name="T51" fmla="*/ 76 h 107"/>
              <a:gd name="T52" fmla="*/ 76 w 157"/>
              <a:gd name="T53" fmla="*/ 101 h 107"/>
              <a:gd name="T54" fmla="*/ 38 w 157"/>
              <a:gd name="T55" fmla="*/ 101 h 107"/>
              <a:gd name="T56" fmla="*/ 11 w 157"/>
              <a:gd name="T57" fmla="*/ 75 h 107"/>
              <a:gd name="T58" fmla="*/ 29 w 157"/>
              <a:gd name="T59" fmla="*/ 50 h 107"/>
              <a:gd name="T60" fmla="*/ 28 w 157"/>
              <a:gd name="T61" fmla="*/ 44 h 107"/>
              <a:gd name="T62" fmla="*/ 51 w 157"/>
              <a:gd name="T63" fmla="*/ 17 h 107"/>
              <a:gd name="T64" fmla="*/ 75 w 157"/>
              <a:gd name="T65" fmla="*/ 30 h 107"/>
              <a:gd name="T66" fmla="*/ 98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5 h 107"/>
              <a:gd name="T74" fmla="*/ 120 w 157"/>
              <a:gd name="T75" fmla="*/ 10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7"/>
                </a:moveTo>
                <a:cubicBezTo>
                  <a:pt x="136" y="44"/>
                  <a:pt x="137" y="40"/>
                  <a:pt x="137" y="37"/>
                </a:cubicBezTo>
                <a:cubicBezTo>
                  <a:pt x="137" y="17"/>
                  <a:pt x="120" y="0"/>
                  <a:pt x="100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6" y="8"/>
                </a:cubicBezTo>
                <a:cubicBezTo>
                  <a:pt x="30" y="11"/>
                  <a:pt x="20" y="25"/>
                  <a:pt x="20" y="40"/>
                </a:cubicBezTo>
                <a:cubicBezTo>
                  <a:pt x="20" y="42"/>
                  <a:pt x="20" y="45"/>
                  <a:pt x="21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1"/>
                  <a:pt x="135" y="47"/>
                </a:cubicBezTo>
                <a:close/>
                <a:moveTo>
                  <a:pt x="120" y="101"/>
                </a:moveTo>
                <a:cubicBezTo>
                  <a:pt x="79" y="101"/>
                  <a:pt x="79" y="101"/>
                  <a:pt x="79" y="101"/>
                </a:cubicBezTo>
                <a:cubicBezTo>
                  <a:pt x="82" y="97"/>
                  <a:pt x="104" y="76"/>
                  <a:pt x="104" y="76"/>
                </a:cubicBezTo>
                <a:cubicBezTo>
                  <a:pt x="104" y="76"/>
                  <a:pt x="107" y="73"/>
                  <a:pt x="103" y="73"/>
                </a:cubicBezTo>
                <a:cubicBezTo>
                  <a:pt x="99" y="73"/>
                  <a:pt x="92" y="73"/>
                  <a:pt x="92" y="73"/>
                </a:cubicBezTo>
                <a:cubicBezTo>
                  <a:pt x="92" y="73"/>
                  <a:pt x="92" y="71"/>
                  <a:pt x="92" y="68"/>
                </a:cubicBezTo>
                <a:cubicBezTo>
                  <a:pt x="92" y="60"/>
                  <a:pt x="92" y="44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2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8" y="73"/>
                  <a:pt x="51" y="76"/>
                  <a:pt x="51" y="76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23" y="101"/>
                  <a:pt x="11" y="89"/>
                  <a:pt x="11" y="75"/>
                </a:cubicBezTo>
                <a:cubicBezTo>
                  <a:pt x="11" y="63"/>
                  <a:pt x="19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1" y="17"/>
                </a:cubicBezTo>
                <a:cubicBezTo>
                  <a:pt x="66" y="16"/>
                  <a:pt x="75" y="30"/>
                  <a:pt x="75" y="30"/>
                </a:cubicBezTo>
                <a:cubicBezTo>
                  <a:pt x="75" y="30"/>
                  <a:pt x="77" y="11"/>
                  <a:pt x="98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8" y="48"/>
                  <a:pt x="127" y="50"/>
                </a:cubicBezTo>
                <a:cubicBezTo>
                  <a:pt x="138" y="53"/>
                  <a:pt x="147" y="63"/>
                  <a:pt x="147" y="75"/>
                </a:cubicBezTo>
                <a:cubicBezTo>
                  <a:pt x="147" y="89"/>
                  <a:pt x="135" y="101"/>
                  <a:pt x="120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1884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77460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29589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604571" y="4131986"/>
            <a:ext cx="188307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b="1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Box 8">
            <a:extLst>
              <a:ext uri="{FF2B5EF4-FFF2-40B4-BE49-F238E27FC236}">
                <a16:creationId xmlns:a16="http://schemas.microsoft.com/office/drawing/2014/main" xmlns="" id="{7CA54A2D-53AD-4449-877B-F78E6C957880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759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12166D8-1282-4676-8CC3-7B48D3508016}"/>
              </a:ext>
            </a:extLst>
          </p:cNvPr>
          <p:cNvGrpSpPr/>
          <p:nvPr/>
        </p:nvGrpSpPr>
        <p:grpSpPr>
          <a:xfrm flipH="1">
            <a:off x="-905302" y="0"/>
            <a:ext cx="13097302" cy="6858000"/>
            <a:chOff x="-1" y="0"/>
            <a:chExt cx="13097302" cy="6858000"/>
          </a:xfrm>
        </p:grpSpPr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CD5745AA-A226-4B06-962D-8A418443EB8F}"/>
                </a:ext>
              </a:extLst>
            </p:cNvPr>
            <p:cNvSpPr/>
            <p:nvPr/>
          </p:nvSpPr>
          <p:spPr>
            <a:xfrm rot="5400000">
              <a:off x="2005082" y="3991971"/>
              <a:ext cx="2768221" cy="2383806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07E64A9A-1237-4B18-B777-11FF101C5D6D}"/>
                </a:ext>
              </a:extLst>
            </p:cNvPr>
            <p:cNvSpPr/>
            <p:nvPr/>
          </p:nvSpPr>
          <p:spPr>
            <a:xfrm rot="5400000">
              <a:off x="-552735" y="842749"/>
              <a:ext cx="6277970" cy="5172501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AF778B40-C90D-4EC5-B159-22186CB3E39B}"/>
                </a:ext>
              </a:extLst>
            </p:cNvPr>
            <p:cNvSpPr/>
            <p:nvPr/>
          </p:nvSpPr>
          <p:spPr>
            <a:xfrm rot="5400000">
              <a:off x="1621240" y="429336"/>
              <a:ext cx="2273490" cy="1994846"/>
            </a:xfrm>
            <a:prstGeom prst="triangle">
              <a:avLst/>
            </a:prstGeom>
            <a:solidFill>
              <a:srgbClr val="DD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xmlns="" id="{39CA57CB-19F6-49BA-A6F5-D9509B6A62AB}"/>
                </a:ext>
              </a:extLst>
            </p:cNvPr>
            <p:cNvSpPr/>
            <p:nvPr/>
          </p:nvSpPr>
          <p:spPr>
            <a:xfrm rot="5400000">
              <a:off x="3417627" y="59143"/>
              <a:ext cx="1105469" cy="987184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等腰三角形 9">
              <a:extLst>
                <a:ext uri="{FF2B5EF4-FFF2-40B4-BE49-F238E27FC236}">
                  <a16:creationId xmlns:a16="http://schemas.microsoft.com/office/drawing/2014/main" xmlns="" id="{7CDBD204-FF71-4CD2-86D2-3A134E325B40}"/>
                </a:ext>
              </a:extLst>
            </p:cNvPr>
            <p:cNvSpPr/>
            <p:nvPr/>
          </p:nvSpPr>
          <p:spPr>
            <a:xfrm rot="5400000">
              <a:off x="1053149" y="5243017"/>
              <a:ext cx="1105469" cy="987184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>
              <a:extLst>
                <a:ext uri="{FF2B5EF4-FFF2-40B4-BE49-F238E27FC236}">
                  <a16:creationId xmlns:a16="http://schemas.microsoft.com/office/drawing/2014/main" xmlns="" id="{8C641766-B4D2-46A8-8A24-EB1D12C58CC3}"/>
                </a:ext>
              </a:extLst>
            </p:cNvPr>
            <p:cNvSpPr/>
            <p:nvPr/>
          </p:nvSpPr>
          <p:spPr>
            <a:xfrm>
              <a:off x="9994711" y="3248734"/>
              <a:ext cx="3102590" cy="3319251"/>
            </a:xfrm>
            <a:prstGeom prst="triangl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等腰三角形 11">
              <a:extLst>
                <a:ext uri="{FF2B5EF4-FFF2-40B4-BE49-F238E27FC236}">
                  <a16:creationId xmlns:a16="http://schemas.microsoft.com/office/drawing/2014/main" xmlns="" id="{9AE44CC5-6D5B-462E-9305-70E453988A97}"/>
                </a:ext>
              </a:extLst>
            </p:cNvPr>
            <p:cNvSpPr/>
            <p:nvPr/>
          </p:nvSpPr>
          <p:spPr>
            <a:xfrm>
              <a:off x="9171295" y="5643916"/>
              <a:ext cx="1321558" cy="1214084"/>
            </a:xfrm>
            <a:prstGeom prst="triangl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等腰三角形 12">
              <a:extLst>
                <a:ext uri="{FF2B5EF4-FFF2-40B4-BE49-F238E27FC236}">
                  <a16:creationId xmlns:a16="http://schemas.microsoft.com/office/drawing/2014/main" xmlns="" id="{2F4B05E6-2541-4092-9279-30A461F53EA3}"/>
                </a:ext>
              </a:extLst>
            </p:cNvPr>
            <p:cNvSpPr/>
            <p:nvPr/>
          </p:nvSpPr>
          <p:spPr>
            <a:xfrm>
              <a:off x="9250906" y="4000496"/>
              <a:ext cx="1924335" cy="1643419"/>
            </a:xfrm>
            <a:prstGeom prst="triangle">
              <a:avLst/>
            </a:prstGeom>
            <a:noFill/>
            <a:ln>
              <a:solidFill>
                <a:srgbClr val="DD79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4" name="标题层">
            <a:extLst>
              <a:ext uri="{FF2B5EF4-FFF2-40B4-BE49-F238E27FC236}">
                <a16:creationId xmlns:a16="http://schemas.microsoft.com/office/drawing/2014/main" xmlns="" id="{B5D4ACDC-906F-4A57-9248-767E90D8E292}"/>
              </a:ext>
            </a:extLst>
          </p:cNvPr>
          <p:cNvSpPr txBox="1"/>
          <p:nvPr/>
        </p:nvSpPr>
        <p:spPr bwMode="auto">
          <a:xfrm>
            <a:off x="1932872" y="2657197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1A88D64-B143-4BB4-91A3-2561EADACCDB}"/>
              </a:ext>
            </a:extLst>
          </p:cNvPr>
          <p:cNvSpPr txBox="1"/>
          <p:nvPr/>
        </p:nvSpPr>
        <p:spPr>
          <a:xfrm>
            <a:off x="1952206" y="3517006"/>
            <a:ext cx="5795172" cy="4955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6" name="标题层">
            <a:extLst>
              <a:ext uri="{FF2B5EF4-FFF2-40B4-BE49-F238E27FC236}">
                <a16:creationId xmlns:a16="http://schemas.microsoft.com/office/drawing/2014/main" xmlns="" id="{454D4248-29E6-4E98-BDE2-7F43E156C75C}"/>
              </a:ext>
            </a:extLst>
          </p:cNvPr>
          <p:cNvSpPr txBox="1"/>
          <p:nvPr/>
        </p:nvSpPr>
        <p:spPr bwMode="auto">
          <a:xfrm>
            <a:off x="1932872" y="1857232"/>
            <a:ext cx="4171076" cy="738409"/>
          </a:xfrm>
          <a:prstGeom prst="rect">
            <a:avLst/>
          </a:prstGeom>
          <a:noFill/>
          <a:effectLst/>
        </p:spPr>
        <p:txBody>
          <a:bodyPr wrap="square" lIns="121670" tIns="60834" rIns="121670" bIns="60834">
            <a:spAutoFit/>
          </a:bodyPr>
          <a:lstStyle/>
          <a:p>
            <a:r>
              <a: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 TWO</a:t>
            </a:r>
            <a:endParaRPr lang="zh-CN" altLang="en-US" sz="4000" spc="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25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167680" y="3363793"/>
            <a:ext cx="359617" cy="34940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167682" y="2876818"/>
            <a:ext cx="4147380" cy="629320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617197" y="3993113"/>
            <a:ext cx="359615" cy="28646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617198" y="3506141"/>
            <a:ext cx="3431179" cy="629321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078090" y="4611037"/>
            <a:ext cx="348236" cy="22467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066711" y="4124064"/>
            <a:ext cx="2734029" cy="629321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527605" y="5231732"/>
            <a:ext cx="359613" cy="1626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527606" y="4744758"/>
            <a:ext cx="2060406" cy="629321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1" name="Text Placeholder 3"/>
          <p:cNvSpPr txBox="1">
            <a:spLocks/>
          </p:cNvSpPr>
          <p:nvPr/>
        </p:nvSpPr>
        <p:spPr>
          <a:xfrm>
            <a:off x="5739410" y="3052990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463201" y="3678344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123217" y="4299835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007267" y="4915752"/>
            <a:ext cx="432787" cy="27698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21">
              <a:spcBef>
                <a:spcPct val="20000"/>
              </a:spcBef>
              <a:defRPr/>
            </a:pPr>
            <a:r>
              <a:rPr 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</a:p>
        </p:txBody>
      </p: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6716757" y="3713445"/>
            <a:ext cx="501334" cy="486977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6716757" y="5122309"/>
            <a:ext cx="501334" cy="486977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6716757" y="3009014"/>
            <a:ext cx="501334" cy="486977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 b="1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6716757" y="4417877"/>
            <a:ext cx="501334" cy="486977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8" name="TextBox 27">
            <a:extLst>
              <a:ext uri="{FF2B5EF4-FFF2-40B4-BE49-F238E27FC236}">
                <a16:creationId xmlns:a16="http://schemas.microsoft.com/office/drawing/2014/main" xmlns="" id="{DF89BB1E-AF84-4FDD-BFBE-24FE53778AC9}"/>
              </a:ext>
            </a:extLst>
          </p:cNvPr>
          <p:cNvSpPr txBox="1"/>
          <p:nvPr/>
        </p:nvSpPr>
        <p:spPr>
          <a:xfrm>
            <a:off x="7309354" y="2938587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69" name="TextBox 28">
            <a:extLst>
              <a:ext uri="{FF2B5EF4-FFF2-40B4-BE49-F238E27FC236}">
                <a16:creationId xmlns:a16="http://schemas.microsoft.com/office/drawing/2014/main" xmlns="" id="{81AF49E4-9BF4-4AF8-A51D-78DC705CC2B9}"/>
              </a:ext>
            </a:extLst>
          </p:cNvPr>
          <p:cNvSpPr txBox="1"/>
          <p:nvPr/>
        </p:nvSpPr>
        <p:spPr>
          <a:xfrm>
            <a:off x="7309354" y="3234018"/>
            <a:ext cx="3790298" cy="292616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7">
            <a:extLst>
              <a:ext uri="{FF2B5EF4-FFF2-40B4-BE49-F238E27FC236}">
                <a16:creationId xmlns:a16="http://schemas.microsoft.com/office/drawing/2014/main" xmlns="" id="{4E4C0E2F-B2C2-4F9A-8A06-FBC628C95C6E}"/>
              </a:ext>
            </a:extLst>
          </p:cNvPr>
          <p:cNvSpPr txBox="1"/>
          <p:nvPr/>
        </p:nvSpPr>
        <p:spPr>
          <a:xfrm>
            <a:off x="7309354" y="3618966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74" name="TextBox 28">
            <a:extLst>
              <a:ext uri="{FF2B5EF4-FFF2-40B4-BE49-F238E27FC236}">
                <a16:creationId xmlns:a16="http://schemas.microsoft.com/office/drawing/2014/main" xmlns="" id="{524F68E7-7F48-41AA-9B2E-5DD71721A1C8}"/>
              </a:ext>
            </a:extLst>
          </p:cNvPr>
          <p:cNvSpPr txBox="1"/>
          <p:nvPr/>
        </p:nvSpPr>
        <p:spPr>
          <a:xfrm>
            <a:off x="7309354" y="3914397"/>
            <a:ext cx="3790298" cy="29511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27">
            <a:extLst>
              <a:ext uri="{FF2B5EF4-FFF2-40B4-BE49-F238E27FC236}">
                <a16:creationId xmlns:a16="http://schemas.microsoft.com/office/drawing/2014/main" xmlns="" id="{B57C316F-1AB7-455B-9E4E-C62C3BADAAE6}"/>
              </a:ext>
            </a:extLst>
          </p:cNvPr>
          <p:cNvSpPr txBox="1"/>
          <p:nvPr/>
        </p:nvSpPr>
        <p:spPr>
          <a:xfrm>
            <a:off x="7298631" y="4335822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78" name="TextBox 28">
            <a:extLst>
              <a:ext uri="{FF2B5EF4-FFF2-40B4-BE49-F238E27FC236}">
                <a16:creationId xmlns:a16="http://schemas.microsoft.com/office/drawing/2014/main" xmlns="" id="{B9D87FC1-5927-47E3-A994-01F5A053EA81}"/>
              </a:ext>
            </a:extLst>
          </p:cNvPr>
          <p:cNvSpPr txBox="1"/>
          <p:nvPr/>
        </p:nvSpPr>
        <p:spPr>
          <a:xfrm>
            <a:off x="7298631" y="4631253"/>
            <a:ext cx="3790298" cy="29511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Box 27">
            <a:extLst>
              <a:ext uri="{FF2B5EF4-FFF2-40B4-BE49-F238E27FC236}">
                <a16:creationId xmlns:a16="http://schemas.microsoft.com/office/drawing/2014/main" xmlns="" id="{8F1BE02F-8EDF-4154-8D19-C8832B68CBD0}"/>
              </a:ext>
            </a:extLst>
          </p:cNvPr>
          <p:cNvSpPr txBox="1"/>
          <p:nvPr/>
        </p:nvSpPr>
        <p:spPr>
          <a:xfrm>
            <a:off x="7313894" y="5014304"/>
            <a:ext cx="1856424" cy="285078"/>
          </a:xfrm>
          <a:prstGeom prst="rect">
            <a:avLst/>
          </a:prstGeom>
          <a:noFill/>
        </p:spPr>
        <p:txBody>
          <a:bodyPr wrap="square" lIns="91412" tIns="0" rIns="91412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84" name="TextBox 28">
            <a:extLst>
              <a:ext uri="{FF2B5EF4-FFF2-40B4-BE49-F238E27FC236}">
                <a16:creationId xmlns:a16="http://schemas.microsoft.com/office/drawing/2014/main" xmlns="" id="{5E2C2712-9B2F-4A3D-AA79-7577B7FBCB3A}"/>
              </a:ext>
            </a:extLst>
          </p:cNvPr>
          <p:cNvSpPr txBox="1"/>
          <p:nvPr/>
        </p:nvSpPr>
        <p:spPr>
          <a:xfrm>
            <a:off x="7313894" y="5309735"/>
            <a:ext cx="3790298" cy="29511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容编辑文字输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入替换内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容编辑文字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Box 8">
            <a:extLst>
              <a:ext uri="{FF2B5EF4-FFF2-40B4-BE49-F238E27FC236}">
                <a16:creationId xmlns:a16="http://schemas.microsoft.com/office/drawing/2014/main" xmlns="" id="{630D2532-FA95-4EDD-9CDE-41846C08A0A8}"/>
              </a:ext>
            </a:extLst>
          </p:cNvPr>
          <p:cNvSpPr txBox="1"/>
          <p:nvPr/>
        </p:nvSpPr>
        <p:spPr>
          <a:xfrm>
            <a:off x="4182067" y="584632"/>
            <a:ext cx="3744178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点击输入您的标题</a:t>
            </a:r>
            <a:endParaRPr lang="zh-CN" altLang="en-US" sz="32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021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61" grpId="0"/>
      <p:bldP spid="62" grpId="0"/>
      <p:bldP spid="63" grpId="0"/>
      <p:bldP spid="64" grpId="0"/>
      <p:bldP spid="68" grpId="0"/>
      <p:bldP spid="69" grpId="0"/>
      <p:bldP spid="73" grpId="0"/>
      <p:bldP spid="74" grpId="0"/>
      <p:bldP spid="75" grpId="0"/>
      <p:bldP spid="78" grpId="0"/>
      <p:bldP spid="79" grpId="0"/>
      <p:bldP spid="8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fa1beeb-2c3c-429c-8c7c-19408bb784df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67ea1a4-08e3-4b07-ab7d-646249f5c7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heme/theme1.xml><?xml version="1.0" encoding="utf-8"?>
<a:theme xmlns:a="http://schemas.openxmlformats.org/drawingml/2006/main" name="第一PPT，www.1ppt.com">
  <a:themeElements>
    <a:clrScheme name="自定义 164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37979"/>
      </a:accent1>
      <a:accent2>
        <a:srgbClr val="44546A"/>
      </a:accent2>
      <a:accent3>
        <a:srgbClr val="D37979"/>
      </a:accent3>
      <a:accent4>
        <a:srgbClr val="44546A"/>
      </a:accent4>
      <a:accent5>
        <a:srgbClr val="D37979"/>
      </a:accent5>
      <a:accent6>
        <a:srgbClr val="44645E"/>
      </a:accent6>
      <a:hlink>
        <a:srgbClr val="0563C1"/>
      </a:hlink>
      <a:folHlink>
        <a:srgbClr val="954F72"/>
      </a:folHlink>
    </a:clrScheme>
    <a:fontScheme name="m42sp2mc">
      <a:majorFont>
        <a:latin typeface="庞门正道标题体" panose="020F0302020204030204"/>
        <a:ea typeface="庞门正道标题体"/>
        <a:cs typeface=""/>
      </a:majorFont>
      <a:minorFont>
        <a:latin typeface="庞门正道标题体" panose="020F0502020204030204"/>
        <a:ea typeface="庞门正道标题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2321</Words>
  <Application>Microsoft Office PowerPoint</Application>
  <PresentationFormat>自定义</PresentationFormat>
  <Paragraphs>251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三角形</dc:title>
  <dc:creator>第一PPT</dc:creator>
  <cp:keywords>三角形</cp:keywords>
  <cp:lastModifiedBy>Windows User</cp:lastModifiedBy>
  <cp:revision>26</cp:revision>
  <dcterms:created xsi:type="dcterms:W3CDTF">2019-05-07T15:53:17Z</dcterms:created>
  <dcterms:modified xsi:type="dcterms:W3CDTF">2019-06-08T13:36:18Z</dcterms:modified>
</cp:coreProperties>
</file>