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4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7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8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notesSlides/notesSlide9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0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notesSlides/notesSlide16.xml" ContentType="application/vnd.openxmlformats-officedocument.presentationml.notesSlide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notesSlides/notesSlide17.xml" ContentType="application/vnd.openxmlformats-officedocument.presentationml.notesSlide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notesSlides/notesSlide18.xml" ContentType="application/vnd.openxmlformats-officedocument.presentationml.notesSlide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notesSlides/notesSlide21.xml" ContentType="application/vnd.openxmlformats-officedocument.presentationml.notesSlide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notesSlides/notesSlide24.xml" ContentType="application/vnd.openxmlformats-officedocument.presentationml.notesSlide+xml"/>
  <Override PartName="/ppt/tags/tag208.xml" ContentType="application/vnd.openxmlformats-officedocument.presentationml.tags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Ex1.xml" ContentType="application/vnd.ms-office.chartex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9"/>
  </p:notesMasterIdLst>
  <p:sldIdLst>
    <p:sldId id="256" r:id="rId3"/>
    <p:sldId id="257" r:id="rId4"/>
    <p:sldId id="258" r:id="rId5"/>
    <p:sldId id="280" r:id="rId6"/>
    <p:sldId id="261" r:id="rId7"/>
    <p:sldId id="266" r:id="rId8"/>
    <p:sldId id="271" r:id="rId9"/>
    <p:sldId id="272" r:id="rId10"/>
    <p:sldId id="283" r:id="rId11"/>
    <p:sldId id="284" r:id="rId12"/>
    <p:sldId id="262" r:id="rId13"/>
    <p:sldId id="264" r:id="rId14"/>
    <p:sldId id="260" r:id="rId15"/>
    <p:sldId id="265" r:id="rId16"/>
    <p:sldId id="285" r:id="rId17"/>
    <p:sldId id="268" r:id="rId18"/>
    <p:sldId id="269" r:id="rId19"/>
    <p:sldId id="270" r:id="rId20"/>
    <p:sldId id="275" r:id="rId21"/>
    <p:sldId id="286" r:id="rId22"/>
    <p:sldId id="282" r:id="rId23"/>
    <p:sldId id="281" r:id="rId24"/>
    <p:sldId id="276" r:id="rId25"/>
    <p:sldId id="277" r:id="rId26"/>
    <p:sldId id="287" r:id="rId27"/>
    <p:sldId id="288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3" userDrawn="1">
          <p15:clr>
            <a:srgbClr val="A4A3A4"/>
          </p15:clr>
        </p15:guide>
        <p15:guide id="2" pos="3817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B577"/>
    <a:srgbClr val="FF794D"/>
    <a:srgbClr val="DBE084"/>
    <a:srgbClr val="E9DDB8"/>
    <a:srgbClr val="FFBAA3"/>
    <a:srgbClr val="FF6633"/>
    <a:srgbClr val="B3B3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44" autoAdjust="0"/>
    <p:restoredTop sz="94411" autoAdjust="0"/>
  </p:normalViewPr>
  <p:slideViewPr>
    <p:cSldViewPr snapToGrid="0" showGuides="1">
      <p:cViewPr varScale="1">
        <p:scale>
          <a:sx n="59" d="100"/>
          <a:sy n="59" d="100"/>
        </p:scale>
        <p:origin x="-72" y="-1398"/>
      </p:cViewPr>
      <p:guideLst>
        <p:guide orient="horz" pos="2183"/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10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 altLang="en-US" dirty="0">
                <a:ea typeface="幼圆" panose="02010509060101010101" pitchFamily="49" charset="-122"/>
              </a:rPr>
              <a:t>图表标题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90"/>
      <c:rotY val="0"/>
      <c:rAngAx val="0"/>
      <c:perspective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Chart>
        <c:wireframe val="1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9525" cap="rnd">
              <a:solidFill>
                <a:schemeClr val="accent1"/>
              </a:solidFill>
              <a:round/>
            </a:ln>
            <a:effectLst/>
          </c:spP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00A-4183-BCA7-D099574B411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9525" cap="rnd">
              <a:solidFill>
                <a:schemeClr val="accent2"/>
              </a:solidFill>
              <a:round/>
            </a:ln>
            <a:effectLst/>
          </c:spP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00A-4183-BCA7-D099574B411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9525" cap="rnd">
              <a:solidFill>
                <a:schemeClr val="accent3"/>
              </a:solidFill>
              <a:round/>
            </a:ln>
            <a:effectLst/>
          </c:spP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00A-4183-BCA7-D099574B411B}"/>
            </c:ext>
          </c:extLst>
        </c:ser>
        <c:bandFmts>
          <c:bandFmt>
            <c:idx val="0"/>
            <c:spPr>
              <a:ln w="9525" cap="rnd">
                <a:solidFill>
                  <a:schemeClr val="accent1"/>
                </a:solidFill>
                <a:round/>
              </a:ln>
              <a:effectLst/>
            </c:spPr>
          </c:bandFmt>
          <c:bandFmt>
            <c:idx val="1"/>
            <c:spPr>
              <a:ln w="9525" cap="rnd">
                <a:solidFill>
                  <a:schemeClr val="accent2"/>
                </a:solidFill>
                <a:round/>
              </a:ln>
              <a:effectLst/>
            </c:spPr>
          </c:bandFmt>
          <c:bandFmt>
            <c:idx val="2"/>
            <c:spPr>
              <a:ln w="9525" cap="rnd">
                <a:solidFill>
                  <a:schemeClr val="accent3"/>
                </a:solidFill>
                <a:round/>
              </a:ln>
              <a:effectLst/>
            </c:spPr>
          </c:bandFmt>
          <c:bandFmt>
            <c:idx val="3"/>
            <c:spPr>
              <a:ln w="9525" cap="rnd">
                <a:solidFill>
                  <a:schemeClr val="accent4"/>
                </a:solidFill>
                <a:round/>
              </a:ln>
              <a:effectLst/>
            </c:spPr>
          </c:bandFmt>
          <c:bandFmt>
            <c:idx val="4"/>
            <c:spPr>
              <a:ln w="9525" cap="rnd">
                <a:solidFill>
                  <a:schemeClr val="accent5"/>
                </a:solidFill>
                <a:round/>
              </a:ln>
              <a:effectLst/>
            </c:spPr>
          </c:bandFmt>
          <c:bandFmt>
            <c:idx val="5"/>
            <c:spPr>
              <a:ln w="9525" cap="rnd">
                <a:solidFill>
                  <a:schemeClr val="accent6"/>
                </a:solidFill>
                <a:round/>
              </a:ln>
              <a:effectLst/>
            </c:spPr>
          </c:bandFmt>
          <c:bandFmt>
            <c:idx val="6"/>
            <c:spPr>
              <a:ln w="9525" cap="rnd">
                <a:solidFill>
                  <a:schemeClr val="accent1">
                    <a:lumMod val="60000"/>
                  </a:schemeClr>
                </a:solidFill>
                <a:round/>
              </a:ln>
              <a:effectLst/>
            </c:spPr>
          </c:bandFmt>
          <c:bandFmt>
            <c:idx val="7"/>
            <c:spPr>
              <a:ln w="9525" cap="rnd">
                <a:solidFill>
                  <a:schemeClr val="accent2">
                    <a:lumMod val="60000"/>
                  </a:schemeClr>
                </a:solidFill>
                <a:round/>
              </a:ln>
              <a:effectLst/>
            </c:spPr>
          </c:bandFmt>
          <c:bandFmt>
            <c:idx val="8"/>
            <c:spPr>
              <a:ln w="9525" cap="rnd">
                <a:solidFill>
                  <a:schemeClr val="accent3">
                    <a:lumMod val="60000"/>
                  </a:schemeClr>
                </a:solidFill>
                <a:round/>
              </a:ln>
              <a:effectLst/>
            </c:spPr>
          </c:bandFmt>
          <c:bandFmt>
            <c:idx val="9"/>
            <c:spPr>
              <a:ln w="9525" cap="rnd">
                <a:solidFill>
                  <a:schemeClr val="accent4">
                    <a:lumMod val="60000"/>
                  </a:schemeClr>
                </a:solidFill>
                <a:round/>
              </a:ln>
              <a:effectLst/>
            </c:spPr>
          </c:bandFmt>
          <c:bandFmt>
            <c:idx val="10"/>
            <c:spPr>
              <a:ln w="9525" cap="rnd">
                <a:solidFill>
                  <a:schemeClr val="accent5">
                    <a:lumMod val="60000"/>
                  </a:schemeClr>
                </a:solidFill>
                <a:round/>
              </a:ln>
              <a:effectLst/>
            </c:spPr>
          </c:bandFmt>
          <c:bandFmt>
            <c:idx val="11"/>
            <c:spPr>
              <a:ln w="9525" cap="rnd">
                <a:solidFill>
                  <a:schemeClr val="accent6">
                    <a:lumMod val="60000"/>
                  </a:schemeClr>
                </a:solidFill>
                <a:round/>
              </a:ln>
              <a:effectLst/>
            </c:spPr>
          </c:bandFmt>
          <c:bandFmt>
            <c:idx val="12"/>
            <c:spPr>
              <a:ln w="9525" cap="rnd">
                <a:solidFill>
                  <a:schemeClr val="accent1">
                    <a:lumMod val="80000"/>
                    <a:lumOff val="20000"/>
                  </a:schemeClr>
                </a:solidFill>
                <a:round/>
              </a:ln>
              <a:effectLst/>
            </c:spPr>
          </c:bandFmt>
          <c:bandFmt>
            <c:idx val="13"/>
            <c:spPr>
              <a:ln w="9525" cap="rnd">
                <a:solidFill>
                  <a:schemeClr val="accent2">
                    <a:lumMod val="80000"/>
                    <a:lumOff val="20000"/>
                  </a:schemeClr>
                </a:solidFill>
                <a:round/>
              </a:ln>
              <a:effectLst/>
            </c:spPr>
          </c:bandFmt>
          <c:bandFmt>
            <c:idx val="14"/>
            <c:spPr>
              <a:ln w="9525" cap="rnd">
                <a:solidFill>
                  <a:schemeClr val="accent3">
                    <a:lumMod val="80000"/>
                    <a:lumOff val="20000"/>
                  </a:schemeClr>
                </a:solidFill>
                <a:round/>
              </a:ln>
              <a:effectLst/>
            </c:spPr>
          </c:bandFmt>
        </c:bandFmts>
        <c:axId val="122505472"/>
        <c:axId val="122507264"/>
        <c:axId val="121720320"/>
      </c:surfaceChart>
      <c:catAx>
        <c:axId val="122505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22507264"/>
        <c:crosses val="autoZero"/>
        <c:auto val="1"/>
        <c:lblAlgn val="ctr"/>
        <c:lblOffset val="100"/>
        <c:noMultiLvlLbl val="0"/>
      </c:catAx>
      <c:valAx>
        <c:axId val="122507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22505472"/>
        <c:crosses val="autoZero"/>
        <c:crossBetween val="midCat"/>
      </c:valAx>
      <c:serAx>
        <c:axId val="12172032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22507264"/>
        <c:crosses val="autoZero"/>
      </c:serAx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legendEntry>
      <c:legendEntry>
        <c:idx val="4"/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zero"/>
    <c:showDLblsOverMax val="0"/>
  </c:chart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Sheet1!$A$2:$A$23</cx:f>
        <cx:lvl ptCount="22">
          <cx:pt idx="0">类别 1</cx:pt>
          <cx:pt idx="1">类别 1</cx:pt>
          <cx:pt idx="2">类别 1</cx:pt>
          <cx:pt idx="3">类别 1</cx:pt>
          <cx:pt idx="4">类别 1</cx:pt>
          <cx:pt idx="5">类别 1</cx:pt>
          <cx:pt idx="6">类别 1</cx:pt>
          <cx:pt idx="7">类别 1</cx:pt>
          <cx:pt idx="8">类别 1</cx:pt>
          <cx:pt idx="9">类别 2</cx:pt>
          <cx:pt idx="10">类别 2</cx:pt>
          <cx:pt idx="11">类别 2</cx:pt>
          <cx:pt idx="12">类别 2</cx:pt>
          <cx:pt idx="13">类别 2</cx:pt>
          <cx:pt idx="14">类别 2</cx:pt>
          <cx:pt idx="15">类别 2</cx:pt>
          <cx:pt idx="16">类别 3</cx:pt>
          <cx:pt idx="17">类别 3</cx:pt>
          <cx:pt idx="18">类别 3</cx:pt>
          <cx:pt idx="19">类别 3</cx:pt>
          <cx:pt idx="20">类别 3</cx:pt>
          <cx:pt idx="21">类别 3</cx:pt>
        </cx:lvl>
      </cx:strDim>
      <cx:numDim type="val">
        <cx:f>Sheet1!$B$2:$B$23</cx:f>
        <cx:lvl ptCount="22" formatCode="G/通用格式">
          <cx:pt idx="0">-7</cx:pt>
          <cx:pt idx="1">-10</cx:pt>
          <cx:pt idx="2">-28</cx:pt>
          <cx:pt idx="3">47</cx:pt>
          <cx:pt idx="4">11</cx:pt>
          <cx:pt idx="5">-24</cx:pt>
          <cx:pt idx="6">-24</cx:pt>
          <cx:pt idx="7">36</cx:pt>
          <cx:pt idx="8">10</cx:pt>
          <cx:pt idx="9">-78</cx:pt>
          <cx:pt idx="10">47</cx:pt>
          <cx:pt idx="11">-24</cx:pt>
          <cx:pt idx="12">-17</cx:pt>
          <cx:pt idx="13">-12</cx:pt>
          <cx:pt idx="14">-11</cx:pt>
          <cx:pt idx="15">17</cx:pt>
          <cx:pt idx="16">14</cx:pt>
          <cx:pt idx="17">46</cx:pt>
          <cx:pt idx="18">-18</cx:pt>
          <cx:pt idx="19">19</cx:pt>
          <cx:pt idx="20">-26</cx:pt>
          <cx:pt idx="21">-20</cx:pt>
        </cx:lvl>
      </cx:numDim>
    </cx:data>
    <cx:data id="1">
      <cx:strDim type="cat">
        <cx:f>Sheet1!$A$2:$A$23</cx:f>
        <cx:lvl ptCount="22">
          <cx:pt idx="0">类别 1</cx:pt>
          <cx:pt idx="1">类别 1</cx:pt>
          <cx:pt idx="2">类别 1</cx:pt>
          <cx:pt idx="3">类别 1</cx:pt>
          <cx:pt idx="4">类别 1</cx:pt>
          <cx:pt idx="5">类别 1</cx:pt>
          <cx:pt idx="6">类别 1</cx:pt>
          <cx:pt idx="7">类别 1</cx:pt>
          <cx:pt idx="8">类别 1</cx:pt>
          <cx:pt idx="9">类别 2</cx:pt>
          <cx:pt idx="10">类别 2</cx:pt>
          <cx:pt idx="11">类别 2</cx:pt>
          <cx:pt idx="12">类别 2</cx:pt>
          <cx:pt idx="13">类别 2</cx:pt>
          <cx:pt idx="14">类别 2</cx:pt>
          <cx:pt idx="15">类别 2</cx:pt>
          <cx:pt idx="16">类别 3</cx:pt>
          <cx:pt idx="17">类别 3</cx:pt>
          <cx:pt idx="18">类别 3</cx:pt>
          <cx:pt idx="19">类别 3</cx:pt>
          <cx:pt idx="20">类别 3</cx:pt>
          <cx:pt idx="21">类别 3</cx:pt>
        </cx:lvl>
      </cx:strDim>
      <cx:numDim type="val">
        <cx:f>Sheet1!$C$2:$C$23</cx:f>
        <cx:lvl ptCount="22" formatCode="G/通用格式">
          <cx:pt idx="0">-3</cx:pt>
          <cx:pt idx="1">1</cx:pt>
          <cx:pt idx="2">-6</cx:pt>
          <cx:pt idx="3">10</cx:pt>
          <cx:pt idx="4">34</cx:pt>
          <cx:pt idx="5">128</cx:pt>
          <cx:pt idx="6">22</cx:pt>
          <cx:pt idx="7">-12</cx:pt>
          <cx:pt idx="8">-28</cx:pt>
          <cx:pt idx="9">6</cx:pt>
          <cx:pt idx="10">31</cx:pt>
          <cx:pt idx="11">3</cx:pt>
          <cx:pt idx="12">12</cx:pt>
          <cx:pt idx="13">-12</cx:pt>
          <cx:pt idx="14">-13</cx:pt>
          <cx:pt idx="15">6</cx:pt>
          <cx:pt idx="16">15</cx:pt>
          <cx:pt idx="17">41</cx:pt>
          <cx:pt idx="18">16</cx:pt>
          <cx:pt idx="19">10</cx:pt>
          <cx:pt idx="20">23</cx:pt>
          <cx:pt idx="21">16</cx:pt>
        </cx:lvl>
      </cx:numDim>
    </cx:data>
    <cx:data id="2">
      <cx:strDim type="cat">
        <cx:f>Sheet1!$A$2:$A$23</cx:f>
        <cx:lvl ptCount="22">
          <cx:pt idx="0">类别 1</cx:pt>
          <cx:pt idx="1">类别 1</cx:pt>
          <cx:pt idx="2">类别 1</cx:pt>
          <cx:pt idx="3">类别 1</cx:pt>
          <cx:pt idx="4">类别 1</cx:pt>
          <cx:pt idx="5">类别 1</cx:pt>
          <cx:pt idx="6">类别 1</cx:pt>
          <cx:pt idx="7">类别 1</cx:pt>
          <cx:pt idx="8">类别 1</cx:pt>
          <cx:pt idx="9">类别 2</cx:pt>
          <cx:pt idx="10">类别 2</cx:pt>
          <cx:pt idx="11">类别 2</cx:pt>
          <cx:pt idx="12">类别 2</cx:pt>
          <cx:pt idx="13">类别 2</cx:pt>
          <cx:pt idx="14">类别 2</cx:pt>
          <cx:pt idx="15">类别 2</cx:pt>
          <cx:pt idx="16">类别 3</cx:pt>
          <cx:pt idx="17">类别 3</cx:pt>
          <cx:pt idx="18">类别 3</cx:pt>
          <cx:pt idx="19">类别 3</cx:pt>
          <cx:pt idx="20">类别 3</cx:pt>
          <cx:pt idx="21">类别 3</cx:pt>
        </cx:lvl>
      </cx:strDim>
      <cx:numDim type="val">
        <cx:f>Sheet1!$D$2:$D$23</cx:f>
        <cx:lvl ptCount="22" formatCode="G/通用格式">
          <cx:pt idx="0">-24</cx:pt>
          <cx:pt idx="1">11</cx:pt>
          <cx:pt idx="2">34</cx:pt>
          <cx:pt idx="3">-19</cx:pt>
          <cx:pt idx="4">4</cx:pt>
          <cx:pt idx="5">27</cx:pt>
          <cx:pt idx="6">27</cx:pt>
          <cx:pt idx="7">-3</cx:pt>
          <cx:pt idx="8">44</cx:pt>
          <cx:pt idx="9">50</cx:pt>
          <cx:pt idx="10">91</cx:pt>
          <cx:pt idx="11">-8</cx:pt>
          <cx:pt idx="12">36</cx:pt>
          <cx:pt idx="13">16</cx:pt>
          <cx:pt idx="14">24</cx:pt>
          <cx:pt idx="15">46</cx:pt>
          <cx:pt idx="16">14</cx:pt>
          <cx:pt idx="17">-6</cx:pt>
          <cx:pt idx="18">48</cx:pt>
          <cx:pt idx="19">23</cx:pt>
          <cx:pt idx="20">23</cx:pt>
          <cx:pt idx="21">-18</cx:pt>
        </cx:lvl>
      </cx:numDim>
    </cx:data>
  </cx:chartData>
  <cx:chart>
    <cx:title pos="t" align="ctr" overlay="0"/>
    <cx:plotArea>
      <cx:plotAreaRegion>
        <cx:series layoutId="boxWhisker" uniqueId="{D143F31C-3645-4E4A-9B14-3C16ED41DA1A}">
          <cx:tx>
            <cx:txData>
              <cx:f>Sheet1!$B$1</cx:f>
              <cx:v>系列 1</cx:v>
            </cx:txData>
          </cx:tx>
          <cx:dataId val="0"/>
          <cx:layoutPr>
            <cx:visibility meanLine="0" meanMarker="1" nonoutliers="0" outliers="1"/>
            <cx:statistics quartileMethod="exclusive"/>
          </cx:layoutPr>
        </cx:series>
        <cx:series layoutId="boxWhisker" uniqueId="{EC928323-0484-4FF2-BE5A-71EA504C48A2}">
          <cx:tx>
            <cx:txData>
              <cx:f>Sheet1!$C$1</cx:f>
              <cx:v>系列 2</cx:v>
            </cx:txData>
          </cx:tx>
          <cx:dataId val="1"/>
          <cx:layoutPr>
            <cx:visibility meanLine="0" meanMarker="1" nonoutliers="0" outliers="1"/>
            <cx:statistics quartileMethod="exclusive"/>
          </cx:layoutPr>
        </cx:series>
        <cx:series layoutId="boxWhisker" uniqueId="{43A5766C-BABC-4544-96EE-C5F334DBA1F1}">
          <cx:tx>
            <cx:txData>
              <cx:f>Sheet1!$D$1</cx:f>
              <cx:v>系列 3</cx:v>
            </cx:txData>
          </cx:tx>
          <cx:dataId val="2"/>
          <cx:layoutPr>
            <cx:visibility meanLine="0" meanMarker="1" nonoutliers="0" outliers="1"/>
            <cx:statistics quartileMethod="exclusive"/>
          </cx:layoutPr>
        </cx:series>
      </cx:plotAreaRegion>
      <cx:axis id="0">
        <cx:catScaling gapWidth="1"/>
        <cx:tickLabels/>
      </cx:axis>
      <cx:axis id="1">
        <cx:valScaling/>
        <cx:majorGridlines/>
        <cx:tickLabels/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66E1AD-4874-4B1B-B944-D773386EB588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040306-04AD-4F7E-A7B0-55444E7BF1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4246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40306-04AD-4F7E-A7B0-55444E7BF11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75625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40306-04AD-4F7E-A7B0-55444E7BF11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4007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40306-04AD-4F7E-A7B0-55444E7BF11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61037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40306-04AD-4F7E-A7B0-55444E7BF11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01198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40306-04AD-4F7E-A7B0-55444E7BF11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49690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40306-04AD-4F7E-A7B0-55444E7BF11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02899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40306-04AD-4F7E-A7B0-55444E7BF11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9013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40306-04AD-4F7E-A7B0-55444E7BF11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2894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40306-04AD-4F7E-A7B0-55444E7BF11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3558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40306-04AD-4F7E-A7B0-55444E7BF11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72299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40306-04AD-4F7E-A7B0-55444E7BF11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795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40306-04AD-4F7E-A7B0-55444E7BF11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85650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40306-04AD-4F7E-A7B0-55444E7BF11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17900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40306-04AD-4F7E-A7B0-55444E7BF11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23190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40306-04AD-4F7E-A7B0-55444E7BF11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00241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40306-04AD-4F7E-A7B0-55444E7BF11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7893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40306-04AD-4F7E-A7B0-55444E7BF11B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81717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40306-04AD-4F7E-A7B0-55444E7BF11B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44513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40306-04AD-4F7E-A7B0-55444E7BF11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8147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42EC-6CF1-4C69-96F4-6EDA356319A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5793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40306-04AD-4F7E-A7B0-55444E7BF11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79659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40306-04AD-4F7E-A7B0-55444E7BF11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99916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40306-04AD-4F7E-A7B0-55444E7BF11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03370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40306-04AD-4F7E-A7B0-55444E7BF11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47357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>
            <a:extLst>
              <a:ext uri="{FF2B5EF4-FFF2-40B4-BE49-F238E27FC236}">
                <a16:creationId xmlns:a16="http://schemas.microsoft.com/office/drawing/2014/main" xmlns="" id="{0DCE165A-8C7B-4607-A312-240B7D8B549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9" name="备注占位符 2">
            <a:extLst>
              <a:ext uri="{FF2B5EF4-FFF2-40B4-BE49-F238E27FC236}">
                <a16:creationId xmlns:a16="http://schemas.microsoft.com/office/drawing/2014/main" xmlns="" id="{40464541-24D8-4987-A635-AABAF01920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100" name="灯片编号占位符 3">
            <a:extLst>
              <a:ext uri="{FF2B5EF4-FFF2-40B4-BE49-F238E27FC236}">
                <a16:creationId xmlns:a16="http://schemas.microsoft.com/office/drawing/2014/main" xmlns="" id="{F31B5723-576A-4A61-9C28-33BDCBF62CD6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D29CD578-9AE5-4DEE-868D-84AD8A8D8829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algn="r" eaLnBrk="1" hangingPunct="1">
                <a:buFont typeface="Arial" panose="020B0604020202020204" pitchFamily="34" charset="0"/>
                <a:buNone/>
              </a:pPr>
              <a:t>9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11616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313B71B-9F4B-4F98-BC2B-71009695D7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A59F91BF-AE07-4060-99F9-852EE25073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D494C3F-5D8F-4F32-ADE9-265BEDD19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DE1CC-CD37-41DC-8876-B97219B73EDF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9B3F543-17FF-42F8-9AB1-9EACF6717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21902BA-1626-4AEF-ACB1-8C450B758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88FFE-1055-40FE-8FDD-0EF4253403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876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6908C83-ED2D-4063-B1BC-8BF88B89A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8073C1FC-A8A3-4F0D-9357-B537518447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FBE029E-C10A-4ED0-8456-F236EE191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DE1CC-CD37-41DC-8876-B97219B73EDF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D8EC54E-7AF0-45D4-AB52-259B99F6B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8D18452-4E71-4B01-B749-269C0744F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88FFE-1055-40FE-8FDD-0EF4253403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4895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32E6F6FE-9F59-496F-8BCD-1E280937AD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0849072D-53E2-425A-9A43-1BA724C50D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51E7152-DBC4-4003-8F28-91434233B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DE1CC-CD37-41DC-8876-B97219B73EDF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E0E2F2B-8B2A-416F-9307-62B84E434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164AD36-99EC-4613-9593-07EF965CB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88FFE-1055-40FE-8FDD-0EF4253403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5755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>
            <a:extLst>
              <a:ext uri="{FF2B5EF4-FFF2-40B4-BE49-F238E27FC236}">
                <a16:creationId xmlns:a16="http://schemas.microsoft.com/office/drawing/2014/main" xmlns="" id="{164A3FFA-DB83-4477-9257-5CFDEBFB7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B6457-C948-417B-8EE8-ACC088866F13}" type="datetimeFigureOut">
              <a:rPr lang="zh-CN" altLang="en-US"/>
              <a:pPr>
                <a:defRPr/>
              </a:pPr>
              <a:t>2019/6/9</a:t>
            </a:fld>
            <a:endParaRPr lang="zh-CN" altLang="en-US"/>
          </a:p>
        </p:txBody>
      </p:sp>
      <p:sp>
        <p:nvSpPr>
          <p:cNvPr id="4" name="页脚占位符 4">
            <a:extLst>
              <a:ext uri="{FF2B5EF4-FFF2-40B4-BE49-F238E27FC236}">
                <a16:creationId xmlns:a16="http://schemas.microsoft.com/office/drawing/2014/main" xmlns="" id="{9F966AFD-9BEA-496B-8D59-087FB5637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>
            <a:extLst>
              <a:ext uri="{FF2B5EF4-FFF2-40B4-BE49-F238E27FC236}">
                <a16:creationId xmlns:a16="http://schemas.microsoft.com/office/drawing/2014/main" xmlns="" id="{C1E378C2-D816-42CF-A6BE-EC1F740EA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F7072-EAC0-4635-9C35-6D2F453D98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15532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5550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192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0541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5756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9352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0733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952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69A0E84-0EAA-40E1-9E0E-42F337211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12DC0C0-EC82-4AD2-BA1A-5CC0A73E03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915D364-07C8-4B9D-A20E-9D6B1CA0A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DE1CC-CD37-41DC-8876-B97219B73EDF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C5BA03A-7D06-482D-BC4C-854E239C2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F02BCD2-A778-4F9B-ADDE-4D536D634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88FFE-1055-40FE-8FDD-0EF4253403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6702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9054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4154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1284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972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D811BA2-636B-4257-A587-B20DF0E4A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79488F1-3490-41B7-AE33-E5D1C8FF87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54F35A9-F4C6-4D8D-9FA8-8D6BE272B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DE1CC-CD37-41DC-8876-B97219B73EDF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24D664B-2229-4DE5-8CFA-20414D0FF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D0E7EDA-5A1B-431E-9CB3-0C3323420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88FFE-1055-40FE-8FDD-0EF4253403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4491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A43496F-43D6-491B-A8A5-AC56E5423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94751D5-D26D-4EF6-ACCA-2A6887AECA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C7391F4B-57B6-4570-9E49-FFB95E5EA2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A4205108-8C30-4622-8189-71B380BA2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DE1CC-CD37-41DC-8876-B97219B73EDF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EA17A69-1CCA-48F7-A047-170D389AC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BA0E032-4D70-4F50-A7AC-61E311D9C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88FFE-1055-40FE-8FDD-0EF4253403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140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CB032C5-0414-4181-9DCD-B95D833F7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324D0DE6-5CB6-47DB-AE4A-12A3244B00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D9306C03-5CA5-4834-9ACC-DBCE3B09A0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F365BA91-5813-456E-99EA-2981497CF9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DB877F03-2701-458F-A76C-72C735DA82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555DE6C3-2C0C-4E75-85E6-E42D4FDB8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DE1CC-CD37-41DC-8876-B97219B73EDF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558EAEB2-7CE0-4102-9938-E253B715A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8BE3964C-03DE-47E7-B047-F83C56DFC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88FFE-1055-40FE-8FDD-0EF4253403D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886698" y="641708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00530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862687E-1D7C-4C56-8C1A-95B797B44B6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776" y="-1926"/>
            <a:ext cx="6297714" cy="348940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CF1A48A2-851E-46D1-B62F-95E4EAA8966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94438" y="262"/>
            <a:ext cx="5907536" cy="348721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33D92780-F5DB-4BB2-8EE4-88213F5172A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295407" y="3442823"/>
            <a:ext cx="5895343" cy="341405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BEBE59A-0D60-4750-806C-6CD179E0885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1776" y="3442822"/>
            <a:ext cx="6297714" cy="3414056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1B420ABE-7306-458D-9C5B-E570AC3A9107}"/>
              </a:ext>
            </a:extLst>
          </p:cNvPr>
          <p:cNvSpPr/>
          <p:nvPr userDrawn="1"/>
        </p:nvSpPr>
        <p:spPr>
          <a:xfrm>
            <a:off x="257175" y="222250"/>
            <a:ext cx="11677650" cy="641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2145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10BAED3E-5609-42D6-83B4-5AF66F89D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DE1CC-CD37-41DC-8876-B97219B73EDF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CDC82E49-389E-4C66-B1FE-7A17C2E2C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493C77AF-B353-4A4A-A991-CB2099149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88FFE-1055-40FE-8FDD-0EF4253403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9565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BDB6A8A-B54F-4A8C-83F9-C81C83CDA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11B8BAF1-5AE3-4E24-8E75-FB1608B96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F1385ABF-E997-4D7E-A60C-1F270179DF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B267842-7712-4C23-9649-E23742A14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DE1CC-CD37-41DC-8876-B97219B73EDF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E0A05CE-7774-4E70-8AD9-02AB93185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ADC12010-152D-4945-94A9-A47767E2D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88FFE-1055-40FE-8FDD-0EF4253403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1186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9994AC3-E0B6-43BE-9C37-C1AE26541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94260CDE-6118-4D52-95D7-34CA726B08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A8FD927-EA2A-43C5-A330-1CC37EAA34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4B0740C-F154-451D-AEF9-2CB44D4A7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DE1CC-CD37-41DC-8876-B97219B73EDF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A199AC38-7727-49DD-BE91-232A9D8C3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E97263D-C157-4F95-8D36-C0B9D46CD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88FFE-1055-40FE-8FDD-0EF4253403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118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A62C5421-058C-411A-AAD3-D50C564BB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2FCA0E5-A2D9-4B23-8C22-6832BA9EB1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49D9B15-9AEF-4636-8897-3901858B9E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幼圆" panose="02010509060101010101" pitchFamily="49" charset="-122"/>
              </a:defRPr>
            </a:lvl1pPr>
          </a:lstStyle>
          <a:p>
            <a:fld id="{E80DE1CC-CD37-41DC-8876-B97219B73EDF}" type="datetimeFigureOut">
              <a:rPr lang="zh-CN" altLang="en-US" smtClean="0"/>
              <a:pPr/>
              <a:t>2019/6/9</a:t>
            </a:fld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814D6EB-6913-448B-B423-8836491CA9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3C487BF-6499-4B79-8367-D4A6EAC60F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幼圆" panose="02010509060101010101" pitchFamily="49" charset="-122"/>
              </a:defRPr>
            </a:lvl1pPr>
          </a:lstStyle>
          <a:p>
            <a:fld id="{0AF88FFE-1055-40FE-8FDD-0EF4253403D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84299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迷你简细倩" panose="03000509000000000000" pitchFamily="65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幼圆" panose="020105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幼圆" panose="02010509060101010101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幼圆" panose="02010509060101010101" pitchFamily="49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幼圆" panose="02010509060101010101" pitchFamily="49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幼圆" panose="020105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35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2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21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84.xml"/><Relationship Id="rId13" Type="http://schemas.openxmlformats.org/officeDocument/2006/relationships/tags" Target="../tags/tag89.xml"/><Relationship Id="rId18" Type="http://schemas.openxmlformats.org/officeDocument/2006/relationships/tags" Target="../tags/tag94.xml"/><Relationship Id="rId3" Type="http://schemas.openxmlformats.org/officeDocument/2006/relationships/tags" Target="../tags/tag79.xml"/><Relationship Id="rId21" Type="http://schemas.openxmlformats.org/officeDocument/2006/relationships/slideLayout" Target="../slideLayouts/slideLayout6.xml"/><Relationship Id="rId7" Type="http://schemas.openxmlformats.org/officeDocument/2006/relationships/tags" Target="../tags/tag83.xml"/><Relationship Id="rId12" Type="http://schemas.openxmlformats.org/officeDocument/2006/relationships/tags" Target="../tags/tag88.xml"/><Relationship Id="rId17" Type="http://schemas.openxmlformats.org/officeDocument/2006/relationships/tags" Target="../tags/tag93.xml"/><Relationship Id="rId2" Type="http://schemas.openxmlformats.org/officeDocument/2006/relationships/tags" Target="../tags/tag78.xml"/><Relationship Id="rId16" Type="http://schemas.openxmlformats.org/officeDocument/2006/relationships/tags" Target="../tags/tag92.xml"/><Relationship Id="rId20" Type="http://schemas.openxmlformats.org/officeDocument/2006/relationships/tags" Target="../tags/tag96.xml"/><Relationship Id="rId1" Type="http://schemas.openxmlformats.org/officeDocument/2006/relationships/tags" Target="../tags/tag77.xml"/><Relationship Id="rId6" Type="http://schemas.openxmlformats.org/officeDocument/2006/relationships/tags" Target="../tags/tag82.xml"/><Relationship Id="rId11" Type="http://schemas.openxmlformats.org/officeDocument/2006/relationships/tags" Target="../tags/tag87.xml"/><Relationship Id="rId5" Type="http://schemas.openxmlformats.org/officeDocument/2006/relationships/tags" Target="../tags/tag81.xml"/><Relationship Id="rId15" Type="http://schemas.openxmlformats.org/officeDocument/2006/relationships/tags" Target="../tags/tag91.xml"/><Relationship Id="rId23" Type="http://schemas.openxmlformats.org/officeDocument/2006/relationships/image" Target="../media/image12.png"/><Relationship Id="rId10" Type="http://schemas.openxmlformats.org/officeDocument/2006/relationships/tags" Target="../tags/tag86.xml"/><Relationship Id="rId19" Type="http://schemas.openxmlformats.org/officeDocument/2006/relationships/tags" Target="../tags/tag95.xml"/><Relationship Id="rId4" Type="http://schemas.openxmlformats.org/officeDocument/2006/relationships/tags" Target="../tags/tag80.xml"/><Relationship Id="rId9" Type="http://schemas.openxmlformats.org/officeDocument/2006/relationships/tags" Target="../tags/tag85.xml"/><Relationship Id="rId14" Type="http://schemas.openxmlformats.org/officeDocument/2006/relationships/tags" Target="../tags/tag90.xml"/><Relationship Id="rId2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7.png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microsoft.com/office/2007/relationships/hdphoto" Target="../media/hdphoto2.wdp"/><Relationship Id="rId5" Type="http://schemas.openxmlformats.org/officeDocument/2006/relationships/image" Target="../media/image29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2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21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tags" Target="../tags/tag101.xml"/><Relationship Id="rId7" Type="http://schemas.openxmlformats.org/officeDocument/2006/relationships/image" Target="../media/image30.png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6" Type="http://schemas.microsoft.com/office/2014/relationships/chartEx" Target="../charts/chartEx1.xml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109.xml"/><Relationship Id="rId13" Type="http://schemas.openxmlformats.org/officeDocument/2006/relationships/tags" Target="../tags/tag114.xml"/><Relationship Id="rId18" Type="http://schemas.openxmlformats.org/officeDocument/2006/relationships/tags" Target="../tags/tag119.xml"/><Relationship Id="rId26" Type="http://schemas.openxmlformats.org/officeDocument/2006/relationships/tags" Target="../tags/tag127.xml"/><Relationship Id="rId3" Type="http://schemas.openxmlformats.org/officeDocument/2006/relationships/tags" Target="../tags/tag104.xml"/><Relationship Id="rId21" Type="http://schemas.openxmlformats.org/officeDocument/2006/relationships/tags" Target="../tags/tag122.xml"/><Relationship Id="rId7" Type="http://schemas.openxmlformats.org/officeDocument/2006/relationships/tags" Target="../tags/tag108.xml"/><Relationship Id="rId12" Type="http://schemas.openxmlformats.org/officeDocument/2006/relationships/tags" Target="../tags/tag113.xml"/><Relationship Id="rId17" Type="http://schemas.openxmlformats.org/officeDocument/2006/relationships/tags" Target="../tags/tag118.xml"/><Relationship Id="rId25" Type="http://schemas.openxmlformats.org/officeDocument/2006/relationships/tags" Target="../tags/tag126.xml"/><Relationship Id="rId2" Type="http://schemas.openxmlformats.org/officeDocument/2006/relationships/tags" Target="../tags/tag103.xml"/><Relationship Id="rId16" Type="http://schemas.openxmlformats.org/officeDocument/2006/relationships/tags" Target="../tags/tag117.xml"/><Relationship Id="rId20" Type="http://schemas.openxmlformats.org/officeDocument/2006/relationships/tags" Target="../tags/tag121.xml"/><Relationship Id="rId29" Type="http://schemas.openxmlformats.org/officeDocument/2006/relationships/slideLayout" Target="../slideLayouts/slideLayout6.xml"/><Relationship Id="rId1" Type="http://schemas.openxmlformats.org/officeDocument/2006/relationships/tags" Target="../tags/tag102.xml"/><Relationship Id="rId6" Type="http://schemas.openxmlformats.org/officeDocument/2006/relationships/tags" Target="../tags/tag107.xml"/><Relationship Id="rId11" Type="http://schemas.openxmlformats.org/officeDocument/2006/relationships/tags" Target="../tags/tag112.xml"/><Relationship Id="rId24" Type="http://schemas.openxmlformats.org/officeDocument/2006/relationships/tags" Target="../tags/tag125.xml"/><Relationship Id="rId5" Type="http://schemas.openxmlformats.org/officeDocument/2006/relationships/tags" Target="../tags/tag106.xml"/><Relationship Id="rId15" Type="http://schemas.openxmlformats.org/officeDocument/2006/relationships/tags" Target="../tags/tag116.xml"/><Relationship Id="rId23" Type="http://schemas.openxmlformats.org/officeDocument/2006/relationships/tags" Target="../tags/tag124.xml"/><Relationship Id="rId28" Type="http://schemas.openxmlformats.org/officeDocument/2006/relationships/tags" Target="../tags/tag129.xml"/><Relationship Id="rId10" Type="http://schemas.openxmlformats.org/officeDocument/2006/relationships/tags" Target="../tags/tag111.xml"/><Relationship Id="rId19" Type="http://schemas.openxmlformats.org/officeDocument/2006/relationships/tags" Target="../tags/tag120.xml"/><Relationship Id="rId31" Type="http://schemas.openxmlformats.org/officeDocument/2006/relationships/image" Target="../media/image12.png"/><Relationship Id="rId4" Type="http://schemas.openxmlformats.org/officeDocument/2006/relationships/tags" Target="../tags/tag105.xml"/><Relationship Id="rId9" Type="http://schemas.openxmlformats.org/officeDocument/2006/relationships/tags" Target="../tags/tag110.xml"/><Relationship Id="rId14" Type="http://schemas.openxmlformats.org/officeDocument/2006/relationships/tags" Target="../tags/tag115.xml"/><Relationship Id="rId22" Type="http://schemas.openxmlformats.org/officeDocument/2006/relationships/tags" Target="../tags/tag123.xml"/><Relationship Id="rId27" Type="http://schemas.openxmlformats.org/officeDocument/2006/relationships/tags" Target="../tags/tag128.xml"/><Relationship Id="rId30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137.xml"/><Relationship Id="rId3" Type="http://schemas.openxmlformats.org/officeDocument/2006/relationships/tags" Target="../tags/tag132.xml"/><Relationship Id="rId7" Type="http://schemas.openxmlformats.org/officeDocument/2006/relationships/tags" Target="../tags/tag136.xml"/><Relationship Id="rId2" Type="http://schemas.openxmlformats.org/officeDocument/2006/relationships/tags" Target="../tags/tag131.xml"/><Relationship Id="rId1" Type="http://schemas.openxmlformats.org/officeDocument/2006/relationships/tags" Target="../tags/tag130.xml"/><Relationship Id="rId6" Type="http://schemas.openxmlformats.org/officeDocument/2006/relationships/tags" Target="../tags/tag135.xml"/><Relationship Id="rId11" Type="http://schemas.openxmlformats.org/officeDocument/2006/relationships/notesSlide" Target="../notesSlides/notesSlide18.xml"/><Relationship Id="rId5" Type="http://schemas.openxmlformats.org/officeDocument/2006/relationships/tags" Target="../tags/tag134.xml"/><Relationship Id="rId10" Type="http://schemas.openxmlformats.org/officeDocument/2006/relationships/slideLayout" Target="../slideLayouts/slideLayout6.xml"/><Relationship Id="rId4" Type="http://schemas.openxmlformats.org/officeDocument/2006/relationships/tags" Target="../tags/tag133.xml"/><Relationship Id="rId9" Type="http://schemas.openxmlformats.org/officeDocument/2006/relationships/tags" Target="../tags/tag13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46.xml"/><Relationship Id="rId13" Type="http://schemas.openxmlformats.org/officeDocument/2006/relationships/tags" Target="../tags/tag151.xml"/><Relationship Id="rId18" Type="http://schemas.openxmlformats.org/officeDocument/2006/relationships/tags" Target="../tags/tag156.xml"/><Relationship Id="rId3" Type="http://schemas.openxmlformats.org/officeDocument/2006/relationships/tags" Target="../tags/tag141.xml"/><Relationship Id="rId21" Type="http://schemas.openxmlformats.org/officeDocument/2006/relationships/image" Target="../media/image32.png"/><Relationship Id="rId7" Type="http://schemas.openxmlformats.org/officeDocument/2006/relationships/tags" Target="../tags/tag145.xml"/><Relationship Id="rId12" Type="http://schemas.openxmlformats.org/officeDocument/2006/relationships/tags" Target="../tags/tag150.xml"/><Relationship Id="rId17" Type="http://schemas.openxmlformats.org/officeDocument/2006/relationships/tags" Target="../tags/tag155.xml"/><Relationship Id="rId2" Type="http://schemas.openxmlformats.org/officeDocument/2006/relationships/tags" Target="../tags/tag140.xml"/><Relationship Id="rId16" Type="http://schemas.openxmlformats.org/officeDocument/2006/relationships/tags" Target="../tags/tag154.xml"/><Relationship Id="rId20" Type="http://schemas.openxmlformats.org/officeDocument/2006/relationships/notesSlide" Target="../notesSlides/notesSlide19.xml"/><Relationship Id="rId1" Type="http://schemas.openxmlformats.org/officeDocument/2006/relationships/tags" Target="../tags/tag139.xml"/><Relationship Id="rId6" Type="http://schemas.openxmlformats.org/officeDocument/2006/relationships/tags" Target="../tags/tag144.xml"/><Relationship Id="rId11" Type="http://schemas.openxmlformats.org/officeDocument/2006/relationships/tags" Target="../tags/tag149.xml"/><Relationship Id="rId5" Type="http://schemas.openxmlformats.org/officeDocument/2006/relationships/tags" Target="../tags/tag143.xml"/><Relationship Id="rId15" Type="http://schemas.openxmlformats.org/officeDocument/2006/relationships/tags" Target="../tags/tag153.xml"/><Relationship Id="rId10" Type="http://schemas.openxmlformats.org/officeDocument/2006/relationships/tags" Target="../tags/tag148.xml"/><Relationship Id="rId19" Type="http://schemas.openxmlformats.org/officeDocument/2006/relationships/slideLayout" Target="../slideLayouts/slideLayout6.xml"/><Relationship Id="rId4" Type="http://schemas.openxmlformats.org/officeDocument/2006/relationships/tags" Target="../tags/tag142.xml"/><Relationship Id="rId9" Type="http://schemas.openxmlformats.org/officeDocument/2006/relationships/tags" Target="../tags/tag147.xml"/><Relationship Id="rId14" Type="http://schemas.openxmlformats.org/officeDocument/2006/relationships/tags" Target="../tags/tag15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16.png"/><Relationship Id="rId5" Type="http://schemas.openxmlformats.org/officeDocument/2006/relationships/image" Target="../media/image3.png"/><Relationship Id="rId10" Type="http://schemas.openxmlformats.org/officeDocument/2006/relationships/image" Target="../media/image15.png"/><Relationship Id="rId4" Type="http://schemas.openxmlformats.org/officeDocument/2006/relationships/image" Target="../media/image4.png"/><Relationship Id="rId9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2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21.pn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164.xml"/><Relationship Id="rId13" Type="http://schemas.openxmlformats.org/officeDocument/2006/relationships/tags" Target="../tags/tag169.xml"/><Relationship Id="rId18" Type="http://schemas.openxmlformats.org/officeDocument/2006/relationships/tags" Target="../tags/tag174.xml"/><Relationship Id="rId3" Type="http://schemas.openxmlformats.org/officeDocument/2006/relationships/tags" Target="../tags/tag159.xml"/><Relationship Id="rId21" Type="http://schemas.openxmlformats.org/officeDocument/2006/relationships/notesSlide" Target="../notesSlides/notesSlide21.xml"/><Relationship Id="rId7" Type="http://schemas.openxmlformats.org/officeDocument/2006/relationships/tags" Target="../tags/tag163.xml"/><Relationship Id="rId12" Type="http://schemas.openxmlformats.org/officeDocument/2006/relationships/tags" Target="../tags/tag168.xml"/><Relationship Id="rId17" Type="http://schemas.openxmlformats.org/officeDocument/2006/relationships/tags" Target="../tags/tag173.xml"/><Relationship Id="rId2" Type="http://schemas.openxmlformats.org/officeDocument/2006/relationships/tags" Target="../tags/tag158.xml"/><Relationship Id="rId16" Type="http://schemas.openxmlformats.org/officeDocument/2006/relationships/tags" Target="../tags/tag172.xml"/><Relationship Id="rId20" Type="http://schemas.openxmlformats.org/officeDocument/2006/relationships/slideLayout" Target="../slideLayouts/slideLayout6.xml"/><Relationship Id="rId1" Type="http://schemas.openxmlformats.org/officeDocument/2006/relationships/tags" Target="../tags/tag157.xml"/><Relationship Id="rId6" Type="http://schemas.openxmlformats.org/officeDocument/2006/relationships/tags" Target="../tags/tag162.xml"/><Relationship Id="rId11" Type="http://schemas.openxmlformats.org/officeDocument/2006/relationships/tags" Target="../tags/tag167.xml"/><Relationship Id="rId5" Type="http://schemas.openxmlformats.org/officeDocument/2006/relationships/tags" Target="../tags/tag161.xml"/><Relationship Id="rId15" Type="http://schemas.openxmlformats.org/officeDocument/2006/relationships/tags" Target="../tags/tag171.xml"/><Relationship Id="rId10" Type="http://schemas.openxmlformats.org/officeDocument/2006/relationships/tags" Target="../tags/tag166.xml"/><Relationship Id="rId19" Type="http://schemas.openxmlformats.org/officeDocument/2006/relationships/tags" Target="../tags/tag175.xml"/><Relationship Id="rId4" Type="http://schemas.openxmlformats.org/officeDocument/2006/relationships/tags" Target="../tags/tag160.xml"/><Relationship Id="rId9" Type="http://schemas.openxmlformats.org/officeDocument/2006/relationships/tags" Target="../tags/tag165.xml"/><Relationship Id="rId14" Type="http://schemas.openxmlformats.org/officeDocument/2006/relationships/tags" Target="../tags/tag170.xml"/><Relationship Id="rId22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183.xml"/><Relationship Id="rId13" Type="http://schemas.openxmlformats.org/officeDocument/2006/relationships/tags" Target="../tags/tag188.xml"/><Relationship Id="rId3" Type="http://schemas.openxmlformats.org/officeDocument/2006/relationships/tags" Target="../tags/tag178.xml"/><Relationship Id="rId7" Type="http://schemas.openxmlformats.org/officeDocument/2006/relationships/tags" Target="../tags/tag182.xml"/><Relationship Id="rId12" Type="http://schemas.openxmlformats.org/officeDocument/2006/relationships/tags" Target="../tags/tag187.xml"/><Relationship Id="rId17" Type="http://schemas.openxmlformats.org/officeDocument/2006/relationships/notesSlide" Target="../notesSlides/notesSlide22.xml"/><Relationship Id="rId2" Type="http://schemas.openxmlformats.org/officeDocument/2006/relationships/tags" Target="../tags/tag177.xml"/><Relationship Id="rId16" Type="http://schemas.openxmlformats.org/officeDocument/2006/relationships/slideLayout" Target="../slideLayouts/slideLayout6.xml"/><Relationship Id="rId1" Type="http://schemas.openxmlformats.org/officeDocument/2006/relationships/tags" Target="../tags/tag176.xml"/><Relationship Id="rId6" Type="http://schemas.openxmlformats.org/officeDocument/2006/relationships/tags" Target="../tags/tag181.xml"/><Relationship Id="rId11" Type="http://schemas.openxmlformats.org/officeDocument/2006/relationships/tags" Target="../tags/tag186.xml"/><Relationship Id="rId5" Type="http://schemas.openxmlformats.org/officeDocument/2006/relationships/tags" Target="../tags/tag180.xml"/><Relationship Id="rId15" Type="http://schemas.openxmlformats.org/officeDocument/2006/relationships/tags" Target="../tags/tag190.xml"/><Relationship Id="rId10" Type="http://schemas.openxmlformats.org/officeDocument/2006/relationships/tags" Target="../tags/tag185.xml"/><Relationship Id="rId4" Type="http://schemas.openxmlformats.org/officeDocument/2006/relationships/tags" Target="../tags/tag179.xml"/><Relationship Id="rId9" Type="http://schemas.openxmlformats.org/officeDocument/2006/relationships/tags" Target="../tags/tag184.xml"/><Relationship Id="rId14" Type="http://schemas.openxmlformats.org/officeDocument/2006/relationships/tags" Target="../tags/tag18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198.xml"/><Relationship Id="rId13" Type="http://schemas.openxmlformats.org/officeDocument/2006/relationships/tags" Target="../tags/tag203.xml"/><Relationship Id="rId18" Type="http://schemas.openxmlformats.org/officeDocument/2006/relationships/slideLayout" Target="../slideLayouts/slideLayout6.xml"/><Relationship Id="rId3" Type="http://schemas.openxmlformats.org/officeDocument/2006/relationships/tags" Target="../tags/tag193.xml"/><Relationship Id="rId7" Type="http://schemas.openxmlformats.org/officeDocument/2006/relationships/tags" Target="../tags/tag197.xml"/><Relationship Id="rId12" Type="http://schemas.openxmlformats.org/officeDocument/2006/relationships/tags" Target="../tags/tag202.xml"/><Relationship Id="rId17" Type="http://schemas.openxmlformats.org/officeDocument/2006/relationships/tags" Target="../tags/tag207.xml"/><Relationship Id="rId2" Type="http://schemas.openxmlformats.org/officeDocument/2006/relationships/tags" Target="../tags/tag192.xml"/><Relationship Id="rId16" Type="http://schemas.openxmlformats.org/officeDocument/2006/relationships/tags" Target="../tags/tag206.xml"/><Relationship Id="rId1" Type="http://schemas.openxmlformats.org/officeDocument/2006/relationships/tags" Target="../tags/tag191.xml"/><Relationship Id="rId6" Type="http://schemas.openxmlformats.org/officeDocument/2006/relationships/tags" Target="../tags/tag196.xml"/><Relationship Id="rId11" Type="http://schemas.openxmlformats.org/officeDocument/2006/relationships/tags" Target="../tags/tag201.xml"/><Relationship Id="rId5" Type="http://schemas.openxmlformats.org/officeDocument/2006/relationships/tags" Target="../tags/tag195.xml"/><Relationship Id="rId15" Type="http://schemas.openxmlformats.org/officeDocument/2006/relationships/tags" Target="../tags/tag205.xml"/><Relationship Id="rId10" Type="http://schemas.openxmlformats.org/officeDocument/2006/relationships/tags" Target="../tags/tag200.xml"/><Relationship Id="rId19" Type="http://schemas.openxmlformats.org/officeDocument/2006/relationships/notesSlide" Target="../notesSlides/notesSlide24.xml"/><Relationship Id="rId4" Type="http://schemas.openxmlformats.org/officeDocument/2006/relationships/tags" Target="../tags/tag194.xml"/><Relationship Id="rId9" Type="http://schemas.openxmlformats.org/officeDocument/2006/relationships/tags" Target="../tags/tag199.xml"/><Relationship Id="rId14" Type="http://schemas.openxmlformats.org/officeDocument/2006/relationships/tags" Target="../tags/tag20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tags" Target="../tags/tag15.xml"/><Relationship Id="rId18" Type="http://schemas.openxmlformats.org/officeDocument/2006/relationships/slideLayout" Target="../slideLayouts/slideLayout6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tags" Target="../tags/tag14.xml"/><Relationship Id="rId17" Type="http://schemas.openxmlformats.org/officeDocument/2006/relationships/tags" Target="../tags/tag19.xml"/><Relationship Id="rId2" Type="http://schemas.openxmlformats.org/officeDocument/2006/relationships/tags" Target="../tags/tag4.xml"/><Relationship Id="rId16" Type="http://schemas.openxmlformats.org/officeDocument/2006/relationships/tags" Target="../tags/tag18.xml"/><Relationship Id="rId20" Type="http://schemas.openxmlformats.org/officeDocument/2006/relationships/image" Target="../media/image12.png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ags" Target="../tags/tag7.xml"/><Relationship Id="rId15" Type="http://schemas.openxmlformats.org/officeDocument/2006/relationships/tags" Target="../tags/tag17.xml"/><Relationship Id="rId10" Type="http://schemas.openxmlformats.org/officeDocument/2006/relationships/tags" Target="../tags/tag12.xml"/><Relationship Id="rId19" Type="http://schemas.openxmlformats.org/officeDocument/2006/relationships/notesSlide" Target="../notesSlides/notesSlide4.xml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tags" Target="../tags/tag32.xml"/><Relationship Id="rId18" Type="http://schemas.openxmlformats.org/officeDocument/2006/relationships/tags" Target="../tags/tag37.xml"/><Relationship Id="rId3" Type="http://schemas.openxmlformats.org/officeDocument/2006/relationships/tags" Target="../tags/tag22.xml"/><Relationship Id="rId21" Type="http://schemas.openxmlformats.org/officeDocument/2006/relationships/image" Target="../media/image8.png"/><Relationship Id="rId7" Type="http://schemas.openxmlformats.org/officeDocument/2006/relationships/tags" Target="../tags/tag26.xml"/><Relationship Id="rId12" Type="http://schemas.openxmlformats.org/officeDocument/2006/relationships/tags" Target="../tags/tag31.xml"/><Relationship Id="rId17" Type="http://schemas.openxmlformats.org/officeDocument/2006/relationships/tags" Target="../tags/tag36.xml"/><Relationship Id="rId25" Type="http://schemas.openxmlformats.org/officeDocument/2006/relationships/image" Target="../media/image25.jpeg"/><Relationship Id="rId2" Type="http://schemas.openxmlformats.org/officeDocument/2006/relationships/tags" Target="../tags/tag21.xml"/><Relationship Id="rId16" Type="http://schemas.openxmlformats.org/officeDocument/2006/relationships/tags" Target="../tags/tag35.xml"/><Relationship Id="rId20" Type="http://schemas.openxmlformats.org/officeDocument/2006/relationships/notesSlide" Target="../notesSlides/notesSlide5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tags" Target="../tags/tag30.xml"/><Relationship Id="rId24" Type="http://schemas.openxmlformats.org/officeDocument/2006/relationships/image" Target="../media/image24.jpeg"/><Relationship Id="rId5" Type="http://schemas.openxmlformats.org/officeDocument/2006/relationships/tags" Target="../tags/tag24.xml"/><Relationship Id="rId15" Type="http://schemas.openxmlformats.org/officeDocument/2006/relationships/tags" Target="../tags/tag34.xml"/><Relationship Id="rId23" Type="http://schemas.microsoft.com/office/2007/relationships/hdphoto" Target="../media/hdphoto1.wdp"/><Relationship Id="rId10" Type="http://schemas.openxmlformats.org/officeDocument/2006/relationships/tags" Target="../tags/tag29.xml"/><Relationship Id="rId19" Type="http://schemas.openxmlformats.org/officeDocument/2006/relationships/slideLayout" Target="../slideLayouts/slideLayout6.xml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tags" Target="../tags/tag33.xml"/><Relationship Id="rId22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45.xml"/><Relationship Id="rId13" Type="http://schemas.openxmlformats.org/officeDocument/2006/relationships/tags" Target="../tags/tag50.xml"/><Relationship Id="rId18" Type="http://schemas.openxmlformats.org/officeDocument/2006/relationships/notesSlide" Target="../notesSlides/notesSlide7.xml"/><Relationship Id="rId3" Type="http://schemas.openxmlformats.org/officeDocument/2006/relationships/tags" Target="../tags/tag40.xml"/><Relationship Id="rId7" Type="http://schemas.openxmlformats.org/officeDocument/2006/relationships/tags" Target="../tags/tag44.xml"/><Relationship Id="rId12" Type="http://schemas.openxmlformats.org/officeDocument/2006/relationships/tags" Target="../tags/tag49.xml"/><Relationship Id="rId17" Type="http://schemas.openxmlformats.org/officeDocument/2006/relationships/slideLayout" Target="../slideLayouts/slideLayout6.xml"/><Relationship Id="rId2" Type="http://schemas.openxmlformats.org/officeDocument/2006/relationships/tags" Target="../tags/tag39.xml"/><Relationship Id="rId16" Type="http://schemas.openxmlformats.org/officeDocument/2006/relationships/tags" Target="../tags/tag53.xml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11" Type="http://schemas.openxmlformats.org/officeDocument/2006/relationships/tags" Target="../tags/tag48.xml"/><Relationship Id="rId5" Type="http://schemas.openxmlformats.org/officeDocument/2006/relationships/tags" Target="../tags/tag42.xml"/><Relationship Id="rId15" Type="http://schemas.openxmlformats.org/officeDocument/2006/relationships/tags" Target="../tags/tag52.xml"/><Relationship Id="rId10" Type="http://schemas.openxmlformats.org/officeDocument/2006/relationships/tags" Target="../tags/tag47.xml"/><Relationship Id="rId19" Type="http://schemas.openxmlformats.org/officeDocument/2006/relationships/image" Target="../media/image12.png"/><Relationship Id="rId4" Type="http://schemas.openxmlformats.org/officeDocument/2006/relationships/tags" Target="../tags/tag41.xml"/><Relationship Id="rId9" Type="http://schemas.openxmlformats.org/officeDocument/2006/relationships/tags" Target="../tags/tag46.xml"/><Relationship Id="rId14" Type="http://schemas.openxmlformats.org/officeDocument/2006/relationships/tags" Target="../tags/tag5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61.xml"/><Relationship Id="rId13" Type="http://schemas.openxmlformats.org/officeDocument/2006/relationships/tags" Target="../tags/tag66.xml"/><Relationship Id="rId18" Type="http://schemas.openxmlformats.org/officeDocument/2006/relationships/tags" Target="../tags/tag71.xml"/><Relationship Id="rId3" Type="http://schemas.openxmlformats.org/officeDocument/2006/relationships/tags" Target="../tags/tag56.xml"/><Relationship Id="rId21" Type="http://schemas.openxmlformats.org/officeDocument/2006/relationships/image" Target="../media/image12.png"/><Relationship Id="rId7" Type="http://schemas.openxmlformats.org/officeDocument/2006/relationships/tags" Target="../tags/tag60.xml"/><Relationship Id="rId12" Type="http://schemas.openxmlformats.org/officeDocument/2006/relationships/tags" Target="../tags/tag65.xml"/><Relationship Id="rId17" Type="http://schemas.openxmlformats.org/officeDocument/2006/relationships/tags" Target="../tags/tag70.xml"/><Relationship Id="rId2" Type="http://schemas.openxmlformats.org/officeDocument/2006/relationships/tags" Target="../tags/tag55.xml"/><Relationship Id="rId16" Type="http://schemas.openxmlformats.org/officeDocument/2006/relationships/tags" Target="../tags/tag69.xml"/><Relationship Id="rId20" Type="http://schemas.openxmlformats.org/officeDocument/2006/relationships/notesSlide" Target="../notesSlides/notesSlide8.xml"/><Relationship Id="rId1" Type="http://schemas.openxmlformats.org/officeDocument/2006/relationships/tags" Target="../tags/tag54.xml"/><Relationship Id="rId6" Type="http://schemas.openxmlformats.org/officeDocument/2006/relationships/tags" Target="../tags/tag59.xml"/><Relationship Id="rId11" Type="http://schemas.openxmlformats.org/officeDocument/2006/relationships/tags" Target="../tags/tag64.xml"/><Relationship Id="rId5" Type="http://schemas.openxmlformats.org/officeDocument/2006/relationships/tags" Target="../tags/tag58.xml"/><Relationship Id="rId15" Type="http://schemas.openxmlformats.org/officeDocument/2006/relationships/tags" Target="../tags/tag68.xml"/><Relationship Id="rId10" Type="http://schemas.openxmlformats.org/officeDocument/2006/relationships/tags" Target="../tags/tag63.xml"/><Relationship Id="rId19" Type="http://schemas.openxmlformats.org/officeDocument/2006/relationships/slideLayout" Target="../slideLayouts/slideLayout6.xml"/><Relationship Id="rId4" Type="http://schemas.openxmlformats.org/officeDocument/2006/relationships/tags" Target="../tags/tag57.xml"/><Relationship Id="rId9" Type="http://schemas.openxmlformats.org/officeDocument/2006/relationships/tags" Target="../tags/tag62.xml"/><Relationship Id="rId14" Type="http://schemas.openxmlformats.org/officeDocument/2006/relationships/tags" Target="../tags/tag6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tags" Target="../tags/tag74.xml"/><Relationship Id="rId7" Type="http://schemas.openxmlformats.org/officeDocument/2006/relationships/notesSlide" Target="../notesSlides/notesSlide9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9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4B330B75-0BE5-4B91-B338-DE7451DD2B6A}"/>
              </a:ext>
            </a:extLst>
          </p:cNvPr>
          <p:cNvSpPr txBox="1"/>
          <p:nvPr/>
        </p:nvSpPr>
        <p:spPr>
          <a:xfrm>
            <a:off x="699245" y="2119632"/>
            <a:ext cx="107935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55B577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彩</a:t>
            </a:r>
            <a:r>
              <a:rPr lang="zh-CN" altLang="en-US" sz="6600" dirty="0">
                <a:solidFill>
                  <a:srgbClr val="FF794D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色</a:t>
            </a:r>
            <a:r>
              <a:rPr lang="zh-CN" altLang="en-US" sz="6600" dirty="0">
                <a:solidFill>
                  <a:srgbClr val="DBE084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叶</a:t>
            </a:r>
            <a:r>
              <a:rPr lang="zh-CN" altLang="en-US" sz="6600" dirty="0">
                <a:solidFill>
                  <a:srgbClr val="B3B3B3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子 </a:t>
            </a:r>
            <a:r>
              <a:rPr lang="zh-CN" altLang="en-US" sz="6600" dirty="0" smtClean="0">
                <a:solidFill>
                  <a:srgbClr val="55B577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小</a:t>
            </a:r>
            <a:r>
              <a:rPr lang="zh-CN" altLang="en-US" sz="6600" dirty="0">
                <a:solidFill>
                  <a:srgbClr val="55B577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清新</a:t>
            </a:r>
            <a:r>
              <a:rPr lang="en-US" altLang="zh-CN" sz="6600" dirty="0">
                <a:solidFill>
                  <a:srgbClr val="55B577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PPT</a:t>
            </a:r>
            <a:endParaRPr lang="zh-CN" altLang="en-US" sz="6600" dirty="0">
              <a:solidFill>
                <a:srgbClr val="55B577"/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0DD93F71-5191-4D5F-8BB7-246FDDE12296}"/>
              </a:ext>
            </a:extLst>
          </p:cNvPr>
          <p:cNvSpPr/>
          <p:nvPr/>
        </p:nvSpPr>
        <p:spPr>
          <a:xfrm>
            <a:off x="2190751" y="3320533"/>
            <a:ext cx="78104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 Narrow" panose="020B0606020202030204" pitchFamily="34" charset="0"/>
                <a:ea typeface="幼圆" panose="02010509060101010101" pitchFamily="49" charset="-122"/>
              </a:rPr>
              <a:t>Color leaf general dynamic templates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Arial Narrow" panose="020B0606020202030204" pitchFamily="34" charset="0"/>
              <a:ea typeface="幼圆" panose="02010509060101010101" pitchFamily="49" charset="-122"/>
            </a:endParaRPr>
          </a:p>
        </p:txBody>
      </p:sp>
      <p:cxnSp>
        <p:nvCxnSpPr>
          <p:cNvPr id="21" name="PA_直接连接符 20">
            <a:extLst>
              <a:ext uri="{FF2B5EF4-FFF2-40B4-BE49-F238E27FC236}">
                <a16:creationId xmlns:a16="http://schemas.microsoft.com/office/drawing/2014/main" xmlns="" id="{4E038D67-0026-4DBF-A3C3-D1B29E146CA2}"/>
              </a:ext>
            </a:extLst>
          </p:cNvPr>
          <p:cNvCxnSpPr>
            <a:cxnSpLocks/>
          </p:cNvCxnSpPr>
          <p:nvPr>
            <p:custDataLst>
              <p:tags r:id="rId1"/>
            </p:custDataLst>
          </p:nvPr>
        </p:nvCxnSpPr>
        <p:spPr>
          <a:xfrm>
            <a:off x="2009775" y="3303828"/>
            <a:ext cx="8172450" cy="0"/>
          </a:xfrm>
          <a:prstGeom prst="line">
            <a:avLst/>
          </a:prstGeom>
          <a:ln w="12700">
            <a:solidFill>
              <a:srgbClr val="55B5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AD5423C6-8A97-4189-B5AD-98F8EACC24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40009" y="4352955"/>
            <a:ext cx="5797798" cy="2505673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EAA1E976-A005-45D4-A31D-0E30CC7CD4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6580" y="4065512"/>
            <a:ext cx="6614733" cy="2956816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031FFCA1-6171-489F-A98F-849DE573DA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70945" y="5862431"/>
            <a:ext cx="713294" cy="1639966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373FFD44-0D3A-4729-BA3F-7736FB50E2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69724" y="3948890"/>
            <a:ext cx="1109568" cy="159729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FCC53140-9D99-403C-A65A-4DCFE798936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43029" y="6065161"/>
            <a:ext cx="987638" cy="191431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D348DBC2-6F72-430A-A8D4-9D9D32F15A6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09142" y="4300268"/>
            <a:ext cx="993734" cy="1743607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7FCEF0B3-5FED-4E4E-B730-663DFF37537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81521" y="178150"/>
            <a:ext cx="1828959" cy="170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55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333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9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0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452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C52FEC29-A6C8-4472-A6AF-77AFB4CA077C}"/>
              </a:ext>
            </a:extLst>
          </p:cNvPr>
          <p:cNvSpPr txBox="1"/>
          <p:nvPr/>
        </p:nvSpPr>
        <p:spPr>
          <a:xfrm>
            <a:off x="1224752" y="2432706"/>
            <a:ext cx="269280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幼圆" panose="02010509060101010101" pitchFamily="49" charset="-122"/>
              </a:rPr>
              <a:t>PART</a:t>
            </a:r>
          </a:p>
          <a:p>
            <a:pPr algn="ctr"/>
            <a:r>
              <a:rPr lang="en-US" altLang="zh-CN" sz="9600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幼圆" panose="02010509060101010101" pitchFamily="49" charset="-122"/>
              </a:rPr>
              <a:t>02</a:t>
            </a:r>
            <a:endParaRPr lang="zh-CN" altLang="en-US" sz="9600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  <a:ea typeface="幼圆" panose="02010509060101010101" pitchFamily="49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5629E12C-2BED-4C0A-919D-D498DD58DAA7}"/>
              </a:ext>
            </a:extLst>
          </p:cNvPr>
          <p:cNvSpPr txBox="1"/>
          <p:nvPr/>
        </p:nvSpPr>
        <p:spPr>
          <a:xfrm>
            <a:off x="6982542" y="2894621"/>
            <a:ext cx="4708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55B577"/>
                </a:solidFill>
                <a:latin typeface="迷你简细倩" panose="03000509000000000000" pitchFamily="65" charset="-122"/>
                <a:ea typeface="迷你简细倩" panose="03000509000000000000" pitchFamily="65" charset="-122"/>
              </a:rPr>
              <a:t>点击此处添加标题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9E6D0E92-F141-4820-8A25-BF4BB22BC5B4}"/>
              </a:ext>
            </a:extLst>
          </p:cNvPr>
          <p:cNvSpPr txBox="1"/>
          <p:nvPr/>
        </p:nvSpPr>
        <p:spPr>
          <a:xfrm>
            <a:off x="6732852" y="3540952"/>
            <a:ext cx="21976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ea typeface="幼圆" panose="02010509060101010101" pitchFamily="49" charset="-122"/>
              </a:rPr>
              <a:t>点击添加文本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ea typeface="幼圆" panose="02010509060101010101" pitchFamily="49" charset="-122"/>
              </a:rPr>
              <a:t>点击添加文本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xmlns="" id="{1137477E-248D-4B9D-8D2B-74EBF902D490}"/>
              </a:ext>
            </a:extLst>
          </p:cNvPr>
          <p:cNvCxnSpPr/>
          <p:nvPr/>
        </p:nvCxnSpPr>
        <p:spPr>
          <a:xfrm>
            <a:off x="6736809" y="3501045"/>
            <a:ext cx="4457700" cy="0"/>
          </a:xfrm>
          <a:prstGeom prst="line">
            <a:avLst/>
          </a:prstGeom>
          <a:ln>
            <a:solidFill>
              <a:srgbClr val="55B5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738A181C-610E-40B9-B963-E3D0F29C983F}"/>
              </a:ext>
            </a:extLst>
          </p:cNvPr>
          <p:cNvSpPr txBox="1"/>
          <p:nvPr/>
        </p:nvSpPr>
        <p:spPr>
          <a:xfrm>
            <a:off x="8966923" y="3508052"/>
            <a:ext cx="20249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ea typeface="幼圆" panose="02010509060101010101" pitchFamily="49" charset="-122"/>
              </a:rPr>
              <a:t>点击添加文本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ea typeface="幼圆" panose="02010509060101010101" pitchFamily="49" charset="-122"/>
              </a:rPr>
              <a:t>点击添加文本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7F8123CD-BCCA-4C75-AF01-16922BA6C4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65" y="474"/>
            <a:ext cx="4688230" cy="279221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6E27B6E-2D41-41A1-AFE5-2187F37DC1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2330" y="1072433"/>
            <a:ext cx="3017782" cy="303607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A74AFC3-DDAD-43B1-AE5E-67CE00B9C9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470093" y="2450951"/>
            <a:ext cx="3273836" cy="312142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3939274-FADF-44CD-B070-C772049E99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939" y="5265407"/>
            <a:ext cx="4304149" cy="159119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CA9AF04-16CE-4DB5-A0AB-9866FBA765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28164" y="3327151"/>
            <a:ext cx="3078747" cy="273734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6C9DACF-59C6-4D71-B458-60440E0CB2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78707" y="4351711"/>
            <a:ext cx="1719221" cy="186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1986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5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5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 tmFilter="0,0; .5, 1; 1, 1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50" tmFilter="0,0; .5, 1; 1, 1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625"/>
                            </p:stCondLst>
                            <p:childTnLst>
                              <p:par>
                                <p:cTn id="5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50" tmFilter="0,0; .5, 1; 1, 1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50" tmFilter="0,0; .5, 1; 1, 1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 uiExpand="1" build="p"/>
      <p:bldP spid="39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D28E3A7F-84C4-4FA3-A02E-D73F77B20F51}"/>
              </a:ext>
            </a:extLst>
          </p:cNvPr>
          <p:cNvSpPr/>
          <p:nvPr/>
        </p:nvSpPr>
        <p:spPr>
          <a:xfrm>
            <a:off x="4099300" y="736582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Please click here to add the required titles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804531F-4EE6-447B-A247-2319C3ADFB75}"/>
              </a:ext>
            </a:extLst>
          </p:cNvPr>
          <p:cNvSpPr txBox="1"/>
          <p:nvPr/>
        </p:nvSpPr>
        <p:spPr>
          <a:xfrm>
            <a:off x="4348680" y="311149"/>
            <a:ext cx="3494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5B577"/>
                </a:solidFill>
                <a:latin typeface="迷你简细倩" panose="03000509000000000000" pitchFamily="65" charset="-122"/>
                <a:ea typeface="迷你简细倩" panose="03000509000000000000" pitchFamily="65" charset="-122"/>
              </a:rPr>
              <a:t>点击此处添加标题</a:t>
            </a:r>
            <a:endParaRPr lang="zh-CN" altLang="en-US" sz="1400" dirty="0">
              <a:solidFill>
                <a:srgbClr val="55B577"/>
              </a:solidFill>
              <a:latin typeface="迷你简细倩" panose="03000509000000000000" pitchFamily="65" charset="-122"/>
              <a:ea typeface="迷你简细倩" panose="03000509000000000000" pitchFamily="65" charset="-122"/>
            </a:endParaRPr>
          </a:p>
        </p:txBody>
      </p:sp>
      <p:sp>
        <p:nvSpPr>
          <p:cNvPr id="4" name="PA_任意多边形 840">
            <a:extLst>
              <a:ext uri="{FF2B5EF4-FFF2-40B4-BE49-F238E27FC236}">
                <a16:creationId xmlns:a16="http://schemas.microsoft.com/office/drawing/2014/main" xmlns="" id="{513E3652-851E-4672-B0A0-40CD417BDEA9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2529462" y="3149635"/>
            <a:ext cx="216989" cy="417703"/>
          </a:xfrm>
          <a:custGeom>
            <a:avLst/>
            <a:gdLst>
              <a:gd name="T0" fmla="*/ 58 w 80"/>
              <a:gd name="T1" fmla="*/ 0 h 154"/>
              <a:gd name="T2" fmla="*/ 58 w 80"/>
              <a:gd name="T3" fmla="*/ 103 h 154"/>
              <a:gd name="T4" fmla="*/ 76 w 80"/>
              <a:gd name="T5" fmla="*/ 103 h 154"/>
              <a:gd name="T6" fmla="*/ 79 w 80"/>
              <a:gd name="T7" fmla="*/ 105 h 154"/>
              <a:gd name="T8" fmla="*/ 79 w 80"/>
              <a:gd name="T9" fmla="*/ 109 h 154"/>
              <a:gd name="T10" fmla="*/ 40 w 80"/>
              <a:gd name="T11" fmla="*/ 154 h 154"/>
              <a:gd name="T12" fmla="*/ 1 w 80"/>
              <a:gd name="T13" fmla="*/ 109 h 154"/>
              <a:gd name="T14" fmla="*/ 1 w 80"/>
              <a:gd name="T15" fmla="*/ 105 h 154"/>
              <a:gd name="T16" fmla="*/ 4 w 80"/>
              <a:gd name="T17" fmla="*/ 103 h 154"/>
              <a:gd name="T18" fmla="*/ 22 w 80"/>
              <a:gd name="T19" fmla="*/ 103 h 154"/>
              <a:gd name="T20" fmla="*/ 22 w 80"/>
              <a:gd name="T21" fmla="*/ 0 h 154"/>
              <a:gd name="T22" fmla="*/ 58 w 80"/>
              <a:gd name="T23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" h="154">
                <a:moveTo>
                  <a:pt x="58" y="0"/>
                </a:moveTo>
                <a:cubicBezTo>
                  <a:pt x="58" y="103"/>
                  <a:pt x="58" y="103"/>
                  <a:pt x="58" y="103"/>
                </a:cubicBezTo>
                <a:cubicBezTo>
                  <a:pt x="76" y="103"/>
                  <a:pt x="76" y="103"/>
                  <a:pt x="76" y="103"/>
                </a:cubicBezTo>
                <a:cubicBezTo>
                  <a:pt x="77" y="103"/>
                  <a:pt x="79" y="104"/>
                  <a:pt x="79" y="105"/>
                </a:cubicBezTo>
                <a:cubicBezTo>
                  <a:pt x="80" y="107"/>
                  <a:pt x="80" y="108"/>
                  <a:pt x="79" y="109"/>
                </a:cubicBezTo>
                <a:cubicBezTo>
                  <a:pt x="40" y="154"/>
                  <a:pt x="40" y="154"/>
                  <a:pt x="40" y="154"/>
                </a:cubicBezTo>
                <a:cubicBezTo>
                  <a:pt x="1" y="109"/>
                  <a:pt x="1" y="109"/>
                  <a:pt x="1" y="109"/>
                </a:cubicBezTo>
                <a:cubicBezTo>
                  <a:pt x="0" y="108"/>
                  <a:pt x="0" y="107"/>
                  <a:pt x="1" y="105"/>
                </a:cubicBezTo>
                <a:cubicBezTo>
                  <a:pt x="1" y="104"/>
                  <a:pt x="3" y="103"/>
                  <a:pt x="4" y="103"/>
                </a:cubicBezTo>
                <a:cubicBezTo>
                  <a:pt x="22" y="103"/>
                  <a:pt x="22" y="103"/>
                  <a:pt x="22" y="103"/>
                </a:cubicBezTo>
                <a:cubicBezTo>
                  <a:pt x="22" y="0"/>
                  <a:pt x="22" y="0"/>
                  <a:pt x="22" y="0"/>
                </a:cubicBezTo>
                <a:lnTo>
                  <a:pt x="58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ea typeface="幼圆" panose="02010509060101010101" pitchFamily="49" charset="-122"/>
            </a:endParaRPr>
          </a:p>
        </p:txBody>
      </p:sp>
      <p:sp>
        <p:nvSpPr>
          <p:cNvPr id="5" name="PA_任意多边形 841">
            <a:extLst>
              <a:ext uri="{FF2B5EF4-FFF2-40B4-BE49-F238E27FC236}">
                <a16:creationId xmlns:a16="http://schemas.microsoft.com/office/drawing/2014/main" xmlns="" id="{765B57E3-6975-49B9-9EEE-229B65F439E2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9541645" y="3644474"/>
            <a:ext cx="216989" cy="414991"/>
          </a:xfrm>
          <a:custGeom>
            <a:avLst/>
            <a:gdLst>
              <a:gd name="T0" fmla="*/ 58 w 80"/>
              <a:gd name="T1" fmla="*/ 153 h 153"/>
              <a:gd name="T2" fmla="*/ 58 w 80"/>
              <a:gd name="T3" fmla="*/ 50 h 153"/>
              <a:gd name="T4" fmla="*/ 76 w 80"/>
              <a:gd name="T5" fmla="*/ 50 h 153"/>
              <a:gd name="T6" fmla="*/ 79 w 80"/>
              <a:gd name="T7" fmla="*/ 48 h 153"/>
              <a:gd name="T8" fmla="*/ 79 w 80"/>
              <a:gd name="T9" fmla="*/ 44 h 153"/>
              <a:gd name="T10" fmla="*/ 40 w 80"/>
              <a:gd name="T11" fmla="*/ 0 h 153"/>
              <a:gd name="T12" fmla="*/ 1 w 80"/>
              <a:gd name="T13" fmla="*/ 44 h 153"/>
              <a:gd name="T14" fmla="*/ 1 w 80"/>
              <a:gd name="T15" fmla="*/ 48 h 153"/>
              <a:gd name="T16" fmla="*/ 4 w 80"/>
              <a:gd name="T17" fmla="*/ 50 h 153"/>
              <a:gd name="T18" fmla="*/ 22 w 80"/>
              <a:gd name="T19" fmla="*/ 50 h 153"/>
              <a:gd name="T20" fmla="*/ 22 w 80"/>
              <a:gd name="T21" fmla="*/ 153 h 153"/>
              <a:gd name="T22" fmla="*/ 58 w 80"/>
              <a:gd name="T23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" h="153">
                <a:moveTo>
                  <a:pt x="58" y="153"/>
                </a:moveTo>
                <a:cubicBezTo>
                  <a:pt x="58" y="50"/>
                  <a:pt x="58" y="50"/>
                  <a:pt x="58" y="50"/>
                </a:cubicBezTo>
                <a:cubicBezTo>
                  <a:pt x="76" y="50"/>
                  <a:pt x="76" y="50"/>
                  <a:pt x="76" y="50"/>
                </a:cubicBezTo>
                <a:cubicBezTo>
                  <a:pt x="77" y="50"/>
                  <a:pt x="79" y="49"/>
                  <a:pt x="79" y="48"/>
                </a:cubicBezTo>
                <a:cubicBezTo>
                  <a:pt x="80" y="46"/>
                  <a:pt x="80" y="45"/>
                  <a:pt x="79" y="44"/>
                </a:cubicBezTo>
                <a:cubicBezTo>
                  <a:pt x="40" y="0"/>
                  <a:pt x="40" y="0"/>
                  <a:pt x="40" y="0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5"/>
                  <a:pt x="0" y="46"/>
                  <a:pt x="1" y="48"/>
                </a:cubicBezTo>
                <a:cubicBezTo>
                  <a:pt x="1" y="49"/>
                  <a:pt x="3" y="50"/>
                  <a:pt x="4" y="50"/>
                </a:cubicBezTo>
                <a:cubicBezTo>
                  <a:pt x="22" y="50"/>
                  <a:pt x="22" y="50"/>
                  <a:pt x="22" y="50"/>
                </a:cubicBezTo>
                <a:cubicBezTo>
                  <a:pt x="22" y="153"/>
                  <a:pt x="22" y="153"/>
                  <a:pt x="22" y="153"/>
                </a:cubicBezTo>
                <a:lnTo>
                  <a:pt x="58" y="15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ea typeface="幼圆" panose="02010509060101010101" pitchFamily="49" charset="-122"/>
            </a:endParaRPr>
          </a:p>
        </p:txBody>
      </p:sp>
      <p:sp>
        <p:nvSpPr>
          <p:cNvPr id="6" name="PA_任意多边形 842">
            <a:extLst>
              <a:ext uri="{FF2B5EF4-FFF2-40B4-BE49-F238E27FC236}">
                <a16:creationId xmlns:a16="http://schemas.microsoft.com/office/drawing/2014/main" xmlns="" id="{E0928A40-E92F-41A1-A9D5-F1E98977C7BA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4800388" y="3644474"/>
            <a:ext cx="214276" cy="414991"/>
          </a:xfrm>
          <a:custGeom>
            <a:avLst/>
            <a:gdLst>
              <a:gd name="T0" fmla="*/ 58 w 79"/>
              <a:gd name="T1" fmla="*/ 153 h 153"/>
              <a:gd name="T2" fmla="*/ 58 w 79"/>
              <a:gd name="T3" fmla="*/ 50 h 153"/>
              <a:gd name="T4" fmla="*/ 75 w 79"/>
              <a:gd name="T5" fmla="*/ 50 h 153"/>
              <a:gd name="T6" fmla="*/ 79 w 79"/>
              <a:gd name="T7" fmla="*/ 48 h 153"/>
              <a:gd name="T8" fmla="*/ 78 w 79"/>
              <a:gd name="T9" fmla="*/ 44 h 153"/>
              <a:gd name="T10" fmla="*/ 40 w 79"/>
              <a:gd name="T11" fmla="*/ 0 h 153"/>
              <a:gd name="T12" fmla="*/ 1 w 79"/>
              <a:gd name="T13" fmla="*/ 44 h 153"/>
              <a:gd name="T14" fmla="*/ 0 w 79"/>
              <a:gd name="T15" fmla="*/ 48 h 153"/>
              <a:gd name="T16" fmla="*/ 4 w 79"/>
              <a:gd name="T17" fmla="*/ 50 h 153"/>
              <a:gd name="T18" fmla="*/ 22 w 79"/>
              <a:gd name="T19" fmla="*/ 50 h 153"/>
              <a:gd name="T20" fmla="*/ 22 w 79"/>
              <a:gd name="T21" fmla="*/ 153 h 153"/>
              <a:gd name="T22" fmla="*/ 58 w 79"/>
              <a:gd name="T23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9" h="153">
                <a:moveTo>
                  <a:pt x="58" y="153"/>
                </a:moveTo>
                <a:cubicBezTo>
                  <a:pt x="58" y="50"/>
                  <a:pt x="58" y="50"/>
                  <a:pt x="58" y="50"/>
                </a:cubicBezTo>
                <a:cubicBezTo>
                  <a:pt x="75" y="50"/>
                  <a:pt x="75" y="50"/>
                  <a:pt x="75" y="50"/>
                </a:cubicBezTo>
                <a:cubicBezTo>
                  <a:pt x="77" y="50"/>
                  <a:pt x="78" y="49"/>
                  <a:pt x="79" y="48"/>
                </a:cubicBezTo>
                <a:cubicBezTo>
                  <a:pt x="79" y="46"/>
                  <a:pt x="79" y="45"/>
                  <a:pt x="78" y="44"/>
                </a:cubicBezTo>
                <a:cubicBezTo>
                  <a:pt x="40" y="0"/>
                  <a:pt x="40" y="0"/>
                  <a:pt x="40" y="0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5"/>
                  <a:pt x="0" y="46"/>
                  <a:pt x="0" y="48"/>
                </a:cubicBezTo>
                <a:cubicBezTo>
                  <a:pt x="1" y="49"/>
                  <a:pt x="2" y="50"/>
                  <a:pt x="4" y="50"/>
                </a:cubicBezTo>
                <a:cubicBezTo>
                  <a:pt x="22" y="50"/>
                  <a:pt x="22" y="50"/>
                  <a:pt x="22" y="50"/>
                </a:cubicBezTo>
                <a:cubicBezTo>
                  <a:pt x="22" y="153"/>
                  <a:pt x="22" y="153"/>
                  <a:pt x="22" y="153"/>
                </a:cubicBezTo>
                <a:lnTo>
                  <a:pt x="58" y="153"/>
                </a:lnTo>
                <a:close/>
              </a:path>
            </a:pathLst>
          </a:custGeom>
          <a:solidFill>
            <a:srgbClr val="E9DDB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ea typeface="幼圆" panose="02010509060101010101" pitchFamily="49" charset="-122"/>
            </a:endParaRPr>
          </a:p>
        </p:txBody>
      </p:sp>
      <p:sp>
        <p:nvSpPr>
          <p:cNvPr id="7" name="PA_任意多边形 843">
            <a:extLst>
              <a:ext uri="{FF2B5EF4-FFF2-40B4-BE49-F238E27FC236}">
                <a16:creationId xmlns:a16="http://schemas.microsoft.com/office/drawing/2014/main" xmlns="" id="{5FA8432F-9F12-4216-B1DF-808310BB1B21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7271822" y="3149635"/>
            <a:ext cx="216989" cy="417703"/>
          </a:xfrm>
          <a:custGeom>
            <a:avLst/>
            <a:gdLst>
              <a:gd name="T0" fmla="*/ 58 w 80"/>
              <a:gd name="T1" fmla="*/ 0 h 154"/>
              <a:gd name="T2" fmla="*/ 58 w 80"/>
              <a:gd name="T3" fmla="*/ 103 h 154"/>
              <a:gd name="T4" fmla="*/ 76 w 80"/>
              <a:gd name="T5" fmla="*/ 103 h 154"/>
              <a:gd name="T6" fmla="*/ 79 w 80"/>
              <a:gd name="T7" fmla="*/ 105 h 154"/>
              <a:gd name="T8" fmla="*/ 79 w 80"/>
              <a:gd name="T9" fmla="*/ 109 h 154"/>
              <a:gd name="T10" fmla="*/ 40 w 80"/>
              <a:gd name="T11" fmla="*/ 154 h 154"/>
              <a:gd name="T12" fmla="*/ 2 w 80"/>
              <a:gd name="T13" fmla="*/ 109 h 154"/>
              <a:gd name="T14" fmla="*/ 1 w 80"/>
              <a:gd name="T15" fmla="*/ 105 h 154"/>
              <a:gd name="T16" fmla="*/ 5 w 80"/>
              <a:gd name="T17" fmla="*/ 103 h 154"/>
              <a:gd name="T18" fmla="*/ 22 w 80"/>
              <a:gd name="T19" fmla="*/ 103 h 154"/>
              <a:gd name="T20" fmla="*/ 22 w 80"/>
              <a:gd name="T21" fmla="*/ 0 h 154"/>
              <a:gd name="T22" fmla="*/ 58 w 80"/>
              <a:gd name="T23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" h="154">
                <a:moveTo>
                  <a:pt x="58" y="0"/>
                </a:moveTo>
                <a:cubicBezTo>
                  <a:pt x="58" y="103"/>
                  <a:pt x="58" y="103"/>
                  <a:pt x="58" y="103"/>
                </a:cubicBezTo>
                <a:cubicBezTo>
                  <a:pt x="76" y="103"/>
                  <a:pt x="76" y="103"/>
                  <a:pt x="76" y="103"/>
                </a:cubicBezTo>
                <a:cubicBezTo>
                  <a:pt x="78" y="103"/>
                  <a:pt x="79" y="104"/>
                  <a:pt x="79" y="105"/>
                </a:cubicBezTo>
                <a:cubicBezTo>
                  <a:pt x="80" y="107"/>
                  <a:pt x="80" y="108"/>
                  <a:pt x="79" y="109"/>
                </a:cubicBezTo>
                <a:cubicBezTo>
                  <a:pt x="40" y="154"/>
                  <a:pt x="40" y="154"/>
                  <a:pt x="40" y="154"/>
                </a:cubicBezTo>
                <a:cubicBezTo>
                  <a:pt x="2" y="109"/>
                  <a:pt x="2" y="109"/>
                  <a:pt x="2" y="109"/>
                </a:cubicBezTo>
                <a:cubicBezTo>
                  <a:pt x="1" y="108"/>
                  <a:pt x="0" y="107"/>
                  <a:pt x="1" y="105"/>
                </a:cubicBezTo>
                <a:cubicBezTo>
                  <a:pt x="2" y="104"/>
                  <a:pt x="3" y="103"/>
                  <a:pt x="5" y="103"/>
                </a:cubicBezTo>
                <a:cubicBezTo>
                  <a:pt x="22" y="103"/>
                  <a:pt x="22" y="103"/>
                  <a:pt x="22" y="103"/>
                </a:cubicBezTo>
                <a:cubicBezTo>
                  <a:pt x="22" y="0"/>
                  <a:pt x="22" y="0"/>
                  <a:pt x="22" y="0"/>
                </a:cubicBezTo>
                <a:lnTo>
                  <a:pt x="58" y="0"/>
                </a:lnTo>
                <a:close/>
              </a:path>
            </a:pathLst>
          </a:custGeom>
          <a:solidFill>
            <a:srgbClr val="FFBAA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ea typeface="幼圆" panose="02010509060101010101" pitchFamily="49" charset="-122"/>
            </a:endParaRPr>
          </a:p>
        </p:txBody>
      </p:sp>
      <p:sp>
        <p:nvSpPr>
          <p:cNvPr id="26" name="PA_矩形 25">
            <a:extLst>
              <a:ext uri="{FF2B5EF4-FFF2-40B4-BE49-F238E27FC236}">
                <a16:creationId xmlns:a16="http://schemas.microsoft.com/office/drawing/2014/main" xmlns="" id="{03FA52B8-FECE-498B-B5B7-EFB4CBD0F19B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6340396" y="3780571"/>
            <a:ext cx="2070629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schemeClr val="accent3"/>
                </a:solidFill>
                <a:ea typeface="幼圆" panose="02010509060101010101" pitchFamily="49" charset="-122"/>
              </a:rPr>
              <a:t>点击此处添加文字</a:t>
            </a:r>
            <a:endParaRPr lang="en-US" altLang="zh-CN" b="1" dirty="0">
              <a:solidFill>
                <a:schemeClr val="accent3"/>
              </a:solidFill>
              <a:ea typeface="幼圆" panose="020105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点击此处添加文字描述，文字颜色、大小、字体可根据需求进行更改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。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27" name="PA_矩形 26">
            <a:extLst>
              <a:ext uri="{FF2B5EF4-FFF2-40B4-BE49-F238E27FC236}">
                <a16:creationId xmlns:a16="http://schemas.microsoft.com/office/drawing/2014/main" xmlns="" id="{F7A83AD6-B87C-458E-A0BC-BCEDF13CEA2E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8606285" y="2120084"/>
            <a:ext cx="2078329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schemeClr val="accent4">
                    <a:lumMod val="50000"/>
                  </a:schemeClr>
                </a:solidFill>
                <a:ea typeface="幼圆" panose="02010509060101010101" pitchFamily="49" charset="-122"/>
              </a:rPr>
              <a:t>点击此处添加文字</a:t>
            </a:r>
            <a:endParaRPr lang="en-US" altLang="zh-CN" b="1" dirty="0">
              <a:solidFill>
                <a:schemeClr val="accent4">
                  <a:lumMod val="50000"/>
                </a:schemeClr>
              </a:solidFill>
              <a:ea typeface="幼圆" panose="020105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点击此处添加文字描述，文字颜色、大小、字体可根据需求进行更改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。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28" name="PA_矩形 27">
            <a:extLst>
              <a:ext uri="{FF2B5EF4-FFF2-40B4-BE49-F238E27FC236}">
                <a16:creationId xmlns:a16="http://schemas.microsoft.com/office/drawing/2014/main" xmlns="" id="{A1AA7476-1093-4D15-8444-636327B0F940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1476784" y="3762676"/>
            <a:ext cx="2249255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a typeface="幼圆" panose="02010509060101010101" pitchFamily="49" charset="-122"/>
              </a:rPr>
              <a:t>点击此处添加文字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a typeface="幼圆" panose="020105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点击此处添加文字描述，文字颜色、大小、字体可根据需求进行更改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。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29" name="PA_矩形 28">
            <a:extLst>
              <a:ext uri="{FF2B5EF4-FFF2-40B4-BE49-F238E27FC236}">
                <a16:creationId xmlns:a16="http://schemas.microsoft.com/office/drawing/2014/main" xmlns="" id="{EF382671-11D0-4A37-A0CF-CC3D256AB304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3913526" y="2120084"/>
            <a:ext cx="2084020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  <a:ea typeface="幼圆" panose="02010509060101010101" pitchFamily="49" charset="-122"/>
              </a:rPr>
              <a:t>点击此处添加文字</a:t>
            </a:r>
            <a:endParaRPr lang="en-US" altLang="zh-CN" b="1" dirty="0">
              <a:solidFill>
                <a:schemeClr val="accent2">
                  <a:lumMod val="50000"/>
                </a:schemeClr>
              </a:solidFill>
              <a:ea typeface="幼圆" panose="020105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点击此处添加文字描述，文字颜色、大小、字体可根据需求进行更改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。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grpSp>
        <p:nvGrpSpPr>
          <p:cNvPr id="30" name="PA_组合 69">
            <a:extLst>
              <a:ext uri="{FF2B5EF4-FFF2-40B4-BE49-F238E27FC236}">
                <a16:creationId xmlns:a16="http://schemas.microsoft.com/office/drawing/2014/main" xmlns="" id="{D246A725-8333-4FE6-AFC9-F4D40AD69461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2010420" y="2328202"/>
            <a:ext cx="1170040" cy="1137311"/>
            <a:chOff x="5186200" y="4253184"/>
            <a:chExt cx="1181879" cy="1148819"/>
          </a:xfrm>
        </p:grpSpPr>
        <p:grpSp>
          <p:nvGrpSpPr>
            <p:cNvPr id="31" name="PA_组合 41">
              <a:extLst>
                <a:ext uri="{FF2B5EF4-FFF2-40B4-BE49-F238E27FC236}">
                  <a16:creationId xmlns:a16="http://schemas.microsoft.com/office/drawing/2014/main" xmlns="" id="{27F5BD6C-6B66-488E-BA36-9D8C313478AE}"/>
                </a:ext>
              </a:extLst>
            </p:cNvPr>
            <p:cNvGrpSpPr/>
            <p:nvPr>
              <p:custDataLst>
                <p:tags r:id="rId19"/>
              </p:custDataLst>
            </p:nvPr>
          </p:nvGrpSpPr>
          <p:grpSpPr>
            <a:xfrm>
              <a:off x="5186200" y="4253184"/>
              <a:ext cx="1181879" cy="1148819"/>
              <a:chOff x="7882522" y="1229039"/>
              <a:chExt cx="1326471" cy="1289366"/>
            </a:xfrm>
          </p:grpSpPr>
          <p:pic>
            <p:nvPicPr>
              <p:cNvPr id="33" name="图片 32">
                <a:extLst>
                  <a:ext uri="{FF2B5EF4-FFF2-40B4-BE49-F238E27FC236}">
                    <a16:creationId xmlns:a16="http://schemas.microsoft.com/office/drawing/2014/main" xmlns="" id="{F330A9DD-891E-4897-A32D-06138A341F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screen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507216" y="1229039"/>
                <a:ext cx="402238" cy="695004"/>
              </a:xfrm>
              <a:prstGeom prst="rect">
                <a:avLst/>
              </a:prstGeom>
            </p:spPr>
          </p:pic>
          <p:pic>
            <p:nvPicPr>
              <p:cNvPr id="34" name="图片 33">
                <a:extLst>
                  <a:ext uri="{FF2B5EF4-FFF2-40B4-BE49-F238E27FC236}">
                    <a16:creationId xmlns:a16="http://schemas.microsoft.com/office/drawing/2014/main" xmlns="" id="{C629983D-104E-471C-9956-B83342C7BC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17744825">
                <a:off x="8150896" y="1271487"/>
                <a:ext cx="439105" cy="695004"/>
              </a:xfrm>
              <a:prstGeom prst="rect">
                <a:avLst/>
              </a:prstGeom>
            </p:spPr>
          </p:pic>
          <p:pic>
            <p:nvPicPr>
              <p:cNvPr id="35" name="图片 34">
                <a:extLst>
                  <a:ext uri="{FF2B5EF4-FFF2-40B4-BE49-F238E27FC236}">
                    <a16:creationId xmlns:a16="http://schemas.microsoft.com/office/drawing/2014/main" xmlns="" id="{627F7991-DDC8-400D-A60A-E441CDD40E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3389928">
                <a:off x="8648314" y="1508438"/>
                <a:ext cx="426354" cy="695004"/>
              </a:xfrm>
              <a:prstGeom prst="rect">
                <a:avLst/>
              </a:prstGeom>
            </p:spPr>
          </p:pic>
          <p:pic>
            <p:nvPicPr>
              <p:cNvPr id="36" name="图片 35">
                <a:extLst>
                  <a:ext uri="{FF2B5EF4-FFF2-40B4-BE49-F238E27FC236}">
                    <a16:creationId xmlns:a16="http://schemas.microsoft.com/office/drawing/2014/main" xmlns="" id="{005E1AF8-15E9-4D4F-B817-75C3F9FFBD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6734859">
                <a:off x="8558097" y="1771145"/>
                <a:ext cx="426354" cy="695004"/>
              </a:xfrm>
              <a:prstGeom prst="rect">
                <a:avLst/>
              </a:prstGeom>
            </p:spPr>
          </p:pic>
          <p:pic>
            <p:nvPicPr>
              <p:cNvPr id="37" name="图片 36">
                <a:extLst>
                  <a:ext uri="{FF2B5EF4-FFF2-40B4-BE49-F238E27FC236}">
                    <a16:creationId xmlns:a16="http://schemas.microsoft.com/office/drawing/2014/main" xmlns="" id="{4E396D52-8761-464C-9675-FB8946B18E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screen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3374121" flipH="1">
                <a:off x="8229970" y="1823401"/>
                <a:ext cx="371888" cy="695004"/>
              </a:xfrm>
              <a:prstGeom prst="rect">
                <a:avLst/>
              </a:prstGeom>
            </p:spPr>
          </p:pic>
          <p:pic>
            <p:nvPicPr>
              <p:cNvPr id="38" name="图片 37">
                <a:extLst>
                  <a:ext uri="{FF2B5EF4-FFF2-40B4-BE49-F238E27FC236}">
                    <a16:creationId xmlns:a16="http://schemas.microsoft.com/office/drawing/2014/main" xmlns="" id="{B0EB642E-D21C-46F2-992E-013E44D658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17297874" flipH="1">
                <a:off x="8016847" y="1579883"/>
                <a:ext cx="426354" cy="695004"/>
              </a:xfrm>
              <a:prstGeom prst="rect">
                <a:avLst/>
              </a:prstGeom>
            </p:spPr>
          </p:pic>
        </p:grpSp>
        <p:sp>
          <p:nvSpPr>
            <p:cNvPr id="32" name="PA_椭圆 1">
              <a:extLst>
                <a:ext uri="{FF2B5EF4-FFF2-40B4-BE49-F238E27FC236}">
                  <a16:creationId xmlns:a16="http://schemas.microsoft.com/office/drawing/2014/main" xmlns="" id="{236ECC5F-78C8-4906-B36D-C579F5D7BC57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 bwMode="auto">
            <a:xfrm>
              <a:off x="5562828" y="4617782"/>
              <a:ext cx="475753" cy="47575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0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ea typeface="幼圆" panose="02010509060101010101" pitchFamily="49" charset="-122"/>
                  <a:cs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39" name="PA_组合 69">
            <a:extLst>
              <a:ext uri="{FF2B5EF4-FFF2-40B4-BE49-F238E27FC236}">
                <a16:creationId xmlns:a16="http://schemas.microsoft.com/office/drawing/2014/main" xmlns="" id="{813EBDD7-38F4-4CC8-997A-3B1241888F38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6744728" y="2328202"/>
            <a:ext cx="1170040" cy="1137311"/>
            <a:chOff x="5186200" y="4253184"/>
            <a:chExt cx="1181879" cy="1148819"/>
          </a:xfrm>
        </p:grpSpPr>
        <p:grpSp>
          <p:nvGrpSpPr>
            <p:cNvPr id="40" name="PA_组合 41">
              <a:extLst>
                <a:ext uri="{FF2B5EF4-FFF2-40B4-BE49-F238E27FC236}">
                  <a16:creationId xmlns:a16="http://schemas.microsoft.com/office/drawing/2014/main" xmlns="" id="{F05A6870-EE82-4062-8A10-17C8E004AA5D}"/>
                </a:ext>
              </a:extLst>
            </p:cNvPr>
            <p:cNvGrpSpPr/>
            <p:nvPr>
              <p:custDataLst>
                <p:tags r:id="rId17"/>
              </p:custDataLst>
            </p:nvPr>
          </p:nvGrpSpPr>
          <p:grpSpPr>
            <a:xfrm>
              <a:off x="5186200" y="4253184"/>
              <a:ext cx="1181879" cy="1148819"/>
              <a:chOff x="7882522" y="1229039"/>
              <a:chExt cx="1326471" cy="1289366"/>
            </a:xfrm>
          </p:grpSpPr>
          <p:pic>
            <p:nvPicPr>
              <p:cNvPr id="42" name="图片 41">
                <a:extLst>
                  <a:ext uri="{FF2B5EF4-FFF2-40B4-BE49-F238E27FC236}">
                    <a16:creationId xmlns:a16="http://schemas.microsoft.com/office/drawing/2014/main" xmlns="" id="{47FA896E-91AE-48EB-B562-EA502C6443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507216" y="1229039"/>
                <a:ext cx="402238" cy="695004"/>
              </a:xfrm>
              <a:prstGeom prst="rect">
                <a:avLst/>
              </a:prstGeom>
            </p:spPr>
          </p:pic>
          <p:pic>
            <p:nvPicPr>
              <p:cNvPr id="43" name="图片 42">
                <a:extLst>
                  <a:ext uri="{FF2B5EF4-FFF2-40B4-BE49-F238E27FC236}">
                    <a16:creationId xmlns:a16="http://schemas.microsoft.com/office/drawing/2014/main" xmlns="" id="{8F12845E-1F07-493A-A7CE-6B3DB33B57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 rot="17744825">
                <a:off x="8150896" y="1271487"/>
                <a:ext cx="439105" cy="695004"/>
              </a:xfrm>
              <a:prstGeom prst="rect">
                <a:avLst/>
              </a:prstGeom>
            </p:spPr>
          </p:pic>
          <p:pic>
            <p:nvPicPr>
              <p:cNvPr id="44" name="图片 43">
                <a:extLst>
                  <a:ext uri="{FF2B5EF4-FFF2-40B4-BE49-F238E27FC236}">
                    <a16:creationId xmlns:a16="http://schemas.microsoft.com/office/drawing/2014/main" xmlns="" id="{84C36566-BE69-4F66-850A-DC7BB0DDFC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 rot="3389928">
                <a:off x="8648314" y="1508438"/>
                <a:ext cx="426354" cy="695004"/>
              </a:xfrm>
              <a:prstGeom prst="rect">
                <a:avLst/>
              </a:prstGeom>
            </p:spPr>
          </p:pic>
          <p:pic>
            <p:nvPicPr>
              <p:cNvPr id="45" name="图片 44">
                <a:extLst>
                  <a:ext uri="{FF2B5EF4-FFF2-40B4-BE49-F238E27FC236}">
                    <a16:creationId xmlns:a16="http://schemas.microsoft.com/office/drawing/2014/main" xmlns="" id="{A068A7CC-F570-4BEA-B56C-E1C00CDB00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 rot="6734859">
                <a:off x="8558097" y="1771145"/>
                <a:ext cx="426354" cy="695004"/>
              </a:xfrm>
              <a:prstGeom prst="rect">
                <a:avLst/>
              </a:prstGeom>
            </p:spPr>
          </p:pic>
          <p:pic>
            <p:nvPicPr>
              <p:cNvPr id="46" name="图片 45">
                <a:extLst>
                  <a:ext uri="{FF2B5EF4-FFF2-40B4-BE49-F238E27FC236}">
                    <a16:creationId xmlns:a16="http://schemas.microsoft.com/office/drawing/2014/main" xmlns="" id="{11BEDBBB-FB39-4BDE-B67F-6BC9FC4B52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3374121" flipH="1">
                <a:off x="8229970" y="1823401"/>
                <a:ext cx="371888" cy="695004"/>
              </a:xfrm>
              <a:prstGeom prst="rect">
                <a:avLst/>
              </a:prstGeom>
            </p:spPr>
          </p:pic>
          <p:pic>
            <p:nvPicPr>
              <p:cNvPr id="47" name="图片 46">
                <a:extLst>
                  <a:ext uri="{FF2B5EF4-FFF2-40B4-BE49-F238E27FC236}">
                    <a16:creationId xmlns:a16="http://schemas.microsoft.com/office/drawing/2014/main" xmlns="" id="{215EBDF4-8AA5-4BA9-908D-02BA2873A8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 rot="17297874" flipH="1">
                <a:off x="8016847" y="1579883"/>
                <a:ext cx="426354" cy="695004"/>
              </a:xfrm>
              <a:prstGeom prst="rect">
                <a:avLst/>
              </a:prstGeom>
            </p:spPr>
          </p:pic>
        </p:grpSp>
        <p:sp>
          <p:nvSpPr>
            <p:cNvPr id="41" name="PA_椭圆 1">
              <a:extLst>
                <a:ext uri="{FF2B5EF4-FFF2-40B4-BE49-F238E27FC236}">
                  <a16:creationId xmlns:a16="http://schemas.microsoft.com/office/drawing/2014/main" xmlns="" id="{EDF9E1BD-7C98-49E3-90B9-3546511A3D1E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 bwMode="auto">
            <a:xfrm>
              <a:off x="5562828" y="4617782"/>
              <a:ext cx="475753" cy="47575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0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ea typeface="幼圆" panose="02010509060101010101" pitchFamily="49" charset="-122"/>
                  <a:cs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48" name="PA_组合 69">
            <a:extLst>
              <a:ext uri="{FF2B5EF4-FFF2-40B4-BE49-F238E27FC236}">
                <a16:creationId xmlns:a16="http://schemas.microsoft.com/office/drawing/2014/main" xmlns="" id="{4B6FDCF4-88EC-4060-BA61-35B1A0F3A200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4322506" y="3740326"/>
            <a:ext cx="1170040" cy="1137311"/>
            <a:chOff x="5186200" y="4253184"/>
            <a:chExt cx="1181879" cy="1148819"/>
          </a:xfrm>
        </p:grpSpPr>
        <p:grpSp>
          <p:nvGrpSpPr>
            <p:cNvPr id="49" name="PA_组合 41">
              <a:extLst>
                <a:ext uri="{FF2B5EF4-FFF2-40B4-BE49-F238E27FC236}">
                  <a16:creationId xmlns:a16="http://schemas.microsoft.com/office/drawing/2014/main" xmlns="" id="{A70D1359-29AF-4ABE-8FFF-B48334960209}"/>
                </a:ext>
              </a:extLst>
            </p:cNvPr>
            <p:cNvGrpSpPr/>
            <p:nvPr>
              <p:custDataLst>
                <p:tags r:id="rId15"/>
              </p:custDataLst>
            </p:nvPr>
          </p:nvGrpSpPr>
          <p:grpSpPr>
            <a:xfrm>
              <a:off x="5186200" y="4253184"/>
              <a:ext cx="1181879" cy="1148819"/>
              <a:chOff x="7882522" y="1229039"/>
              <a:chExt cx="1326471" cy="1289366"/>
            </a:xfrm>
          </p:grpSpPr>
          <p:pic>
            <p:nvPicPr>
              <p:cNvPr id="51" name="图片 50">
                <a:extLst>
                  <a:ext uri="{FF2B5EF4-FFF2-40B4-BE49-F238E27FC236}">
                    <a16:creationId xmlns:a16="http://schemas.microsoft.com/office/drawing/2014/main" xmlns="" id="{E5497FF7-0D43-4E92-B9F0-3CDD7F7BD2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screen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507216" y="1229039"/>
                <a:ext cx="402238" cy="695004"/>
              </a:xfrm>
              <a:prstGeom prst="rect">
                <a:avLst/>
              </a:prstGeom>
            </p:spPr>
          </p:pic>
          <p:pic>
            <p:nvPicPr>
              <p:cNvPr id="52" name="图片 51">
                <a:extLst>
                  <a:ext uri="{FF2B5EF4-FFF2-40B4-BE49-F238E27FC236}">
                    <a16:creationId xmlns:a16="http://schemas.microsoft.com/office/drawing/2014/main" xmlns="" id="{CC2C5C7D-B85A-46CD-9FFE-CCE403B352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17744825">
                <a:off x="8150896" y="1271487"/>
                <a:ext cx="439105" cy="695004"/>
              </a:xfrm>
              <a:prstGeom prst="rect">
                <a:avLst/>
              </a:prstGeom>
            </p:spPr>
          </p:pic>
          <p:pic>
            <p:nvPicPr>
              <p:cNvPr id="53" name="图片 52">
                <a:extLst>
                  <a:ext uri="{FF2B5EF4-FFF2-40B4-BE49-F238E27FC236}">
                    <a16:creationId xmlns:a16="http://schemas.microsoft.com/office/drawing/2014/main" xmlns="" id="{EECE3B99-1FF9-4D0A-A3E5-D168B623A7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3389928">
                <a:off x="8648314" y="1508438"/>
                <a:ext cx="426354" cy="695004"/>
              </a:xfrm>
              <a:prstGeom prst="rect">
                <a:avLst/>
              </a:prstGeom>
            </p:spPr>
          </p:pic>
          <p:pic>
            <p:nvPicPr>
              <p:cNvPr id="54" name="图片 53">
                <a:extLst>
                  <a:ext uri="{FF2B5EF4-FFF2-40B4-BE49-F238E27FC236}">
                    <a16:creationId xmlns:a16="http://schemas.microsoft.com/office/drawing/2014/main" xmlns="" id="{8D7A0735-3A92-4819-B4CE-8A2AD0EA22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6734859">
                <a:off x="8558097" y="1771145"/>
                <a:ext cx="426354" cy="695004"/>
              </a:xfrm>
              <a:prstGeom prst="rect">
                <a:avLst/>
              </a:prstGeom>
            </p:spPr>
          </p:pic>
          <p:pic>
            <p:nvPicPr>
              <p:cNvPr id="55" name="图片 54">
                <a:extLst>
                  <a:ext uri="{FF2B5EF4-FFF2-40B4-BE49-F238E27FC236}">
                    <a16:creationId xmlns:a16="http://schemas.microsoft.com/office/drawing/2014/main" xmlns="" id="{AA007086-2BEB-48CB-BA06-2C629FC6B3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screen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3374121" flipH="1">
                <a:off x="8229970" y="1823401"/>
                <a:ext cx="371888" cy="695004"/>
              </a:xfrm>
              <a:prstGeom prst="rect">
                <a:avLst/>
              </a:prstGeom>
            </p:spPr>
          </p:pic>
          <p:pic>
            <p:nvPicPr>
              <p:cNvPr id="56" name="图片 55">
                <a:extLst>
                  <a:ext uri="{FF2B5EF4-FFF2-40B4-BE49-F238E27FC236}">
                    <a16:creationId xmlns:a16="http://schemas.microsoft.com/office/drawing/2014/main" xmlns="" id="{BC7D1E82-B9C7-4BD3-BF41-1ADD9E4113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17297874" flipH="1">
                <a:off x="8016847" y="1579883"/>
                <a:ext cx="426354" cy="695004"/>
              </a:xfrm>
              <a:prstGeom prst="rect">
                <a:avLst/>
              </a:prstGeom>
            </p:spPr>
          </p:pic>
        </p:grpSp>
        <p:sp>
          <p:nvSpPr>
            <p:cNvPr id="50" name="PA_椭圆 1">
              <a:extLst>
                <a:ext uri="{FF2B5EF4-FFF2-40B4-BE49-F238E27FC236}">
                  <a16:creationId xmlns:a16="http://schemas.microsoft.com/office/drawing/2014/main" xmlns="" id="{DE201B78-7101-4A40-A78E-76BB9581E221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 bwMode="auto">
            <a:xfrm>
              <a:off x="5562828" y="4617782"/>
              <a:ext cx="475753" cy="47575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0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ea typeface="幼圆" panose="02010509060101010101" pitchFamily="49" charset="-122"/>
                  <a:cs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57" name="PA_组合 69">
            <a:extLst>
              <a:ext uri="{FF2B5EF4-FFF2-40B4-BE49-F238E27FC236}">
                <a16:creationId xmlns:a16="http://schemas.microsoft.com/office/drawing/2014/main" xmlns="" id="{A5AD11E1-19DC-4FF3-A2C8-AFE94FF05EAE}"/>
              </a:ext>
            </a:extLst>
          </p:cNvPr>
          <p:cNvGrpSpPr/>
          <p:nvPr>
            <p:custDataLst>
              <p:tags r:id="rId12"/>
            </p:custDataLst>
          </p:nvPr>
        </p:nvGrpSpPr>
        <p:grpSpPr>
          <a:xfrm>
            <a:off x="9065119" y="3740326"/>
            <a:ext cx="1170040" cy="1137311"/>
            <a:chOff x="5186200" y="4253184"/>
            <a:chExt cx="1181879" cy="1148819"/>
          </a:xfrm>
        </p:grpSpPr>
        <p:grpSp>
          <p:nvGrpSpPr>
            <p:cNvPr id="58" name="PA_组合 41">
              <a:extLst>
                <a:ext uri="{FF2B5EF4-FFF2-40B4-BE49-F238E27FC236}">
                  <a16:creationId xmlns:a16="http://schemas.microsoft.com/office/drawing/2014/main" xmlns="" id="{1529F8FE-1C32-4733-91E3-BA5612BF3499}"/>
                </a:ext>
              </a:extLst>
            </p:cNvPr>
            <p:cNvGrpSpPr/>
            <p:nvPr>
              <p:custDataLst>
                <p:tags r:id="rId13"/>
              </p:custDataLst>
            </p:nvPr>
          </p:nvGrpSpPr>
          <p:grpSpPr>
            <a:xfrm>
              <a:off x="5186200" y="4253184"/>
              <a:ext cx="1181879" cy="1148819"/>
              <a:chOff x="7882522" y="1229039"/>
              <a:chExt cx="1326471" cy="1289366"/>
            </a:xfrm>
          </p:grpSpPr>
          <p:pic>
            <p:nvPicPr>
              <p:cNvPr id="60" name="图片 59">
                <a:extLst>
                  <a:ext uri="{FF2B5EF4-FFF2-40B4-BE49-F238E27FC236}">
                    <a16:creationId xmlns:a16="http://schemas.microsoft.com/office/drawing/2014/main" xmlns="" id="{D9F9ECB0-F9DD-4D92-B63A-F5BADDC8FC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507216" y="1229039"/>
                <a:ext cx="402238" cy="695004"/>
              </a:xfrm>
              <a:prstGeom prst="rect">
                <a:avLst/>
              </a:prstGeom>
            </p:spPr>
          </p:pic>
          <p:pic>
            <p:nvPicPr>
              <p:cNvPr id="61" name="图片 60">
                <a:extLst>
                  <a:ext uri="{FF2B5EF4-FFF2-40B4-BE49-F238E27FC236}">
                    <a16:creationId xmlns:a16="http://schemas.microsoft.com/office/drawing/2014/main" xmlns="" id="{900B0802-797D-4C6B-88CB-3332874731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grayscl/>
              </a:blip>
              <a:stretch>
                <a:fillRect/>
              </a:stretch>
            </p:blipFill>
            <p:spPr>
              <a:xfrm rot="17744825">
                <a:off x="8150896" y="1271487"/>
                <a:ext cx="439105" cy="695004"/>
              </a:xfrm>
              <a:prstGeom prst="rect">
                <a:avLst/>
              </a:prstGeom>
            </p:spPr>
          </p:pic>
          <p:pic>
            <p:nvPicPr>
              <p:cNvPr id="62" name="图片 61">
                <a:extLst>
                  <a:ext uri="{FF2B5EF4-FFF2-40B4-BE49-F238E27FC236}">
                    <a16:creationId xmlns:a16="http://schemas.microsoft.com/office/drawing/2014/main" xmlns="" id="{B246F574-F3F5-4416-B75E-2D90C4BD17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grayscl/>
              </a:blip>
              <a:stretch>
                <a:fillRect/>
              </a:stretch>
            </p:blipFill>
            <p:spPr>
              <a:xfrm rot="3389928">
                <a:off x="8648314" y="1508438"/>
                <a:ext cx="426354" cy="695004"/>
              </a:xfrm>
              <a:prstGeom prst="rect">
                <a:avLst/>
              </a:prstGeom>
            </p:spPr>
          </p:pic>
          <p:pic>
            <p:nvPicPr>
              <p:cNvPr id="63" name="图片 62">
                <a:extLst>
                  <a:ext uri="{FF2B5EF4-FFF2-40B4-BE49-F238E27FC236}">
                    <a16:creationId xmlns:a16="http://schemas.microsoft.com/office/drawing/2014/main" xmlns="" id="{56797F41-6B4A-450A-AD98-3F2F4FC1FA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grayscl/>
              </a:blip>
              <a:stretch>
                <a:fillRect/>
              </a:stretch>
            </p:blipFill>
            <p:spPr>
              <a:xfrm rot="6734859">
                <a:off x="8558097" y="1771145"/>
                <a:ext cx="426354" cy="695004"/>
              </a:xfrm>
              <a:prstGeom prst="rect">
                <a:avLst/>
              </a:prstGeom>
            </p:spPr>
          </p:pic>
          <p:pic>
            <p:nvPicPr>
              <p:cNvPr id="64" name="图片 63">
                <a:extLst>
                  <a:ext uri="{FF2B5EF4-FFF2-40B4-BE49-F238E27FC236}">
                    <a16:creationId xmlns:a16="http://schemas.microsoft.com/office/drawing/2014/main" xmlns="" id="{979834D3-BAC5-4400-8485-0B087D8C6F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3374121" flipH="1">
                <a:off x="8229970" y="1823401"/>
                <a:ext cx="371888" cy="695004"/>
              </a:xfrm>
              <a:prstGeom prst="rect">
                <a:avLst/>
              </a:prstGeom>
            </p:spPr>
          </p:pic>
          <p:pic>
            <p:nvPicPr>
              <p:cNvPr id="65" name="图片 64">
                <a:extLst>
                  <a:ext uri="{FF2B5EF4-FFF2-40B4-BE49-F238E27FC236}">
                    <a16:creationId xmlns:a16="http://schemas.microsoft.com/office/drawing/2014/main" xmlns="" id="{30F86EAA-FACC-41BE-A0CC-28D141C4A4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grayscl/>
              </a:blip>
              <a:stretch>
                <a:fillRect/>
              </a:stretch>
            </p:blipFill>
            <p:spPr>
              <a:xfrm rot="17297874" flipH="1">
                <a:off x="8016847" y="1579883"/>
                <a:ext cx="426354" cy="695004"/>
              </a:xfrm>
              <a:prstGeom prst="rect">
                <a:avLst/>
              </a:prstGeom>
            </p:spPr>
          </p:pic>
        </p:grpSp>
        <p:sp>
          <p:nvSpPr>
            <p:cNvPr id="59" name="PA_椭圆 1">
              <a:extLst>
                <a:ext uri="{FF2B5EF4-FFF2-40B4-BE49-F238E27FC236}">
                  <a16:creationId xmlns:a16="http://schemas.microsoft.com/office/drawing/2014/main" xmlns="" id="{0C812459-0830-4425-872E-0B46A75C0F8B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 bwMode="auto">
            <a:xfrm>
              <a:off x="5562828" y="4617782"/>
              <a:ext cx="475753" cy="47575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0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ea typeface="幼圆" panose="02010509060101010101" pitchFamily="49" charset="-122"/>
                  <a:cs typeface="Arial" panose="020B0604020202020204" pitchFamily="34" charset="0"/>
                </a:rPr>
                <a:t>04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58594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778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4" grpId="0" animBg="1"/>
      <p:bldP spid="5" grpId="0" animBg="1"/>
      <p:bldP spid="6" grpId="0" animBg="1"/>
      <p:bldP spid="7" grpId="0" animBg="1"/>
      <p:bldP spid="26" grpId="0"/>
      <p:bldP spid="27" grpId="0"/>
      <p:bldP spid="28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D28E3A7F-84C4-4FA3-A02E-D73F77B20F51}"/>
              </a:ext>
            </a:extLst>
          </p:cNvPr>
          <p:cNvSpPr/>
          <p:nvPr/>
        </p:nvSpPr>
        <p:spPr>
          <a:xfrm>
            <a:off x="4099300" y="736582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Please click here to add the required titles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804531F-4EE6-447B-A247-2319C3ADFB75}"/>
              </a:ext>
            </a:extLst>
          </p:cNvPr>
          <p:cNvSpPr txBox="1"/>
          <p:nvPr/>
        </p:nvSpPr>
        <p:spPr>
          <a:xfrm>
            <a:off x="4348680" y="311149"/>
            <a:ext cx="3494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5B577"/>
                </a:solidFill>
                <a:latin typeface="迷你简细倩" panose="03000509000000000000" pitchFamily="65" charset="-122"/>
                <a:ea typeface="迷你简细倩" panose="03000509000000000000" pitchFamily="65" charset="-122"/>
              </a:rPr>
              <a:t>点击此处添加标题</a:t>
            </a:r>
            <a:endParaRPr lang="zh-CN" altLang="en-US" sz="1400" dirty="0">
              <a:solidFill>
                <a:srgbClr val="55B577"/>
              </a:solidFill>
              <a:latin typeface="迷你简细倩" panose="03000509000000000000" pitchFamily="65" charset="-122"/>
              <a:ea typeface="迷你简细倩" panose="03000509000000000000" pitchFamily="65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460D2FEE-BE3F-4B02-9FCE-6CFFED33DD80}"/>
              </a:ext>
            </a:extLst>
          </p:cNvPr>
          <p:cNvSpPr/>
          <p:nvPr/>
        </p:nvSpPr>
        <p:spPr>
          <a:xfrm>
            <a:off x="7588319" y="2123767"/>
            <a:ext cx="34865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01 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点击此处添加文字描述，文    字颜色、大小、字体可根据需求进行更改。</a:t>
            </a:r>
            <a:endParaRPr lang="zh-CN" altLang="en-US" sz="1200" dirty="0">
              <a:ea typeface="幼圆" panose="02010509060101010101" pitchFamily="49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6CB6BC77-5D06-4FFD-BEC9-8B1202FF6957}"/>
              </a:ext>
            </a:extLst>
          </p:cNvPr>
          <p:cNvSpPr/>
          <p:nvPr/>
        </p:nvSpPr>
        <p:spPr>
          <a:xfrm>
            <a:off x="7588319" y="3443453"/>
            <a:ext cx="34865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02 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点击此处添加文字描述，文    字颜色、大小、字体可根据需求进行更改。</a:t>
            </a:r>
            <a:endParaRPr lang="zh-CN" altLang="en-US" sz="1200" dirty="0">
              <a:ea typeface="幼圆" panose="02010509060101010101" pitchFamily="49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D9535942-8BF1-4649-9037-2F0EE3CD7B1A}"/>
              </a:ext>
            </a:extLst>
          </p:cNvPr>
          <p:cNvSpPr/>
          <p:nvPr/>
        </p:nvSpPr>
        <p:spPr>
          <a:xfrm>
            <a:off x="7588318" y="4763139"/>
            <a:ext cx="34865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03 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点击此处添加文字描述，文    字颜色、大小、字体可根据需求进行更改。</a:t>
            </a:r>
            <a:endParaRPr lang="zh-CN" altLang="en-US" sz="1200" dirty="0">
              <a:ea typeface="幼圆" panose="02010509060101010101" pitchFamily="49" charset="-122"/>
            </a:endParaRPr>
          </a:p>
        </p:txBody>
      </p:sp>
      <p:graphicFrame>
        <p:nvGraphicFramePr>
          <p:cNvPr id="7" name="图表 6">
            <a:extLst>
              <a:ext uri="{FF2B5EF4-FFF2-40B4-BE49-F238E27FC236}">
                <a16:creationId xmlns:a16="http://schemas.microsoft.com/office/drawing/2014/main" xmlns="" id="{1212AD3A-F719-4D88-AF1D-3E0412DFEE9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8611114"/>
              </p:ext>
            </p:extLst>
          </p:nvPr>
        </p:nvGraphicFramePr>
        <p:xfrm>
          <a:off x="721484" y="1500569"/>
          <a:ext cx="7121836" cy="473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D5CDFF26-0B34-47C7-98EA-6A2D721E570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967955">
            <a:off x="7348923" y="2032693"/>
            <a:ext cx="312536" cy="44991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2988AFC7-93A8-47FB-AB74-731724F4D72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967955">
            <a:off x="7348923" y="3334417"/>
            <a:ext cx="312536" cy="44991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A6DFEF76-C127-454F-9D5D-D4723A87175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967955">
            <a:off x="7348923" y="4652667"/>
            <a:ext cx="312536" cy="44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864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778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5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5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5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4" grpId="0"/>
      <p:bldP spid="5" grpId="0"/>
      <p:bldP spid="6" grpId="0"/>
      <p:bldGraphic spid="7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D28E3A7F-84C4-4FA3-A02E-D73F77B20F51}"/>
              </a:ext>
            </a:extLst>
          </p:cNvPr>
          <p:cNvSpPr/>
          <p:nvPr/>
        </p:nvSpPr>
        <p:spPr>
          <a:xfrm>
            <a:off x="4099300" y="736582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Please click here to add the required titles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804531F-4EE6-447B-A247-2319C3ADFB75}"/>
              </a:ext>
            </a:extLst>
          </p:cNvPr>
          <p:cNvSpPr txBox="1"/>
          <p:nvPr/>
        </p:nvSpPr>
        <p:spPr>
          <a:xfrm>
            <a:off x="4348680" y="311149"/>
            <a:ext cx="3494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5B577"/>
                </a:solidFill>
                <a:latin typeface="迷你简细倩" panose="03000509000000000000" pitchFamily="65" charset="-122"/>
                <a:ea typeface="迷你简细倩" panose="03000509000000000000" pitchFamily="65" charset="-122"/>
              </a:rPr>
              <a:t>点击此处添加标题</a:t>
            </a:r>
            <a:endParaRPr lang="zh-CN" altLang="en-US" sz="1400" dirty="0">
              <a:solidFill>
                <a:srgbClr val="55B577"/>
              </a:solidFill>
              <a:latin typeface="迷你简细倩" panose="03000509000000000000" pitchFamily="65" charset="-122"/>
              <a:ea typeface="迷你简细倩" panose="03000509000000000000" pitchFamily="65" charset="-122"/>
            </a:endParaRPr>
          </a:p>
        </p:txBody>
      </p:sp>
      <p:sp>
        <p:nvSpPr>
          <p:cNvPr id="68" name="Freeform 330">
            <a:extLst>
              <a:ext uri="{FF2B5EF4-FFF2-40B4-BE49-F238E27FC236}">
                <a16:creationId xmlns:a16="http://schemas.microsoft.com/office/drawing/2014/main" xmlns="" id="{F7F8456D-3726-4966-9723-1989A3154BE0}"/>
              </a:ext>
            </a:extLst>
          </p:cNvPr>
          <p:cNvSpPr/>
          <p:nvPr/>
        </p:nvSpPr>
        <p:spPr bwMode="auto">
          <a:xfrm>
            <a:off x="2957513" y="2613025"/>
            <a:ext cx="1570038" cy="1606550"/>
          </a:xfrm>
          <a:custGeom>
            <a:avLst/>
            <a:gdLst>
              <a:gd name="T0" fmla="*/ 2 w 989"/>
              <a:gd name="T1" fmla="*/ 902 h 1012"/>
              <a:gd name="T2" fmla="*/ 0 w 989"/>
              <a:gd name="T3" fmla="*/ 900 h 1012"/>
              <a:gd name="T4" fmla="*/ 0 w 989"/>
              <a:gd name="T5" fmla="*/ 1012 h 1012"/>
              <a:gd name="T6" fmla="*/ 989 w 989"/>
              <a:gd name="T7" fmla="*/ 108 h 1012"/>
              <a:gd name="T8" fmla="*/ 989 w 989"/>
              <a:gd name="T9" fmla="*/ 0 h 1012"/>
              <a:gd name="T10" fmla="*/ 2 w 989"/>
              <a:gd name="T11" fmla="*/ 902 h 1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89" h="1012">
                <a:moveTo>
                  <a:pt x="2" y="902"/>
                </a:moveTo>
                <a:lnTo>
                  <a:pt x="0" y="900"/>
                </a:lnTo>
                <a:lnTo>
                  <a:pt x="0" y="1012"/>
                </a:lnTo>
                <a:lnTo>
                  <a:pt x="989" y="108"/>
                </a:lnTo>
                <a:lnTo>
                  <a:pt x="989" y="0"/>
                </a:lnTo>
                <a:lnTo>
                  <a:pt x="2" y="902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ea typeface="幼圆" panose="02010509060101010101" pitchFamily="49" charset="-122"/>
            </a:endParaRPr>
          </a:p>
        </p:txBody>
      </p:sp>
      <p:sp>
        <p:nvSpPr>
          <p:cNvPr id="69" name="Freeform 331">
            <a:extLst>
              <a:ext uri="{FF2B5EF4-FFF2-40B4-BE49-F238E27FC236}">
                <a16:creationId xmlns:a16="http://schemas.microsoft.com/office/drawing/2014/main" xmlns="" id="{1CE869A3-9B46-4AA5-91A4-BC5AA4B62D1F}"/>
              </a:ext>
            </a:extLst>
          </p:cNvPr>
          <p:cNvSpPr/>
          <p:nvPr/>
        </p:nvSpPr>
        <p:spPr bwMode="auto">
          <a:xfrm>
            <a:off x="6099177" y="2613026"/>
            <a:ext cx="1571625" cy="1603375"/>
          </a:xfrm>
          <a:custGeom>
            <a:avLst/>
            <a:gdLst>
              <a:gd name="T0" fmla="*/ 986 w 990"/>
              <a:gd name="T1" fmla="*/ 0 h 1010"/>
              <a:gd name="T2" fmla="*/ 0 w 990"/>
              <a:gd name="T3" fmla="*/ 902 h 1010"/>
              <a:gd name="T4" fmla="*/ 0 w 990"/>
              <a:gd name="T5" fmla="*/ 1010 h 1010"/>
              <a:gd name="T6" fmla="*/ 986 w 990"/>
              <a:gd name="T7" fmla="*/ 108 h 1010"/>
              <a:gd name="T8" fmla="*/ 990 w 990"/>
              <a:gd name="T9" fmla="*/ 112 h 1010"/>
              <a:gd name="T10" fmla="*/ 990 w 990"/>
              <a:gd name="T11" fmla="*/ 2 h 1010"/>
              <a:gd name="T12" fmla="*/ 986 w 990"/>
              <a:gd name="T13" fmla="*/ 0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0" h="1010">
                <a:moveTo>
                  <a:pt x="986" y="0"/>
                </a:moveTo>
                <a:lnTo>
                  <a:pt x="0" y="902"/>
                </a:lnTo>
                <a:lnTo>
                  <a:pt x="0" y="1010"/>
                </a:lnTo>
                <a:lnTo>
                  <a:pt x="986" y="108"/>
                </a:lnTo>
                <a:lnTo>
                  <a:pt x="990" y="112"/>
                </a:lnTo>
                <a:lnTo>
                  <a:pt x="990" y="2"/>
                </a:lnTo>
                <a:lnTo>
                  <a:pt x="986" y="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ea typeface="幼圆" panose="02010509060101010101" pitchFamily="49" charset="-122"/>
            </a:endParaRPr>
          </a:p>
        </p:txBody>
      </p:sp>
      <p:sp>
        <p:nvSpPr>
          <p:cNvPr id="70" name="Freeform 334">
            <a:extLst>
              <a:ext uri="{FF2B5EF4-FFF2-40B4-BE49-F238E27FC236}">
                <a16:creationId xmlns:a16="http://schemas.microsoft.com/office/drawing/2014/main" xmlns="" id="{7B954E85-E556-4BC8-A479-7DFB0D66D1E1}"/>
              </a:ext>
            </a:extLst>
          </p:cNvPr>
          <p:cNvSpPr/>
          <p:nvPr/>
        </p:nvSpPr>
        <p:spPr bwMode="auto">
          <a:xfrm>
            <a:off x="4527552" y="2613025"/>
            <a:ext cx="1571625" cy="1606550"/>
          </a:xfrm>
          <a:custGeom>
            <a:avLst/>
            <a:gdLst>
              <a:gd name="T0" fmla="*/ 988 w 990"/>
              <a:gd name="T1" fmla="*/ 904 h 1012"/>
              <a:gd name="T2" fmla="*/ 0 w 990"/>
              <a:gd name="T3" fmla="*/ 0 h 1012"/>
              <a:gd name="T4" fmla="*/ 0 w 990"/>
              <a:gd name="T5" fmla="*/ 0 h 1012"/>
              <a:gd name="T6" fmla="*/ 0 w 990"/>
              <a:gd name="T7" fmla="*/ 108 h 1012"/>
              <a:gd name="T8" fmla="*/ 0 w 990"/>
              <a:gd name="T9" fmla="*/ 108 h 1012"/>
              <a:gd name="T10" fmla="*/ 988 w 990"/>
              <a:gd name="T11" fmla="*/ 1012 h 1012"/>
              <a:gd name="T12" fmla="*/ 990 w 990"/>
              <a:gd name="T13" fmla="*/ 1010 h 1012"/>
              <a:gd name="T14" fmla="*/ 990 w 990"/>
              <a:gd name="T15" fmla="*/ 902 h 1012"/>
              <a:gd name="T16" fmla="*/ 988 w 990"/>
              <a:gd name="T17" fmla="*/ 904 h 1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90" h="1012">
                <a:moveTo>
                  <a:pt x="988" y="904"/>
                </a:moveTo>
                <a:lnTo>
                  <a:pt x="0" y="0"/>
                </a:lnTo>
                <a:lnTo>
                  <a:pt x="0" y="0"/>
                </a:lnTo>
                <a:lnTo>
                  <a:pt x="0" y="108"/>
                </a:lnTo>
                <a:lnTo>
                  <a:pt x="0" y="108"/>
                </a:lnTo>
                <a:lnTo>
                  <a:pt x="988" y="1012"/>
                </a:lnTo>
                <a:lnTo>
                  <a:pt x="990" y="1010"/>
                </a:lnTo>
                <a:lnTo>
                  <a:pt x="990" y="902"/>
                </a:lnTo>
                <a:lnTo>
                  <a:pt x="988" y="904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ea typeface="幼圆" panose="02010509060101010101" pitchFamily="49" charset="-122"/>
            </a:endParaRPr>
          </a:p>
        </p:txBody>
      </p:sp>
      <p:grpSp>
        <p:nvGrpSpPr>
          <p:cNvPr id="71" name="组合 70">
            <a:extLst>
              <a:ext uri="{FF2B5EF4-FFF2-40B4-BE49-F238E27FC236}">
                <a16:creationId xmlns:a16="http://schemas.microsoft.com/office/drawing/2014/main" xmlns="" id="{B5A5782B-9223-44FB-8A04-AE52383DA154}"/>
              </a:ext>
            </a:extLst>
          </p:cNvPr>
          <p:cNvGrpSpPr/>
          <p:nvPr/>
        </p:nvGrpSpPr>
        <p:grpSpPr>
          <a:xfrm>
            <a:off x="7172327" y="1863725"/>
            <a:ext cx="987425" cy="1416050"/>
            <a:chOff x="7172327" y="1863725"/>
            <a:chExt cx="987425" cy="1416050"/>
          </a:xfrm>
        </p:grpSpPr>
        <p:sp>
          <p:nvSpPr>
            <p:cNvPr id="72" name="Freeform 341">
              <a:extLst>
                <a:ext uri="{FF2B5EF4-FFF2-40B4-BE49-F238E27FC236}">
                  <a16:creationId xmlns:a16="http://schemas.microsoft.com/office/drawing/2014/main" xmlns="" id="{F4875AFB-CBA2-4E04-B373-E1049B91C18E}"/>
                </a:ext>
              </a:extLst>
            </p:cNvPr>
            <p:cNvSpPr/>
            <p:nvPr/>
          </p:nvSpPr>
          <p:spPr bwMode="auto">
            <a:xfrm>
              <a:off x="7172327" y="1863725"/>
              <a:ext cx="987425" cy="1130300"/>
            </a:xfrm>
            <a:custGeom>
              <a:avLst/>
              <a:gdLst>
                <a:gd name="T0" fmla="*/ 256 w 311"/>
                <a:gd name="T1" fmla="*/ 256 h 356"/>
                <a:gd name="T2" fmla="*/ 155 w 311"/>
                <a:gd name="T3" fmla="*/ 356 h 356"/>
                <a:gd name="T4" fmla="*/ 55 w 311"/>
                <a:gd name="T5" fmla="*/ 256 h 356"/>
                <a:gd name="T6" fmla="*/ 55 w 311"/>
                <a:gd name="T7" fmla="*/ 55 h 356"/>
                <a:gd name="T8" fmla="*/ 256 w 311"/>
                <a:gd name="T9" fmla="*/ 55 h 356"/>
                <a:gd name="T10" fmla="*/ 256 w 311"/>
                <a:gd name="T11" fmla="*/ 2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1" h="356">
                  <a:moveTo>
                    <a:pt x="256" y="256"/>
                  </a:moveTo>
                  <a:cubicBezTo>
                    <a:pt x="155" y="356"/>
                    <a:pt x="155" y="356"/>
                    <a:pt x="155" y="356"/>
                  </a:cubicBezTo>
                  <a:cubicBezTo>
                    <a:pt x="55" y="256"/>
                    <a:pt x="55" y="256"/>
                    <a:pt x="55" y="256"/>
                  </a:cubicBezTo>
                  <a:cubicBezTo>
                    <a:pt x="0" y="201"/>
                    <a:pt x="0" y="111"/>
                    <a:pt x="55" y="55"/>
                  </a:cubicBezTo>
                  <a:cubicBezTo>
                    <a:pt x="110" y="0"/>
                    <a:pt x="200" y="0"/>
                    <a:pt x="256" y="55"/>
                  </a:cubicBezTo>
                  <a:cubicBezTo>
                    <a:pt x="311" y="111"/>
                    <a:pt x="311" y="201"/>
                    <a:pt x="256" y="2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幼圆" panose="02010509060101010101" pitchFamily="49" charset="-122"/>
              </a:endParaRPr>
            </a:p>
          </p:txBody>
        </p:sp>
        <p:sp>
          <p:nvSpPr>
            <p:cNvPr id="73" name="Freeform 342">
              <a:extLst>
                <a:ext uri="{FF2B5EF4-FFF2-40B4-BE49-F238E27FC236}">
                  <a16:creationId xmlns:a16="http://schemas.microsoft.com/office/drawing/2014/main" xmlns="" id="{6E3436AA-0182-4A79-A7BC-5C8B61AC14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35877" y="2981325"/>
              <a:ext cx="60325" cy="298450"/>
            </a:xfrm>
            <a:custGeom>
              <a:avLst/>
              <a:gdLst>
                <a:gd name="T0" fmla="*/ 9 w 19"/>
                <a:gd name="T1" fmla="*/ 8 h 94"/>
                <a:gd name="T2" fmla="*/ 12 w 19"/>
                <a:gd name="T3" fmla="*/ 7 h 94"/>
                <a:gd name="T4" fmla="*/ 13 w 19"/>
                <a:gd name="T5" fmla="*/ 4 h 94"/>
                <a:gd name="T6" fmla="*/ 12 w 19"/>
                <a:gd name="T7" fmla="*/ 1 h 94"/>
                <a:gd name="T8" fmla="*/ 7 w 19"/>
                <a:gd name="T9" fmla="*/ 1 h 94"/>
                <a:gd name="T10" fmla="*/ 5 w 19"/>
                <a:gd name="T11" fmla="*/ 4 h 94"/>
                <a:gd name="T12" fmla="*/ 7 w 19"/>
                <a:gd name="T13" fmla="*/ 7 h 94"/>
                <a:gd name="T14" fmla="*/ 9 w 19"/>
                <a:gd name="T15" fmla="*/ 8 h 94"/>
                <a:gd name="T16" fmla="*/ 9 w 19"/>
                <a:gd name="T17" fmla="*/ 38 h 94"/>
                <a:gd name="T18" fmla="*/ 13 w 19"/>
                <a:gd name="T19" fmla="*/ 34 h 94"/>
                <a:gd name="T20" fmla="*/ 9 w 19"/>
                <a:gd name="T21" fmla="*/ 30 h 94"/>
                <a:gd name="T22" fmla="*/ 5 w 19"/>
                <a:gd name="T23" fmla="*/ 34 h 94"/>
                <a:gd name="T24" fmla="*/ 9 w 19"/>
                <a:gd name="T25" fmla="*/ 38 h 94"/>
                <a:gd name="T26" fmla="*/ 9 w 19"/>
                <a:gd name="T27" fmla="*/ 23 h 94"/>
                <a:gd name="T28" fmla="*/ 13 w 19"/>
                <a:gd name="T29" fmla="*/ 19 h 94"/>
                <a:gd name="T30" fmla="*/ 9 w 19"/>
                <a:gd name="T31" fmla="*/ 15 h 94"/>
                <a:gd name="T32" fmla="*/ 5 w 19"/>
                <a:gd name="T33" fmla="*/ 19 h 94"/>
                <a:gd name="T34" fmla="*/ 9 w 19"/>
                <a:gd name="T35" fmla="*/ 23 h 94"/>
                <a:gd name="T36" fmla="*/ 9 w 19"/>
                <a:gd name="T37" fmla="*/ 75 h 94"/>
                <a:gd name="T38" fmla="*/ 0 w 19"/>
                <a:gd name="T39" fmla="*/ 84 h 94"/>
                <a:gd name="T40" fmla="*/ 9 w 19"/>
                <a:gd name="T41" fmla="*/ 94 h 94"/>
                <a:gd name="T42" fmla="*/ 19 w 19"/>
                <a:gd name="T43" fmla="*/ 84 h 94"/>
                <a:gd name="T44" fmla="*/ 9 w 19"/>
                <a:gd name="T45" fmla="*/ 75 h 94"/>
                <a:gd name="T46" fmla="*/ 9 w 19"/>
                <a:gd name="T47" fmla="*/ 53 h 94"/>
                <a:gd name="T48" fmla="*/ 13 w 19"/>
                <a:gd name="T49" fmla="*/ 49 h 94"/>
                <a:gd name="T50" fmla="*/ 9 w 19"/>
                <a:gd name="T51" fmla="*/ 45 h 94"/>
                <a:gd name="T52" fmla="*/ 5 w 19"/>
                <a:gd name="T53" fmla="*/ 49 h 94"/>
                <a:gd name="T54" fmla="*/ 9 w 19"/>
                <a:gd name="T55" fmla="*/ 53 h 94"/>
                <a:gd name="T56" fmla="*/ 9 w 19"/>
                <a:gd name="T57" fmla="*/ 68 h 94"/>
                <a:gd name="T58" fmla="*/ 13 w 19"/>
                <a:gd name="T59" fmla="*/ 64 h 94"/>
                <a:gd name="T60" fmla="*/ 9 w 19"/>
                <a:gd name="T61" fmla="*/ 60 h 94"/>
                <a:gd name="T62" fmla="*/ 5 w 19"/>
                <a:gd name="T63" fmla="*/ 64 h 94"/>
                <a:gd name="T64" fmla="*/ 9 w 19"/>
                <a:gd name="T65" fmla="*/ 6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" h="94">
                  <a:moveTo>
                    <a:pt x="9" y="8"/>
                  </a:moveTo>
                  <a:cubicBezTo>
                    <a:pt x="10" y="8"/>
                    <a:pt x="11" y="8"/>
                    <a:pt x="12" y="7"/>
                  </a:cubicBezTo>
                  <a:cubicBezTo>
                    <a:pt x="13" y="6"/>
                    <a:pt x="13" y="5"/>
                    <a:pt x="13" y="4"/>
                  </a:cubicBez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0"/>
                    <a:pt x="7" y="1"/>
                  </a:cubicBezTo>
                  <a:cubicBezTo>
                    <a:pt x="6" y="2"/>
                    <a:pt x="5" y="3"/>
                    <a:pt x="5" y="4"/>
                  </a:cubicBezTo>
                  <a:cubicBezTo>
                    <a:pt x="5" y="5"/>
                    <a:pt x="6" y="6"/>
                    <a:pt x="7" y="7"/>
                  </a:cubicBezTo>
                  <a:cubicBezTo>
                    <a:pt x="7" y="8"/>
                    <a:pt x="8" y="8"/>
                    <a:pt x="9" y="8"/>
                  </a:cubicBezTo>
                  <a:close/>
                  <a:moveTo>
                    <a:pt x="9" y="38"/>
                  </a:moveTo>
                  <a:cubicBezTo>
                    <a:pt x="12" y="38"/>
                    <a:pt x="13" y="36"/>
                    <a:pt x="13" y="34"/>
                  </a:cubicBezTo>
                  <a:cubicBezTo>
                    <a:pt x="13" y="32"/>
                    <a:pt x="12" y="30"/>
                    <a:pt x="9" y="30"/>
                  </a:cubicBezTo>
                  <a:cubicBezTo>
                    <a:pt x="7" y="30"/>
                    <a:pt x="5" y="32"/>
                    <a:pt x="5" y="34"/>
                  </a:cubicBezTo>
                  <a:cubicBezTo>
                    <a:pt x="5" y="36"/>
                    <a:pt x="7" y="38"/>
                    <a:pt x="9" y="38"/>
                  </a:cubicBezTo>
                  <a:close/>
                  <a:moveTo>
                    <a:pt x="9" y="23"/>
                  </a:moveTo>
                  <a:cubicBezTo>
                    <a:pt x="12" y="23"/>
                    <a:pt x="13" y="21"/>
                    <a:pt x="13" y="19"/>
                  </a:cubicBezTo>
                  <a:cubicBezTo>
                    <a:pt x="13" y="17"/>
                    <a:pt x="12" y="15"/>
                    <a:pt x="9" y="15"/>
                  </a:cubicBezTo>
                  <a:cubicBezTo>
                    <a:pt x="7" y="15"/>
                    <a:pt x="5" y="17"/>
                    <a:pt x="5" y="19"/>
                  </a:cubicBezTo>
                  <a:cubicBezTo>
                    <a:pt x="5" y="21"/>
                    <a:pt x="7" y="23"/>
                    <a:pt x="9" y="23"/>
                  </a:cubicBezTo>
                  <a:close/>
                  <a:moveTo>
                    <a:pt x="9" y="75"/>
                  </a:moveTo>
                  <a:cubicBezTo>
                    <a:pt x="4" y="75"/>
                    <a:pt x="0" y="79"/>
                    <a:pt x="0" y="84"/>
                  </a:cubicBezTo>
                  <a:cubicBezTo>
                    <a:pt x="0" y="90"/>
                    <a:pt x="4" y="94"/>
                    <a:pt x="9" y="94"/>
                  </a:cubicBezTo>
                  <a:cubicBezTo>
                    <a:pt x="15" y="94"/>
                    <a:pt x="19" y="90"/>
                    <a:pt x="19" y="84"/>
                  </a:cubicBezTo>
                  <a:cubicBezTo>
                    <a:pt x="19" y="79"/>
                    <a:pt x="15" y="75"/>
                    <a:pt x="9" y="75"/>
                  </a:cubicBezTo>
                  <a:close/>
                  <a:moveTo>
                    <a:pt x="9" y="53"/>
                  </a:moveTo>
                  <a:cubicBezTo>
                    <a:pt x="12" y="53"/>
                    <a:pt x="13" y="51"/>
                    <a:pt x="13" y="49"/>
                  </a:cubicBezTo>
                  <a:cubicBezTo>
                    <a:pt x="13" y="47"/>
                    <a:pt x="12" y="45"/>
                    <a:pt x="9" y="45"/>
                  </a:cubicBezTo>
                  <a:cubicBezTo>
                    <a:pt x="7" y="45"/>
                    <a:pt x="5" y="47"/>
                    <a:pt x="5" y="49"/>
                  </a:cubicBezTo>
                  <a:cubicBezTo>
                    <a:pt x="5" y="51"/>
                    <a:pt x="7" y="53"/>
                    <a:pt x="9" y="53"/>
                  </a:cubicBezTo>
                  <a:close/>
                  <a:moveTo>
                    <a:pt x="9" y="68"/>
                  </a:moveTo>
                  <a:cubicBezTo>
                    <a:pt x="12" y="68"/>
                    <a:pt x="13" y="66"/>
                    <a:pt x="13" y="64"/>
                  </a:cubicBezTo>
                  <a:cubicBezTo>
                    <a:pt x="13" y="62"/>
                    <a:pt x="12" y="60"/>
                    <a:pt x="9" y="60"/>
                  </a:cubicBezTo>
                  <a:cubicBezTo>
                    <a:pt x="7" y="60"/>
                    <a:pt x="5" y="62"/>
                    <a:pt x="5" y="64"/>
                  </a:cubicBezTo>
                  <a:cubicBezTo>
                    <a:pt x="5" y="66"/>
                    <a:pt x="7" y="68"/>
                    <a:pt x="9" y="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幼圆" panose="02010509060101010101" pitchFamily="49" charset="-122"/>
              </a:endParaRPr>
            </a:p>
          </p:txBody>
        </p:sp>
        <p:sp>
          <p:nvSpPr>
            <p:cNvPr id="74" name="Freeform 343">
              <a:extLst>
                <a:ext uri="{FF2B5EF4-FFF2-40B4-BE49-F238E27FC236}">
                  <a16:creationId xmlns:a16="http://schemas.microsoft.com/office/drawing/2014/main" xmlns="" id="{39C046D9-E7F0-4B14-B4A2-E1BE5438A8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29501" y="2120900"/>
              <a:ext cx="520700" cy="520700"/>
            </a:xfrm>
            <a:custGeom>
              <a:avLst/>
              <a:gdLst>
                <a:gd name="T0" fmla="*/ 129 w 164"/>
                <a:gd name="T1" fmla="*/ 36 h 164"/>
                <a:gd name="T2" fmla="*/ 124 w 164"/>
                <a:gd name="T3" fmla="*/ 36 h 164"/>
                <a:gd name="T4" fmla="*/ 124 w 164"/>
                <a:gd name="T5" fmla="*/ 41 h 164"/>
                <a:gd name="T6" fmla="*/ 124 w 164"/>
                <a:gd name="T7" fmla="*/ 89 h 164"/>
                <a:gd name="T8" fmla="*/ 124 w 164"/>
                <a:gd name="T9" fmla="*/ 94 h 164"/>
                <a:gd name="T10" fmla="*/ 129 w 164"/>
                <a:gd name="T11" fmla="*/ 94 h 164"/>
                <a:gd name="T12" fmla="*/ 129 w 164"/>
                <a:gd name="T13" fmla="*/ 36 h 164"/>
                <a:gd name="T14" fmla="*/ 141 w 164"/>
                <a:gd name="T15" fmla="*/ 23 h 164"/>
                <a:gd name="T16" fmla="*/ 59 w 164"/>
                <a:gd name="T17" fmla="*/ 23 h 164"/>
                <a:gd name="T18" fmla="*/ 50 w 164"/>
                <a:gd name="T19" fmla="*/ 95 h 164"/>
                <a:gd name="T20" fmla="*/ 7 w 164"/>
                <a:gd name="T21" fmla="*/ 138 h 164"/>
                <a:gd name="T22" fmla="*/ 11 w 164"/>
                <a:gd name="T23" fmla="*/ 153 h 164"/>
                <a:gd name="T24" fmla="*/ 26 w 164"/>
                <a:gd name="T25" fmla="*/ 157 h 164"/>
                <a:gd name="T26" fmla="*/ 69 w 164"/>
                <a:gd name="T27" fmla="*/ 115 h 164"/>
                <a:gd name="T28" fmla="*/ 141 w 164"/>
                <a:gd name="T29" fmla="*/ 106 h 164"/>
                <a:gd name="T30" fmla="*/ 141 w 164"/>
                <a:gd name="T31" fmla="*/ 23 h 164"/>
                <a:gd name="T32" fmla="*/ 134 w 164"/>
                <a:gd name="T33" fmla="*/ 99 h 164"/>
                <a:gd name="T34" fmla="*/ 66 w 164"/>
                <a:gd name="T35" fmla="*/ 99 h 164"/>
                <a:gd name="T36" fmla="*/ 66 w 164"/>
                <a:gd name="T37" fmla="*/ 31 h 164"/>
                <a:gd name="T38" fmla="*/ 134 w 164"/>
                <a:gd name="T39" fmla="*/ 31 h 164"/>
                <a:gd name="T40" fmla="*/ 134 w 164"/>
                <a:gd name="T41" fmla="*/ 9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4" h="164">
                  <a:moveTo>
                    <a:pt x="129" y="36"/>
                  </a:moveTo>
                  <a:cubicBezTo>
                    <a:pt x="128" y="34"/>
                    <a:pt x="125" y="34"/>
                    <a:pt x="124" y="36"/>
                  </a:cubicBezTo>
                  <a:cubicBezTo>
                    <a:pt x="123" y="37"/>
                    <a:pt x="123" y="39"/>
                    <a:pt x="124" y="41"/>
                  </a:cubicBezTo>
                  <a:cubicBezTo>
                    <a:pt x="137" y="54"/>
                    <a:pt x="137" y="75"/>
                    <a:pt x="124" y="89"/>
                  </a:cubicBezTo>
                  <a:cubicBezTo>
                    <a:pt x="123" y="90"/>
                    <a:pt x="123" y="92"/>
                    <a:pt x="124" y="94"/>
                  </a:cubicBezTo>
                  <a:cubicBezTo>
                    <a:pt x="125" y="95"/>
                    <a:pt x="128" y="95"/>
                    <a:pt x="129" y="94"/>
                  </a:cubicBezTo>
                  <a:cubicBezTo>
                    <a:pt x="145" y="78"/>
                    <a:pt x="145" y="52"/>
                    <a:pt x="129" y="36"/>
                  </a:cubicBezTo>
                  <a:close/>
                  <a:moveTo>
                    <a:pt x="141" y="23"/>
                  </a:moveTo>
                  <a:cubicBezTo>
                    <a:pt x="119" y="0"/>
                    <a:pt x="81" y="0"/>
                    <a:pt x="59" y="23"/>
                  </a:cubicBezTo>
                  <a:cubicBezTo>
                    <a:pt x="39" y="43"/>
                    <a:pt x="36" y="73"/>
                    <a:pt x="50" y="95"/>
                  </a:cubicBezTo>
                  <a:cubicBezTo>
                    <a:pt x="7" y="138"/>
                    <a:pt x="7" y="138"/>
                    <a:pt x="7" y="138"/>
                  </a:cubicBezTo>
                  <a:cubicBezTo>
                    <a:pt x="7" y="138"/>
                    <a:pt x="0" y="143"/>
                    <a:pt x="11" y="153"/>
                  </a:cubicBezTo>
                  <a:cubicBezTo>
                    <a:pt x="22" y="164"/>
                    <a:pt x="26" y="157"/>
                    <a:pt x="26" y="157"/>
                  </a:cubicBezTo>
                  <a:cubicBezTo>
                    <a:pt x="69" y="115"/>
                    <a:pt x="69" y="115"/>
                    <a:pt x="69" y="115"/>
                  </a:cubicBezTo>
                  <a:cubicBezTo>
                    <a:pt x="92" y="128"/>
                    <a:pt x="122" y="126"/>
                    <a:pt x="141" y="106"/>
                  </a:cubicBezTo>
                  <a:cubicBezTo>
                    <a:pt x="164" y="83"/>
                    <a:pt x="164" y="46"/>
                    <a:pt x="141" y="23"/>
                  </a:cubicBezTo>
                  <a:close/>
                  <a:moveTo>
                    <a:pt x="134" y="99"/>
                  </a:moveTo>
                  <a:cubicBezTo>
                    <a:pt x="115" y="118"/>
                    <a:pt x="85" y="118"/>
                    <a:pt x="66" y="99"/>
                  </a:cubicBezTo>
                  <a:cubicBezTo>
                    <a:pt x="47" y="80"/>
                    <a:pt x="47" y="49"/>
                    <a:pt x="66" y="31"/>
                  </a:cubicBezTo>
                  <a:cubicBezTo>
                    <a:pt x="85" y="12"/>
                    <a:pt x="115" y="12"/>
                    <a:pt x="134" y="31"/>
                  </a:cubicBezTo>
                  <a:cubicBezTo>
                    <a:pt x="153" y="49"/>
                    <a:pt x="153" y="80"/>
                    <a:pt x="134" y="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幼圆" panose="02010509060101010101" pitchFamily="49" charset="-122"/>
              </a:endParaRPr>
            </a:p>
          </p:txBody>
        </p:sp>
      </p:grpSp>
      <p:grpSp>
        <p:nvGrpSpPr>
          <p:cNvPr id="75" name="组合 74">
            <a:extLst>
              <a:ext uri="{FF2B5EF4-FFF2-40B4-BE49-F238E27FC236}">
                <a16:creationId xmlns:a16="http://schemas.microsoft.com/office/drawing/2014/main" xmlns="" id="{165C2C41-AEB2-4789-A452-3F05B0DF569B}"/>
              </a:ext>
            </a:extLst>
          </p:cNvPr>
          <p:cNvGrpSpPr/>
          <p:nvPr/>
        </p:nvGrpSpPr>
        <p:grpSpPr>
          <a:xfrm>
            <a:off x="2465389" y="3295650"/>
            <a:ext cx="987425" cy="1416050"/>
            <a:chOff x="2465389" y="3295650"/>
            <a:chExt cx="987425" cy="1416050"/>
          </a:xfrm>
        </p:grpSpPr>
        <p:sp>
          <p:nvSpPr>
            <p:cNvPr id="76" name="Freeform 344">
              <a:extLst>
                <a:ext uri="{FF2B5EF4-FFF2-40B4-BE49-F238E27FC236}">
                  <a16:creationId xmlns:a16="http://schemas.microsoft.com/office/drawing/2014/main" xmlns="" id="{520533A3-C271-4EF8-8880-A5FF280F6094}"/>
                </a:ext>
              </a:extLst>
            </p:cNvPr>
            <p:cNvSpPr/>
            <p:nvPr/>
          </p:nvSpPr>
          <p:spPr bwMode="auto">
            <a:xfrm>
              <a:off x="2465389" y="3295650"/>
              <a:ext cx="987425" cy="1130300"/>
            </a:xfrm>
            <a:custGeom>
              <a:avLst/>
              <a:gdLst>
                <a:gd name="T0" fmla="*/ 255 w 311"/>
                <a:gd name="T1" fmla="*/ 256 h 356"/>
                <a:gd name="T2" fmla="*/ 155 w 311"/>
                <a:gd name="T3" fmla="*/ 356 h 356"/>
                <a:gd name="T4" fmla="*/ 55 w 311"/>
                <a:gd name="T5" fmla="*/ 256 h 356"/>
                <a:gd name="T6" fmla="*/ 55 w 311"/>
                <a:gd name="T7" fmla="*/ 56 h 356"/>
                <a:gd name="T8" fmla="*/ 255 w 311"/>
                <a:gd name="T9" fmla="*/ 56 h 356"/>
                <a:gd name="T10" fmla="*/ 255 w 311"/>
                <a:gd name="T11" fmla="*/ 2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1" h="356">
                  <a:moveTo>
                    <a:pt x="255" y="256"/>
                  </a:moveTo>
                  <a:cubicBezTo>
                    <a:pt x="155" y="356"/>
                    <a:pt x="155" y="356"/>
                    <a:pt x="155" y="356"/>
                  </a:cubicBezTo>
                  <a:cubicBezTo>
                    <a:pt x="55" y="256"/>
                    <a:pt x="55" y="256"/>
                    <a:pt x="55" y="256"/>
                  </a:cubicBezTo>
                  <a:cubicBezTo>
                    <a:pt x="0" y="201"/>
                    <a:pt x="0" y="111"/>
                    <a:pt x="55" y="56"/>
                  </a:cubicBezTo>
                  <a:cubicBezTo>
                    <a:pt x="110" y="0"/>
                    <a:pt x="200" y="0"/>
                    <a:pt x="255" y="56"/>
                  </a:cubicBezTo>
                  <a:cubicBezTo>
                    <a:pt x="311" y="111"/>
                    <a:pt x="311" y="201"/>
                    <a:pt x="255" y="2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幼圆" panose="02010509060101010101" pitchFamily="49" charset="-122"/>
              </a:endParaRPr>
            </a:p>
          </p:txBody>
        </p:sp>
        <p:sp>
          <p:nvSpPr>
            <p:cNvPr id="77" name="Freeform 345">
              <a:extLst>
                <a:ext uri="{FF2B5EF4-FFF2-40B4-BE49-F238E27FC236}">
                  <a16:creationId xmlns:a16="http://schemas.microsoft.com/office/drawing/2014/main" xmlns="" id="{3558D2E0-8EAA-48F1-969D-42E7ECBFDA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28939" y="4413250"/>
              <a:ext cx="60325" cy="298450"/>
            </a:xfrm>
            <a:custGeom>
              <a:avLst/>
              <a:gdLst>
                <a:gd name="T0" fmla="*/ 9 w 19"/>
                <a:gd name="T1" fmla="*/ 23 h 94"/>
                <a:gd name="T2" fmla="*/ 13 w 19"/>
                <a:gd name="T3" fmla="*/ 19 h 94"/>
                <a:gd name="T4" fmla="*/ 9 w 19"/>
                <a:gd name="T5" fmla="*/ 15 h 94"/>
                <a:gd name="T6" fmla="*/ 5 w 19"/>
                <a:gd name="T7" fmla="*/ 19 h 94"/>
                <a:gd name="T8" fmla="*/ 9 w 19"/>
                <a:gd name="T9" fmla="*/ 23 h 94"/>
                <a:gd name="T10" fmla="*/ 9 w 19"/>
                <a:gd name="T11" fmla="*/ 8 h 94"/>
                <a:gd name="T12" fmla="*/ 12 w 19"/>
                <a:gd name="T13" fmla="*/ 7 h 94"/>
                <a:gd name="T14" fmla="*/ 13 w 19"/>
                <a:gd name="T15" fmla="*/ 4 h 94"/>
                <a:gd name="T16" fmla="*/ 12 w 19"/>
                <a:gd name="T17" fmla="*/ 2 h 94"/>
                <a:gd name="T18" fmla="*/ 6 w 19"/>
                <a:gd name="T19" fmla="*/ 2 h 94"/>
                <a:gd name="T20" fmla="*/ 5 w 19"/>
                <a:gd name="T21" fmla="*/ 4 h 94"/>
                <a:gd name="T22" fmla="*/ 6 w 19"/>
                <a:gd name="T23" fmla="*/ 7 h 94"/>
                <a:gd name="T24" fmla="*/ 9 w 19"/>
                <a:gd name="T25" fmla="*/ 8 h 94"/>
                <a:gd name="T26" fmla="*/ 9 w 19"/>
                <a:gd name="T27" fmla="*/ 38 h 94"/>
                <a:gd name="T28" fmla="*/ 13 w 19"/>
                <a:gd name="T29" fmla="*/ 34 h 94"/>
                <a:gd name="T30" fmla="*/ 9 w 19"/>
                <a:gd name="T31" fmla="*/ 30 h 94"/>
                <a:gd name="T32" fmla="*/ 5 w 19"/>
                <a:gd name="T33" fmla="*/ 34 h 94"/>
                <a:gd name="T34" fmla="*/ 9 w 19"/>
                <a:gd name="T35" fmla="*/ 38 h 94"/>
                <a:gd name="T36" fmla="*/ 9 w 19"/>
                <a:gd name="T37" fmla="*/ 68 h 94"/>
                <a:gd name="T38" fmla="*/ 13 w 19"/>
                <a:gd name="T39" fmla="*/ 64 h 94"/>
                <a:gd name="T40" fmla="*/ 9 w 19"/>
                <a:gd name="T41" fmla="*/ 60 h 94"/>
                <a:gd name="T42" fmla="*/ 5 w 19"/>
                <a:gd name="T43" fmla="*/ 64 h 94"/>
                <a:gd name="T44" fmla="*/ 9 w 19"/>
                <a:gd name="T45" fmla="*/ 68 h 94"/>
                <a:gd name="T46" fmla="*/ 9 w 19"/>
                <a:gd name="T47" fmla="*/ 53 h 94"/>
                <a:gd name="T48" fmla="*/ 13 w 19"/>
                <a:gd name="T49" fmla="*/ 49 h 94"/>
                <a:gd name="T50" fmla="*/ 9 w 19"/>
                <a:gd name="T51" fmla="*/ 45 h 94"/>
                <a:gd name="T52" fmla="*/ 5 w 19"/>
                <a:gd name="T53" fmla="*/ 49 h 94"/>
                <a:gd name="T54" fmla="*/ 9 w 19"/>
                <a:gd name="T55" fmla="*/ 53 h 94"/>
                <a:gd name="T56" fmla="*/ 9 w 19"/>
                <a:gd name="T57" fmla="*/ 75 h 94"/>
                <a:gd name="T58" fmla="*/ 0 w 19"/>
                <a:gd name="T59" fmla="*/ 85 h 94"/>
                <a:gd name="T60" fmla="*/ 9 w 19"/>
                <a:gd name="T61" fmla="*/ 94 h 94"/>
                <a:gd name="T62" fmla="*/ 19 w 19"/>
                <a:gd name="T63" fmla="*/ 85 h 94"/>
                <a:gd name="T64" fmla="*/ 9 w 19"/>
                <a:gd name="T65" fmla="*/ 7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" h="94">
                  <a:moveTo>
                    <a:pt x="9" y="23"/>
                  </a:moveTo>
                  <a:cubicBezTo>
                    <a:pt x="11" y="23"/>
                    <a:pt x="13" y="22"/>
                    <a:pt x="13" y="19"/>
                  </a:cubicBezTo>
                  <a:cubicBezTo>
                    <a:pt x="13" y="17"/>
                    <a:pt x="11" y="15"/>
                    <a:pt x="9" y="15"/>
                  </a:cubicBezTo>
                  <a:cubicBezTo>
                    <a:pt x="7" y="15"/>
                    <a:pt x="5" y="17"/>
                    <a:pt x="5" y="19"/>
                  </a:cubicBezTo>
                  <a:cubicBezTo>
                    <a:pt x="5" y="22"/>
                    <a:pt x="7" y="23"/>
                    <a:pt x="9" y="23"/>
                  </a:cubicBezTo>
                  <a:close/>
                  <a:moveTo>
                    <a:pt x="9" y="8"/>
                  </a:moveTo>
                  <a:cubicBezTo>
                    <a:pt x="10" y="8"/>
                    <a:pt x="11" y="8"/>
                    <a:pt x="12" y="7"/>
                  </a:cubicBezTo>
                  <a:cubicBezTo>
                    <a:pt x="13" y="6"/>
                    <a:pt x="13" y="5"/>
                    <a:pt x="13" y="4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1" y="0"/>
                    <a:pt x="8" y="0"/>
                    <a:pt x="6" y="2"/>
                  </a:cubicBezTo>
                  <a:cubicBezTo>
                    <a:pt x="6" y="2"/>
                    <a:pt x="5" y="3"/>
                    <a:pt x="5" y="4"/>
                  </a:cubicBezTo>
                  <a:cubicBezTo>
                    <a:pt x="5" y="5"/>
                    <a:pt x="6" y="6"/>
                    <a:pt x="6" y="7"/>
                  </a:cubicBezTo>
                  <a:cubicBezTo>
                    <a:pt x="7" y="8"/>
                    <a:pt x="8" y="8"/>
                    <a:pt x="9" y="8"/>
                  </a:cubicBezTo>
                  <a:close/>
                  <a:moveTo>
                    <a:pt x="9" y="38"/>
                  </a:moveTo>
                  <a:cubicBezTo>
                    <a:pt x="11" y="38"/>
                    <a:pt x="13" y="36"/>
                    <a:pt x="13" y="34"/>
                  </a:cubicBezTo>
                  <a:cubicBezTo>
                    <a:pt x="13" y="32"/>
                    <a:pt x="11" y="30"/>
                    <a:pt x="9" y="30"/>
                  </a:cubicBezTo>
                  <a:cubicBezTo>
                    <a:pt x="7" y="30"/>
                    <a:pt x="5" y="32"/>
                    <a:pt x="5" y="34"/>
                  </a:cubicBezTo>
                  <a:cubicBezTo>
                    <a:pt x="5" y="36"/>
                    <a:pt x="7" y="38"/>
                    <a:pt x="9" y="38"/>
                  </a:cubicBezTo>
                  <a:close/>
                  <a:moveTo>
                    <a:pt x="9" y="68"/>
                  </a:moveTo>
                  <a:cubicBezTo>
                    <a:pt x="11" y="68"/>
                    <a:pt x="13" y="66"/>
                    <a:pt x="13" y="64"/>
                  </a:cubicBezTo>
                  <a:cubicBezTo>
                    <a:pt x="13" y="62"/>
                    <a:pt x="11" y="60"/>
                    <a:pt x="9" y="60"/>
                  </a:cubicBezTo>
                  <a:cubicBezTo>
                    <a:pt x="7" y="60"/>
                    <a:pt x="5" y="62"/>
                    <a:pt x="5" y="64"/>
                  </a:cubicBezTo>
                  <a:cubicBezTo>
                    <a:pt x="5" y="66"/>
                    <a:pt x="7" y="68"/>
                    <a:pt x="9" y="68"/>
                  </a:cubicBezTo>
                  <a:close/>
                  <a:moveTo>
                    <a:pt x="9" y="53"/>
                  </a:moveTo>
                  <a:cubicBezTo>
                    <a:pt x="11" y="53"/>
                    <a:pt x="13" y="51"/>
                    <a:pt x="13" y="49"/>
                  </a:cubicBezTo>
                  <a:cubicBezTo>
                    <a:pt x="13" y="47"/>
                    <a:pt x="11" y="45"/>
                    <a:pt x="9" y="45"/>
                  </a:cubicBezTo>
                  <a:cubicBezTo>
                    <a:pt x="7" y="45"/>
                    <a:pt x="5" y="47"/>
                    <a:pt x="5" y="49"/>
                  </a:cubicBezTo>
                  <a:cubicBezTo>
                    <a:pt x="5" y="51"/>
                    <a:pt x="7" y="53"/>
                    <a:pt x="9" y="53"/>
                  </a:cubicBezTo>
                  <a:close/>
                  <a:moveTo>
                    <a:pt x="9" y="75"/>
                  </a:moveTo>
                  <a:cubicBezTo>
                    <a:pt x="4" y="75"/>
                    <a:pt x="0" y="79"/>
                    <a:pt x="0" y="85"/>
                  </a:cubicBezTo>
                  <a:cubicBezTo>
                    <a:pt x="0" y="90"/>
                    <a:pt x="4" y="94"/>
                    <a:pt x="9" y="94"/>
                  </a:cubicBezTo>
                  <a:cubicBezTo>
                    <a:pt x="15" y="94"/>
                    <a:pt x="19" y="90"/>
                    <a:pt x="19" y="85"/>
                  </a:cubicBezTo>
                  <a:cubicBezTo>
                    <a:pt x="19" y="79"/>
                    <a:pt x="15" y="75"/>
                    <a:pt x="9" y="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幼圆" panose="02010509060101010101" pitchFamily="49" charset="-122"/>
              </a:endParaRPr>
            </a:p>
          </p:txBody>
        </p:sp>
        <p:sp>
          <p:nvSpPr>
            <p:cNvPr id="78" name="Freeform 346">
              <a:extLst>
                <a:ext uri="{FF2B5EF4-FFF2-40B4-BE49-F238E27FC236}">
                  <a16:creationId xmlns:a16="http://schemas.microsoft.com/office/drawing/2014/main" xmlns="" id="{49D948C1-EE68-4EE2-BE21-5787C9DEBD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9713" y="3559175"/>
              <a:ext cx="355600" cy="514350"/>
            </a:xfrm>
            <a:custGeom>
              <a:avLst/>
              <a:gdLst>
                <a:gd name="T0" fmla="*/ 30 w 112"/>
                <a:gd name="T1" fmla="*/ 125 h 162"/>
                <a:gd name="T2" fmla="*/ 32 w 112"/>
                <a:gd name="T3" fmla="*/ 133 h 162"/>
                <a:gd name="T4" fmla="*/ 56 w 112"/>
                <a:gd name="T5" fmla="*/ 138 h 162"/>
                <a:gd name="T6" fmla="*/ 81 w 112"/>
                <a:gd name="T7" fmla="*/ 133 h 162"/>
                <a:gd name="T8" fmla="*/ 82 w 112"/>
                <a:gd name="T9" fmla="*/ 125 h 162"/>
                <a:gd name="T10" fmla="*/ 56 w 112"/>
                <a:gd name="T11" fmla="*/ 129 h 162"/>
                <a:gd name="T12" fmla="*/ 30 w 112"/>
                <a:gd name="T13" fmla="*/ 125 h 162"/>
                <a:gd name="T14" fmla="*/ 33 w 112"/>
                <a:gd name="T15" fmla="*/ 140 h 162"/>
                <a:gd name="T16" fmla="*/ 34 w 112"/>
                <a:gd name="T17" fmla="*/ 149 h 162"/>
                <a:gd name="T18" fmla="*/ 42 w 112"/>
                <a:gd name="T19" fmla="*/ 153 h 162"/>
                <a:gd name="T20" fmla="*/ 42 w 112"/>
                <a:gd name="T21" fmla="*/ 158 h 162"/>
                <a:gd name="T22" fmla="*/ 56 w 112"/>
                <a:gd name="T23" fmla="*/ 162 h 162"/>
                <a:gd name="T24" fmla="*/ 70 w 112"/>
                <a:gd name="T25" fmla="*/ 158 h 162"/>
                <a:gd name="T26" fmla="*/ 71 w 112"/>
                <a:gd name="T27" fmla="*/ 153 h 162"/>
                <a:gd name="T28" fmla="*/ 79 w 112"/>
                <a:gd name="T29" fmla="*/ 149 h 162"/>
                <a:gd name="T30" fmla="*/ 80 w 112"/>
                <a:gd name="T31" fmla="*/ 140 h 162"/>
                <a:gd name="T32" fmla="*/ 56 w 112"/>
                <a:gd name="T33" fmla="*/ 144 h 162"/>
                <a:gd name="T34" fmla="*/ 33 w 112"/>
                <a:gd name="T35" fmla="*/ 140 h 162"/>
                <a:gd name="T36" fmla="*/ 56 w 112"/>
                <a:gd name="T37" fmla="*/ 23 h 162"/>
                <a:gd name="T38" fmla="*/ 59 w 112"/>
                <a:gd name="T39" fmla="*/ 20 h 162"/>
                <a:gd name="T40" fmla="*/ 56 w 112"/>
                <a:gd name="T41" fmla="*/ 17 h 162"/>
                <a:gd name="T42" fmla="*/ 18 w 112"/>
                <a:gd name="T43" fmla="*/ 56 h 162"/>
                <a:gd name="T44" fmla="*/ 20 w 112"/>
                <a:gd name="T45" fmla="*/ 59 h 162"/>
                <a:gd name="T46" fmla="*/ 23 w 112"/>
                <a:gd name="T47" fmla="*/ 56 h 162"/>
                <a:gd name="T48" fmla="*/ 56 w 112"/>
                <a:gd name="T49" fmla="*/ 23 h 162"/>
                <a:gd name="T50" fmla="*/ 69 w 112"/>
                <a:gd name="T51" fmla="*/ 76 h 162"/>
                <a:gd name="T52" fmla="*/ 56 w 112"/>
                <a:gd name="T53" fmla="*/ 54 h 162"/>
                <a:gd name="T54" fmla="*/ 44 w 112"/>
                <a:gd name="T55" fmla="*/ 76 h 162"/>
                <a:gd name="T56" fmla="*/ 39 w 112"/>
                <a:gd name="T57" fmla="*/ 65 h 162"/>
                <a:gd name="T58" fmla="*/ 31 w 112"/>
                <a:gd name="T59" fmla="*/ 69 h 162"/>
                <a:gd name="T60" fmla="*/ 43 w 112"/>
                <a:gd name="T61" fmla="*/ 96 h 162"/>
                <a:gd name="T62" fmla="*/ 56 w 112"/>
                <a:gd name="T63" fmla="*/ 72 h 162"/>
                <a:gd name="T64" fmla="*/ 69 w 112"/>
                <a:gd name="T65" fmla="*/ 96 h 162"/>
                <a:gd name="T66" fmla="*/ 82 w 112"/>
                <a:gd name="T67" fmla="*/ 69 h 162"/>
                <a:gd name="T68" fmla="*/ 74 w 112"/>
                <a:gd name="T69" fmla="*/ 65 h 162"/>
                <a:gd name="T70" fmla="*/ 69 w 112"/>
                <a:gd name="T71" fmla="*/ 76 h 162"/>
                <a:gd name="T72" fmla="*/ 56 w 112"/>
                <a:gd name="T73" fmla="*/ 0 h 162"/>
                <a:gd name="T74" fmla="*/ 0 w 112"/>
                <a:gd name="T75" fmla="*/ 56 h 162"/>
                <a:gd name="T76" fmla="*/ 27 w 112"/>
                <a:gd name="T77" fmla="*/ 103 h 162"/>
                <a:gd name="T78" fmla="*/ 29 w 112"/>
                <a:gd name="T79" fmla="*/ 117 h 162"/>
                <a:gd name="T80" fmla="*/ 56 w 112"/>
                <a:gd name="T81" fmla="*/ 123 h 162"/>
                <a:gd name="T82" fmla="*/ 83 w 112"/>
                <a:gd name="T83" fmla="*/ 117 h 162"/>
                <a:gd name="T84" fmla="*/ 85 w 112"/>
                <a:gd name="T85" fmla="*/ 103 h 162"/>
                <a:gd name="T86" fmla="*/ 112 w 112"/>
                <a:gd name="T87" fmla="*/ 56 h 162"/>
                <a:gd name="T88" fmla="*/ 56 w 112"/>
                <a:gd name="T89" fmla="*/ 0 h 162"/>
                <a:gd name="T90" fmla="*/ 77 w 112"/>
                <a:gd name="T91" fmla="*/ 97 h 162"/>
                <a:gd name="T92" fmla="*/ 76 w 112"/>
                <a:gd name="T93" fmla="*/ 110 h 162"/>
                <a:gd name="T94" fmla="*/ 56 w 112"/>
                <a:gd name="T95" fmla="*/ 113 h 162"/>
                <a:gd name="T96" fmla="*/ 37 w 112"/>
                <a:gd name="T97" fmla="*/ 110 h 162"/>
                <a:gd name="T98" fmla="*/ 36 w 112"/>
                <a:gd name="T99" fmla="*/ 97 h 162"/>
                <a:gd name="T100" fmla="*/ 10 w 112"/>
                <a:gd name="T101" fmla="*/ 56 h 162"/>
                <a:gd name="T102" fmla="*/ 56 w 112"/>
                <a:gd name="T103" fmla="*/ 10 h 162"/>
                <a:gd name="T104" fmla="*/ 102 w 112"/>
                <a:gd name="T105" fmla="*/ 56 h 162"/>
                <a:gd name="T106" fmla="*/ 77 w 112"/>
                <a:gd name="T107" fmla="*/ 9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2" h="162">
                  <a:moveTo>
                    <a:pt x="30" y="125"/>
                  </a:moveTo>
                  <a:cubicBezTo>
                    <a:pt x="32" y="133"/>
                    <a:pt x="32" y="133"/>
                    <a:pt x="32" y="133"/>
                  </a:cubicBezTo>
                  <a:cubicBezTo>
                    <a:pt x="39" y="136"/>
                    <a:pt x="47" y="138"/>
                    <a:pt x="56" y="138"/>
                  </a:cubicBezTo>
                  <a:cubicBezTo>
                    <a:pt x="65" y="138"/>
                    <a:pt x="74" y="136"/>
                    <a:pt x="81" y="133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74" y="128"/>
                    <a:pt x="66" y="129"/>
                    <a:pt x="56" y="129"/>
                  </a:cubicBezTo>
                  <a:cubicBezTo>
                    <a:pt x="47" y="129"/>
                    <a:pt x="38" y="128"/>
                    <a:pt x="30" y="125"/>
                  </a:cubicBezTo>
                  <a:close/>
                  <a:moveTo>
                    <a:pt x="33" y="140"/>
                  </a:moveTo>
                  <a:cubicBezTo>
                    <a:pt x="34" y="149"/>
                    <a:pt x="34" y="149"/>
                    <a:pt x="34" y="149"/>
                  </a:cubicBezTo>
                  <a:cubicBezTo>
                    <a:pt x="34" y="149"/>
                    <a:pt x="36" y="151"/>
                    <a:pt x="42" y="153"/>
                  </a:cubicBezTo>
                  <a:cubicBezTo>
                    <a:pt x="42" y="158"/>
                    <a:pt x="42" y="158"/>
                    <a:pt x="42" y="158"/>
                  </a:cubicBezTo>
                  <a:cubicBezTo>
                    <a:pt x="42" y="158"/>
                    <a:pt x="45" y="162"/>
                    <a:pt x="56" y="162"/>
                  </a:cubicBezTo>
                  <a:cubicBezTo>
                    <a:pt x="67" y="162"/>
                    <a:pt x="70" y="158"/>
                    <a:pt x="70" y="158"/>
                  </a:cubicBezTo>
                  <a:cubicBezTo>
                    <a:pt x="71" y="153"/>
                    <a:pt x="71" y="153"/>
                    <a:pt x="71" y="153"/>
                  </a:cubicBezTo>
                  <a:cubicBezTo>
                    <a:pt x="77" y="151"/>
                    <a:pt x="79" y="149"/>
                    <a:pt x="79" y="149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73" y="143"/>
                    <a:pt x="65" y="144"/>
                    <a:pt x="56" y="144"/>
                  </a:cubicBezTo>
                  <a:cubicBezTo>
                    <a:pt x="48" y="144"/>
                    <a:pt x="40" y="143"/>
                    <a:pt x="33" y="140"/>
                  </a:cubicBezTo>
                  <a:close/>
                  <a:moveTo>
                    <a:pt x="56" y="23"/>
                  </a:moveTo>
                  <a:cubicBezTo>
                    <a:pt x="58" y="23"/>
                    <a:pt x="59" y="22"/>
                    <a:pt x="59" y="20"/>
                  </a:cubicBezTo>
                  <a:cubicBezTo>
                    <a:pt x="59" y="18"/>
                    <a:pt x="58" y="17"/>
                    <a:pt x="56" y="17"/>
                  </a:cubicBezTo>
                  <a:cubicBezTo>
                    <a:pt x="35" y="17"/>
                    <a:pt x="18" y="34"/>
                    <a:pt x="18" y="56"/>
                  </a:cubicBezTo>
                  <a:cubicBezTo>
                    <a:pt x="18" y="57"/>
                    <a:pt x="19" y="59"/>
                    <a:pt x="20" y="59"/>
                  </a:cubicBezTo>
                  <a:cubicBezTo>
                    <a:pt x="22" y="59"/>
                    <a:pt x="23" y="57"/>
                    <a:pt x="23" y="56"/>
                  </a:cubicBezTo>
                  <a:cubicBezTo>
                    <a:pt x="23" y="38"/>
                    <a:pt x="38" y="23"/>
                    <a:pt x="56" y="23"/>
                  </a:cubicBezTo>
                  <a:close/>
                  <a:moveTo>
                    <a:pt x="69" y="76"/>
                  </a:moveTo>
                  <a:cubicBezTo>
                    <a:pt x="56" y="54"/>
                    <a:pt x="56" y="54"/>
                    <a:pt x="56" y="54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69" y="96"/>
                    <a:pt x="69" y="96"/>
                    <a:pt x="69" y="96"/>
                  </a:cubicBezTo>
                  <a:cubicBezTo>
                    <a:pt x="82" y="69"/>
                    <a:pt x="82" y="69"/>
                    <a:pt x="82" y="69"/>
                  </a:cubicBezTo>
                  <a:cubicBezTo>
                    <a:pt x="74" y="65"/>
                    <a:pt x="74" y="65"/>
                    <a:pt x="74" y="65"/>
                  </a:cubicBezTo>
                  <a:lnTo>
                    <a:pt x="69" y="76"/>
                  </a:lnTo>
                  <a:close/>
                  <a:moveTo>
                    <a:pt x="56" y="0"/>
                  </a:moveTo>
                  <a:cubicBezTo>
                    <a:pt x="26" y="0"/>
                    <a:pt x="0" y="25"/>
                    <a:pt x="0" y="56"/>
                  </a:cubicBezTo>
                  <a:cubicBezTo>
                    <a:pt x="0" y="76"/>
                    <a:pt x="11" y="94"/>
                    <a:pt x="27" y="103"/>
                  </a:cubicBezTo>
                  <a:cubicBezTo>
                    <a:pt x="29" y="117"/>
                    <a:pt x="29" y="117"/>
                    <a:pt x="29" y="117"/>
                  </a:cubicBezTo>
                  <a:cubicBezTo>
                    <a:pt x="37" y="121"/>
                    <a:pt x="46" y="123"/>
                    <a:pt x="56" y="123"/>
                  </a:cubicBezTo>
                  <a:cubicBezTo>
                    <a:pt x="66" y="123"/>
                    <a:pt x="75" y="121"/>
                    <a:pt x="83" y="117"/>
                  </a:cubicBezTo>
                  <a:cubicBezTo>
                    <a:pt x="85" y="103"/>
                    <a:pt x="85" y="103"/>
                    <a:pt x="85" y="103"/>
                  </a:cubicBezTo>
                  <a:cubicBezTo>
                    <a:pt x="101" y="94"/>
                    <a:pt x="112" y="76"/>
                    <a:pt x="112" y="56"/>
                  </a:cubicBezTo>
                  <a:cubicBezTo>
                    <a:pt x="112" y="25"/>
                    <a:pt x="87" y="0"/>
                    <a:pt x="56" y="0"/>
                  </a:cubicBezTo>
                  <a:close/>
                  <a:moveTo>
                    <a:pt x="77" y="97"/>
                  </a:moveTo>
                  <a:cubicBezTo>
                    <a:pt x="76" y="110"/>
                    <a:pt x="76" y="110"/>
                    <a:pt x="76" y="110"/>
                  </a:cubicBezTo>
                  <a:cubicBezTo>
                    <a:pt x="76" y="110"/>
                    <a:pt x="70" y="113"/>
                    <a:pt x="56" y="113"/>
                  </a:cubicBezTo>
                  <a:cubicBezTo>
                    <a:pt x="42" y="113"/>
                    <a:pt x="37" y="110"/>
                    <a:pt x="37" y="110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21" y="89"/>
                    <a:pt x="10" y="74"/>
                    <a:pt x="10" y="56"/>
                  </a:cubicBezTo>
                  <a:cubicBezTo>
                    <a:pt x="10" y="30"/>
                    <a:pt x="31" y="10"/>
                    <a:pt x="56" y="10"/>
                  </a:cubicBezTo>
                  <a:cubicBezTo>
                    <a:pt x="82" y="10"/>
                    <a:pt x="102" y="30"/>
                    <a:pt x="102" y="56"/>
                  </a:cubicBezTo>
                  <a:cubicBezTo>
                    <a:pt x="102" y="74"/>
                    <a:pt x="92" y="89"/>
                    <a:pt x="77" y="9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幼圆" panose="02010509060101010101" pitchFamily="49" charset="-122"/>
              </a:endParaRPr>
            </a:p>
          </p:txBody>
        </p:sp>
      </p:grpSp>
      <p:grpSp>
        <p:nvGrpSpPr>
          <p:cNvPr id="79" name="组合 78">
            <a:extLst>
              <a:ext uri="{FF2B5EF4-FFF2-40B4-BE49-F238E27FC236}">
                <a16:creationId xmlns:a16="http://schemas.microsoft.com/office/drawing/2014/main" xmlns="" id="{6BF9FE3C-DC14-47F7-8D0E-BA8D599C4BD9}"/>
              </a:ext>
            </a:extLst>
          </p:cNvPr>
          <p:cNvGrpSpPr/>
          <p:nvPr/>
        </p:nvGrpSpPr>
        <p:grpSpPr>
          <a:xfrm>
            <a:off x="4032252" y="1863725"/>
            <a:ext cx="987425" cy="1416050"/>
            <a:chOff x="4032252" y="1863725"/>
            <a:chExt cx="987425" cy="1416050"/>
          </a:xfrm>
        </p:grpSpPr>
        <p:sp>
          <p:nvSpPr>
            <p:cNvPr id="80" name="Freeform 347">
              <a:extLst>
                <a:ext uri="{FF2B5EF4-FFF2-40B4-BE49-F238E27FC236}">
                  <a16:creationId xmlns:a16="http://schemas.microsoft.com/office/drawing/2014/main" xmlns="" id="{9FFA01A4-EA50-4095-A130-2BE87D15AA0F}"/>
                </a:ext>
              </a:extLst>
            </p:cNvPr>
            <p:cNvSpPr/>
            <p:nvPr/>
          </p:nvSpPr>
          <p:spPr bwMode="auto">
            <a:xfrm>
              <a:off x="4032252" y="1863725"/>
              <a:ext cx="987425" cy="1130300"/>
            </a:xfrm>
            <a:custGeom>
              <a:avLst/>
              <a:gdLst>
                <a:gd name="T0" fmla="*/ 256 w 311"/>
                <a:gd name="T1" fmla="*/ 256 h 356"/>
                <a:gd name="T2" fmla="*/ 156 w 311"/>
                <a:gd name="T3" fmla="*/ 356 h 356"/>
                <a:gd name="T4" fmla="*/ 55 w 311"/>
                <a:gd name="T5" fmla="*/ 256 h 356"/>
                <a:gd name="T6" fmla="*/ 55 w 311"/>
                <a:gd name="T7" fmla="*/ 55 h 356"/>
                <a:gd name="T8" fmla="*/ 256 w 311"/>
                <a:gd name="T9" fmla="*/ 55 h 356"/>
                <a:gd name="T10" fmla="*/ 256 w 311"/>
                <a:gd name="T11" fmla="*/ 2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1" h="356">
                  <a:moveTo>
                    <a:pt x="256" y="256"/>
                  </a:moveTo>
                  <a:cubicBezTo>
                    <a:pt x="156" y="356"/>
                    <a:pt x="156" y="356"/>
                    <a:pt x="156" y="356"/>
                  </a:cubicBezTo>
                  <a:cubicBezTo>
                    <a:pt x="55" y="256"/>
                    <a:pt x="55" y="256"/>
                    <a:pt x="55" y="256"/>
                  </a:cubicBezTo>
                  <a:cubicBezTo>
                    <a:pt x="0" y="201"/>
                    <a:pt x="0" y="111"/>
                    <a:pt x="55" y="55"/>
                  </a:cubicBezTo>
                  <a:cubicBezTo>
                    <a:pt x="111" y="0"/>
                    <a:pt x="201" y="0"/>
                    <a:pt x="256" y="55"/>
                  </a:cubicBezTo>
                  <a:cubicBezTo>
                    <a:pt x="311" y="111"/>
                    <a:pt x="311" y="201"/>
                    <a:pt x="256" y="2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幼圆" panose="02010509060101010101" pitchFamily="49" charset="-122"/>
              </a:endParaRPr>
            </a:p>
          </p:txBody>
        </p:sp>
        <p:sp>
          <p:nvSpPr>
            <p:cNvPr id="81" name="Freeform 348">
              <a:extLst>
                <a:ext uri="{FF2B5EF4-FFF2-40B4-BE49-F238E27FC236}">
                  <a16:creationId xmlns:a16="http://schemas.microsoft.com/office/drawing/2014/main" xmlns="" id="{9DC7C490-72DD-4D37-982F-4511DD6EE6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5802" y="2981325"/>
              <a:ext cx="60325" cy="298450"/>
            </a:xfrm>
            <a:custGeom>
              <a:avLst/>
              <a:gdLst>
                <a:gd name="T0" fmla="*/ 10 w 19"/>
                <a:gd name="T1" fmla="*/ 23 h 94"/>
                <a:gd name="T2" fmla="*/ 14 w 19"/>
                <a:gd name="T3" fmla="*/ 19 h 94"/>
                <a:gd name="T4" fmla="*/ 10 w 19"/>
                <a:gd name="T5" fmla="*/ 15 h 94"/>
                <a:gd name="T6" fmla="*/ 6 w 19"/>
                <a:gd name="T7" fmla="*/ 19 h 94"/>
                <a:gd name="T8" fmla="*/ 10 w 19"/>
                <a:gd name="T9" fmla="*/ 23 h 94"/>
                <a:gd name="T10" fmla="*/ 10 w 19"/>
                <a:gd name="T11" fmla="*/ 8 h 94"/>
                <a:gd name="T12" fmla="*/ 12 w 19"/>
                <a:gd name="T13" fmla="*/ 7 h 94"/>
                <a:gd name="T14" fmla="*/ 14 w 19"/>
                <a:gd name="T15" fmla="*/ 4 h 94"/>
                <a:gd name="T16" fmla="*/ 12 w 19"/>
                <a:gd name="T17" fmla="*/ 1 h 94"/>
                <a:gd name="T18" fmla="*/ 7 w 19"/>
                <a:gd name="T19" fmla="*/ 1 h 94"/>
                <a:gd name="T20" fmla="*/ 6 w 19"/>
                <a:gd name="T21" fmla="*/ 4 h 94"/>
                <a:gd name="T22" fmla="*/ 7 w 19"/>
                <a:gd name="T23" fmla="*/ 7 h 94"/>
                <a:gd name="T24" fmla="*/ 10 w 19"/>
                <a:gd name="T25" fmla="*/ 8 h 94"/>
                <a:gd name="T26" fmla="*/ 10 w 19"/>
                <a:gd name="T27" fmla="*/ 38 h 94"/>
                <a:gd name="T28" fmla="*/ 14 w 19"/>
                <a:gd name="T29" fmla="*/ 34 h 94"/>
                <a:gd name="T30" fmla="*/ 10 w 19"/>
                <a:gd name="T31" fmla="*/ 30 h 94"/>
                <a:gd name="T32" fmla="*/ 6 w 19"/>
                <a:gd name="T33" fmla="*/ 34 h 94"/>
                <a:gd name="T34" fmla="*/ 10 w 19"/>
                <a:gd name="T35" fmla="*/ 38 h 94"/>
                <a:gd name="T36" fmla="*/ 10 w 19"/>
                <a:gd name="T37" fmla="*/ 53 h 94"/>
                <a:gd name="T38" fmla="*/ 14 w 19"/>
                <a:gd name="T39" fmla="*/ 49 h 94"/>
                <a:gd name="T40" fmla="*/ 10 w 19"/>
                <a:gd name="T41" fmla="*/ 45 h 94"/>
                <a:gd name="T42" fmla="*/ 6 w 19"/>
                <a:gd name="T43" fmla="*/ 49 h 94"/>
                <a:gd name="T44" fmla="*/ 10 w 19"/>
                <a:gd name="T45" fmla="*/ 53 h 94"/>
                <a:gd name="T46" fmla="*/ 10 w 19"/>
                <a:gd name="T47" fmla="*/ 68 h 94"/>
                <a:gd name="T48" fmla="*/ 14 w 19"/>
                <a:gd name="T49" fmla="*/ 64 h 94"/>
                <a:gd name="T50" fmla="*/ 10 w 19"/>
                <a:gd name="T51" fmla="*/ 60 h 94"/>
                <a:gd name="T52" fmla="*/ 6 w 19"/>
                <a:gd name="T53" fmla="*/ 64 h 94"/>
                <a:gd name="T54" fmla="*/ 10 w 19"/>
                <a:gd name="T55" fmla="*/ 68 h 94"/>
                <a:gd name="T56" fmla="*/ 10 w 19"/>
                <a:gd name="T57" fmla="*/ 75 h 94"/>
                <a:gd name="T58" fmla="*/ 0 w 19"/>
                <a:gd name="T59" fmla="*/ 84 h 94"/>
                <a:gd name="T60" fmla="*/ 10 w 19"/>
                <a:gd name="T61" fmla="*/ 94 h 94"/>
                <a:gd name="T62" fmla="*/ 19 w 19"/>
                <a:gd name="T63" fmla="*/ 84 h 94"/>
                <a:gd name="T64" fmla="*/ 10 w 19"/>
                <a:gd name="T65" fmla="*/ 7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" h="94">
                  <a:moveTo>
                    <a:pt x="10" y="23"/>
                  </a:moveTo>
                  <a:cubicBezTo>
                    <a:pt x="12" y="23"/>
                    <a:pt x="14" y="21"/>
                    <a:pt x="14" y="19"/>
                  </a:cubicBezTo>
                  <a:cubicBezTo>
                    <a:pt x="14" y="17"/>
                    <a:pt x="12" y="15"/>
                    <a:pt x="10" y="15"/>
                  </a:cubicBezTo>
                  <a:cubicBezTo>
                    <a:pt x="7" y="15"/>
                    <a:pt x="6" y="17"/>
                    <a:pt x="6" y="19"/>
                  </a:cubicBezTo>
                  <a:cubicBezTo>
                    <a:pt x="6" y="21"/>
                    <a:pt x="7" y="23"/>
                    <a:pt x="10" y="23"/>
                  </a:cubicBezTo>
                  <a:close/>
                  <a:moveTo>
                    <a:pt x="10" y="8"/>
                  </a:moveTo>
                  <a:cubicBezTo>
                    <a:pt x="11" y="8"/>
                    <a:pt x="12" y="8"/>
                    <a:pt x="12" y="7"/>
                  </a:cubicBezTo>
                  <a:cubicBezTo>
                    <a:pt x="13" y="6"/>
                    <a:pt x="14" y="5"/>
                    <a:pt x="14" y="4"/>
                  </a:cubicBezTo>
                  <a:cubicBezTo>
                    <a:pt x="14" y="3"/>
                    <a:pt x="13" y="2"/>
                    <a:pt x="12" y="1"/>
                  </a:cubicBezTo>
                  <a:cubicBezTo>
                    <a:pt x="11" y="0"/>
                    <a:pt x="8" y="0"/>
                    <a:pt x="7" y="1"/>
                  </a:cubicBezTo>
                  <a:cubicBezTo>
                    <a:pt x="6" y="2"/>
                    <a:pt x="6" y="3"/>
                    <a:pt x="6" y="4"/>
                  </a:cubicBezTo>
                  <a:cubicBezTo>
                    <a:pt x="6" y="5"/>
                    <a:pt x="6" y="6"/>
                    <a:pt x="7" y="7"/>
                  </a:cubicBezTo>
                  <a:cubicBezTo>
                    <a:pt x="8" y="8"/>
                    <a:pt x="9" y="8"/>
                    <a:pt x="10" y="8"/>
                  </a:cubicBezTo>
                  <a:close/>
                  <a:moveTo>
                    <a:pt x="10" y="38"/>
                  </a:moveTo>
                  <a:cubicBezTo>
                    <a:pt x="12" y="38"/>
                    <a:pt x="14" y="36"/>
                    <a:pt x="14" y="34"/>
                  </a:cubicBezTo>
                  <a:cubicBezTo>
                    <a:pt x="14" y="32"/>
                    <a:pt x="12" y="30"/>
                    <a:pt x="10" y="30"/>
                  </a:cubicBezTo>
                  <a:cubicBezTo>
                    <a:pt x="7" y="30"/>
                    <a:pt x="6" y="32"/>
                    <a:pt x="6" y="34"/>
                  </a:cubicBezTo>
                  <a:cubicBezTo>
                    <a:pt x="6" y="36"/>
                    <a:pt x="7" y="38"/>
                    <a:pt x="10" y="38"/>
                  </a:cubicBezTo>
                  <a:close/>
                  <a:moveTo>
                    <a:pt x="10" y="53"/>
                  </a:moveTo>
                  <a:cubicBezTo>
                    <a:pt x="12" y="53"/>
                    <a:pt x="14" y="51"/>
                    <a:pt x="14" y="49"/>
                  </a:cubicBezTo>
                  <a:cubicBezTo>
                    <a:pt x="14" y="47"/>
                    <a:pt x="12" y="45"/>
                    <a:pt x="10" y="45"/>
                  </a:cubicBezTo>
                  <a:cubicBezTo>
                    <a:pt x="7" y="45"/>
                    <a:pt x="6" y="47"/>
                    <a:pt x="6" y="49"/>
                  </a:cubicBezTo>
                  <a:cubicBezTo>
                    <a:pt x="6" y="51"/>
                    <a:pt x="7" y="53"/>
                    <a:pt x="10" y="53"/>
                  </a:cubicBezTo>
                  <a:close/>
                  <a:moveTo>
                    <a:pt x="10" y="68"/>
                  </a:moveTo>
                  <a:cubicBezTo>
                    <a:pt x="12" y="68"/>
                    <a:pt x="14" y="66"/>
                    <a:pt x="14" y="64"/>
                  </a:cubicBezTo>
                  <a:cubicBezTo>
                    <a:pt x="14" y="62"/>
                    <a:pt x="12" y="60"/>
                    <a:pt x="10" y="60"/>
                  </a:cubicBezTo>
                  <a:cubicBezTo>
                    <a:pt x="7" y="60"/>
                    <a:pt x="6" y="62"/>
                    <a:pt x="6" y="64"/>
                  </a:cubicBezTo>
                  <a:cubicBezTo>
                    <a:pt x="6" y="66"/>
                    <a:pt x="7" y="68"/>
                    <a:pt x="10" y="68"/>
                  </a:cubicBezTo>
                  <a:close/>
                  <a:moveTo>
                    <a:pt x="10" y="75"/>
                  </a:moveTo>
                  <a:cubicBezTo>
                    <a:pt x="4" y="75"/>
                    <a:pt x="0" y="79"/>
                    <a:pt x="0" y="84"/>
                  </a:cubicBezTo>
                  <a:cubicBezTo>
                    <a:pt x="0" y="90"/>
                    <a:pt x="4" y="94"/>
                    <a:pt x="10" y="94"/>
                  </a:cubicBezTo>
                  <a:cubicBezTo>
                    <a:pt x="15" y="94"/>
                    <a:pt x="19" y="90"/>
                    <a:pt x="19" y="84"/>
                  </a:cubicBezTo>
                  <a:cubicBezTo>
                    <a:pt x="19" y="79"/>
                    <a:pt x="15" y="75"/>
                    <a:pt x="10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幼圆" panose="02010509060101010101" pitchFamily="49" charset="-122"/>
              </a:endParaRPr>
            </a:p>
          </p:txBody>
        </p:sp>
        <p:sp>
          <p:nvSpPr>
            <p:cNvPr id="82" name="Freeform 349">
              <a:extLst>
                <a:ext uri="{FF2B5EF4-FFF2-40B4-BE49-F238E27FC236}">
                  <a16:creationId xmlns:a16="http://schemas.microsoft.com/office/drawing/2014/main" xmlns="" id="{6EB0919B-C346-4454-B200-AB00BCCB8E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98951" y="2184400"/>
              <a:ext cx="469900" cy="400050"/>
            </a:xfrm>
            <a:custGeom>
              <a:avLst/>
              <a:gdLst>
                <a:gd name="T0" fmla="*/ 52 w 148"/>
                <a:gd name="T1" fmla="*/ 82 h 126"/>
                <a:gd name="T2" fmla="*/ 52 w 148"/>
                <a:gd name="T3" fmla="*/ 126 h 126"/>
                <a:gd name="T4" fmla="*/ 85 w 148"/>
                <a:gd name="T5" fmla="*/ 126 h 126"/>
                <a:gd name="T6" fmla="*/ 85 w 148"/>
                <a:gd name="T7" fmla="*/ 86 h 126"/>
                <a:gd name="T8" fmla="*/ 71 w 148"/>
                <a:gd name="T9" fmla="*/ 100 h 126"/>
                <a:gd name="T10" fmla="*/ 52 w 148"/>
                <a:gd name="T11" fmla="*/ 82 h 126"/>
                <a:gd name="T12" fmla="*/ 6 w 148"/>
                <a:gd name="T13" fmla="*/ 120 h 126"/>
                <a:gd name="T14" fmla="*/ 12 w 148"/>
                <a:gd name="T15" fmla="*/ 126 h 126"/>
                <a:gd name="T16" fmla="*/ 39 w 148"/>
                <a:gd name="T17" fmla="*/ 126 h 126"/>
                <a:gd name="T18" fmla="*/ 39 w 148"/>
                <a:gd name="T19" fmla="*/ 68 h 126"/>
                <a:gd name="T20" fmla="*/ 6 w 148"/>
                <a:gd name="T21" fmla="*/ 101 h 126"/>
                <a:gd name="T22" fmla="*/ 6 w 148"/>
                <a:gd name="T23" fmla="*/ 120 h 126"/>
                <a:gd name="T24" fmla="*/ 98 w 148"/>
                <a:gd name="T25" fmla="*/ 73 h 126"/>
                <a:gd name="T26" fmla="*/ 98 w 148"/>
                <a:gd name="T27" fmla="*/ 126 h 126"/>
                <a:gd name="T28" fmla="*/ 126 w 148"/>
                <a:gd name="T29" fmla="*/ 126 h 126"/>
                <a:gd name="T30" fmla="*/ 131 w 148"/>
                <a:gd name="T31" fmla="*/ 120 h 126"/>
                <a:gd name="T32" fmla="*/ 131 w 148"/>
                <a:gd name="T33" fmla="*/ 40 h 126"/>
                <a:gd name="T34" fmla="*/ 103 w 148"/>
                <a:gd name="T35" fmla="*/ 68 h 126"/>
                <a:gd name="T36" fmla="*/ 98 w 148"/>
                <a:gd name="T37" fmla="*/ 73 h 126"/>
                <a:gd name="T38" fmla="*/ 118 w 148"/>
                <a:gd name="T39" fmla="*/ 3 h 126"/>
                <a:gd name="T40" fmla="*/ 113 w 148"/>
                <a:gd name="T41" fmla="*/ 9 h 126"/>
                <a:gd name="T42" fmla="*/ 119 w 148"/>
                <a:gd name="T43" fmla="*/ 14 h 126"/>
                <a:gd name="T44" fmla="*/ 125 w 148"/>
                <a:gd name="T45" fmla="*/ 14 h 126"/>
                <a:gd name="T46" fmla="*/ 71 w 148"/>
                <a:gd name="T47" fmla="*/ 68 h 126"/>
                <a:gd name="T48" fmla="*/ 39 w 148"/>
                <a:gd name="T49" fmla="*/ 36 h 126"/>
                <a:gd name="T50" fmla="*/ 2 w 148"/>
                <a:gd name="T51" fmla="*/ 74 h 126"/>
                <a:gd name="T52" fmla="*/ 2 w 148"/>
                <a:gd name="T53" fmla="*/ 82 h 126"/>
                <a:gd name="T54" fmla="*/ 10 w 148"/>
                <a:gd name="T55" fmla="*/ 82 h 126"/>
                <a:gd name="T56" fmla="*/ 39 w 148"/>
                <a:gd name="T57" fmla="*/ 53 h 126"/>
                <a:gd name="T58" fmla="*/ 71 w 148"/>
                <a:gd name="T59" fmla="*/ 85 h 126"/>
                <a:gd name="T60" fmla="*/ 134 w 148"/>
                <a:gd name="T61" fmla="*/ 22 h 126"/>
                <a:gd name="T62" fmla="*/ 133 w 148"/>
                <a:gd name="T63" fmla="*/ 29 h 126"/>
                <a:gd name="T64" fmla="*/ 139 w 148"/>
                <a:gd name="T65" fmla="*/ 35 h 126"/>
                <a:gd name="T66" fmla="*/ 139 w 148"/>
                <a:gd name="T67" fmla="*/ 35 h 126"/>
                <a:gd name="T68" fmla="*/ 145 w 148"/>
                <a:gd name="T69" fmla="*/ 30 h 126"/>
                <a:gd name="T70" fmla="*/ 148 w 148"/>
                <a:gd name="T71" fmla="*/ 0 h 126"/>
                <a:gd name="T72" fmla="*/ 118 w 148"/>
                <a:gd name="T73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8" h="126">
                  <a:moveTo>
                    <a:pt x="52" y="82"/>
                  </a:moveTo>
                  <a:cubicBezTo>
                    <a:pt x="52" y="126"/>
                    <a:pt x="52" y="126"/>
                    <a:pt x="52" y="126"/>
                  </a:cubicBezTo>
                  <a:cubicBezTo>
                    <a:pt x="85" y="126"/>
                    <a:pt x="85" y="126"/>
                    <a:pt x="85" y="126"/>
                  </a:cubicBezTo>
                  <a:cubicBezTo>
                    <a:pt x="85" y="86"/>
                    <a:pt x="85" y="86"/>
                    <a:pt x="85" y="86"/>
                  </a:cubicBezTo>
                  <a:cubicBezTo>
                    <a:pt x="71" y="100"/>
                    <a:pt x="71" y="100"/>
                    <a:pt x="71" y="100"/>
                  </a:cubicBezTo>
                  <a:lnTo>
                    <a:pt x="52" y="82"/>
                  </a:lnTo>
                  <a:close/>
                  <a:moveTo>
                    <a:pt x="6" y="120"/>
                  </a:moveTo>
                  <a:cubicBezTo>
                    <a:pt x="6" y="123"/>
                    <a:pt x="9" y="126"/>
                    <a:pt x="12" y="126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6" y="101"/>
                    <a:pt x="6" y="101"/>
                    <a:pt x="6" y="101"/>
                  </a:cubicBezTo>
                  <a:lnTo>
                    <a:pt x="6" y="120"/>
                  </a:lnTo>
                  <a:close/>
                  <a:moveTo>
                    <a:pt x="98" y="73"/>
                  </a:moveTo>
                  <a:cubicBezTo>
                    <a:pt x="98" y="126"/>
                    <a:pt x="98" y="126"/>
                    <a:pt x="98" y="126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29" y="126"/>
                    <a:pt x="131" y="123"/>
                    <a:pt x="131" y="120"/>
                  </a:cubicBezTo>
                  <a:cubicBezTo>
                    <a:pt x="131" y="40"/>
                    <a:pt x="131" y="40"/>
                    <a:pt x="131" y="40"/>
                  </a:cubicBezTo>
                  <a:cubicBezTo>
                    <a:pt x="103" y="68"/>
                    <a:pt x="103" y="68"/>
                    <a:pt x="103" y="68"/>
                  </a:cubicBezTo>
                  <a:lnTo>
                    <a:pt x="98" y="73"/>
                  </a:lnTo>
                  <a:close/>
                  <a:moveTo>
                    <a:pt x="118" y="3"/>
                  </a:moveTo>
                  <a:cubicBezTo>
                    <a:pt x="115" y="3"/>
                    <a:pt x="112" y="6"/>
                    <a:pt x="113" y="9"/>
                  </a:cubicBezTo>
                  <a:cubicBezTo>
                    <a:pt x="113" y="12"/>
                    <a:pt x="116" y="15"/>
                    <a:pt x="119" y="14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0" y="76"/>
                    <a:pt x="0" y="80"/>
                    <a:pt x="2" y="82"/>
                  </a:cubicBezTo>
                  <a:cubicBezTo>
                    <a:pt x="4" y="84"/>
                    <a:pt x="8" y="84"/>
                    <a:pt x="10" y="82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3" y="29"/>
                    <a:pt x="133" y="29"/>
                    <a:pt x="133" y="29"/>
                  </a:cubicBezTo>
                  <a:cubicBezTo>
                    <a:pt x="133" y="32"/>
                    <a:pt x="135" y="35"/>
                    <a:pt x="139" y="35"/>
                  </a:cubicBezTo>
                  <a:cubicBezTo>
                    <a:pt x="139" y="35"/>
                    <a:pt x="139" y="35"/>
                    <a:pt x="139" y="35"/>
                  </a:cubicBezTo>
                  <a:cubicBezTo>
                    <a:pt x="142" y="35"/>
                    <a:pt x="145" y="33"/>
                    <a:pt x="145" y="30"/>
                  </a:cubicBezTo>
                  <a:cubicBezTo>
                    <a:pt x="148" y="0"/>
                    <a:pt x="148" y="0"/>
                    <a:pt x="148" y="0"/>
                  </a:cubicBezTo>
                  <a:lnTo>
                    <a:pt x="118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幼圆" panose="02010509060101010101" pitchFamily="49" charset="-122"/>
              </a:endParaRPr>
            </a:p>
          </p:txBody>
        </p:sp>
      </p:grpSp>
      <p:grpSp>
        <p:nvGrpSpPr>
          <p:cNvPr id="83" name="组合 82">
            <a:extLst>
              <a:ext uri="{FF2B5EF4-FFF2-40B4-BE49-F238E27FC236}">
                <a16:creationId xmlns:a16="http://schemas.microsoft.com/office/drawing/2014/main" xmlns="" id="{3B66B18B-2F6A-4F71-BF3C-EC54BE8F2D7A}"/>
              </a:ext>
            </a:extLst>
          </p:cNvPr>
          <p:cNvGrpSpPr/>
          <p:nvPr/>
        </p:nvGrpSpPr>
        <p:grpSpPr>
          <a:xfrm>
            <a:off x="5600701" y="3295650"/>
            <a:ext cx="990600" cy="1416050"/>
            <a:chOff x="5600701" y="3295650"/>
            <a:chExt cx="990600" cy="1416050"/>
          </a:xfrm>
        </p:grpSpPr>
        <p:sp>
          <p:nvSpPr>
            <p:cNvPr id="84" name="Freeform 350">
              <a:extLst>
                <a:ext uri="{FF2B5EF4-FFF2-40B4-BE49-F238E27FC236}">
                  <a16:creationId xmlns:a16="http://schemas.microsoft.com/office/drawing/2014/main" xmlns="" id="{45501B05-82D9-4477-A36C-69654B1A93E3}"/>
                </a:ext>
              </a:extLst>
            </p:cNvPr>
            <p:cNvSpPr/>
            <p:nvPr/>
          </p:nvSpPr>
          <p:spPr bwMode="auto">
            <a:xfrm>
              <a:off x="5600701" y="3295650"/>
              <a:ext cx="990600" cy="1130300"/>
            </a:xfrm>
            <a:custGeom>
              <a:avLst/>
              <a:gdLst>
                <a:gd name="T0" fmla="*/ 256 w 312"/>
                <a:gd name="T1" fmla="*/ 256 h 356"/>
                <a:gd name="T2" fmla="*/ 156 w 312"/>
                <a:gd name="T3" fmla="*/ 356 h 356"/>
                <a:gd name="T4" fmla="*/ 56 w 312"/>
                <a:gd name="T5" fmla="*/ 256 h 356"/>
                <a:gd name="T6" fmla="*/ 56 w 312"/>
                <a:gd name="T7" fmla="*/ 56 h 356"/>
                <a:gd name="T8" fmla="*/ 256 w 312"/>
                <a:gd name="T9" fmla="*/ 56 h 356"/>
                <a:gd name="T10" fmla="*/ 256 w 312"/>
                <a:gd name="T11" fmla="*/ 2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2" h="356">
                  <a:moveTo>
                    <a:pt x="256" y="256"/>
                  </a:moveTo>
                  <a:cubicBezTo>
                    <a:pt x="156" y="356"/>
                    <a:pt x="156" y="356"/>
                    <a:pt x="156" y="356"/>
                  </a:cubicBezTo>
                  <a:cubicBezTo>
                    <a:pt x="56" y="256"/>
                    <a:pt x="56" y="256"/>
                    <a:pt x="56" y="256"/>
                  </a:cubicBezTo>
                  <a:cubicBezTo>
                    <a:pt x="0" y="201"/>
                    <a:pt x="0" y="111"/>
                    <a:pt x="56" y="56"/>
                  </a:cubicBezTo>
                  <a:cubicBezTo>
                    <a:pt x="111" y="0"/>
                    <a:pt x="201" y="0"/>
                    <a:pt x="256" y="56"/>
                  </a:cubicBezTo>
                  <a:cubicBezTo>
                    <a:pt x="312" y="111"/>
                    <a:pt x="312" y="201"/>
                    <a:pt x="256" y="2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幼圆" panose="02010509060101010101" pitchFamily="49" charset="-122"/>
              </a:endParaRPr>
            </a:p>
          </p:txBody>
        </p:sp>
        <p:sp>
          <p:nvSpPr>
            <p:cNvPr id="85" name="Freeform 351">
              <a:extLst>
                <a:ext uri="{FF2B5EF4-FFF2-40B4-BE49-F238E27FC236}">
                  <a16:creationId xmlns:a16="http://schemas.microsoft.com/office/drawing/2014/main" xmlns="" id="{CAE2E766-7F5B-47D6-AB3E-72B3A6B955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4251" y="4413250"/>
              <a:ext cx="63500" cy="298450"/>
            </a:xfrm>
            <a:custGeom>
              <a:avLst/>
              <a:gdLst>
                <a:gd name="T0" fmla="*/ 10 w 20"/>
                <a:gd name="T1" fmla="*/ 23 h 94"/>
                <a:gd name="T2" fmla="*/ 14 w 20"/>
                <a:gd name="T3" fmla="*/ 19 h 94"/>
                <a:gd name="T4" fmla="*/ 10 w 20"/>
                <a:gd name="T5" fmla="*/ 15 h 94"/>
                <a:gd name="T6" fmla="*/ 6 w 20"/>
                <a:gd name="T7" fmla="*/ 19 h 94"/>
                <a:gd name="T8" fmla="*/ 10 w 20"/>
                <a:gd name="T9" fmla="*/ 23 h 94"/>
                <a:gd name="T10" fmla="*/ 10 w 20"/>
                <a:gd name="T11" fmla="*/ 8 h 94"/>
                <a:gd name="T12" fmla="*/ 13 w 20"/>
                <a:gd name="T13" fmla="*/ 7 h 94"/>
                <a:gd name="T14" fmla="*/ 14 w 20"/>
                <a:gd name="T15" fmla="*/ 4 h 94"/>
                <a:gd name="T16" fmla="*/ 13 w 20"/>
                <a:gd name="T17" fmla="*/ 2 h 94"/>
                <a:gd name="T18" fmla="*/ 7 w 20"/>
                <a:gd name="T19" fmla="*/ 2 h 94"/>
                <a:gd name="T20" fmla="*/ 6 w 20"/>
                <a:gd name="T21" fmla="*/ 4 h 94"/>
                <a:gd name="T22" fmla="*/ 7 w 20"/>
                <a:gd name="T23" fmla="*/ 7 h 94"/>
                <a:gd name="T24" fmla="*/ 10 w 20"/>
                <a:gd name="T25" fmla="*/ 8 h 94"/>
                <a:gd name="T26" fmla="*/ 10 w 20"/>
                <a:gd name="T27" fmla="*/ 38 h 94"/>
                <a:gd name="T28" fmla="*/ 14 w 20"/>
                <a:gd name="T29" fmla="*/ 34 h 94"/>
                <a:gd name="T30" fmla="*/ 10 w 20"/>
                <a:gd name="T31" fmla="*/ 30 h 94"/>
                <a:gd name="T32" fmla="*/ 6 w 20"/>
                <a:gd name="T33" fmla="*/ 34 h 94"/>
                <a:gd name="T34" fmla="*/ 10 w 20"/>
                <a:gd name="T35" fmla="*/ 38 h 94"/>
                <a:gd name="T36" fmla="*/ 10 w 20"/>
                <a:gd name="T37" fmla="*/ 75 h 94"/>
                <a:gd name="T38" fmla="*/ 0 w 20"/>
                <a:gd name="T39" fmla="*/ 85 h 94"/>
                <a:gd name="T40" fmla="*/ 10 w 20"/>
                <a:gd name="T41" fmla="*/ 94 h 94"/>
                <a:gd name="T42" fmla="*/ 20 w 20"/>
                <a:gd name="T43" fmla="*/ 85 h 94"/>
                <a:gd name="T44" fmla="*/ 10 w 20"/>
                <a:gd name="T45" fmla="*/ 75 h 94"/>
                <a:gd name="T46" fmla="*/ 10 w 20"/>
                <a:gd name="T47" fmla="*/ 68 h 94"/>
                <a:gd name="T48" fmla="*/ 14 w 20"/>
                <a:gd name="T49" fmla="*/ 64 h 94"/>
                <a:gd name="T50" fmla="*/ 10 w 20"/>
                <a:gd name="T51" fmla="*/ 60 h 94"/>
                <a:gd name="T52" fmla="*/ 6 w 20"/>
                <a:gd name="T53" fmla="*/ 64 h 94"/>
                <a:gd name="T54" fmla="*/ 10 w 20"/>
                <a:gd name="T55" fmla="*/ 68 h 94"/>
                <a:gd name="T56" fmla="*/ 10 w 20"/>
                <a:gd name="T57" fmla="*/ 53 h 94"/>
                <a:gd name="T58" fmla="*/ 14 w 20"/>
                <a:gd name="T59" fmla="*/ 49 h 94"/>
                <a:gd name="T60" fmla="*/ 10 w 20"/>
                <a:gd name="T61" fmla="*/ 45 h 94"/>
                <a:gd name="T62" fmla="*/ 6 w 20"/>
                <a:gd name="T63" fmla="*/ 49 h 94"/>
                <a:gd name="T64" fmla="*/ 10 w 20"/>
                <a:gd name="T65" fmla="*/ 5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" h="94">
                  <a:moveTo>
                    <a:pt x="10" y="23"/>
                  </a:moveTo>
                  <a:cubicBezTo>
                    <a:pt x="12" y="23"/>
                    <a:pt x="14" y="22"/>
                    <a:pt x="14" y="19"/>
                  </a:cubicBezTo>
                  <a:cubicBezTo>
                    <a:pt x="14" y="17"/>
                    <a:pt x="12" y="15"/>
                    <a:pt x="10" y="15"/>
                  </a:cubicBezTo>
                  <a:cubicBezTo>
                    <a:pt x="8" y="15"/>
                    <a:pt x="6" y="17"/>
                    <a:pt x="6" y="19"/>
                  </a:cubicBezTo>
                  <a:cubicBezTo>
                    <a:pt x="6" y="22"/>
                    <a:pt x="8" y="23"/>
                    <a:pt x="10" y="23"/>
                  </a:cubicBezTo>
                  <a:close/>
                  <a:moveTo>
                    <a:pt x="10" y="8"/>
                  </a:moveTo>
                  <a:cubicBezTo>
                    <a:pt x="11" y="8"/>
                    <a:pt x="12" y="8"/>
                    <a:pt x="13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3"/>
                    <a:pt x="14" y="2"/>
                    <a:pt x="13" y="2"/>
                  </a:cubicBezTo>
                  <a:cubicBezTo>
                    <a:pt x="11" y="0"/>
                    <a:pt x="9" y="0"/>
                    <a:pt x="7" y="2"/>
                  </a:cubicBezTo>
                  <a:cubicBezTo>
                    <a:pt x="6" y="2"/>
                    <a:pt x="6" y="3"/>
                    <a:pt x="6" y="4"/>
                  </a:cubicBezTo>
                  <a:cubicBezTo>
                    <a:pt x="6" y="5"/>
                    <a:pt x="6" y="6"/>
                    <a:pt x="7" y="7"/>
                  </a:cubicBezTo>
                  <a:cubicBezTo>
                    <a:pt x="8" y="8"/>
                    <a:pt x="9" y="8"/>
                    <a:pt x="10" y="8"/>
                  </a:cubicBezTo>
                  <a:close/>
                  <a:moveTo>
                    <a:pt x="10" y="38"/>
                  </a:moveTo>
                  <a:cubicBezTo>
                    <a:pt x="12" y="38"/>
                    <a:pt x="14" y="36"/>
                    <a:pt x="14" y="34"/>
                  </a:cubicBezTo>
                  <a:cubicBezTo>
                    <a:pt x="14" y="32"/>
                    <a:pt x="12" y="30"/>
                    <a:pt x="10" y="30"/>
                  </a:cubicBezTo>
                  <a:cubicBezTo>
                    <a:pt x="8" y="30"/>
                    <a:pt x="6" y="32"/>
                    <a:pt x="6" y="34"/>
                  </a:cubicBezTo>
                  <a:cubicBezTo>
                    <a:pt x="6" y="36"/>
                    <a:pt x="8" y="38"/>
                    <a:pt x="10" y="38"/>
                  </a:cubicBezTo>
                  <a:close/>
                  <a:moveTo>
                    <a:pt x="10" y="75"/>
                  </a:moveTo>
                  <a:cubicBezTo>
                    <a:pt x="5" y="75"/>
                    <a:pt x="0" y="79"/>
                    <a:pt x="0" y="85"/>
                  </a:cubicBezTo>
                  <a:cubicBezTo>
                    <a:pt x="0" y="90"/>
                    <a:pt x="5" y="94"/>
                    <a:pt x="10" y="94"/>
                  </a:cubicBezTo>
                  <a:cubicBezTo>
                    <a:pt x="15" y="94"/>
                    <a:pt x="20" y="90"/>
                    <a:pt x="20" y="85"/>
                  </a:cubicBezTo>
                  <a:cubicBezTo>
                    <a:pt x="20" y="79"/>
                    <a:pt x="15" y="75"/>
                    <a:pt x="10" y="75"/>
                  </a:cubicBezTo>
                  <a:close/>
                  <a:moveTo>
                    <a:pt x="10" y="68"/>
                  </a:moveTo>
                  <a:cubicBezTo>
                    <a:pt x="12" y="68"/>
                    <a:pt x="14" y="66"/>
                    <a:pt x="14" y="64"/>
                  </a:cubicBezTo>
                  <a:cubicBezTo>
                    <a:pt x="14" y="62"/>
                    <a:pt x="12" y="60"/>
                    <a:pt x="10" y="60"/>
                  </a:cubicBezTo>
                  <a:cubicBezTo>
                    <a:pt x="8" y="60"/>
                    <a:pt x="6" y="62"/>
                    <a:pt x="6" y="64"/>
                  </a:cubicBezTo>
                  <a:cubicBezTo>
                    <a:pt x="6" y="66"/>
                    <a:pt x="8" y="68"/>
                    <a:pt x="10" y="68"/>
                  </a:cubicBezTo>
                  <a:close/>
                  <a:moveTo>
                    <a:pt x="10" y="53"/>
                  </a:moveTo>
                  <a:cubicBezTo>
                    <a:pt x="12" y="53"/>
                    <a:pt x="14" y="51"/>
                    <a:pt x="14" y="49"/>
                  </a:cubicBezTo>
                  <a:cubicBezTo>
                    <a:pt x="14" y="47"/>
                    <a:pt x="12" y="45"/>
                    <a:pt x="10" y="45"/>
                  </a:cubicBezTo>
                  <a:cubicBezTo>
                    <a:pt x="8" y="45"/>
                    <a:pt x="6" y="47"/>
                    <a:pt x="6" y="49"/>
                  </a:cubicBezTo>
                  <a:cubicBezTo>
                    <a:pt x="6" y="51"/>
                    <a:pt x="8" y="53"/>
                    <a:pt x="10" y="5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幼圆" panose="02010509060101010101" pitchFamily="49" charset="-122"/>
              </a:endParaRPr>
            </a:p>
          </p:txBody>
        </p:sp>
        <p:sp>
          <p:nvSpPr>
            <p:cNvPr id="86" name="Freeform 352">
              <a:extLst>
                <a:ext uri="{FF2B5EF4-FFF2-40B4-BE49-F238E27FC236}">
                  <a16:creationId xmlns:a16="http://schemas.microsoft.com/office/drawing/2014/main" xmlns="" id="{CD70CEAE-3E1C-4D7A-951B-4C8C96126E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5501" y="3578225"/>
              <a:ext cx="381000" cy="476250"/>
            </a:xfrm>
            <a:custGeom>
              <a:avLst/>
              <a:gdLst>
                <a:gd name="T0" fmla="*/ 172 w 240"/>
                <a:gd name="T1" fmla="*/ 50 h 300"/>
                <a:gd name="T2" fmla="*/ 42 w 240"/>
                <a:gd name="T3" fmla="*/ 50 h 300"/>
                <a:gd name="T4" fmla="*/ 42 w 240"/>
                <a:gd name="T5" fmla="*/ 68 h 300"/>
                <a:gd name="T6" fmla="*/ 172 w 240"/>
                <a:gd name="T7" fmla="*/ 68 h 300"/>
                <a:gd name="T8" fmla="*/ 172 w 240"/>
                <a:gd name="T9" fmla="*/ 50 h 300"/>
                <a:gd name="T10" fmla="*/ 214 w 240"/>
                <a:gd name="T11" fmla="*/ 26 h 300"/>
                <a:gd name="T12" fmla="*/ 214 w 240"/>
                <a:gd name="T13" fmla="*/ 0 h 300"/>
                <a:gd name="T14" fmla="*/ 0 w 240"/>
                <a:gd name="T15" fmla="*/ 0 h 300"/>
                <a:gd name="T16" fmla="*/ 0 w 240"/>
                <a:gd name="T17" fmla="*/ 274 h 300"/>
                <a:gd name="T18" fmla="*/ 26 w 240"/>
                <a:gd name="T19" fmla="*/ 274 h 300"/>
                <a:gd name="T20" fmla="*/ 26 w 240"/>
                <a:gd name="T21" fmla="*/ 300 h 300"/>
                <a:gd name="T22" fmla="*/ 240 w 240"/>
                <a:gd name="T23" fmla="*/ 300 h 300"/>
                <a:gd name="T24" fmla="*/ 240 w 240"/>
                <a:gd name="T25" fmla="*/ 26 h 300"/>
                <a:gd name="T26" fmla="*/ 214 w 240"/>
                <a:gd name="T27" fmla="*/ 26 h 300"/>
                <a:gd name="T28" fmla="*/ 16 w 240"/>
                <a:gd name="T29" fmla="*/ 260 h 300"/>
                <a:gd name="T30" fmla="*/ 16 w 240"/>
                <a:gd name="T31" fmla="*/ 14 h 300"/>
                <a:gd name="T32" fmla="*/ 198 w 240"/>
                <a:gd name="T33" fmla="*/ 14 h 300"/>
                <a:gd name="T34" fmla="*/ 198 w 240"/>
                <a:gd name="T35" fmla="*/ 196 h 300"/>
                <a:gd name="T36" fmla="*/ 136 w 240"/>
                <a:gd name="T37" fmla="*/ 196 h 300"/>
                <a:gd name="T38" fmla="*/ 136 w 240"/>
                <a:gd name="T39" fmla="*/ 260 h 300"/>
                <a:gd name="T40" fmla="*/ 16 w 240"/>
                <a:gd name="T41" fmla="*/ 260 h 300"/>
                <a:gd name="T42" fmla="*/ 224 w 240"/>
                <a:gd name="T43" fmla="*/ 286 h 300"/>
                <a:gd name="T44" fmla="*/ 42 w 240"/>
                <a:gd name="T45" fmla="*/ 286 h 300"/>
                <a:gd name="T46" fmla="*/ 42 w 240"/>
                <a:gd name="T47" fmla="*/ 274 h 300"/>
                <a:gd name="T48" fmla="*/ 142 w 240"/>
                <a:gd name="T49" fmla="*/ 274 h 300"/>
                <a:gd name="T50" fmla="*/ 214 w 240"/>
                <a:gd name="T51" fmla="*/ 204 h 300"/>
                <a:gd name="T52" fmla="*/ 214 w 240"/>
                <a:gd name="T53" fmla="*/ 40 h 300"/>
                <a:gd name="T54" fmla="*/ 224 w 240"/>
                <a:gd name="T55" fmla="*/ 40 h 300"/>
                <a:gd name="T56" fmla="*/ 224 w 240"/>
                <a:gd name="T57" fmla="*/ 286 h 300"/>
                <a:gd name="T58" fmla="*/ 172 w 240"/>
                <a:gd name="T59" fmla="*/ 86 h 300"/>
                <a:gd name="T60" fmla="*/ 42 w 240"/>
                <a:gd name="T61" fmla="*/ 86 h 300"/>
                <a:gd name="T62" fmla="*/ 42 w 240"/>
                <a:gd name="T63" fmla="*/ 104 h 300"/>
                <a:gd name="T64" fmla="*/ 172 w 240"/>
                <a:gd name="T65" fmla="*/ 104 h 300"/>
                <a:gd name="T66" fmla="*/ 172 w 240"/>
                <a:gd name="T67" fmla="*/ 86 h 300"/>
                <a:gd name="T68" fmla="*/ 42 w 240"/>
                <a:gd name="T69" fmla="*/ 178 h 300"/>
                <a:gd name="T70" fmla="*/ 106 w 240"/>
                <a:gd name="T71" fmla="*/ 178 h 300"/>
                <a:gd name="T72" fmla="*/ 106 w 240"/>
                <a:gd name="T73" fmla="*/ 160 h 300"/>
                <a:gd name="T74" fmla="*/ 42 w 240"/>
                <a:gd name="T75" fmla="*/ 160 h 300"/>
                <a:gd name="T76" fmla="*/ 42 w 240"/>
                <a:gd name="T77" fmla="*/ 178 h 300"/>
                <a:gd name="T78" fmla="*/ 172 w 240"/>
                <a:gd name="T79" fmla="*/ 124 h 300"/>
                <a:gd name="T80" fmla="*/ 42 w 240"/>
                <a:gd name="T81" fmla="*/ 124 h 300"/>
                <a:gd name="T82" fmla="*/ 42 w 240"/>
                <a:gd name="T83" fmla="*/ 142 h 300"/>
                <a:gd name="T84" fmla="*/ 172 w 240"/>
                <a:gd name="T85" fmla="*/ 142 h 300"/>
                <a:gd name="T86" fmla="*/ 172 w 240"/>
                <a:gd name="T87" fmla="*/ 1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0" h="300">
                  <a:moveTo>
                    <a:pt x="172" y="50"/>
                  </a:moveTo>
                  <a:lnTo>
                    <a:pt x="42" y="50"/>
                  </a:lnTo>
                  <a:lnTo>
                    <a:pt x="42" y="68"/>
                  </a:lnTo>
                  <a:lnTo>
                    <a:pt x="172" y="68"/>
                  </a:lnTo>
                  <a:lnTo>
                    <a:pt x="172" y="50"/>
                  </a:lnTo>
                  <a:close/>
                  <a:moveTo>
                    <a:pt x="214" y="26"/>
                  </a:moveTo>
                  <a:lnTo>
                    <a:pt x="214" y="0"/>
                  </a:lnTo>
                  <a:lnTo>
                    <a:pt x="0" y="0"/>
                  </a:lnTo>
                  <a:lnTo>
                    <a:pt x="0" y="274"/>
                  </a:lnTo>
                  <a:lnTo>
                    <a:pt x="26" y="274"/>
                  </a:lnTo>
                  <a:lnTo>
                    <a:pt x="26" y="300"/>
                  </a:lnTo>
                  <a:lnTo>
                    <a:pt x="240" y="300"/>
                  </a:lnTo>
                  <a:lnTo>
                    <a:pt x="240" y="26"/>
                  </a:lnTo>
                  <a:lnTo>
                    <a:pt x="214" y="26"/>
                  </a:lnTo>
                  <a:close/>
                  <a:moveTo>
                    <a:pt x="16" y="260"/>
                  </a:moveTo>
                  <a:lnTo>
                    <a:pt x="16" y="14"/>
                  </a:lnTo>
                  <a:lnTo>
                    <a:pt x="198" y="14"/>
                  </a:lnTo>
                  <a:lnTo>
                    <a:pt x="198" y="196"/>
                  </a:lnTo>
                  <a:lnTo>
                    <a:pt x="136" y="196"/>
                  </a:lnTo>
                  <a:lnTo>
                    <a:pt x="136" y="260"/>
                  </a:lnTo>
                  <a:lnTo>
                    <a:pt x="16" y="260"/>
                  </a:lnTo>
                  <a:close/>
                  <a:moveTo>
                    <a:pt x="224" y="286"/>
                  </a:moveTo>
                  <a:lnTo>
                    <a:pt x="42" y="286"/>
                  </a:lnTo>
                  <a:lnTo>
                    <a:pt x="42" y="274"/>
                  </a:lnTo>
                  <a:lnTo>
                    <a:pt x="142" y="274"/>
                  </a:lnTo>
                  <a:lnTo>
                    <a:pt x="214" y="204"/>
                  </a:lnTo>
                  <a:lnTo>
                    <a:pt x="214" y="40"/>
                  </a:lnTo>
                  <a:lnTo>
                    <a:pt x="224" y="40"/>
                  </a:lnTo>
                  <a:lnTo>
                    <a:pt x="224" y="286"/>
                  </a:lnTo>
                  <a:close/>
                  <a:moveTo>
                    <a:pt x="172" y="86"/>
                  </a:moveTo>
                  <a:lnTo>
                    <a:pt x="42" y="86"/>
                  </a:lnTo>
                  <a:lnTo>
                    <a:pt x="42" y="104"/>
                  </a:lnTo>
                  <a:lnTo>
                    <a:pt x="172" y="104"/>
                  </a:lnTo>
                  <a:lnTo>
                    <a:pt x="172" y="86"/>
                  </a:lnTo>
                  <a:close/>
                  <a:moveTo>
                    <a:pt x="42" y="178"/>
                  </a:moveTo>
                  <a:lnTo>
                    <a:pt x="106" y="178"/>
                  </a:lnTo>
                  <a:lnTo>
                    <a:pt x="106" y="160"/>
                  </a:lnTo>
                  <a:lnTo>
                    <a:pt x="42" y="160"/>
                  </a:lnTo>
                  <a:lnTo>
                    <a:pt x="42" y="178"/>
                  </a:lnTo>
                  <a:close/>
                  <a:moveTo>
                    <a:pt x="172" y="124"/>
                  </a:moveTo>
                  <a:lnTo>
                    <a:pt x="42" y="124"/>
                  </a:lnTo>
                  <a:lnTo>
                    <a:pt x="42" y="142"/>
                  </a:lnTo>
                  <a:lnTo>
                    <a:pt x="172" y="142"/>
                  </a:lnTo>
                  <a:lnTo>
                    <a:pt x="172" y="1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幼圆" panose="02010509060101010101" pitchFamily="49" charset="-122"/>
              </a:endParaRPr>
            </a:p>
          </p:txBody>
        </p:sp>
      </p:grpSp>
      <p:grpSp>
        <p:nvGrpSpPr>
          <p:cNvPr id="87" name="组合 86">
            <a:extLst>
              <a:ext uri="{FF2B5EF4-FFF2-40B4-BE49-F238E27FC236}">
                <a16:creationId xmlns:a16="http://schemas.microsoft.com/office/drawing/2014/main" xmlns="" id="{D53AACF0-BB03-4321-BC78-816676F877F4}"/>
              </a:ext>
            </a:extLst>
          </p:cNvPr>
          <p:cNvGrpSpPr/>
          <p:nvPr/>
        </p:nvGrpSpPr>
        <p:grpSpPr>
          <a:xfrm>
            <a:off x="8739189" y="3295650"/>
            <a:ext cx="987425" cy="1416050"/>
            <a:chOff x="8739189" y="3295650"/>
            <a:chExt cx="987425" cy="1416050"/>
          </a:xfrm>
        </p:grpSpPr>
        <p:sp>
          <p:nvSpPr>
            <p:cNvPr id="88" name="Freeform 353">
              <a:extLst>
                <a:ext uri="{FF2B5EF4-FFF2-40B4-BE49-F238E27FC236}">
                  <a16:creationId xmlns:a16="http://schemas.microsoft.com/office/drawing/2014/main" xmlns="" id="{897AF11C-2DEE-4D30-9CF1-8B7B3C02D0DC}"/>
                </a:ext>
              </a:extLst>
            </p:cNvPr>
            <p:cNvSpPr/>
            <p:nvPr/>
          </p:nvSpPr>
          <p:spPr bwMode="auto">
            <a:xfrm>
              <a:off x="8739189" y="3295650"/>
              <a:ext cx="987425" cy="1130300"/>
            </a:xfrm>
            <a:custGeom>
              <a:avLst/>
              <a:gdLst>
                <a:gd name="T0" fmla="*/ 256 w 311"/>
                <a:gd name="T1" fmla="*/ 256 h 356"/>
                <a:gd name="T2" fmla="*/ 156 w 311"/>
                <a:gd name="T3" fmla="*/ 356 h 356"/>
                <a:gd name="T4" fmla="*/ 56 w 311"/>
                <a:gd name="T5" fmla="*/ 256 h 356"/>
                <a:gd name="T6" fmla="*/ 56 w 311"/>
                <a:gd name="T7" fmla="*/ 56 h 356"/>
                <a:gd name="T8" fmla="*/ 256 w 311"/>
                <a:gd name="T9" fmla="*/ 56 h 356"/>
                <a:gd name="T10" fmla="*/ 256 w 311"/>
                <a:gd name="T11" fmla="*/ 2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1" h="356">
                  <a:moveTo>
                    <a:pt x="256" y="256"/>
                  </a:moveTo>
                  <a:cubicBezTo>
                    <a:pt x="156" y="356"/>
                    <a:pt x="156" y="356"/>
                    <a:pt x="156" y="356"/>
                  </a:cubicBezTo>
                  <a:cubicBezTo>
                    <a:pt x="56" y="256"/>
                    <a:pt x="56" y="256"/>
                    <a:pt x="56" y="256"/>
                  </a:cubicBezTo>
                  <a:cubicBezTo>
                    <a:pt x="0" y="201"/>
                    <a:pt x="0" y="111"/>
                    <a:pt x="56" y="56"/>
                  </a:cubicBezTo>
                  <a:cubicBezTo>
                    <a:pt x="111" y="0"/>
                    <a:pt x="201" y="0"/>
                    <a:pt x="256" y="56"/>
                  </a:cubicBezTo>
                  <a:cubicBezTo>
                    <a:pt x="311" y="111"/>
                    <a:pt x="311" y="201"/>
                    <a:pt x="256" y="25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幼圆" panose="02010509060101010101" pitchFamily="49" charset="-122"/>
              </a:endParaRPr>
            </a:p>
          </p:txBody>
        </p:sp>
        <p:sp>
          <p:nvSpPr>
            <p:cNvPr id="89" name="Freeform 354">
              <a:extLst>
                <a:ext uri="{FF2B5EF4-FFF2-40B4-BE49-F238E27FC236}">
                  <a16:creationId xmlns:a16="http://schemas.microsoft.com/office/drawing/2014/main" xmlns="" id="{D3CAA311-609C-4688-A316-6DBB8F7EAD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02739" y="4413250"/>
              <a:ext cx="60325" cy="298450"/>
            </a:xfrm>
            <a:custGeom>
              <a:avLst/>
              <a:gdLst>
                <a:gd name="T0" fmla="*/ 10 w 19"/>
                <a:gd name="T1" fmla="*/ 38 h 94"/>
                <a:gd name="T2" fmla="*/ 14 w 19"/>
                <a:gd name="T3" fmla="*/ 34 h 94"/>
                <a:gd name="T4" fmla="*/ 10 w 19"/>
                <a:gd name="T5" fmla="*/ 30 h 94"/>
                <a:gd name="T6" fmla="*/ 6 w 19"/>
                <a:gd name="T7" fmla="*/ 34 h 94"/>
                <a:gd name="T8" fmla="*/ 10 w 19"/>
                <a:gd name="T9" fmla="*/ 38 h 94"/>
                <a:gd name="T10" fmla="*/ 10 w 19"/>
                <a:gd name="T11" fmla="*/ 23 h 94"/>
                <a:gd name="T12" fmla="*/ 14 w 19"/>
                <a:gd name="T13" fmla="*/ 19 h 94"/>
                <a:gd name="T14" fmla="*/ 10 w 19"/>
                <a:gd name="T15" fmla="*/ 15 h 94"/>
                <a:gd name="T16" fmla="*/ 6 w 19"/>
                <a:gd name="T17" fmla="*/ 19 h 94"/>
                <a:gd name="T18" fmla="*/ 10 w 19"/>
                <a:gd name="T19" fmla="*/ 23 h 94"/>
                <a:gd name="T20" fmla="*/ 10 w 19"/>
                <a:gd name="T21" fmla="*/ 8 h 94"/>
                <a:gd name="T22" fmla="*/ 13 w 19"/>
                <a:gd name="T23" fmla="*/ 7 h 94"/>
                <a:gd name="T24" fmla="*/ 14 w 19"/>
                <a:gd name="T25" fmla="*/ 4 h 94"/>
                <a:gd name="T26" fmla="*/ 13 w 19"/>
                <a:gd name="T27" fmla="*/ 2 h 94"/>
                <a:gd name="T28" fmla="*/ 7 w 19"/>
                <a:gd name="T29" fmla="*/ 2 h 94"/>
                <a:gd name="T30" fmla="*/ 6 w 19"/>
                <a:gd name="T31" fmla="*/ 4 h 94"/>
                <a:gd name="T32" fmla="*/ 7 w 19"/>
                <a:gd name="T33" fmla="*/ 7 h 94"/>
                <a:gd name="T34" fmla="*/ 10 w 19"/>
                <a:gd name="T35" fmla="*/ 8 h 94"/>
                <a:gd name="T36" fmla="*/ 10 w 19"/>
                <a:gd name="T37" fmla="*/ 68 h 94"/>
                <a:gd name="T38" fmla="*/ 14 w 19"/>
                <a:gd name="T39" fmla="*/ 64 h 94"/>
                <a:gd name="T40" fmla="*/ 10 w 19"/>
                <a:gd name="T41" fmla="*/ 60 h 94"/>
                <a:gd name="T42" fmla="*/ 6 w 19"/>
                <a:gd name="T43" fmla="*/ 64 h 94"/>
                <a:gd name="T44" fmla="*/ 10 w 19"/>
                <a:gd name="T45" fmla="*/ 68 h 94"/>
                <a:gd name="T46" fmla="*/ 10 w 19"/>
                <a:gd name="T47" fmla="*/ 53 h 94"/>
                <a:gd name="T48" fmla="*/ 14 w 19"/>
                <a:gd name="T49" fmla="*/ 49 h 94"/>
                <a:gd name="T50" fmla="*/ 10 w 19"/>
                <a:gd name="T51" fmla="*/ 45 h 94"/>
                <a:gd name="T52" fmla="*/ 6 w 19"/>
                <a:gd name="T53" fmla="*/ 49 h 94"/>
                <a:gd name="T54" fmla="*/ 10 w 19"/>
                <a:gd name="T55" fmla="*/ 53 h 94"/>
                <a:gd name="T56" fmla="*/ 10 w 19"/>
                <a:gd name="T57" fmla="*/ 75 h 94"/>
                <a:gd name="T58" fmla="*/ 0 w 19"/>
                <a:gd name="T59" fmla="*/ 85 h 94"/>
                <a:gd name="T60" fmla="*/ 10 w 19"/>
                <a:gd name="T61" fmla="*/ 94 h 94"/>
                <a:gd name="T62" fmla="*/ 19 w 19"/>
                <a:gd name="T63" fmla="*/ 85 h 94"/>
                <a:gd name="T64" fmla="*/ 10 w 19"/>
                <a:gd name="T65" fmla="*/ 7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" h="94">
                  <a:moveTo>
                    <a:pt x="10" y="38"/>
                  </a:moveTo>
                  <a:cubicBezTo>
                    <a:pt x="12" y="38"/>
                    <a:pt x="14" y="36"/>
                    <a:pt x="14" y="34"/>
                  </a:cubicBezTo>
                  <a:cubicBezTo>
                    <a:pt x="14" y="32"/>
                    <a:pt x="12" y="30"/>
                    <a:pt x="10" y="30"/>
                  </a:cubicBezTo>
                  <a:cubicBezTo>
                    <a:pt x="8" y="30"/>
                    <a:pt x="6" y="32"/>
                    <a:pt x="6" y="34"/>
                  </a:cubicBezTo>
                  <a:cubicBezTo>
                    <a:pt x="6" y="36"/>
                    <a:pt x="8" y="38"/>
                    <a:pt x="10" y="38"/>
                  </a:cubicBezTo>
                  <a:close/>
                  <a:moveTo>
                    <a:pt x="10" y="23"/>
                  </a:moveTo>
                  <a:cubicBezTo>
                    <a:pt x="12" y="23"/>
                    <a:pt x="14" y="22"/>
                    <a:pt x="14" y="19"/>
                  </a:cubicBezTo>
                  <a:cubicBezTo>
                    <a:pt x="14" y="17"/>
                    <a:pt x="12" y="15"/>
                    <a:pt x="10" y="15"/>
                  </a:cubicBezTo>
                  <a:cubicBezTo>
                    <a:pt x="8" y="15"/>
                    <a:pt x="6" y="17"/>
                    <a:pt x="6" y="19"/>
                  </a:cubicBezTo>
                  <a:cubicBezTo>
                    <a:pt x="6" y="22"/>
                    <a:pt x="8" y="23"/>
                    <a:pt x="10" y="23"/>
                  </a:cubicBezTo>
                  <a:close/>
                  <a:moveTo>
                    <a:pt x="10" y="8"/>
                  </a:moveTo>
                  <a:cubicBezTo>
                    <a:pt x="11" y="8"/>
                    <a:pt x="12" y="8"/>
                    <a:pt x="13" y="7"/>
                  </a:cubicBezTo>
                  <a:cubicBezTo>
                    <a:pt x="13" y="6"/>
                    <a:pt x="14" y="5"/>
                    <a:pt x="14" y="4"/>
                  </a:cubicBezTo>
                  <a:cubicBezTo>
                    <a:pt x="14" y="3"/>
                    <a:pt x="13" y="2"/>
                    <a:pt x="13" y="2"/>
                  </a:cubicBezTo>
                  <a:cubicBezTo>
                    <a:pt x="11" y="0"/>
                    <a:pt x="8" y="0"/>
                    <a:pt x="7" y="2"/>
                  </a:cubicBezTo>
                  <a:cubicBezTo>
                    <a:pt x="6" y="2"/>
                    <a:pt x="6" y="3"/>
                    <a:pt x="6" y="4"/>
                  </a:cubicBezTo>
                  <a:cubicBezTo>
                    <a:pt x="6" y="5"/>
                    <a:pt x="6" y="6"/>
                    <a:pt x="7" y="7"/>
                  </a:cubicBezTo>
                  <a:cubicBezTo>
                    <a:pt x="8" y="8"/>
                    <a:pt x="9" y="8"/>
                    <a:pt x="10" y="8"/>
                  </a:cubicBezTo>
                  <a:close/>
                  <a:moveTo>
                    <a:pt x="10" y="68"/>
                  </a:moveTo>
                  <a:cubicBezTo>
                    <a:pt x="12" y="68"/>
                    <a:pt x="14" y="66"/>
                    <a:pt x="14" y="64"/>
                  </a:cubicBezTo>
                  <a:cubicBezTo>
                    <a:pt x="14" y="62"/>
                    <a:pt x="12" y="60"/>
                    <a:pt x="10" y="60"/>
                  </a:cubicBezTo>
                  <a:cubicBezTo>
                    <a:pt x="8" y="60"/>
                    <a:pt x="6" y="62"/>
                    <a:pt x="6" y="64"/>
                  </a:cubicBezTo>
                  <a:cubicBezTo>
                    <a:pt x="6" y="66"/>
                    <a:pt x="8" y="68"/>
                    <a:pt x="10" y="68"/>
                  </a:cubicBezTo>
                  <a:close/>
                  <a:moveTo>
                    <a:pt x="10" y="53"/>
                  </a:moveTo>
                  <a:cubicBezTo>
                    <a:pt x="12" y="53"/>
                    <a:pt x="14" y="51"/>
                    <a:pt x="14" y="49"/>
                  </a:cubicBezTo>
                  <a:cubicBezTo>
                    <a:pt x="14" y="47"/>
                    <a:pt x="12" y="45"/>
                    <a:pt x="10" y="45"/>
                  </a:cubicBezTo>
                  <a:cubicBezTo>
                    <a:pt x="8" y="45"/>
                    <a:pt x="6" y="47"/>
                    <a:pt x="6" y="49"/>
                  </a:cubicBezTo>
                  <a:cubicBezTo>
                    <a:pt x="6" y="51"/>
                    <a:pt x="8" y="53"/>
                    <a:pt x="10" y="53"/>
                  </a:cubicBezTo>
                  <a:close/>
                  <a:moveTo>
                    <a:pt x="10" y="75"/>
                  </a:moveTo>
                  <a:cubicBezTo>
                    <a:pt x="4" y="75"/>
                    <a:pt x="0" y="79"/>
                    <a:pt x="0" y="85"/>
                  </a:cubicBezTo>
                  <a:cubicBezTo>
                    <a:pt x="0" y="90"/>
                    <a:pt x="4" y="94"/>
                    <a:pt x="10" y="94"/>
                  </a:cubicBezTo>
                  <a:cubicBezTo>
                    <a:pt x="15" y="94"/>
                    <a:pt x="19" y="90"/>
                    <a:pt x="19" y="85"/>
                  </a:cubicBezTo>
                  <a:cubicBezTo>
                    <a:pt x="19" y="79"/>
                    <a:pt x="15" y="75"/>
                    <a:pt x="10" y="7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幼圆" panose="02010509060101010101" pitchFamily="49" charset="-122"/>
              </a:endParaRPr>
            </a:p>
          </p:txBody>
        </p:sp>
        <p:sp>
          <p:nvSpPr>
            <p:cNvPr id="90" name="Freeform 355">
              <a:extLst>
                <a:ext uri="{FF2B5EF4-FFF2-40B4-BE49-F238E27FC236}">
                  <a16:creationId xmlns:a16="http://schemas.microsoft.com/office/drawing/2014/main" xmlns="" id="{7FEF02A8-3711-4293-BDB8-8D0A8930F7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99539" y="3556000"/>
              <a:ext cx="466725" cy="520700"/>
            </a:xfrm>
            <a:custGeom>
              <a:avLst/>
              <a:gdLst>
                <a:gd name="T0" fmla="*/ 80 w 147"/>
                <a:gd name="T1" fmla="*/ 91 h 164"/>
                <a:gd name="T2" fmla="*/ 80 w 147"/>
                <a:gd name="T3" fmla="*/ 90 h 164"/>
                <a:gd name="T4" fmla="*/ 80 w 147"/>
                <a:gd name="T5" fmla="*/ 57 h 164"/>
                <a:gd name="T6" fmla="*/ 74 w 147"/>
                <a:gd name="T7" fmla="*/ 51 h 164"/>
                <a:gd name="T8" fmla="*/ 67 w 147"/>
                <a:gd name="T9" fmla="*/ 57 h 164"/>
                <a:gd name="T10" fmla="*/ 67 w 147"/>
                <a:gd name="T11" fmla="*/ 90 h 164"/>
                <a:gd name="T12" fmla="*/ 74 w 147"/>
                <a:gd name="T13" fmla="*/ 97 h 164"/>
                <a:gd name="T14" fmla="*/ 75 w 147"/>
                <a:gd name="T15" fmla="*/ 97 h 164"/>
                <a:gd name="T16" fmla="*/ 104 w 147"/>
                <a:gd name="T17" fmla="*/ 126 h 164"/>
                <a:gd name="T18" fmla="*/ 107 w 147"/>
                <a:gd name="T19" fmla="*/ 127 h 164"/>
                <a:gd name="T20" fmla="*/ 110 w 147"/>
                <a:gd name="T21" fmla="*/ 126 h 164"/>
                <a:gd name="T22" fmla="*/ 110 w 147"/>
                <a:gd name="T23" fmla="*/ 121 h 164"/>
                <a:gd name="T24" fmla="*/ 80 w 147"/>
                <a:gd name="T25" fmla="*/ 91 h 164"/>
                <a:gd name="T26" fmla="*/ 119 w 147"/>
                <a:gd name="T27" fmla="*/ 32 h 164"/>
                <a:gd name="T28" fmla="*/ 124 w 147"/>
                <a:gd name="T29" fmla="*/ 25 h 164"/>
                <a:gd name="T30" fmla="*/ 125 w 147"/>
                <a:gd name="T31" fmla="*/ 26 h 164"/>
                <a:gd name="T32" fmla="*/ 129 w 147"/>
                <a:gd name="T33" fmla="*/ 27 h 164"/>
                <a:gd name="T34" fmla="*/ 132 w 147"/>
                <a:gd name="T35" fmla="*/ 24 h 164"/>
                <a:gd name="T36" fmla="*/ 135 w 147"/>
                <a:gd name="T37" fmla="*/ 19 h 164"/>
                <a:gd name="T38" fmla="*/ 133 w 147"/>
                <a:gd name="T39" fmla="*/ 13 h 164"/>
                <a:gd name="T40" fmla="*/ 112 w 147"/>
                <a:gd name="T41" fmla="*/ 1 h 164"/>
                <a:gd name="T42" fmla="*/ 106 w 147"/>
                <a:gd name="T43" fmla="*/ 2 h 164"/>
                <a:gd name="T44" fmla="*/ 103 w 147"/>
                <a:gd name="T45" fmla="*/ 8 h 164"/>
                <a:gd name="T46" fmla="*/ 103 w 147"/>
                <a:gd name="T47" fmla="*/ 11 h 164"/>
                <a:gd name="T48" fmla="*/ 105 w 147"/>
                <a:gd name="T49" fmla="*/ 14 h 164"/>
                <a:gd name="T50" fmla="*/ 106 w 147"/>
                <a:gd name="T51" fmla="*/ 15 h 164"/>
                <a:gd name="T52" fmla="*/ 102 w 147"/>
                <a:gd name="T53" fmla="*/ 22 h 164"/>
                <a:gd name="T54" fmla="*/ 74 w 147"/>
                <a:gd name="T55" fmla="*/ 16 h 164"/>
                <a:gd name="T56" fmla="*/ 45 w 147"/>
                <a:gd name="T57" fmla="*/ 22 h 164"/>
                <a:gd name="T58" fmla="*/ 41 w 147"/>
                <a:gd name="T59" fmla="*/ 15 h 164"/>
                <a:gd name="T60" fmla="*/ 43 w 147"/>
                <a:gd name="T61" fmla="*/ 14 h 164"/>
                <a:gd name="T62" fmla="*/ 45 w 147"/>
                <a:gd name="T63" fmla="*/ 11 h 164"/>
                <a:gd name="T64" fmla="*/ 44 w 147"/>
                <a:gd name="T65" fmla="*/ 8 h 164"/>
                <a:gd name="T66" fmla="*/ 41 w 147"/>
                <a:gd name="T67" fmla="*/ 2 h 164"/>
                <a:gd name="T68" fmla="*/ 35 w 147"/>
                <a:gd name="T69" fmla="*/ 1 h 164"/>
                <a:gd name="T70" fmla="*/ 14 w 147"/>
                <a:gd name="T71" fmla="*/ 13 h 164"/>
                <a:gd name="T72" fmla="*/ 13 w 147"/>
                <a:gd name="T73" fmla="*/ 19 h 164"/>
                <a:gd name="T74" fmla="*/ 16 w 147"/>
                <a:gd name="T75" fmla="*/ 24 h 164"/>
                <a:gd name="T76" fmla="*/ 19 w 147"/>
                <a:gd name="T77" fmla="*/ 27 h 164"/>
                <a:gd name="T78" fmla="*/ 22 w 147"/>
                <a:gd name="T79" fmla="*/ 26 h 164"/>
                <a:gd name="T80" fmla="*/ 24 w 147"/>
                <a:gd name="T81" fmla="*/ 25 h 164"/>
                <a:gd name="T82" fmla="*/ 28 w 147"/>
                <a:gd name="T83" fmla="*/ 32 h 164"/>
                <a:gd name="T84" fmla="*/ 0 w 147"/>
                <a:gd name="T85" fmla="*/ 90 h 164"/>
                <a:gd name="T86" fmla="*/ 74 w 147"/>
                <a:gd name="T87" fmla="*/ 164 h 164"/>
                <a:gd name="T88" fmla="*/ 147 w 147"/>
                <a:gd name="T89" fmla="*/ 90 h 164"/>
                <a:gd name="T90" fmla="*/ 119 w 147"/>
                <a:gd name="T91" fmla="*/ 32 h 164"/>
                <a:gd name="T92" fmla="*/ 74 w 147"/>
                <a:gd name="T93" fmla="*/ 150 h 164"/>
                <a:gd name="T94" fmla="*/ 14 w 147"/>
                <a:gd name="T95" fmla="*/ 90 h 164"/>
                <a:gd name="T96" fmla="*/ 74 w 147"/>
                <a:gd name="T97" fmla="*/ 31 h 164"/>
                <a:gd name="T98" fmla="*/ 133 w 147"/>
                <a:gd name="T99" fmla="*/ 90 h 164"/>
                <a:gd name="T100" fmla="*/ 74 w 147"/>
                <a:gd name="T101" fmla="*/ 15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7" h="164">
                  <a:moveTo>
                    <a:pt x="80" y="91"/>
                  </a:moveTo>
                  <a:cubicBezTo>
                    <a:pt x="80" y="91"/>
                    <a:pt x="80" y="91"/>
                    <a:pt x="80" y="90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80" y="53"/>
                    <a:pt x="77" y="51"/>
                    <a:pt x="74" y="51"/>
                  </a:cubicBezTo>
                  <a:cubicBezTo>
                    <a:pt x="70" y="51"/>
                    <a:pt x="67" y="53"/>
                    <a:pt x="67" y="57"/>
                  </a:cubicBezTo>
                  <a:cubicBezTo>
                    <a:pt x="67" y="90"/>
                    <a:pt x="67" y="90"/>
                    <a:pt x="67" y="90"/>
                  </a:cubicBezTo>
                  <a:cubicBezTo>
                    <a:pt x="67" y="94"/>
                    <a:pt x="70" y="97"/>
                    <a:pt x="74" y="97"/>
                  </a:cubicBezTo>
                  <a:cubicBezTo>
                    <a:pt x="74" y="97"/>
                    <a:pt x="74" y="97"/>
                    <a:pt x="75" y="97"/>
                  </a:cubicBezTo>
                  <a:cubicBezTo>
                    <a:pt x="104" y="126"/>
                    <a:pt x="104" y="126"/>
                    <a:pt x="104" y="126"/>
                  </a:cubicBezTo>
                  <a:cubicBezTo>
                    <a:pt x="105" y="127"/>
                    <a:pt x="106" y="127"/>
                    <a:pt x="107" y="127"/>
                  </a:cubicBezTo>
                  <a:cubicBezTo>
                    <a:pt x="108" y="127"/>
                    <a:pt x="109" y="127"/>
                    <a:pt x="110" y="126"/>
                  </a:cubicBezTo>
                  <a:cubicBezTo>
                    <a:pt x="111" y="125"/>
                    <a:pt x="111" y="122"/>
                    <a:pt x="110" y="121"/>
                  </a:cubicBezTo>
                  <a:lnTo>
                    <a:pt x="80" y="91"/>
                  </a:lnTo>
                  <a:close/>
                  <a:moveTo>
                    <a:pt x="119" y="32"/>
                  </a:moveTo>
                  <a:cubicBezTo>
                    <a:pt x="124" y="25"/>
                    <a:pt x="124" y="25"/>
                    <a:pt x="124" y="25"/>
                  </a:cubicBezTo>
                  <a:cubicBezTo>
                    <a:pt x="125" y="26"/>
                    <a:pt x="125" y="26"/>
                    <a:pt x="125" y="26"/>
                  </a:cubicBezTo>
                  <a:cubicBezTo>
                    <a:pt x="126" y="27"/>
                    <a:pt x="128" y="27"/>
                    <a:pt x="129" y="27"/>
                  </a:cubicBezTo>
                  <a:cubicBezTo>
                    <a:pt x="130" y="26"/>
                    <a:pt x="131" y="26"/>
                    <a:pt x="132" y="24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6" y="17"/>
                    <a:pt x="135" y="14"/>
                    <a:pt x="133" y="13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0" y="0"/>
                    <a:pt x="107" y="0"/>
                    <a:pt x="106" y="2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2" y="9"/>
                    <a:pt x="102" y="10"/>
                    <a:pt x="103" y="11"/>
                  </a:cubicBezTo>
                  <a:cubicBezTo>
                    <a:pt x="103" y="12"/>
                    <a:pt x="104" y="13"/>
                    <a:pt x="105" y="14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93" y="18"/>
                    <a:pt x="84" y="16"/>
                    <a:pt x="74" y="16"/>
                  </a:cubicBezTo>
                  <a:cubicBezTo>
                    <a:pt x="64" y="16"/>
                    <a:pt x="54" y="18"/>
                    <a:pt x="45" y="22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4" y="13"/>
                    <a:pt x="45" y="12"/>
                    <a:pt x="45" y="11"/>
                  </a:cubicBezTo>
                  <a:cubicBezTo>
                    <a:pt x="45" y="10"/>
                    <a:pt x="45" y="9"/>
                    <a:pt x="44" y="8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0" y="0"/>
                    <a:pt x="37" y="0"/>
                    <a:pt x="35" y="1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2" y="14"/>
                    <a:pt x="11" y="17"/>
                    <a:pt x="13" y="19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6"/>
                    <a:pt x="17" y="26"/>
                    <a:pt x="19" y="27"/>
                  </a:cubicBezTo>
                  <a:cubicBezTo>
                    <a:pt x="20" y="27"/>
                    <a:pt x="21" y="27"/>
                    <a:pt x="22" y="26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11" y="46"/>
                    <a:pt x="0" y="67"/>
                    <a:pt x="0" y="90"/>
                  </a:cubicBezTo>
                  <a:cubicBezTo>
                    <a:pt x="0" y="131"/>
                    <a:pt x="33" y="164"/>
                    <a:pt x="74" y="164"/>
                  </a:cubicBezTo>
                  <a:cubicBezTo>
                    <a:pt x="114" y="164"/>
                    <a:pt x="147" y="131"/>
                    <a:pt x="147" y="90"/>
                  </a:cubicBezTo>
                  <a:cubicBezTo>
                    <a:pt x="147" y="67"/>
                    <a:pt x="137" y="46"/>
                    <a:pt x="119" y="32"/>
                  </a:cubicBezTo>
                  <a:close/>
                  <a:moveTo>
                    <a:pt x="74" y="150"/>
                  </a:moveTo>
                  <a:cubicBezTo>
                    <a:pt x="41" y="150"/>
                    <a:pt x="14" y="123"/>
                    <a:pt x="14" y="90"/>
                  </a:cubicBezTo>
                  <a:cubicBezTo>
                    <a:pt x="14" y="57"/>
                    <a:pt x="41" y="31"/>
                    <a:pt x="74" y="31"/>
                  </a:cubicBezTo>
                  <a:cubicBezTo>
                    <a:pt x="107" y="31"/>
                    <a:pt x="133" y="57"/>
                    <a:pt x="133" y="90"/>
                  </a:cubicBezTo>
                  <a:cubicBezTo>
                    <a:pt x="133" y="123"/>
                    <a:pt x="107" y="150"/>
                    <a:pt x="74" y="1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幼圆" panose="02010509060101010101" pitchFamily="49" charset="-122"/>
              </a:endParaRPr>
            </a:p>
          </p:txBody>
        </p:sp>
      </p:grpSp>
      <p:sp>
        <p:nvSpPr>
          <p:cNvPr id="91" name="矩形 90">
            <a:extLst>
              <a:ext uri="{FF2B5EF4-FFF2-40B4-BE49-F238E27FC236}">
                <a16:creationId xmlns:a16="http://schemas.microsoft.com/office/drawing/2014/main" xmlns="" id="{66119D9E-9A83-45A5-93DD-1E964A7C9571}"/>
              </a:ext>
            </a:extLst>
          </p:cNvPr>
          <p:cNvSpPr/>
          <p:nvPr/>
        </p:nvSpPr>
        <p:spPr>
          <a:xfrm>
            <a:off x="2178902" y="4992290"/>
            <a:ext cx="1912821" cy="11541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1">
                    <a:lumMod val="50000"/>
                  </a:schemeClr>
                </a:solidFill>
                <a:ea typeface="幼圆" panose="02010509060101010101" pitchFamily="49" charset="-122"/>
              </a:rPr>
              <a:t>点击此处添加文字</a:t>
            </a:r>
            <a:endParaRPr lang="en-US" altLang="zh-CN" sz="1400" b="1" dirty="0">
              <a:solidFill>
                <a:schemeClr val="accent1">
                  <a:lumMod val="50000"/>
                </a:schemeClr>
              </a:solidFill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。</a:t>
            </a:r>
            <a:endParaRPr lang="zh-CN" altLang="en-US" sz="1100" dirty="0">
              <a:ea typeface="幼圆" panose="02010509060101010101" pitchFamily="49" charset="-122"/>
            </a:endParaRPr>
          </a:p>
        </p:txBody>
      </p:sp>
      <p:sp>
        <p:nvSpPr>
          <p:cNvPr id="92" name="矩形 91">
            <a:extLst>
              <a:ext uri="{FF2B5EF4-FFF2-40B4-BE49-F238E27FC236}">
                <a16:creationId xmlns:a16="http://schemas.microsoft.com/office/drawing/2014/main" xmlns="" id="{10115CB8-0FDE-4107-B800-93D06062CE43}"/>
              </a:ext>
            </a:extLst>
          </p:cNvPr>
          <p:cNvSpPr/>
          <p:nvPr/>
        </p:nvSpPr>
        <p:spPr>
          <a:xfrm>
            <a:off x="3759661" y="3350501"/>
            <a:ext cx="1912821" cy="11541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2">
                    <a:lumMod val="50000"/>
                  </a:schemeClr>
                </a:solidFill>
                <a:ea typeface="幼圆" panose="02010509060101010101" pitchFamily="49" charset="-122"/>
              </a:rPr>
              <a:t>点击此处添加文字</a:t>
            </a:r>
            <a:endParaRPr lang="en-US" altLang="zh-CN" sz="1400" b="1" dirty="0">
              <a:solidFill>
                <a:schemeClr val="accent2">
                  <a:lumMod val="50000"/>
                </a:schemeClr>
              </a:solidFill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。</a:t>
            </a:r>
            <a:endParaRPr lang="zh-CN" altLang="en-US" sz="1100" dirty="0">
              <a:ea typeface="幼圆" panose="02010509060101010101" pitchFamily="49" charset="-122"/>
            </a:endParaRPr>
          </a:p>
        </p:txBody>
      </p:sp>
      <p:sp>
        <p:nvSpPr>
          <p:cNvPr id="93" name="矩形 92">
            <a:extLst>
              <a:ext uri="{FF2B5EF4-FFF2-40B4-BE49-F238E27FC236}">
                <a16:creationId xmlns:a16="http://schemas.microsoft.com/office/drawing/2014/main" xmlns="" id="{B9907114-AC7E-4D36-AB37-E5989960881E}"/>
              </a:ext>
            </a:extLst>
          </p:cNvPr>
          <p:cNvSpPr/>
          <p:nvPr/>
        </p:nvSpPr>
        <p:spPr>
          <a:xfrm>
            <a:off x="5242777" y="4992290"/>
            <a:ext cx="1912821" cy="11541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3"/>
                </a:solidFill>
                <a:ea typeface="幼圆" panose="02010509060101010101" pitchFamily="49" charset="-122"/>
              </a:rPr>
              <a:t>点击此处添加文字</a:t>
            </a:r>
            <a:endParaRPr lang="en-US" altLang="zh-CN" sz="1400" b="1" dirty="0">
              <a:solidFill>
                <a:schemeClr val="accent3"/>
              </a:solidFill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。</a:t>
            </a:r>
            <a:endParaRPr lang="zh-CN" altLang="en-US" sz="1100" dirty="0">
              <a:ea typeface="幼圆" panose="02010509060101010101" pitchFamily="49" charset="-122"/>
            </a:endParaRPr>
          </a:p>
        </p:txBody>
      </p:sp>
      <p:sp>
        <p:nvSpPr>
          <p:cNvPr id="94" name="矩形 93">
            <a:extLst>
              <a:ext uri="{FF2B5EF4-FFF2-40B4-BE49-F238E27FC236}">
                <a16:creationId xmlns:a16="http://schemas.microsoft.com/office/drawing/2014/main" xmlns="" id="{1A00AFC7-6F81-413D-BF1E-DF6C5DA6FF5A}"/>
              </a:ext>
            </a:extLst>
          </p:cNvPr>
          <p:cNvSpPr/>
          <p:nvPr/>
        </p:nvSpPr>
        <p:spPr>
          <a:xfrm>
            <a:off x="6768311" y="3350501"/>
            <a:ext cx="1912821" cy="11541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4">
                    <a:lumMod val="50000"/>
                  </a:schemeClr>
                </a:solidFill>
                <a:ea typeface="幼圆" panose="02010509060101010101" pitchFamily="49" charset="-122"/>
              </a:rPr>
              <a:t>点击此处添加文字</a:t>
            </a:r>
            <a:endParaRPr lang="en-US" altLang="zh-CN" sz="1400" b="1" dirty="0">
              <a:solidFill>
                <a:schemeClr val="accent4">
                  <a:lumMod val="50000"/>
                </a:schemeClr>
              </a:solidFill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。</a:t>
            </a:r>
            <a:endParaRPr lang="zh-CN" altLang="en-US" sz="1100" dirty="0">
              <a:ea typeface="幼圆" panose="02010509060101010101" pitchFamily="49" charset="-122"/>
            </a:endParaRPr>
          </a:p>
        </p:txBody>
      </p:sp>
      <p:sp>
        <p:nvSpPr>
          <p:cNvPr id="95" name="矩形 94">
            <a:extLst>
              <a:ext uri="{FF2B5EF4-FFF2-40B4-BE49-F238E27FC236}">
                <a16:creationId xmlns:a16="http://schemas.microsoft.com/office/drawing/2014/main" xmlns="" id="{A06ABD3F-74D6-46BB-9C73-F118FEB1382C}"/>
              </a:ext>
            </a:extLst>
          </p:cNvPr>
          <p:cNvSpPr/>
          <p:nvPr/>
        </p:nvSpPr>
        <p:spPr>
          <a:xfrm>
            <a:off x="8306653" y="4992290"/>
            <a:ext cx="1912821" cy="11541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5"/>
                </a:solidFill>
                <a:ea typeface="幼圆" panose="02010509060101010101" pitchFamily="49" charset="-122"/>
              </a:rPr>
              <a:t>点击此处添加文字</a:t>
            </a:r>
            <a:endParaRPr lang="en-US" altLang="zh-CN" sz="1400" b="1" dirty="0">
              <a:solidFill>
                <a:schemeClr val="accent5"/>
              </a:solidFill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。</a:t>
            </a:r>
            <a:endParaRPr lang="zh-CN" altLang="en-US" sz="1100" dirty="0"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997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778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0" de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50" decel="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50" decel="100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50" de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50" decel="100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91" grpId="0"/>
      <p:bldP spid="92" grpId="0"/>
      <p:bldP spid="93" grpId="0"/>
      <p:bldP spid="94" grpId="0"/>
      <p:bldP spid="9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D28E3A7F-84C4-4FA3-A02E-D73F77B20F51}"/>
              </a:ext>
            </a:extLst>
          </p:cNvPr>
          <p:cNvSpPr/>
          <p:nvPr/>
        </p:nvSpPr>
        <p:spPr>
          <a:xfrm>
            <a:off x="4099300" y="736582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Please click here to add the required titles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804531F-4EE6-447B-A247-2319C3ADFB75}"/>
              </a:ext>
            </a:extLst>
          </p:cNvPr>
          <p:cNvSpPr txBox="1"/>
          <p:nvPr/>
        </p:nvSpPr>
        <p:spPr>
          <a:xfrm>
            <a:off x="4348680" y="311149"/>
            <a:ext cx="3494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5B577"/>
                </a:solidFill>
                <a:latin typeface="迷你简细倩" panose="03000509000000000000" pitchFamily="65" charset="-122"/>
                <a:ea typeface="迷你简细倩" panose="03000509000000000000" pitchFamily="65" charset="-122"/>
              </a:rPr>
              <a:t>点击此处添加标题</a:t>
            </a:r>
            <a:endParaRPr lang="zh-CN" altLang="en-US" sz="1400" dirty="0">
              <a:solidFill>
                <a:srgbClr val="55B577"/>
              </a:solidFill>
              <a:latin typeface="迷你简细倩" panose="03000509000000000000" pitchFamily="65" charset="-122"/>
              <a:ea typeface="迷你简细倩" panose="03000509000000000000" pitchFamily="65" charset="-122"/>
            </a:endParaRPr>
          </a:p>
        </p:txBody>
      </p:sp>
      <p:sp>
        <p:nvSpPr>
          <p:cNvPr id="4" name="TextBox 16">
            <a:extLst>
              <a:ext uri="{FF2B5EF4-FFF2-40B4-BE49-F238E27FC236}">
                <a16:creationId xmlns:a16="http://schemas.microsoft.com/office/drawing/2014/main" xmlns="" id="{CB5971C2-8B64-4604-A565-68646C4D5EBA}"/>
              </a:ext>
            </a:extLst>
          </p:cNvPr>
          <p:cNvSpPr txBox="1"/>
          <p:nvPr/>
        </p:nvSpPr>
        <p:spPr>
          <a:xfrm>
            <a:off x="2894138" y="4516622"/>
            <a:ext cx="17009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单击此处添加文字阐述，添加简短问题说明文字，具体说明文字在此处添加此处。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TextBox 17">
            <a:extLst>
              <a:ext uri="{FF2B5EF4-FFF2-40B4-BE49-F238E27FC236}">
                <a16:creationId xmlns:a16="http://schemas.microsoft.com/office/drawing/2014/main" xmlns="" id="{2BB5AFE1-F2B5-4591-B04F-7E31C31EC0B3}"/>
              </a:ext>
            </a:extLst>
          </p:cNvPr>
          <p:cNvSpPr txBox="1"/>
          <p:nvPr/>
        </p:nvSpPr>
        <p:spPr>
          <a:xfrm>
            <a:off x="5182651" y="4552225"/>
            <a:ext cx="1700910" cy="844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单击此处添加文字阐述，添加简短问题说明文字，具体说明文字在此处添加此处。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" name="TextBox 18">
            <a:extLst>
              <a:ext uri="{FF2B5EF4-FFF2-40B4-BE49-F238E27FC236}">
                <a16:creationId xmlns:a16="http://schemas.microsoft.com/office/drawing/2014/main" xmlns="" id="{D2C2F0C4-FC30-4018-AB4E-5AC20E88BC72}"/>
              </a:ext>
            </a:extLst>
          </p:cNvPr>
          <p:cNvSpPr txBox="1"/>
          <p:nvPr/>
        </p:nvSpPr>
        <p:spPr>
          <a:xfrm>
            <a:off x="7505225" y="4587829"/>
            <a:ext cx="1700910" cy="844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单击此处添加文字阐述，添加简短问题说明文字，具体说明文字在此处添加此处。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Freeform 4">
            <a:extLst>
              <a:ext uri="{FF2B5EF4-FFF2-40B4-BE49-F238E27FC236}">
                <a16:creationId xmlns:a16="http://schemas.microsoft.com/office/drawing/2014/main" xmlns="" id="{42011FE7-FC3B-4C86-9990-B6347851B944}"/>
              </a:ext>
            </a:extLst>
          </p:cNvPr>
          <p:cNvSpPr>
            <a:spLocks/>
          </p:cNvSpPr>
          <p:nvPr/>
        </p:nvSpPr>
        <p:spPr bwMode="auto">
          <a:xfrm>
            <a:off x="2596105" y="2093491"/>
            <a:ext cx="4406472" cy="2300813"/>
          </a:xfrm>
          <a:custGeom>
            <a:avLst/>
            <a:gdLst/>
            <a:ahLst/>
            <a:cxnLst>
              <a:cxn ang="0">
                <a:pos x="1558" y="337"/>
              </a:cxn>
              <a:cxn ang="0">
                <a:pos x="1221" y="0"/>
              </a:cxn>
              <a:cxn ang="0">
                <a:pos x="407" y="814"/>
              </a:cxn>
              <a:cxn ang="0">
                <a:pos x="0" y="407"/>
              </a:cxn>
              <a:cxn ang="0">
                <a:pos x="402" y="5"/>
              </a:cxn>
              <a:cxn ang="0">
                <a:pos x="734" y="337"/>
              </a:cxn>
            </a:cxnLst>
            <a:rect l="0" t="0" r="r" b="b"/>
            <a:pathLst>
              <a:path w="1558" h="814">
                <a:moveTo>
                  <a:pt x="1558" y="337"/>
                </a:moveTo>
                <a:lnTo>
                  <a:pt x="1221" y="0"/>
                </a:lnTo>
                <a:lnTo>
                  <a:pt x="407" y="814"/>
                </a:lnTo>
                <a:lnTo>
                  <a:pt x="0" y="407"/>
                </a:lnTo>
                <a:lnTo>
                  <a:pt x="402" y="5"/>
                </a:lnTo>
                <a:lnTo>
                  <a:pt x="734" y="337"/>
                </a:lnTo>
              </a:path>
            </a:pathLst>
          </a:custGeom>
          <a:noFill/>
          <a:ln w="25400" cap="flat" cmpd="sng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/>
            <a:tailEnd/>
          </a:ln>
          <a:effectLst/>
        </p:spPr>
        <p:txBody>
          <a:bodyPr wrap="none" lIns="0" tIns="0" rIns="0" bIns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xmlns="" id="{0DC2B93E-77E5-4D89-BB91-AAD1E7F8FF09}"/>
              </a:ext>
            </a:extLst>
          </p:cNvPr>
          <p:cNvSpPr>
            <a:spLocks/>
          </p:cNvSpPr>
          <p:nvPr/>
        </p:nvSpPr>
        <p:spPr bwMode="auto">
          <a:xfrm flipH="1" flipV="1">
            <a:off x="5082170" y="2093491"/>
            <a:ext cx="4406472" cy="2300813"/>
          </a:xfrm>
          <a:custGeom>
            <a:avLst/>
            <a:gdLst/>
            <a:ahLst/>
            <a:cxnLst>
              <a:cxn ang="0">
                <a:pos x="1558" y="337"/>
              </a:cxn>
              <a:cxn ang="0">
                <a:pos x="1221" y="0"/>
              </a:cxn>
              <a:cxn ang="0">
                <a:pos x="407" y="814"/>
              </a:cxn>
              <a:cxn ang="0">
                <a:pos x="0" y="407"/>
              </a:cxn>
              <a:cxn ang="0">
                <a:pos x="402" y="5"/>
              </a:cxn>
              <a:cxn ang="0">
                <a:pos x="734" y="337"/>
              </a:cxn>
            </a:cxnLst>
            <a:rect l="0" t="0" r="r" b="b"/>
            <a:pathLst>
              <a:path w="1558" h="814">
                <a:moveTo>
                  <a:pt x="1558" y="337"/>
                </a:moveTo>
                <a:lnTo>
                  <a:pt x="1221" y="0"/>
                </a:lnTo>
                <a:lnTo>
                  <a:pt x="407" y="814"/>
                </a:lnTo>
                <a:lnTo>
                  <a:pt x="0" y="407"/>
                </a:lnTo>
                <a:lnTo>
                  <a:pt x="402" y="5"/>
                </a:lnTo>
                <a:lnTo>
                  <a:pt x="734" y="337"/>
                </a:lnTo>
              </a:path>
            </a:pathLst>
          </a:custGeom>
          <a:noFill/>
          <a:ln w="25400" cap="flat" cmpd="sng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/>
            <a:tailEnd/>
          </a:ln>
          <a:effectLst/>
        </p:spPr>
        <p:txBody>
          <a:bodyPr wrap="none" lIns="0" tIns="0" rIns="0" bIns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sz="1300" b="1" kern="1200">
                <a:solidFill>
                  <a:srgbClr val="000000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AE72C8E3-3D46-4ED0-BB48-CE57C8CF1155}"/>
              </a:ext>
            </a:extLst>
          </p:cNvPr>
          <p:cNvGrpSpPr/>
          <p:nvPr/>
        </p:nvGrpSpPr>
        <p:grpSpPr>
          <a:xfrm>
            <a:off x="3045671" y="2633208"/>
            <a:ext cx="1274780" cy="1165261"/>
            <a:chOff x="1616921" y="1756908"/>
            <a:chExt cx="1274780" cy="1165261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26FBD0CD-77F1-4C4B-B28D-6717B1E4A936}"/>
                </a:ext>
              </a:extLst>
            </p:cNvPr>
            <p:cNvGrpSpPr/>
            <p:nvPr/>
          </p:nvGrpSpPr>
          <p:grpSpPr>
            <a:xfrm>
              <a:off x="1616921" y="1756908"/>
              <a:ext cx="1274780" cy="1165261"/>
              <a:chOff x="1616921" y="1756908"/>
              <a:chExt cx="1274780" cy="1165261"/>
            </a:xfrm>
          </p:grpSpPr>
          <p:sp>
            <p:nvSpPr>
              <p:cNvPr id="12" name="Rectangle 6">
                <a:extLst>
                  <a:ext uri="{FF2B5EF4-FFF2-40B4-BE49-F238E27FC236}">
                    <a16:creationId xmlns:a16="http://schemas.microsoft.com/office/drawing/2014/main" xmlns="" id="{69C19007-E48B-41E9-94D9-197F6DF327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900000">
                <a:off x="1723577" y="1817977"/>
                <a:ext cx="1104193" cy="110419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6350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3" name="Rectangle 9">
                <a:extLst>
                  <a:ext uri="{FF2B5EF4-FFF2-40B4-BE49-F238E27FC236}">
                    <a16:creationId xmlns:a16="http://schemas.microsoft.com/office/drawing/2014/main" xmlns="" id="{F0A2AA1D-8086-42E6-AABF-F1E1A41D20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900000">
                <a:off x="2167565" y="1756908"/>
                <a:ext cx="207964" cy="207964"/>
              </a:xfrm>
              <a:prstGeom prst="rect">
                <a:avLst/>
              </a:prstGeom>
              <a:solidFill>
                <a:srgbClr val="FFFFFF"/>
              </a:solidFill>
              <a:ln w="6350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4" name="TextBox 11">
                <a:extLst>
                  <a:ext uri="{FF2B5EF4-FFF2-40B4-BE49-F238E27FC236}">
                    <a16:creationId xmlns:a16="http://schemas.microsoft.com/office/drawing/2014/main" xmlns="" id="{AF73D9A4-E38E-4BF8-8E5B-B8AAE878546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1616921" y="2194077"/>
                <a:ext cx="1274780" cy="338554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sz="1600" dirty="0">
                    <a:solidFill>
                      <a:schemeClr val="bg1"/>
                    </a:solidFill>
                    <a:latin typeface="幼圆" panose="02010509060101010101" pitchFamily="49" charset="-122"/>
                    <a:ea typeface="幼圆" panose="02010509060101010101" pitchFamily="49" charset="-122"/>
                  </a:rPr>
                  <a:t>添加标题</a:t>
                </a:r>
              </a:p>
            </p:txBody>
          </p:sp>
        </p:grpSp>
        <p:sp>
          <p:nvSpPr>
            <p:cNvPr id="11" name="Text Box 15">
              <a:extLst>
                <a:ext uri="{FF2B5EF4-FFF2-40B4-BE49-F238E27FC236}">
                  <a16:creationId xmlns:a16="http://schemas.microsoft.com/office/drawing/2014/main" xmlns="" id="{DAC44FAF-C480-4E04-8437-59CA3BB53C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0845" y="1759369"/>
              <a:ext cx="114998" cy="207996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Arial Black" pitchFamily="34" charset="0"/>
                  <a:ea typeface="迷你简细倩" panose="03000509000000000000" pitchFamily="65" charset="-122"/>
                </a:rPr>
                <a:t>1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B99DFBC7-908B-492D-A80D-9B6770212B1A}"/>
              </a:ext>
            </a:extLst>
          </p:cNvPr>
          <p:cNvGrpSpPr/>
          <p:nvPr/>
        </p:nvGrpSpPr>
        <p:grpSpPr>
          <a:xfrm>
            <a:off x="5399205" y="2633208"/>
            <a:ext cx="1274780" cy="1165261"/>
            <a:chOff x="3970455" y="1756908"/>
            <a:chExt cx="1274780" cy="1165261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4FEC4CA2-3B10-41D2-BB93-0098B88FDDE2}"/>
                </a:ext>
              </a:extLst>
            </p:cNvPr>
            <p:cNvGrpSpPr/>
            <p:nvPr/>
          </p:nvGrpSpPr>
          <p:grpSpPr>
            <a:xfrm>
              <a:off x="3970455" y="1756908"/>
              <a:ext cx="1274780" cy="1165261"/>
              <a:chOff x="3970455" y="1756908"/>
              <a:chExt cx="1274780" cy="1165261"/>
            </a:xfrm>
          </p:grpSpPr>
          <p:sp>
            <p:nvSpPr>
              <p:cNvPr id="20" name="Rectangle 7">
                <a:extLst>
                  <a:ext uri="{FF2B5EF4-FFF2-40B4-BE49-F238E27FC236}">
                    <a16:creationId xmlns:a16="http://schemas.microsoft.com/office/drawing/2014/main" xmlns="" id="{DB3ED575-52A7-4E50-B1B4-EBBB676F15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900000">
                <a:off x="4055751" y="1817977"/>
                <a:ext cx="1104192" cy="1104192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6350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21" name="Rectangle 10">
                <a:extLst>
                  <a:ext uri="{FF2B5EF4-FFF2-40B4-BE49-F238E27FC236}">
                    <a16:creationId xmlns:a16="http://schemas.microsoft.com/office/drawing/2014/main" xmlns="" id="{5D27E8D6-E401-4014-B64B-2CF97B87C3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900000">
                <a:off x="4499738" y="1756908"/>
                <a:ext cx="207964" cy="207964"/>
              </a:xfrm>
              <a:prstGeom prst="rect">
                <a:avLst/>
              </a:prstGeom>
              <a:solidFill>
                <a:srgbClr val="FFFFFF"/>
              </a:solidFill>
              <a:ln w="6350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sz="1300" b="1" kern="1200">
                    <a:solidFill>
                      <a:srgbClr val="000000"/>
                    </a:solidFill>
                    <a:latin typeface="Arial" charset="0"/>
                    <a:ea typeface="宋体" charset="-122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22" name="TextBox 11">
                <a:extLst>
                  <a:ext uri="{FF2B5EF4-FFF2-40B4-BE49-F238E27FC236}">
                    <a16:creationId xmlns:a16="http://schemas.microsoft.com/office/drawing/2014/main" xmlns="" id="{AEA93DF7-0A70-448C-950E-31E42BCADBC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3970455" y="2191601"/>
                <a:ext cx="1274780" cy="351992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sz="1600" dirty="0">
                    <a:solidFill>
                      <a:schemeClr val="bg1"/>
                    </a:solidFill>
                    <a:latin typeface="幼圆" panose="02010509060101010101" pitchFamily="49" charset="-122"/>
                    <a:ea typeface="幼圆" panose="02010509060101010101" pitchFamily="49" charset="-122"/>
                  </a:rPr>
                  <a:t>添加标题</a:t>
                </a:r>
              </a:p>
            </p:txBody>
          </p:sp>
        </p:grpSp>
        <p:sp>
          <p:nvSpPr>
            <p:cNvPr id="19" name="Text Box 16">
              <a:extLst>
                <a:ext uri="{FF2B5EF4-FFF2-40B4-BE49-F238E27FC236}">
                  <a16:creationId xmlns:a16="http://schemas.microsoft.com/office/drawing/2014/main" xmlns="" id="{C89C1598-EAB5-4C28-9162-8199A43048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34668" y="1759369"/>
              <a:ext cx="114998" cy="207996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r>
                <a:rPr lang="zh-CN" altLang="en-US" dirty="0">
                  <a:solidFill>
                    <a:schemeClr val="accent2"/>
                  </a:solidFill>
                  <a:ea typeface="迷你简细倩" panose="03000509000000000000" pitchFamily="65" charset="-122"/>
                </a:rPr>
                <a:t>2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450B7D33-2722-45CE-B627-91D1E22037FC}"/>
              </a:ext>
            </a:extLst>
          </p:cNvPr>
          <p:cNvGrpSpPr/>
          <p:nvPr/>
        </p:nvGrpSpPr>
        <p:grpSpPr>
          <a:xfrm>
            <a:off x="7718288" y="2633208"/>
            <a:ext cx="1274780" cy="1165261"/>
            <a:chOff x="6289538" y="1756908"/>
            <a:chExt cx="1274780" cy="1165261"/>
          </a:xfrm>
        </p:grpSpPr>
        <p:sp>
          <p:nvSpPr>
            <p:cNvPr id="24" name="Rectangle 8">
              <a:extLst>
                <a:ext uri="{FF2B5EF4-FFF2-40B4-BE49-F238E27FC236}">
                  <a16:creationId xmlns:a16="http://schemas.microsoft.com/office/drawing/2014/main" xmlns="" id="{4EEF5365-522D-4674-A0F1-53259D82D7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25" name="Rectangle 11">
              <a:extLst>
                <a:ext uri="{FF2B5EF4-FFF2-40B4-BE49-F238E27FC236}">
                  <a16:creationId xmlns:a16="http://schemas.microsoft.com/office/drawing/2014/main" xmlns="" id="{C731F3D2-622F-465B-AF3F-B8086A0FA82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26" name="Text Box 17">
              <a:extLst>
                <a:ext uri="{FF2B5EF4-FFF2-40B4-BE49-F238E27FC236}">
                  <a16:creationId xmlns:a16="http://schemas.microsoft.com/office/drawing/2014/main" xmlns="" id="{D6F675EA-D537-4D0A-A7E7-E53391148E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51987" y="1759369"/>
              <a:ext cx="114998" cy="207996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r>
                <a:rPr lang="zh-CN" altLang="en-US" dirty="0">
                  <a:solidFill>
                    <a:schemeClr val="accent1"/>
                  </a:solidFill>
                  <a:ea typeface="迷你简细倩" panose="03000509000000000000" pitchFamily="65" charset="-122"/>
                </a:rPr>
                <a:t>3</a:t>
              </a:r>
            </a:p>
          </p:txBody>
        </p:sp>
        <p:sp>
          <p:nvSpPr>
            <p:cNvPr id="27" name="TextBox 11">
              <a:extLst>
                <a:ext uri="{FF2B5EF4-FFF2-40B4-BE49-F238E27FC236}">
                  <a16:creationId xmlns:a16="http://schemas.microsoft.com/office/drawing/2014/main" xmlns="" id="{E1C373D9-A420-4179-8866-8101D5EC33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6289538" y="2191601"/>
              <a:ext cx="1274780" cy="35199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添加标题</a:t>
              </a:r>
            </a:p>
          </p:txBody>
        </p:sp>
      </p:grpSp>
      <p:pic>
        <p:nvPicPr>
          <p:cNvPr id="28" name="PA_图片 27">
            <a:extLst>
              <a:ext uri="{FF2B5EF4-FFF2-40B4-BE49-F238E27FC236}">
                <a16:creationId xmlns:a16="http://schemas.microsoft.com/office/drawing/2014/main" xmlns="" id="{C9837D87-D31D-4D72-A5EA-12C30D34CF4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638868" y="2579211"/>
            <a:ext cx="575787" cy="1323818"/>
          </a:xfrm>
          <a:prstGeom prst="rect">
            <a:avLst/>
          </a:prstGeom>
        </p:spPr>
      </p:pic>
      <p:pic>
        <p:nvPicPr>
          <p:cNvPr id="29" name="PA_图片 28">
            <a:extLst>
              <a:ext uri="{FF2B5EF4-FFF2-40B4-BE49-F238E27FC236}">
                <a16:creationId xmlns:a16="http://schemas.microsoft.com/office/drawing/2014/main" xmlns="" id="{AE03183B-1215-4802-987E-D3C9AA1881B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screen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9857724" y="2591262"/>
            <a:ext cx="568193" cy="1306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799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778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4" grpId="0"/>
      <p:bldP spid="5" grpId="0"/>
      <p:bldP spid="6" grpId="0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C52FEC29-A6C8-4472-A6AF-77AFB4CA077C}"/>
              </a:ext>
            </a:extLst>
          </p:cNvPr>
          <p:cNvSpPr txBox="1"/>
          <p:nvPr/>
        </p:nvSpPr>
        <p:spPr>
          <a:xfrm>
            <a:off x="1224752" y="2432706"/>
            <a:ext cx="269280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幼圆" panose="02010509060101010101" pitchFamily="49" charset="-122"/>
              </a:rPr>
              <a:t>PART</a:t>
            </a:r>
          </a:p>
          <a:p>
            <a:pPr algn="ctr"/>
            <a:r>
              <a:rPr lang="en-US" altLang="zh-CN" sz="9600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幼圆" panose="02010509060101010101" pitchFamily="49" charset="-122"/>
              </a:rPr>
              <a:t>03</a:t>
            </a:r>
            <a:endParaRPr lang="zh-CN" altLang="en-US" sz="9600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  <a:ea typeface="幼圆" panose="02010509060101010101" pitchFamily="49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5629E12C-2BED-4C0A-919D-D498DD58DAA7}"/>
              </a:ext>
            </a:extLst>
          </p:cNvPr>
          <p:cNvSpPr txBox="1"/>
          <p:nvPr/>
        </p:nvSpPr>
        <p:spPr>
          <a:xfrm>
            <a:off x="6982542" y="2894621"/>
            <a:ext cx="4708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55B577"/>
                </a:solidFill>
                <a:latin typeface="迷你简细倩" panose="03000509000000000000" pitchFamily="65" charset="-122"/>
                <a:ea typeface="迷你简细倩" panose="03000509000000000000" pitchFamily="65" charset="-122"/>
              </a:rPr>
              <a:t>点击此处添加标题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9E6D0E92-F141-4820-8A25-BF4BB22BC5B4}"/>
              </a:ext>
            </a:extLst>
          </p:cNvPr>
          <p:cNvSpPr txBox="1"/>
          <p:nvPr/>
        </p:nvSpPr>
        <p:spPr>
          <a:xfrm>
            <a:off x="6732852" y="3540952"/>
            <a:ext cx="21976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ea typeface="幼圆" panose="02010509060101010101" pitchFamily="49" charset="-122"/>
              </a:rPr>
              <a:t>点击添加文本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ea typeface="幼圆" panose="02010509060101010101" pitchFamily="49" charset="-122"/>
              </a:rPr>
              <a:t>点击添加文本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xmlns="" id="{1137477E-248D-4B9D-8D2B-74EBF902D490}"/>
              </a:ext>
            </a:extLst>
          </p:cNvPr>
          <p:cNvCxnSpPr/>
          <p:nvPr/>
        </p:nvCxnSpPr>
        <p:spPr>
          <a:xfrm>
            <a:off x="6736809" y="3501045"/>
            <a:ext cx="4457700" cy="0"/>
          </a:xfrm>
          <a:prstGeom prst="line">
            <a:avLst/>
          </a:prstGeom>
          <a:ln>
            <a:solidFill>
              <a:srgbClr val="55B5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738A181C-610E-40B9-B963-E3D0F29C983F}"/>
              </a:ext>
            </a:extLst>
          </p:cNvPr>
          <p:cNvSpPr txBox="1"/>
          <p:nvPr/>
        </p:nvSpPr>
        <p:spPr>
          <a:xfrm>
            <a:off x="8966923" y="3508052"/>
            <a:ext cx="20249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ea typeface="幼圆" panose="02010509060101010101" pitchFamily="49" charset="-122"/>
              </a:rPr>
              <a:t>点击添加文本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ea typeface="幼圆" panose="02010509060101010101" pitchFamily="49" charset="-122"/>
              </a:rPr>
              <a:t>点击添加文本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A7F901F0-F6F9-4925-A383-736F8F8098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65" y="474"/>
            <a:ext cx="4688230" cy="279221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F289280-BD2C-4020-A25E-9AD3FB72F2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2330" y="1072433"/>
            <a:ext cx="3017782" cy="303607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489A415-E024-4697-851F-E47460FCF4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470093" y="2450951"/>
            <a:ext cx="3273836" cy="312142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F9EA234-D5CA-4E90-BEF4-676C254FA2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939" y="5265407"/>
            <a:ext cx="4304149" cy="159119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D1337EE-92DF-4499-A65F-560EA32739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28164" y="3327151"/>
            <a:ext cx="3078747" cy="273734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1FA0A0B9-0746-46EA-9358-B3FE1A3E72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78707" y="4351711"/>
            <a:ext cx="1719221" cy="186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7163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5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5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 tmFilter="0,0; .5, 1; 1, 1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50" tmFilter="0,0; .5, 1; 1, 1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625"/>
                            </p:stCondLst>
                            <p:childTnLst>
                              <p:par>
                                <p:cTn id="5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50" tmFilter="0,0; .5, 1; 1, 1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50" tmFilter="0,0; .5, 1; 1, 1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 uiExpand="1" build="p"/>
      <p:bldP spid="39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D28E3A7F-84C4-4FA3-A02E-D73F77B20F51}"/>
              </a:ext>
            </a:extLst>
          </p:cNvPr>
          <p:cNvSpPr/>
          <p:nvPr/>
        </p:nvSpPr>
        <p:spPr>
          <a:xfrm>
            <a:off x="4099300" y="736582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Please click here to add the required titles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804531F-4EE6-447B-A247-2319C3ADFB75}"/>
              </a:ext>
            </a:extLst>
          </p:cNvPr>
          <p:cNvSpPr txBox="1"/>
          <p:nvPr/>
        </p:nvSpPr>
        <p:spPr>
          <a:xfrm>
            <a:off x="4348680" y="311149"/>
            <a:ext cx="3494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5B577"/>
                </a:solidFill>
                <a:latin typeface="迷你简细倩" panose="03000509000000000000" pitchFamily="65" charset="-122"/>
                <a:ea typeface="迷你简细倩" panose="03000509000000000000" pitchFamily="65" charset="-122"/>
              </a:rPr>
              <a:t>点击此处添加标题</a:t>
            </a:r>
            <a:endParaRPr lang="zh-CN" altLang="en-US" sz="1400" dirty="0">
              <a:solidFill>
                <a:srgbClr val="55B577"/>
              </a:solidFill>
              <a:latin typeface="迷你简细倩" panose="03000509000000000000" pitchFamily="65" charset="-122"/>
              <a:ea typeface="迷你简细倩" panose="03000509000000000000" pitchFamily="65" charset="-122"/>
            </a:endParaRPr>
          </a:p>
        </p:txBody>
      </p:sp>
      <mc:AlternateContent xmlns:mc="http://schemas.openxmlformats.org/markup-compatibility/2006">
        <mc:Choice xmlns:cx1="http://schemas.microsoft.com/office/drawing/2015/9/8/chartex" xmlns="" Requires="cx1">
          <p:graphicFrame>
            <p:nvGraphicFramePr>
              <p:cNvPr id="4" name="图表 3">
                <a:extLst>
                  <a:ext uri="{FF2B5EF4-FFF2-40B4-BE49-F238E27FC236}">
                    <a16:creationId xmlns:a16="http://schemas.microsoft.com/office/drawing/2014/main" id="{7700410D-1CAF-4F06-BDB3-AE2100C3BFD1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282657256"/>
                  </p:ext>
                </p:extLst>
              </p:nvPr>
            </p:nvGraphicFramePr>
            <p:xfrm>
              <a:off x="885378" y="1872388"/>
              <a:ext cx="5978911" cy="3839206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6"/>
              </a:graphicData>
            </a:graphic>
          </p:graphicFrame>
        </mc:Choice>
        <mc:Fallback>
          <p:pic>
            <p:nvPicPr>
              <p:cNvPr id="4" name="图表 3">
                <a:extLst>
                  <a:ext uri="{FF2B5EF4-FFF2-40B4-BE49-F238E27FC236}">
                    <a16:creationId xmlns:a16="http://schemas.microsoft.com/office/drawing/2014/main" xmlns="" xmlns:cx1="http://schemas.microsoft.com/office/drawing/2015/9/8/chartex" id="{7700410D-1CAF-4F06-BDB3-AE2100C3BFD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85378" y="1872388"/>
                <a:ext cx="5978911" cy="3839206"/>
              </a:xfrm>
              <a:prstGeom prst="rect">
                <a:avLst/>
              </a:prstGeom>
            </p:spPr>
          </p:pic>
        </mc:Fallback>
      </mc:AlternateContent>
      <p:sp>
        <p:nvSpPr>
          <p:cNvPr id="5" name="矩形 4">
            <a:extLst>
              <a:ext uri="{FF2B5EF4-FFF2-40B4-BE49-F238E27FC236}">
                <a16:creationId xmlns:a16="http://schemas.microsoft.com/office/drawing/2014/main" xmlns="" id="{3C5B452D-3592-4F46-A7AC-2FE6D54686A0}"/>
              </a:ext>
            </a:extLst>
          </p:cNvPr>
          <p:cNvSpPr/>
          <p:nvPr/>
        </p:nvSpPr>
        <p:spPr>
          <a:xfrm>
            <a:off x="7764462" y="2446412"/>
            <a:ext cx="3486527" cy="603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01 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    字颜色、大小、字体可根据需求进行更改。</a:t>
            </a:r>
            <a:endParaRPr lang="zh-CN" altLang="en-US" sz="12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E571908F-B5EE-4C88-B9F5-5BFF71A83553}"/>
              </a:ext>
            </a:extLst>
          </p:cNvPr>
          <p:cNvSpPr/>
          <p:nvPr/>
        </p:nvSpPr>
        <p:spPr>
          <a:xfrm>
            <a:off x="7764462" y="3616511"/>
            <a:ext cx="3486527" cy="603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02 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    字颜色、大小、字体可根据需求进行更改。</a:t>
            </a:r>
            <a:endParaRPr lang="zh-CN" altLang="en-US" sz="12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7CA7797-B09D-44B6-B9CD-B9070933C384}"/>
              </a:ext>
            </a:extLst>
          </p:cNvPr>
          <p:cNvSpPr/>
          <p:nvPr/>
        </p:nvSpPr>
        <p:spPr>
          <a:xfrm>
            <a:off x="7764461" y="4786609"/>
            <a:ext cx="3486527" cy="603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03 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    字颜色、大小、字体可根据需求进行更改。</a:t>
            </a:r>
            <a:endParaRPr lang="zh-CN" altLang="en-US" sz="12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8" name="PA_图片 7">
            <a:extLst>
              <a:ext uri="{FF2B5EF4-FFF2-40B4-BE49-F238E27FC236}">
                <a16:creationId xmlns:a16="http://schemas.microsoft.com/office/drawing/2014/main" xmlns="" id="{373FFD44-0D3A-4729-BA3F-7736FB50E2E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74829">
            <a:off x="7296660" y="2268500"/>
            <a:ext cx="433667" cy="624290"/>
          </a:xfrm>
          <a:prstGeom prst="rect">
            <a:avLst/>
          </a:prstGeom>
        </p:spPr>
      </p:pic>
      <p:pic>
        <p:nvPicPr>
          <p:cNvPr id="10" name="PA_图片 7">
            <a:extLst>
              <a:ext uri="{FF2B5EF4-FFF2-40B4-BE49-F238E27FC236}">
                <a16:creationId xmlns:a16="http://schemas.microsoft.com/office/drawing/2014/main" xmlns="" id="{FB4642F2-5EF0-4E8B-9C27-2D5D9A6C534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74829">
            <a:off x="7296660" y="3359241"/>
            <a:ext cx="433667" cy="624290"/>
          </a:xfrm>
          <a:prstGeom prst="rect">
            <a:avLst/>
          </a:prstGeom>
        </p:spPr>
      </p:pic>
      <p:pic>
        <p:nvPicPr>
          <p:cNvPr id="11" name="PA_图片 7">
            <a:extLst>
              <a:ext uri="{FF2B5EF4-FFF2-40B4-BE49-F238E27FC236}">
                <a16:creationId xmlns:a16="http://schemas.microsoft.com/office/drawing/2014/main" xmlns="" id="{A294D61E-8A5A-4FF5-B984-A68E191FF13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74829">
            <a:off x="7296659" y="4494315"/>
            <a:ext cx="433667" cy="624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87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778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5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5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5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D28E3A7F-84C4-4FA3-A02E-D73F77B20F51}"/>
              </a:ext>
            </a:extLst>
          </p:cNvPr>
          <p:cNvSpPr/>
          <p:nvPr/>
        </p:nvSpPr>
        <p:spPr>
          <a:xfrm>
            <a:off x="4099300" y="736582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Please click here to add the required titles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804531F-4EE6-447B-A247-2319C3ADFB75}"/>
              </a:ext>
            </a:extLst>
          </p:cNvPr>
          <p:cNvSpPr txBox="1"/>
          <p:nvPr/>
        </p:nvSpPr>
        <p:spPr>
          <a:xfrm>
            <a:off x="4348680" y="311149"/>
            <a:ext cx="3494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5B577"/>
                </a:solidFill>
                <a:latin typeface="迷你简细倩" panose="03000509000000000000" pitchFamily="65" charset="-122"/>
                <a:ea typeface="迷你简细倩" panose="03000509000000000000" pitchFamily="65" charset="-122"/>
              </a:rPr>
              <a:t>点击此处添加标题</a:t>
            </a:r>
            <a:endParaRPr lang="zh-CN" altLang="en-US" sz="1400" dirty="0">
              <a:solidFill>
                <a:srgbClr val="55B577"/>
              </a:solidFill>
              <a:latin typeface="迷你简细倩" panose="03000509000000000000" pitchFamily="65" charset="-122"/>
              <a:ea typeface="迷你简细倩" panose="03000509000000000000" pitchFamily="65" charset="-122"/>
            </a:endParaRPr>
          </a:p>
        </p:txBody>
      </p:sp>
      <p:sp>
        <p:nvSpPr>
          <p:cNvPr id="4" name="PA_矩形 3">
            <a:extLst>
              <a:ext uri="{FF2B5EF4-FFF2-40B4-BE49-F238E27FC236}">
                <a16:creationId xmlns:a16="http://schemas.microsoft.com/office/drawing/2014/main" xmlns="" id="{DFC71397-58ED-4000-A822-0382D6D4FEA9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675419" y="3057586"/>
            <a:ext cx="416523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05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PA_矩形 4">
            <a:extLst>
              <a:ext uri="{FF2B5EF4-FFF2-40B4-BE49-F238E27FC236}">
                <a16:creationId xmlns:a16="http://schemas.microsoft.com/office/drawing/2014/main" xmlns="" id="{9A7E6A61-74AB-4861-8681-BDEDE6BEC2EF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727257" y="3955496"/>
            <a:ext cx="416523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05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" name="PA_矩形 5">
            <a:extLst>
              <a:ext uri="{FF2B5EF4-FFF2-40B4-BE49-F238E27FC236}">
                <a16:creationId xmlns:a16="http://schemas.microsoft.com/office/drawing/2014/main" xmlns="" id="{E2E7D9FB-7F57-4342-B55A-62A079DB6B0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6898530" y="4763586"/>
            <a:ext cx="416523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05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PA_矩形 6">
            <a:extLst>
              <a:ext uri="{FF2B5EF4-FFF2-40B4-BE49-F238E27FC236}">
                <a16:creationId xmlns:a16="http://schemas.microsoft.com/office/drawing/2014/main" xmlns="" id="{6E936B6F-1678-458C-A7EB-87FE410C1217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2897543" y="2118648"/>
            <a:ext cx="416523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05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PA_MH_Other_3">
            <a:extLst>
              <a:ext uri="{FF2B5EF4-FFF2-40B4-BE49-F238E27FC236}">
                <a16:creationId xmlns:a16="http://schemas.microsoft.com/office/drawing/2014/main" xmlns="" id="{180ACF9F-29FA-4B9F-B38A-7E5959EB1FE5}"/>
              </a:ext>
            </a:extLst>
          </p:cNvPr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2620834" y="1940421"/>
            <a:ext cx="304918" cy="349003"/>
          </a:xfrm>
          <a:custGeom>
            <a:avLst/>
            <a:gdLst>
              <a:gd name="T0" fmla="*/ 2147483646 w 3678"/>
              <a:gd name="T1" fmla="*/ 2147483646 h 4197"/>
              <a:gd name="T2" fmla="*/ 2147483646 w 3678"/>
              <a:gd name="T3" fmla="*/ 2147483646 h 4197"/>
              <a:gd name="T4" fmla="*/ 2147483646 w 3678"/>
              <a:gd name="T5" fmla="*/ 2147483646 h 4197"/>
              <a:gd name="T6" fmla="*/ 2147483646 w 3678"/>
              <a:gd name="T7" fmla="*/ 2147483646 h 4197"/>
              <a:gd name="T8" fmla="*/ 2147483646 w 3678"/>
              <a:gd name="T9" fmla="*/ 2147483646 h 4197"/>
              <a:gd name="T10" fmla="*/ 2147483646 w 3678"/>
              <a:gd name="T11" fmla="*/ 2147483646 h 4197"/>
              <a:gd name="T12" fmla="*/ 2147483646 w 3678"/>
              <a:gd name="T13" fmla="*/ 2147483646 h 4197"/>
              <a:gd name="T14" fmla="*/ 2147483646 w 3678"/>
              <a:gd name="T15" fmla="*/ 2147483646 h 4197"/>
              <a:gd name="T16" fmla="*/ 2147483646 w 3678"/>
              <a:gd name="T17" fmla="*/ 2147483646 h 4197"/>
              <a:gd name="T18" fmla="*/ 2147483646 w 3678"/>
              <a:gd name="T19" fmla="*/ 2147483646 h 4197"/>
              <a:gd name="T20" fmla="*/ 2147483646 w 3678"/>
              <a:gd name="T21" fmla="*/ 2147483646 h 4197"/>
              <a:gd name="T22" fmla="*/ 2147483646 w 3678"/>
              <a:gd name="T23" fmla="*/ 2147483646 h 419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678" h="4197">
                <a:moveTo>
                  <a:pt x="2081" y="2099"/>
                </a:moveTo>
                <a:lnTo>
                  <a:pt x="0" y="0"/>
                </a:lnTo>
                <a:lnTo>
                  <a:pt x="762" y="2099"/>
                </a:lnTo>
                <a:lnTo>
                  <a:pt x="0" y="4197"/>
                </a:lnTo>
                <a:lnTo>
                  <a:pt x="2081" y="2099"/>
                </a:lnTo>
                <a:close/>
                <a:moveTo>
                  <a:pt x="3678" y="2099"/>
                </a:moveTo>
                <a:lnTo>
                  <a:pt x="1597" y="0"/>
                </a:lnTo>
                <a:lnTo>
                  <a:pt x="2359" y="2099"/>
                </a:lnTo>
                <a:lnTo>
                  <a:pt x="1597" y="4197"/>
                </a:lnTo>
                <a:lnTo>
                  <a:pt x="3678" y="2099"/>
                </a:lnTo>
                <a:close/>
              </a:path>
            </a:pathLst>
          </a:custGeom>
          <a:solidFill>
            <a:srgbClr val="FF6633"/>
          </a:solidFill>
          <a:ln>
            <a:noFill/>
          </a:ln>
          <a:extLst/>
        </p:spPr>
        <p:txBody>
          <a:bodyPr anchor="ctr"/>
          <a:lstStyle/>
          <a:p>
            <a:endParaRPr lang="zh-CN" altLang="en-US" sz="1350" dirty="0">
              <a:ea typeface="幼圆" panose="02010509060101010101" pitchFamily="49" charset="-122"/>
            </a:endParaRPr>
          </a:p>
        </p:txBody>
      </p:sp>
      <p:cxnSp>
        <p:nvCxnSpPr>
          <p:cNvPr id="9" name="PA_MH_Other_4">
            <a:extLst>
              <a:ext uri="{FF2B5EF4-FFF2-40B4-BE49-F238E27FC236}">
                <a16:creationId xmlns:a16="http://schemas.microsoft.com/office/drawing/2014/main" xmlns="" id="{ED3B0BE2-35B8-41A1-A02C-714B4229D08D}"/>
              </a:ext>
            </a:extLst>
          </p:cNvPr>
          <p:cNvCxnSpPr>
            <a:cxnSpLocks/>
          </p:cNvCxnSpPr>
          <p:nvPr>
            <p:custDataLst>
              <p:tags r:id="rId6"/>
            </p:custDataLst>
          </p:nvPr>
        </p:nvCxnSpPr>
        <p:spPr>
          <a:xfrm>
            <a:off x="2962544" y="2111586"/>
            <a:ext cx="2179621" cy="1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_MH_Other_7">
            <a:extLst>
              <a:ext uri="{FF2B5EF4-FFF2-40B4-BE49-F238E27FC236}">
                <a16:creationId xmlns:a16="http://schemas.microsoft.com/office/drawing/2014/main" xmlns="" id="{0D186338-176E-4D99-8406-CC04CCD431C1}"/>
              </a:ext>
            </a:extLst>
          </p:cNvPr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5354691" y="2853019"/>
            <a:ext cx="304918" cy="347167"/>
          </a:xfrm>
          <a:custGeom>
            <a:avLst/>
            <a:gdLst>
              <a:gd name="T0" fmla="*/ 2147483646 w 3678"/>
              <a:gd name="T1" fmla="*/ 2147483646 h 4197"/>
              <a:gd name="T2" fmla="*/ 2147483646 w 3678"/>
              <a:gd name="T3" fmla="*/ 2147483646 h 4197"/>
              <a:gd name="T4" fmla="*/ 2147483646 w 3678"/>
              <a:gd name="T5" fmla="*/ 2147483646 h 4197"/>
              <a:gd name="T6" fmla="*/ 2147483646 w 3678"/>
              <a:gd name="T7" fmla="*/ 2147483646 h 4197"/>
              <a:gd name="T8" fmla="*/ 2147483646 w 3678"/>
              <a:gd name="T9" fmla="*/ 2147483646 h 4197"/>
              <a:gd name="T10" fmla="*/ 2147483646 w 3678"/>
              <a:gd name="T11" fmla="*/ 2147483646 h 4197"/>
              <a:gd name="T12" fmla="*/ 2147483646 w 3678"/>
              <a:gd name="T13" fmla="*/ 2147483646 h 4197"/>
              <a:gd name="T14" fmla="*/ 2147483646 w 3678"/>
              <a:gd name="T15" fmla="*/ 2147483646 h 4197"/>
              <a:gd name="T16" fmla="*/ 2147483646 w 3678"/>
              <a:gd name="T17" fmla="*/ 2147483646 h 4197"/>
              <a:gd name="T18" fmla="*/ 2147483646 w 3678"/>
              <a:gd name="T19" fmla="*/ 2147483646 h 4197"/>
              <a:gd name="T20" fmla="*/ 2147483646 w 3678"/>
              <a:gd name="T21" fmla="*/ 2147483646 h 4197"/>
              <a:gd name="T22" fmla="*/ 2147483646 w 3678"/>
              <a:gd name="T23" fmla="*/ 2147483646 h 419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678" h="4197">
                <a:moveTo>
                  <a:pt x="2081" y="2099"/>
                </a:moveTo>
                <a:lnTo>
                  <a:pt x="0" y="0"/>
                </a:lnTo>
                <a:lnTo>
                  <a:pt x="762" y="2099"/>
                </a:lnTo>
                <a:lnTo>
                  <a:pt x="0" y="4197"/>
                </a:lnTo>
                <a:lnTo>
                  <a:pt x="2081" y="2099"/>
                </a:lnTo>
                <a:close/>
                <a:moveTo>
                  <a:pt x="3678" y="2099"/>
                </a:moveTo>
                <a:lnTo>
                  <a:pt x="1597" y="0"/>
                </a:lnTo>
                <a:lnTo>
                  <a:pt x="2359" y="2099"/>
                </a:lnTo>
                <a:lnTo>
                  <a:pt x="1597" y="4197"/>
                </a:lnTo>
                <a:lnTo>
                  <a:pt x="3678" y="20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350" dirty="0">
              <a:ea typeface="幼圆" panose="02010509060101010101" pitchFamily="49" charset="-122"/>
            </a:endParaRPr>
          </a:p>
        </p:txBody>
      </p:sp>
      <p:cxnSp>
        <p:nvCxnSpPr>
          <p:cNvPr id="11" name="PA_MH_Other_8">
            <a:extLst>
              <a:ext uri="{FF2B5EF4-FFF2-40B4-BE49-F238E27FC236}">
                <a16:creationId xmlns:a16="http://schemas.microsoft.com/office/drawing/2014/main" xmlns="" id="{5C95DC22-0EDA-4770-8871-44DEF4814CF5}"/>
              </a:ext>
            </a:extLst>
          </p:cNvPr>
          <p:cNvCxnSpPr>
            <a:cxnSpLocks/>
          </p:cNvCxnSpPr>
          <p:nvPr>
            <p:custDataLst>
              <p:tags r:id="rId8"/>
            </p:custDataLst>
          </p:nvPr>
        </p:nvCxnSpPr>
        <p:spPr>
          <a:xfrm>
            <a:off x="5696400" y="3038699"/>
            <a:ext cx="2179621" cy="1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A_MH_Other_11">
            <a:extLst>
              <a:ext uri="{FF2B5EF4-FFF2-40B4-BE49-F238E27FC236}">
                <a16:creationId xmlns:a16="http://schemas.microsoft.com/office/drawing/2014/main" xmlns="" id="{0EFE48AC-DAB0-40AF-8E2E-2E3A542947C8}"/>
              </a:ext>
            </a:extLst>
          </p:cNvPr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3379595" y="3788970"/>
            <a:ext cx="304918" cy="349003"/>
          </a:xfrm>
          <a:custGeom>
            <a:avLst/>
            <a:gdLst>
              <a:gd name="T0" fmla="*/ 775981150 w 3678"/>
              <a:gd name="T1" fmla="*/ 775692216 h 4197"/>
              <a:gd name="T2" fmla="*/ 775981150 w 3678"/>
              <a:gd name="T3" fmla="*/ 775692216 h 4197"/>
              <a:gd name="T4" fmla="*/ 775981150 w 3678"/>
              <a:gd name="T5" fmla="*/ 775692216 h 4197"/>
              <a:gd name="T6" fmla="*/ 775981150 w 3678"/>
              <a:gd name="T7" fmla="*/ 775692216 h 4197"/>
              <a:gd name="T8" fmla="*/ 775981150 w 3678"/>
              <a:gd name="T9" fmla="*/ 775692216 h 4197"/>
              <a:gd name="T10" fmla="*/ 775981150 w 3678"/>
              <a:gd name="T11" fmla="*/ 775692216 h 4197"/>
              <a:gd name="T12" fmla="*/ 775981150 w 3678"/>
              <a:gd name="T13" fmla="*/ 775692216 h 4197"/>
              <a:gd name="T14" fmla="*/ 775981150 w 3678"/>
              <a:gd name="T15" fmla="*/ 775692216 h 4197"/>
              <a:gd name="T16" fmla="*/ 775981150 w 3678"/>
              <a:gd name="T17" fmla="*/ 775692216 h 4197"/>
              <a:gd name="T18" fmla="*/ 775981150 w 3678"/>
              <a:gd name="T19" fmla="*/ 775692216 h 4197"/>
              <a:gd name="T20" fmla="*/ 775981150 w 3678"/>
              <a:gd name="T21" fmla="*/ 775692216 h 4197"/>
              <a:gd name="T22" fmla="*/ 775981150 w 3678"/>
              <a:gd name="T23" fmla="*/ 775692216 h 419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678" h="4197">
                <a:moveTo>
                  <a:pt x="2081" y="2099"/>
                </a:moveTo>
                <a:lnTo>
                  <a:pt x="0" y="0"/>
                </a:lnTo>
                <a:lnTo>
                  <a:pt x="762" y="2099"/>
                </a:lnTo>
                <a:lnTo>
                  <a:pt x="0" y="4197"/>
                </a:lnTo>
                <a:lnTo>
                  <a:pt x="2081" y="2099"/>
                </a:lnTo>
                <a:close/>
                <a:moveTo>
                  <a:pt x="3678" y="2099"/>
                </a:moveTo>
                <a:lnTo>
                  <a:pt x="1597" y="0"/>
                </a:lnTo>
                <a:lnTo>
                  <a:pt x="2359" y="2099"/>
                </a:lnTo>
                <a:lnTo>
                  <a:pt x="1597" y="4197"/>
                </a:lnTo>
                <a:lnTo>
                  <a:pt x="3678" y="2099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extLst/>
        </p:spPr>
        <p:txBody>
          <a:bodyPr anchor="ctr"/>
          <a:lstStyle/>
          <a:p>
            <a:pPr algn="just">
              <a:lnSpc>
                <a:spcPct val="130000"/>
              </a:lnSpc>
              <a:defRPr/>
            </a:pPr>
            <a:endParaRPr lang="zh-CN" altLang="en-US" sz="1350" dirty="0">
              <a:solidFill>
                <a:srgbClr val="FFFFFF"/>
              </a:solidFill>
              <a:ea typeface="幼圆" panose="02010509060101010101" pitchFamily="49" charset="-122"/>
            </a:endParaRPr>
          </a:p>
        </p:txBody>
      </p:sp>
      <p:sp>
        <p:nvSpPr>
          <p:cNvPr id="13" name="PA_MH_Other_15">
            <a:extLst>
              <a:ext uri="{FF2B5EF4-FFF2-40B4-BE49-F238E27FC236}">
                <a16:creationId xmlns:a16="http://schemas.microsoft.com/office/drawing/2014/main" xmlns="" id="{E69523F7-68E0-409C-997D-B8EC9F8B9644}"/>
              </a:ext>
            </a:extLst>
          </p:cNvPr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6538629" y="4598558"/>
            <a:ext cx="304918" cy="349003"/>
          </a:xfrm>
          <a:custGeom>
            <a:avLst/>
            <a:gdLst>
              <a:gd name="T0" fmla="*/ 775981150 w 3678"/>
              <a:gd name="T1" fmla="*/ 775692216 h 4197"/>
              <a:gd name="T2" fmla="*/ 775981150 w 3678"/>
              <a:gd name="T3" fmla="*/ 775692216 h 4197"/>
              <a:gd name="T4" fmla="*/ 775981150 w 3678"/>
              <a:gd name="T5" fmla="*/ 775692216 h 4197"/>
              <a:gd name="T6" fmla="*/ 775981150 w 3678"/>
              <a:gd name="T7" fmla="*/ 775692216 h 4197"/>
              <a:gd name="T8" fmla="*/ 775981150 w 3678"/>
              <a:gd name="T9" fmla="*/ 775692216 h 4197"/>
              <a:gd name="T10" fmla="*/ 775981150 w 3678"/>
              <a:gd name="T11" fmla="*/ 775692216 h 4197"/>
              <a:gd name="T12" fmla="*/ 775981150 w 3678"/>
              <a:gd name="T13" fmla="*/ 775692216 h 4197"/>
              <a:gd name="T14" fmla="*/ 775981150 w 3678"/>
              <a:gd name="T15" fmla="*/ 775692216 h 4197"/>
              <a:gd name="T16" fmla="*/ 775981150 w 3678"/>
              <a:gd name="T17" fmla="*/ 775692216 h 4197"/>
              <a:gd name="T18" fmla="*/ 775981150 w 3678"/>
              <a:gd name="T19" fmla="*/ 775692216 h 4197"/>
              <a:gd name="T20" fmla="*/ 775981150 w 3678"/>
              <a:gd name="T21" fmla="*/ 775692216 h 4197"/>
              <a:gd name="T22" fmla="*/ 775981150 w 3678"/>
              <a:gd name="T23" fmla="*/ 775692216 h 419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678" h="4197">
                <a:moveTo>
                  <a:pt x="2081" y="2099"/>
                </a:moveTo>
                <a:lnTo>
                  <a:pt x="0" y="0"/>
                </a:lnTo>
                <a:lnTo>
                  <a:pt x="762" y="2099"/>
                </a:lnTo>
                <a:lnTo>
                  <a:pt x="0" y="4197"/>
                </a:lnTo>
                <a:lnTo>
                  <a:pt x="2081" y="2099"/>
                </a:lnTo>
                <a:close/>
                <a:moveTo>
                  <a:pt x="3678" y="2099"/>
                </a:moveTo>
                <a:lnTo>
                  <a:pt x="1597" y="0"/>
                </a:lnTo>
                <a:lnTo>
                  <a:pt x="2359" y="2099"/>
                </a:lnTo>
                <a:lnTo>
                  <a:pt x="1597" y="4197"/>
                </a:lnTo>
                <a:lnTo>
                  <a:pt x="3678" y="2099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extLst/>
        </p:spPr>
        <p:txBody>
          <a:bodyPr anchor="ctr"/>
          <a:lstStyle/>
          <a:p>
            <a:pPr algn="just">
              <a:lnSpc>
                <a:spcPct val="130000"/>
              </a:lnSpc>
              <a:defRPr/>
            </a:pPr>
            <a:endParaRPr lang="zh-CN" altLang="en-US" sz="1350" dirty="0">
              <a:solidFill>
                <a:srgbClr val="FFFFFF"/>
              </a:solidFill>
              <a:ea typeface="幼圆" panose="02010509060101010101" pitchFamily="49" charset="-122"/>
            </a:endParaRPr>
          </a:p>
        </p:txBody>
      </p:sp>
      <p:cxnSp>
        <p:nvCxnSpPr>
          <p:cNvPr id="14" name="PA_MH_Other_16">
            <a:extLst>
              <a:ext uri="{FF2B5EF4-FFF2-40B4-BE49-F238E27FC236}">
                <a16:creationId xmlns:a16="http://schemas.microsoft.com/office/drawing/2014/main" xmlns="" id="{2B6172CE-9DD6-4DE7-8E53-F12E59906161}"/>
              </a:ext>
            </a:extLst>
          </p:cNvPr>
          <p:cNvCxnSpPr>
            <a:cxnSpLocks/>
          </p:cNvCxnSpPr>
          <p:nvPr>
            <p:custDataLst>
              <p:tags r:id="rId11"/>
            </p:custDataLst>
          </p:nvPr>
        </p:nvCxnSpPr>
        <p:spPr>
          <a:xfrm>
            <a:off x="6880338" y="4755209"/>
            <a:ext cx="2179621" cy="1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PA_组合 66">
            <a:extLst>
              <a:ext uri="{FF2B5EF4-FFF2-40B4-BE49-F238E27FC236}">
                <a16:creationId xmlns:a16="http://schemas.microsoft.com/office/drawing/2014/main" xmlns="" id="{A1C7D9F3-C725-495F-B1B6-4B83A29BBD8D}"/>
              </a:ext>
            </a:extLst>
          </p:cNvPr>
          <p:cNvGrpSpPr/>
          <p:nvPr>
            <p:custDataLst>
              <p:tags r:id="rId12"/>
            </p:custDataLst>
          </p:nvPr>
        </p:nvGrpSpPr>
        <p:grpSpPr>
          <a:xfrm>
            <a:off x="1520167" y="1682076"/>
            <a:ext cx="953793" cy="927113"/>
            <a:chOff x="1381418" y="1600977"/>
            <a:chExt cx="1181879" cy="1148819"/>
          </a:xfrm>
        </p:grpSpPr>
        <p:grpSp>
          <p:nvGrpSpPr>
            <p:cNvPr id="42" name="PA_组合 41">
              <a:extLst>
                <a:ext uri="{FF2B5EF4-FFF2-40B4-BE49-F238E27FC236}">
                  <a16:creationId xmlns:a16="http://schemas.microsoft.com/office/drawing/2014/main" xmlns="" id="{8696380A-86E9-4711-B787-FDA8E465275C}"/>
                </a:ext>
              </a:extLst>
            </p:cNvPr>
            <p:cNvGrpSpPr/>
            <p:nvPr>
              <p:custDataLst>
                <p:tags r:id="rId27"/>
              </p:custDataLst>
            </p:nvPr>
          </p:nvGrpSpPr>
          <p:grpSpPr>
            <a:xfrm>
              <a:off x="1381418" y="1600977"/>
              <a:ext cx="1181879" cy="1148819"/>
              <a:chOff x="7882522" y="1229039"/>
              <a:chExt cx="1326471" cy="1289366"/>
            </a:xfrm>
          </p:grpSpPr>
          <p:pic>
            <p:nvPicPr>
              <p:cNvPr id="36" name="图片 35">
                <a:extLst>
                  <a:ext uri="{FF2B5EF4-FFF2-40B4-BE49-F238E27FC236}">
                    <a16:creationId xmlns:a16="http://schemas.microsoft.com/office/drawing/2014/main" xmlns="" id="{340C7398-A2B5-4C7E-92C2-095944FB04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507216" y="1229039"/>
                <a:ext cx="402238" cy="695004"/>
              </a:xfrm>
              <a:prstGeom prst="rect">
                <a:avLst/>
              </a:prstGeom>
            </p:spPr>
          </p:pic>
          <p:pic>
            <p:nvPicPr>
              <p:cNvPr id="37" name="图片 36">
                <a:extLst>
                  <a:ext uri="{FF2B5EF4-FFF2-40B4-BE49-F238E27FC236}">
                    <a16:creationId xmlns:a16="http://schemas.microsoft.com/office/drawing/2014/main" xmlns="" id="{9E7284E5-AF27-4B2C-B2A8-C497852A79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7744825">
                <a:off x="8150896" y="1271487"/>
                <a:ext cx="439105" cy="695004"/>
              </a:xfrm>
              <a:prstGeom prst="rect">
                <a:avLst/>
              </a:prstGeom>
            </p:spPr>
          </p:pic>
          <p:pic>
            <p:nvPicPr>
              <p:cNvPr id="38" name="图片 37">
                <a:extLst>
                  <a:ext uri="{FF2B5EF4-FFF2-40B4-BE49-F238E27FC236}">
                    <a16:creationId xmlns:a16="http://schemas.microsoft.com/office/drawing/2014/main" xmlns="" id="{4C65D2D7-DD02-4A9E-A51A-A4057E6E7C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3389928">
                <a:off x="8648314" y="1508438"/>
                <a:ext cx="426354" cy="695004"/>
              </a:xfrm>
              <a:prstGeom prst="rect">
                <a:avLst/>
              </a:prstGeom>
            </p:spPr>
          </p:pic>
          <p:pic>
            <p:nvPicPr>
              <p:cNvPr id="39" name="图片 38">
                <a:extLst>
                  <a:ext uri="{FF2B5EF4-FFF2-40B4-BE49-F238E27FC236}">
                    <a16:creationId xmlns:a16="http://schemas.microsoft.com/office/drawing/2014/main" xmlns="" id="{4E1519AD-7414-4608-AF4D-87BB25DFC6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6734859">
                <a:off x="8558097" y="1771145"/>
                <a:ext cx="426354" cy="695004"/>
              </a:xfrm>
              <a:prstGeom prst="rect">
                <a:avLst/>
              </a:prstGeom>
            </p:spPr>
          </p:pic>
          <p:pic>
            <p:nvPicPr>
              <p:cNvPr id="40" name="图片 39">
                <a:extLst>
                  <a:ext uri="{FF2B5EF4-FFF2-40B4-BE49-F238E27FC236}">
                    <a16:creationId xmlns:a16="http://schemas.microsoft.com/office/drawing/2014/main" xmlns="" id="{B922C676-58F8-4144-B81E-DD5B884847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3374121" flipH="1">
                <a:off x="8229970" y="1823401"/>
                <a:ext cx="371888" cy="695004"/>
              </a:xfrm>
              <a:prstGeom prst="rect">
                <a:avLst/>
              </a:prstGeom>
            </p:spPr>
          </p:pic>
          <p:pic>
            <p:nvPicPr>
              <p:cNvPr id="41" name="图片 40">
                <a:extLst>
                  <a:ext uri="{FF2B5EF4-FFF2-40B4-BE49-F238E27FC236}">
                    <a16:creationId xmlns:a16="http://schemas.microsoft.com/office/drawing/2014/main" xmlns="" id="{8076DE8A-D88B-4A24-82C6-D0409C6E95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7297874" flipH="1">
                <a:off x="8016847" y="1579883"/>
                <a:ext cx="426354" cy="695004"/>
              </a:xfrm>
              <a:prstGeom prst="rect">
                <a:avLst/>
              </a:prstGeom>
            </p:spPr>
          </p:pic>
        </p:grpSp>
        <p:sp>
          <p:nvSpPr>
            <p:cNvPr id="19" name="PA_椭圆 1">
              <a:extLst>
                <a:ext uri="{FF2B5EF4-FFF2-40B4-BE49-F238E27FC236}">
                  <a16:creationId xmlns:a16="http://schemas.microsoft.com/office/drawing/2014/main" xmlns="" id="{904CDF5D-7EA9-4C4F-AB1E-2BBBC67F0470}"/>
                </a:ext>
              </a:extLst>
            </p:cNvPr>
            <p:cNvSpPr/>
            <p:nvPr>
              <p:custDataLst>
                <p:tags r:id="rId28"/>
              </p:custDataLst>
            </p:nvPr>
          </p:nvSpPr>
          <p:spPr bwMode="auto">
            <a:xfrm>
              <a:off x="1759426" y="1952023"/>
              <a:ext cx="475753" cy="47575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000" dirty="0">
                  <a:solidFill>
                    <a:srgbClr val="FF6633"/>
                  </a:solidFill>
                  <a:latin typeface="Arial" panose="020B0604020202020204" pitchFamily="34" charset="0"/>
                  <a:ea typeface="幼圆" panose="02010509060101010101" pitchFamily="49" charset="-122"/>
                  <a:cs typeface="Arial" panose="020B0604020202020204" pitchFamily="34" charset="0"/>
                </a:rPr>
                <a:t>01</a:t>
              </a:r>
            </a:p>
          </p:txBody>
        </p:sp>
      </p:grpSp>
      <p:sp>
        <p:nvSpPr>
          <p:cNvPr id="29" name="PA_矩形 28">
            <a:extLst>
              <a:ext uri="{FF2B5EF4-FFF2-40B4-BE49-F238E27FC236}">
                <a16:creationId xmlns:a16="http://schemas.microsoft.com/office/drawing/2014/main" xmlns="" id="{C5CB10FD-92AD-4454-8597-AE37B7DDE47A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2898586" y="1728307"/>
            <a:ext cx="256010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30" name="PA_MH_Other_8">
            <a:extLst>
              <a:ext uri="{FF2B5EF4-FFF2-40B4-BE49-F238E27FC236}">
                <a16:creationId xmlns:a16="http://schemas.microsoft.com/office/drawing/2014/main" xmlns="" id="{6C1DB4E1-DDDB-4788-A64B-96A4F20329FF}"/>
              </a:ext>
            </a:extLst>
          </p:cNvPr>
          <p:cNvCxnSpPr>
            <a:cxnSpLocks/>
          </p:cNvCxnSpPr>
          <p:nvPr>
            <p:custDataLst>
              <p:tags r:id="rId14"/>
            </p:custDataLst>
          </p:nvPr>
        </p:nvCxnSpPr>
        <p:spPr>
          <a:xfrm>
            <a:off x="3727258" y="3960134"/>
            <a:ext cx="2179621" cy="1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A_矩形 30">
            <a:extLst>
              <a:ext uri="{FF2B5EF4-FFF2-40B4-BE49-F238E27FC236}">
                <a16:creationId xmlns:a16="http://schemas.microsoft.com/office/drawing/2014/main" xmlns="" id="{E1809DC3-95CA-4FE6-BD0C-563C68D82E69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5676462" y="2667245"/>
            <a:ext cx="256010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2" name="PA_矩形 31">
            <a:extLst>
              <a:ext uri="{FF2B5EF4-FFF2-40B4-BE49-F238E27FC236}">
                <a16:creationId xmlns:a16="http://schemas.microsoft.com/office/drawing/2014/main" xmlns="" id="{D391A3F3-7B2D-479E-9F51-7DF94A92D9E3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3728300" y="3565155"/>
            <a:ext cx="256010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3" name="PA_矩形 32">
            <a:extLst>
              <a:ext uri="{FF2B5EF4-FFF2-40B4-BE49-F238E27FC236}">
                <a16:creationId xmlns:a16="http://schemas.microsoft.com/office/drawing/2014/main" xmlns="" id="{38AC672E-1A72-40C6-9A89-28989B6CF65B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6899573" y="4373245"/>
            <a:ext cx="256010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68" name="PA_组合 67">
            <a:extLst>
              <a:ext uri="{FF2B5EF4-FFF2-40B4-BE49-F238E27FC236}">
                <a16:creationId xmlns:a16="http://schemas.microsoft.com/office/drawing/2014/main" xmlns="" id="{E56EC3B6-D631-42F4-ABBD-CF682343AD31}"/>
              </a:ext>
            </a:extLst>
          </p:cNvPr>
          <p:cNvGrpSpPr/>
          <p:nvPr>
            <p:custDataLst>
              <p:tags r:id="rId18"/>
            </p:custDataLst>
          </p:nvPr>
        </p:nvGrpSpPr>
        <p:grpSpPr>
          <a:xfrm>
            <a:off x="4348680" y="2677393"/>
            <a:ext cx="843423" cy="819830"/>
            <a:chOff x="4032390" y="2497556"/>
            <a:chExt cx="1181879" cy="1148819"/>
          </a:xfrm>
        </p:grpSpPr>
        <p:grpSp>
          <p:nvGrpSpPr>
            <p:cNvPr id="50" name="PA_组合 41">
              <a:extLst>
                <a:ext uri="{FF2B5EF4-FFF2-40B4-BE49-F238E27FC236}">
                  <a16:creationId xmlns:a16="http://schemas.microsoft.com/office/drawing/2014/main" xmlns="" id="{4425E866-E564-43C5-9F4F-37596976EC55}"/>
                </a:ext>
              </a:extLst>
            </p:cNvPr>
            <p:cNvGrpSpPr/>
            <p:nvPr>
              <p:custDataLst>
                <p:tags r:id="rId25"/>
              </p:custDataLst>
            </p:nvPr>
          </p:nvGrpSpPr>
          <p:grpSpPr>
            <a:xfrm>
              <a:off x="4032390" y="2497556"/>
              <a:ext cx="1181879" cy="1148819"/>
              <a:chOff x="7882522" y="1229039"/>
              <a:chExt cx="1326471" cy="1289366"/>
            </a:xfrm>
          </p:grpSpPr>
          <p:pic>
            <p:nvPicPr>
              <p:cNvPr id="51" name="图片 50">
                <a:extLst>
                  <a:ext uri="{FF2B5EF4-FFF2-40B4-BE49-F238E27FC236}">
                    <a16:creationId xmlns:a16="http://schemas.microsoft.com/office/drawing/2014/main" xmlns="" id="{8CC22681-6B95-4F83-AFFD-FFD2A5ADC4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screen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507216" y="1229039"/>
                <a:ext cx="402238" cy="695004"/>
              </a:xfrm>
              <a:prstGeom prst="rect">
                <a:avLst/>
              </a:prstGeom>
            </p:spPr>
          </p:pic>
          <p:pic>
            <p:nvPicPr>
              <p:cNvPr id="52" name="图片 51">
                <a:extLst>
                  <a:ext uri="{FF2B5EF4-FFF2-40B4-BE49-F238E27FC236}">
                    <a16:creationId xmlns:a16="http://schemas.microsoft.com/office/drawing/2014/main" xmlns="" id="{84E60115-7D63-49D2-9E12-0C688C4B9C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screen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7744825">
                <a:off x="8150896" y="1271487"/>
                <a:ext cx="439105" cy="695004"/>
              </a:xfrm>
              <a:prstGeom prst="rect">
                <a:avLst/>
              </a:prstGeom>
            </p:spPr>
          </p:pic>
          <p:pic>
            <p:nvPicPr>
              <p:cNvPr id="53" name="图片 52">
                <a:extLst>
                  <a:ext uri="{FF2B5EF4-FFF2-40B4-BE49-F238E27FC236}">
                    <a16:creationId xmlns:a16="http://schemas.microsoft.com/office/drawing/2014/main" xmlns="" id="{57160C5F-8122-4CE9-8436-CAA6887C9C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screen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3389928">
                <a:off x="8648314" y="1508438"/>
                <a:ext cx="426354" cy="695004"/>
              </a:xfrm>
              <a:prstGeom prst="rect">
                <a:avLst/>
              </a:prstGeom>
            </p:spPr>
          </p:pic>
          <p:pic>
            <p:nvPicPr>
              <p:cNvPr id="54" name="图片 53">
                <a:extLst>
                  <a:ext uri="{FF2B5EF4-FFF2-40B4-BE49-F238E27FC236}">
                    <a16:creationId xmlns:a16="http://schemas.microsoft.com/office/drawing/2014/main" xmlns="" id="{C6F6E624-F1DE-4BDC-BD27-B582F584E0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screen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6734859">
                <a:off x="8558097" y="1771145"/>
                <a:ext cx="426354" cy="695004"/>
              </a:xfrm>
              <a:prstGeom prst="rect">
                <a:avLst/>
              </a:prstGeom>
            </p:spPr>
          </p:pic>
          <p:pic>
            <p:nvPicPr>
              <p:cNvPr id="55" name="图片 54">
                <a:extLst>
                  <a:ext uri="{FF2B5EF4-FFF2-40B4-BE49-F238E27FC236}">
                    <a16:creationId xmlns:a16="http://schemas.microsoft.com/office/drawing/2014/main" xmlns="" id="{CD366757-3C8D-4B3E-9E76-B8191A53B1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screen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3374121" flipH="1">
                <a:off x="8229970" y="1823401"/>
                <a:ext cx="371888" cy="695004"/>
              </a:xfrm>
              <a:prstGeom prst="rect">
                <a:avLst/>
              </a:prstGeom>
            </p:spPr>
          </p:pic>
          <p:pic>
            <p:nvPicPr>
              <p:cNvPr id="56" name="图片 55">
                <a:extLst>
                  <a:ext uri="{FF2B5EF4-FFF2-40B4-BE49-F238E27FC236}">
                    <a16:creationId xmlns:a16="http://schemas.microsoft.com/office/drawing/2014/main" xmlns="" id="{2554F02D-0DBD-45D6-B0D7-2EABC16244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screen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7297874" flipH="1">
                <a:off x="8016847" y="1579883"/>
                <a:ext cx="426354" cy="695004"/>
              </a:xfrm>
              <a:prstGeom prst="rect">
                <a:avLst/>
              </a:prstGeom>
            </p:spPr>
          </p:pic>
        </p:grpSp>
        <p:sp>
          <p:nvSpPr>
            <p:cNvPr id="64" name="PA_椭圆 1">
              <a:extLst>
                <a:ext uri="{FF2B5EF4-FFF2-40B4-BE49-F238E27FC236}">
                  <a16:creationId xmlns:a16="http://schemas.microsoft.com/office/drawing/2014/main" xmlns="" id="{644AB684-4701-48F7-9DF4-4CEB65A6FCF3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 bwMode="auto">
            <a:xfrm>
              <a:off x="4411388" y="2857914"/>
              <a:ext cx="475753" cy="47575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000" dirty="0">
                  <a:solidFill>
                    <a:schemeClr val="accent2"/>
                  </a:solidFill>
                  <a:latin typeface="Arial" panose="020B0604020202020204" pitchFamily="34" charset="0"/>
                  <a:ea typeface="幼圆" panose="02010509060101010101" pitchFamily="49" charset="-122"/>
                  <a:cs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69" name="PA_组合 68">
            <a:extLst>
              <a:ext uri="{FF2B5EF4-FFF2-40B4-BE49-F238E27FC236}">
                <a16:creationId xmlns:a16="http://schemas.microsoft.com/office/drawing/2014/main" xmlns="" id="{986ADB14-39E4-47DD-9552-98448D5D96B8}"/>
              </a:ext>
            </a:extLst>
          </p:cNvPr>
          <p:cNvGrpSpPr/>
          <p:nvPr>
            <p:custDataLst>
              <p:tags r:id="rId19"/>
            </p:custDataLst>
          </p:nvPr>
        </p:nvGrpSpPr>
        <p:grpSpPr>
          <a:xfrm>
            <a:off x="2422166" y="3589653"/>
            <a:ext cx="863649" cy="839491"/>
            <a:chOff x="2117213" y="3513945"/>
            <a:chExt cx="1181879" cy="1148819"/>
          </a:xfrm>
        </p:grpSpPr>
        <p:grpSp>
          <p:nvGrpSpPr>
            <p:cNvPr id="43" name="PA_组合 41">
              <a:extLst>
                <a:ext uri="{FF2B5EF4-FFF2-40B4-BE49-F238E27FC236}">
                  <a16:creationId xmlns:a16="http://schemas.microsoft.com/office/drawing/2014/main" xmlns="" id="{D1E48C6B-9C0D-469A-9387-8D444A8D4856}"/>
                </a:ext>
              </a:extLst>
            </p:cNvPr>
            <p:cNvGrpSpPr/>
            <p:nvPr>
              <p:custDataLst>
                <p:tags r:id="rId23"/>
              </p:custDataLst>
            </p:nvPr>
          </p:nvGrpSpPr>
          <p:grpSpPr>
            <a:xfrm>
              <a:off x="2117213" y="3513945"/>
              <a:ext cx="1181879" cy="1148819"/>
              <a:chOff x="7882522" y="1229039"/>
              <a:chExt cx="1326471" cy="1289366"/>
            </a:xfrm>
          </p:grpSpPr>
          <p:pic>
            <p:nvPicPr>
              <p:cNvPr id="44" name="图片 43">
                <a:extLst>
                  <a:ext uri="{FF2B5EF4-FFF2-40B4-BE49-F238E27FC236}">
                    <a16:creationId xmlns:a16="http://schemas.microsoft.com/office/drawing/2014/main" xmlns="" id="{189A6514-2C40-4AE2-AA99-DFE61F2C9B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screen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507216" y="1229039"/>
                <a:ext cx="402238" cy="695004"/>
              </a:xfrm>
              <a:prstGeom prst="rect">
                <a:avLst/>
              </a:prstGeom>
            </p:spPr>
          </p:pic>
          <p:pic>
            <p:nvPicPr>
              <p:cNvPr id="45" name="图片 44">
                <a:extLst>
                  <a:ext uri="{FF2B5EF4-FFF2-40B4-BE49-F238E27FC236}">
                    <a16:creationId xmlns:a16="http://schemas.microsoft.com/office/drawing/2014/main" xmlns="" id="{F464971B-A31F-4798-8421-424B8E4C75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screen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7744825">
                <a:off x="8150896" y="1271487"/>
                <a:ext cx="439105" cy="695004"/>
              </a:xfrm>
              <a:prstGeom prst="rect">
                <a:avLst/>
              </a:prstGeom>
            </p:spPr>
          </p:pic>
          <p:pic>
            <p:nvPicPr>
              <p:cNvPr id="46" name="图片 45">
                <a:extLst>
                  <a:ext uri="{FF2B5EF4-FFF2-40B4-BE49-F238E27FC236}">
                    <a16:creationId xmlns:a16="http://schemas.microsoft.com/office/drawing/2014/main" xmlns="" id="{C477B8C1-89FC-4F14-9B0D-41064B6A3F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screen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3389928">
                <a:off x="8648314" y="1508438"/>
                <a:ext cx="426354" cy="695004"/>
              </a:xfrm>
              <a:prstGeom prst="rect">
                <a:avLst/>
              </a:prstGeom>
            </p:spPr>
          </p:pic>
          <p:pic>
            <p:nvPicPr>
              <p:cNvPr id="47" name="图片 46">
                <a:extLst>
                  <a:ext uri="{FF2B5EF4-FFF2-40B4-BE49-F238E27FC236}">
                    <a16:creationId xmlns:a16="http://schemas.microsoft.com/office/drawing/2014/main" xmlns="" id="{3987CDDB-080D-4D70-9E42-95294BEFDA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screen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6734859">
                <a:off x="8558097" y="1771145"/>
                <a:ext cx="426354" cy="695004"/>
              </a:xfrm>
              <a:prstGeom prst="rect">
                <a:avLst/>
              </a:prstGeom>
            </p:spPr>
          </p:pic>
          <p:pic>
            <p:nvPicPr>
              <p:cNvPr id="48" name="图片 47">
                <a:extLst>
                  <a:ext uri="{FF2B5EF4-FFF2-40B4-BE49-F238E27FC236}">
                    <a16:creationId xmlns:a16="http://schemas.microsoft.com/office/drawing/2014/main" xmlns="" id="{977E13EF-07CA-4C1A-BEF2-8638AF52A3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screen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3374121" flipH="1">
                <a:off x="8229970" y="1823401"/>
                <a:ext cx="371888" cy="695004"/>
              </a:xfrm>
              <a:prstGeom prst="rect">
                <a:avLst/>
              </a:prstGeom>
            </p:spPr>
          </p:pic>
          <p:pic>
            <p:nvPicPr>
              <p:cNvPr id="49" name="图片 48">
                <a:extLst>
                  <a:ext uri="{FF2B5EF4-FFF2-40B4-BE49-F238E27FC236}">
                    <a16:creationId xmlns:a16="http://schemas.microsoft.com/office/drawing/2014/main" xmlns="" id="{351DC468-538B-431C-9898-635AC868F8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screen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7297874" flipH="1">
                <a:off x="8016847" y="1579883"/>
                <a:ext cx="426354" cy="695004"/>
              </a:xfrm>
              <a:prstGeom prst="rect">
                <a:avLst/>
              </a:prstGeom>
            </p:spPr>
          </p:pic>
        </p:grpSp>
        <p:sp>
          <p:nvSpPr>
            <p:cNvPr id="65" name="PA_椭圆 1">
              <a:extLst>
                <a:ext uri="{FF2B5EF4-FFF2-40B4-BE49-F238E27FC236}">
                  <a16:creationId xmlns:a16="http://schemas.microsoft.com/office/drawing/2014/main" xmlns="" id="{8AE94044-80E8-4DBA-86A8-7C8F85B1B6AD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 bwMode="auto">
            <a:xfrm>
              <a:off x="2488697" y="3877388"/>
              <a:ext cx="475753" cy="47575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0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ea typeface="幼圆" panose="02010509060101010101" pitchFamily="49" charset="-122"/>
                  <a:cs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70" name="PA_组合 69">
            <a:extLst>
              <a:ext uri="{FF2B5EF4-FFF2-40B4-BE49-F238E27FC236}">
                <a16:creationId xmlns:a16="http://schemas.microsoft.com/office/drawing/2014/main" xmlns="" id="{F89F0409-8019-4476-B8F9-D9ADAEAF0456}"/>
              </a:ext>
            </a:extLst>
          </p:cNvPr>
          <p:cNvGrpSpPr/>
          <p:nvPr>
            <p:custDataLst>
              <p:tags r:id="rId20"/>
            </p:custDataLst>
          </p:nvPr>
        </p:nvGrpSpPr>
        <p:grpSpPr>
          <a:xfrm>
            <a:off x="5507150" y="4416508"/>
            <a:ext cx="873288" cy="848860"/>
            <a:chOff x="5186200" y="4253184"/>
            <a:chExt cx="1181879" cy="1148819"/>
          </a:xfrm>
        </p:grpSpPr>
        <p:grpSp>
          <p:nvGrpSpPr>
            <p:cNvPr id="57" name="PA_组合 41">
              <a:extLst>
                <a:ext uri="{FF2B5EF4-FFF2-40B4-BE49-F238E27FC236}">
                  <a16:creationId xmlns:a16="http://schemas.microsoft.com/office/drawing/2014/main" xmlns="" id="{A8CEA188-B0E7-4F1E-B6DD-6590983FD9D7}"/>
                </a:ext>
              </a:extLst>
            </p:cNvPr>
            <p:cNvGrpSpPr/>
            <p:nvPr>
              <p:custDataLst>
                <p:tags r:id="rId21"/>
              </p:custDataLst>
            </p:nvPr>
          </p:nvGrpSpPr>
          <p:grpSpPr>
            <a:xfrm>
              <a:off x="5186200" y="4253184"/>
              <a:ext cx="1181879" cy="1148819"/>
              <a:chOff x="7882522" y="1229039"/>
              <a:chExt cx="1326471" cy="1289366"/>
            </a:xfrm>
          </p:grpSpPr>
          <p:pic>
            <p:nvPicPr>
              <p:cNvPr id="58" name="图片 57">
                <a:extLst>
                  <a:ext uri="{FF2B5EF4-FFF2-40B4-BE49-F238E27FC236}">
                    <a16:creationId xmlns:a16="http://schemas.microsoft.com/office/drawing/2014/main" xmlns="" id="{7F0D5628-ED94-4F51-9D50-C50856D78E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screen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507216" y="1229039"/>
                <a:ext cx="402238" cy="695004"/>
              </a:xfrm>
              <a:prstGeom prst="rect">
                <a:avLst/>
              </a:prstGeom>
            </p:spPr>
          </p:pic>
          <p:pic>
            <p:nvPicPr>
              <p:cNvPr id="59" name="图片 58">
                <a:extLst>
                  <a:ext uri="{FF2B5EF4-FFF2-40B4-BE49-F238E27FC236}">
                    <a16:creationId xmlns:a16="http://schemas.microsoft.com/office/drawing/2014/main" xmlns="" id="{9039CADD-F3CD-42D4-8913-A8A84A3005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screen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7744825">
                <a:off x="8150896" y="1271487"/>
                <a:ext cx="439105" cy="695004"/>
              </a:xfrm>
              <a:prstGeom prst="rect">
                <a:avLst/>
              </a:prstGeom>
            </p:spPr>
          </p:pic>
          <p:pic>
            <p:nvPicPr>
              <p:cNvPr id="60" name="图片 59">
                <a:extLst>
                  <a:ext uri="{FF2B5EF4-FFF2-40B4-BE49-F238E27FC236}">
                    <a16:creationId xmlns:a16="http://schemas.microsoft.com/office/drawing/2014/main" xmlns="" id="{8B8CF43F-029C-401B-862A-1EFB64ACFC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screen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3389928">
                <a:off x="8648314" y="1508438"/>
                <a:ext cx="426354" cy="695004"/>
              </a:xfrm>
              <a:prstGeom prst="rect">
                <a:avLst/>
              </a:prstGeom>
            </p:spPr>
          </p:pic>
          <p:pic>
            <p:nvPicPr>
              <p:cNvPr id="61" name="图片 60">
                <a:extLst>
                  <a:ext uri="{FF2B5EF4-FFF2-40B4-BE49-F238E27FC236}">
                    <a16:creationId xmlns:a16="http://schemas.microsoft.com/office/drawing/2014/main" xmlns="" id="{FAA04F7F-7979-4FCF-8CC6-F222EC815E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screen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6734859">
                <a:off x="8558097" y="1771145"/>
                <a:ext cx="426354" cy="695004"/>
              </a:xfrm>
              <a:prstGeom prst="rect">
                <a:avLst/>
              </a:prstGeom>
            </p:spPr>
          </p:pic>
          <p:pic>
            <p:nvPicPr>
              <p:cNvPr id="62" name="图片 61">
                <a:extLst>
                  <a:ext uri="{FF2B5EF4-FFF2-40B4-BE49-F238E27FC236}">
                    <a16:creationId xmlns:a16="http://schemas.microsoft.com/office/drawing/2014/main" xmlns="" id="{1F840FF8-1EA5-41C4-9F74-390EC01D1D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screen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3374121" flipH="1">
                <a:off x="8229970" y="1823401"/>
                <a:ext cx="371888" cy="695004"/>
              </a:xfrm>
              <a:prstGeom prst="rect">
                <a:avLst/>
              </a:prstGeom>
            </p:spPr>
          </p:pic>
          <p:pic>
            <p:nvPicPr>
              <p:cNvPr id="63" name="图片 62">
                <a:extLst>
                  <a:ext uri="{FF2B5EF4-FFF2-40B4-BE49-F238E27FC236}">
                    <a16:creationId xmlns:a16="http://schemas.microsoft.com/office/drawing/2014/main" xmlns="" id="{FF44D55D-C743-45EA-A06D-8C869C15C6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screen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7297874" flipH="1">
                <a:off x="8016847" y="1579883"/>
                <a:ext cx="426354" cy="695004"/>
              </a:xfrm>
              <a:prstGeom prst="rect">
                <a:avLst/>
              </a:prstGeom>
            </p:spPr>
          </p:pic>
        </p:grpSp>
        <p:sp>
          <p:nvSpPr>
            <p:cNvPr id="66" name="PA_椭圆 1">
              <a:extLst>
                <a:ext uri="{FF2B5EF4-FFF2-40B4-BE49-F238E27FC236}">
                  <a16:creationId xmlns:a16="http://schemas.microsoft.com/office/drawing/2014/main" xmlns="" id="{C8FE9697-D3B2-49FF-8536-BFE337EAC829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 bwMode="auto">
            <a:xfrm>
              <a:off x="5562828" y="4617782"/>
              <a:ext cx="475753" cy="47575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0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ea typeface="幼圆" panose="02010509060101010101" pitchFamily="49" charset="-122"/>
                  <a:cs typeface="Arial" panose="020B0604020202020204" pitchFamily="34" charset="0"/>
                </a:rPr>
                <a:t>04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8295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778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50" decel="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5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50"/>
                            </p:stCondLst>
                            <p:childTnLst>
                              <p:par>
                                <p:cTn id="4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50" decel="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25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50" decel="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8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25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75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250"/>
                            </p:stCondLst>
                            <p:childTnLst>
                              <p:par>
                                <p:cTn id="10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500"/>
                            </p:stCondLst>
                            <p:childTnLst>
                              <p:par>
                                <p:cTn id="10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450" decel="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7500"/>
                            </p:stCondLst>
                            <p:childTnLst>
                              <p:par>
                                <p:cTn id="1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4" grpId="0"/>
      <p:bldP spid="5" grpId="0"/>
      <p:bldP spid="6" grpId="0"/>
      <p:bldP spid="7" grpId="0"/>
      <p:bldP spid="8" grpId="0" animBg="1"/>
      <p:bldP spid="10" grpId="0" animBg="1"/>
      <p:bldP spid="12" grpId="0" animBg="1"/>
      <p:bldP spid="13" grpId="0" animBg="1"/>
      <p:bldP spid="29" grpId="0"/>
      <p:bldP spid="31" grpId="0"/>
      <p:bldP spid="32" grpId="0"/>
      <p:bldP spid="3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D28E3A7F-84C4-4FA3-A02E-D73F77B20F51}"/>
              </a:ext>
            </a:extLst>
          </p:cNvPr>
          <p:cNvSpPr/>
          <p:nvPr/>
        </p:nvSpPr>
        <p:spPr>
          <a:xfrm>
            <a:off x="4099300" y="736582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Please click here to add the required titles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804531F-4EE6-447B-A247-2319C3ADFB75}"/>
              </a:ext>
            </a:extLst>
          </p:cNvPr>
          <p:cNvSpPr txBox="1"/>
          <p:nvPr/>
        </p:nvSpPr>
        <p:spPr>
          <a:xfrm>
            <a:off x="4348680" y="311149"/>
            <a:ext cx="3494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5B577"/>
                </a:solidFill>
                <a:latin typeface="迷你简细倩" panose="03000509000000000000" pitchFamily="65" charset="-122"/>
                <a:ea typeface="迷你简细倩" panose="03000509000000000000" pitchFamily="65" charset="-122"/>
              </a:rPr>
              <a:t>点击此处添加标题</a:t>
            </a:r>
            <a:endParaRPr lang="zh-CN" altLang="en-US" sz="1400" dirty="0">
              <a:solidFill>
                <a:srgbClr val="55B577"/>
              </a:solidFill>
              <a:latin typeface="迷你简细倩" panose="03000509000000000000" pitchFamily="65" charset="-122"/>
              <a:ea typeface="迷你简细倩" panose="03000509000000000000" pitchFamily="65" charset="-122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91B68000-12AB-42DA-89A8-523149488571}"/>
              </a:ext>
            </a:extLst>
          </p:cNvPr>
          <p:cNvGrpSpPr/>
          <p:nvPr/>
        </p:nvGrpSpPr>
        <p:grpSpPr>
          <a:xfrm>
            <a:off x="2131205" y="2044701"/>
            <a:ext cx="2213117" cy="2117724"/>
            <a:chOff x="2131205" y="2044701"/>
            <a:chExt cx="2213117" cy="2117724"/>
          </a:xfrm>
        </p:grpSpPr>
        <p:sp>
          <p:nvSpPr>
            <p:cNvPr id="4" name="MH_Other_1">
              <a:extLst>
                <a:ext uri="{FF2B5EF4-FFF2-40B4-BE49-F238E27FC236}">
                  <a16:creationId xmlns:a16="http://schemas.microsoft.com/office/drawing/2014/main" xmlns="" id="{32D345B4-F473-44A0-B7BD-69DF7A59AB3C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2131205" y="2044701"/>
              <a:ext cx="2213117" cy="2117724"/>
            </a:xfrm>
            <a:custGeom>
              <a:avLst/>
              <a:gdLst>
                <a:gd name="connsiteX0" fmla="*/ 961691 w 1844621"/>
                <a:gd name="connsiteY0" fmla="*/ 1643760 h 1765598"/>
                <a:gd name="connsiteX1" fmla="*/ 964657 w 1844621"/>
                <a:gd name="connsiteY1" fmla="*/ 1718060 h 1765598"/>
                <a:gd name="connsiteX2" fmla="*/ 948083 w 1844621"/>
                <a:gd name="connsiteY2" fmla="*/ 1717184 h 1765598"/>
                <a:gd name="connsiteX3" fmla="*/ 946614 w 1844621"/>
                <a:gd name="connsiteY3" fmla="*/ 1717353 h 1765598"/>
                <a:gd name="connsiteX4" fmla="*/ 943691 w 1844621"/>
                <a:gd name="connsiteY4" fmla="*/ 1644103 h 1765598"/>
                <a:gd name="connsiteX5" fmla="*/ 875350 w 1844621"/>
                <a:gd name="connsiteY5" fmla="*/ 1643169 h 1765598"/>
                <a:gd name="connsiteX6" fmla="*/ 893299 w 1844621"/>
                <a:gd name="connsiteY6" fmla="*/ 1644629 h 1765598"/>
                <a:gd name="connsiteX7" fmla="*/ 889341 w 1844621"/>
                <a:gd name="connsiteY7" fmla="*/ 1723945 h 1765598"/>
                <a:gd name="connsiteX8" fmla="*/ 871214 w 1844621"/>
                <a:gd name="connsiteY8" fmla="*/ 1726031 h 1765598"/>
                <a:gd name="connsiteX9" fmla="*/ 1029699 w 1844621"/>
                <a:gd name="connsiteY9" fmla="*/ 1636826 h 1765598"/>
                <a:gd name="connsiteX10" fmla="*/ 1040815 w 1844621"/>
                <a:gd name="connsiteY10" fmla="*/ 1722087 h 1765598"/>
                <a:gd name="connsiteX11" fmla="*/ 1022537 w 1844621"/>
                <a:gd name="connsiteY11" fmla="*/ 1721121 h 1765598"/>
                <a:gd name="connsiteX12" fmla="*/ 1011828 w 1844621"/>
                <a:gd name="connsiteY12" fmla="*/ 1638982 h 1765598"/>
                <a:gd name="connsiteX13" fmla="*/ 807350 w 1844621"/>
                <a:gd name="connsiteY13" fmla="*/ 1636115 h 1765598"/>
                <a:gd name="connsiteX14" fmla="*/ 822430 w 1844621"/>
                <a:gd name="connsiteY14" fmla="*/ 1638864 h 1765598"/>
                <a:gd name="connsiteX15" fmla="*/ 825110 w 1844621"/>
                <a:gd name="connsiteY15" fmla="*/ 1639083 h 1765598"/>
                <a:gd name="connsiteX16" fmla="*/ 811751 w 1844621"/>
                <a:gd name="connsiteY16" fmla="*/ 1734136 h 1765598"/>
                <a:gd name="connsiteX17" fmla="*/ 792774 w 1844621"/>
                <a:gd name="connsiteY17" fmla="*/ 1739833 h 1765598"/>
                <a:gd name="connsiteX18" fmla="*/ 1096827 w 1844621"/>
                <a:gd name="connsiteY18" fmla="*/ 1624033 h 1765598"/>
                <a:gd name="connsiteX19" fmla="*/ 1121385 w 1844621"/>
                <a:gd name="connsiteY19" fmla="*/ 1734155 h 1765598"/>
                <a:gd name="connsiteX20" fmla="*/ 1101928 w 1844621"/>
                <a:gd name="connsiteY20" fmla="*/ 1729603 h 1765598"/>
                <a:gd name="connsiteX21" fmla="*/ 1079265 w 1844621"/>
                <a:gd name="connsiteY21" fmla="*/ 1627978 h 1765598"/>
                <a:gd name="connsiteX22" fmla="*/ 740342 w 1844621"/>
                <a:gd name="connsiteY22" fmla="*/ 1622534 h 1765598"/>
                <a:gd name="connsiteX23" fmla="*/ 749046 w 1844621"/>
                <a:gd name="connsiteY23" fmla="*/ 1625484 h 1765598"/>
                <a:gd name="connsiteX24" fmla="*/ 757767 w 1844621"/>
                <a:gd name="connsiteY24" fmla="*/ 1627074 h 1765598"/>
                <a:gd name="connsiteX25" fmla="*/ 726815 w 1844621"/>
                <a:gd name="connsiteY25" fmla="*/ 1759631 h 1765598"/>
                <a:gd name="connsiteX26" fmla="*/ 706937 w 1844621"/>
                <a:gd name="connsiteY26" fmla="*/ 1765598 h 1765598"/>
                <a:gd name="connsiteX27" fmla="*/ 1162592 w 1844621"/>
                <a:gd name="connsiteY27" fmla="*/ 1605474 h 1765598"/>
                <a:gd name="connsiteX28" fmla="*/ 1211506 w 1844621"/>
                <a:gd name="connsiteY28" fmla="*/ 1758609 h 1765598"/>
                <a:gd name="connsiteX29" fmla="*/ 1193512 w 1844621"/>
                <a:gd name="connsiteY29" fmla="*/ 1751032 h 1765598"/>
                <a:gd name="connsiteX30" fmla="*/ 1189921 w 1844621"/>
                <a:gd name="connsiteY30" fmla="*/ 1750192 h 1765598"/>
                <a:gd name="connsiteX31" fmla="*/ 1145515 w 1844621"/>
                <a:gd name="connsiteY31" fmla="*/ 1611170 h 1765598"/>
                <a:gd name="connsiteX32" fmla="*/ 675637 w 1844621"/>
                <a:gd name="connsiteY32" fmla="*/ 1600604 h 1765598"/>
                <a:gd name="connsiteX33" fmla="*/ 692686 w 1844621"/>
                <a:gd name="connsiteY33" fmla="*/ 1606382 h 1765598"/>
                <a:gd name="connsiteX34" fmla="*/ 641486 w 1844621"/>
                <a:gd name="connsiteY34" fmla="*/ 1761326 h 1765598"/>
                <a:gd name="connsiteX35" fmla="*/ 631383 w 1844621"/>
                <a:gd name="connsiteY35" fmla="*/ 1744623 h 1765598"/>
                <a:gd name="connsiteX36" fmla="*/ 628970 w 1844621"/>
                <a:gd name="connsiteY36" fmla="*/ 1741831 h 1765598"/>
                <a:gd name="connsiteX37" fmla="*/ 1225916 w 1844621"/>
                <a:gd name="connsiteY37" fmla="*/ 1579868 h 1765598"/>
                <a:gd name="connsiteX38" fmla="*/ 1279540 w 1844621"/>
                <a:gd name="connsiteY38" fmla="*/ 1707080 h 1765598"/>
                <a:gd name="connsiteX39" fmla="*/ 1266966 w 1844621"/>
                <a:gd name="connsiteY39" fmla="*/ 1723591 h 1765598"/>
                <a:gd name="connsiteX40" fmla="*/ 1209837 w 1844621"/>
                <a:gd name="connsiteY40" fmla="*/ 1588066 h 1765598"/>
                <a:gd name="connsiteX41" fmla="*/ 610954 w 1844621"/>
                <a:gd name="connsiteY41" fmla="*/ 1578681 h 1765598"/>
                <a:gd name="connsiteX42" fmla="*/ 628059 w 1844621"/>
                <a:gd name="connsiteY42" fmla="*/ 1584478 h 1765598"/>
                <a:gd name="connsiteX43" fmla="*/ 582951 w 1844621"/>
                <a:gd name="connsiteY43" fmla="*/ 1688574 h 1765598"/>
                <a:gd name="connsiteX44" fmla="*/ 569886 w 1844621"/>
                <a:gd name="connsiteY44" fmla="*/ 1673454 h 1765598"/>
                <a:gd name="connsiteX45" fmla="*/ 1286670 w 1844621"/>
                <a:gd name="connsiteY45" fmla="*/ 1548893 h 1765598"/>
                <a:gd name="connsiteX46" fmla="*/ 1333269 w 1844621"/>
                <a:gd name="connsiteY46" fmla="*/ 1636531 h 1765598"/>
                <a:gd name="connsiteX47" fmla="*/ 1321264 w 1844621"/>
                <a:gd name="connsiteY47" fmla="*/ 1652294 h 1765598"/>
                <a:gd name="connsiteX48" fmla="*/ 1270632 w 1844621"/>
                <a:gd name="connsiteY48" fmla="*/ 1557070 h 1765598"/>
                <a:gd name="connsiteX49" fmla="*/ 551444 w 1844621"/>
                <a:gd name="connsiteY49" fmla="*/ 1545001 h 1765598"/>
                <a:gd name="connsiteX50" fmla="*/ 567074 w 1844621"/>
                <a:gd name="connsiteY50" fmla="*/ 1553937 h 1765598"/>
                <a:gd name="connsiteX51" fmla="*/ 524862 w 1844621"/>
                <a:gd name="connsiteY51" fmla="*/ 1631452 h 1765598"/>
                <a:gd name="connsiteX52" fmla="*/ 510642 w 1844621"/>
                <a:gd name="connsiteY52" fmla="*/ 1619926 h 1765598"/>
                <a:gd name="connsiteX53" fmla="*/ 1346034 w 1844621"/>
                <a:gd name="connsiteY53" fmla="*/ 1515267 h 1765598"/>
                <a:gd name="connsiteX54" fmla="*/ 1390051 w 1844621"/>
                <a:gd name="connsiteY54" fmla="*/ 1582679 h 1765598"/>
                <a:gd name="connsiteX55" fmla="*/ 1376613 w 1844621"/>
                <a:gd name="connsiteY55" fmla="*/ 1595021 h 1765598"/>
                <a:gd name="connsiteX56" fmla="*/ 1331552 w 1844621"/>
                <a:gd name="connsiteY56" fmla="*/ 1526010 h 1765598"/>
                <a:gd name="connsiteX57" fmla="*/ 1333983 w 1844621"/>
                <a:gd name="connsiteY57" fmla="*/ 1524770 h 1765598"/>
                <a:gd name="connsiteX58" fmla="*/ 492213 w 1844621"/>
                <a:gd name="connsiteY58" fmla="*/ 1511140 h 1765598"/>
                <a:gd name="connsiteX59" fmla="*/ 507877 w 1844621"/>
                <a:gd name="connsiteY59" fmla="*/ 1520095 h 1765598"/>
                <a:gd name="connsiteX60" fmla="*/ 465615 w 1844621"/>
                <a:gd name="connsiteY60" fmla="*/ 1583429 h 1765598"/>
                <a:gd name="connsiteX61" fmla="*/ 452723 w 1844621"/>
                <a:gd name="connsiteY61" fmla="*/ 1572979 h 1765598"/>
                <a:gd name="connsiteX62" fmla="*/ 451434 w 1844621"/>
                <a:gd name="connsiteY62" fmla="*/ 1572252 h 1765598"/>
                <a:gd name="connsiteX63" fmla="*/ 1399641 w 1844621"/>
                <a:gd name="connsiteY63" fmla="*/ 1472989 h 1765598"/>
                <a:gd name="connsiteX64" fmla="*/ 1447523 w 1844621"/>
                <a:gd name="connsiteY64" fmla="*/ 1533649 h 1765598"/>
                <a:gd name="connsiteX65" fmla="*/ 1433600 w 1844621"/>
                <a:gd name="connsiteY65" fmla="*/ 1542681 h 1765598"/>
                <a:gd name="connsiteX66" fmla="*/ 1432510 w 1844621"/>
                <a:gd name="connsiteY66" fmla="*/ 1543682 h 1765598"/>
                <a:gd name="connsiteX67" fmla="*/ 1385507 w 1844621"/>
                <a:gd name="connsiteY67" fmla="*/ 1484135 h 1765598"/>
                <a:gd name="connsiteX68" fmla="*/ 439084 w 1844621"/>
                <a:gd name="connsiteY68" fmla="*/ 1468240 h 1765598"/>
                <a:gd name="connsiteX69" fmla="*/ 452737 w 1844621"/>
                <a:gd name="connsiteY69" fmla="*/ 1479985 h 1765598"/>
                <a:gd name="connsiteX70" fmla="*/ 401226 w 1844621"/>
                <a:gd name="connsiteY70" fmla="*/ 1543921 h 1765598"/>
                <a:gd name="connsiteX71" fmla="*/ 385335 w 1844621"/>
                <a:gd name="connsiteY71" fmla="*/ 1534955 h 1765598"/>
                <a:gd name="connsiteX72" fmla="*/ 1452700 w 1844621"/>
                <a:gd name="connsiteY72" fmla="*/ 1430017 h 1765598"/>
                <a:gd name="connsiteX73" fmla="*/ 1511505 w 1844621"/>
                <a:gd name="connsiteY73" fmla="*/ 1492141 h 1765598"/>
                <a:gd name="connsiteX74" fmla="*/ 1496150 w 1844621"/>
                <a:gd name="connsiteY74" fmla="*/ 1502102 h 1765598"/>
                <a:gd name="connsiteX75" fmla="*/ 1439119 w 1844621"/>
                <a:gd name="connsiteY75" fmla="*/ 1441854 h 1765598"/>
                <a:gd name="connsiteX76" fmla="*/ 1449687 w 1844621"/>
                <a:gd name="connsiteY76" fmla="*/ 1433519 h 1765598"/>
                <a:gd name="connsiteX77" fmla="*/ 387391 w 1844621"/>
                <a:gd name="connsiteY77" fmla="*/ 1423768 h 1765598"/>
                <a:gd name="connsiteX78" fmla="*/ 401059 w 1844621"/>
                <a:gd name="connsiteY78" fmla="*/ 1435526 h 1765598"/>
                <a:gd name="connsiteX79" fmla="*/ 332463 w 1844621"/>
                <a:gd name="connsiteY79" fmla="*/ 1506560 h 1765598"/>
                <a:gd name="connsiteX80" fmla="*/ 313761 w 1844621"/>
                <a:gd name="connsiteY80" fmla="*/ 1500014 h 1765598"/>
                <a:gd name="connsiteX81" fmla="*/ 1497274 w 1844621"/>
                <a:gd name="connsiteY81" fmla="*/ 1378205 h 1765598"/>
                <a:gd name="connsiteX82" fmla="*/ 1583781 w 1844621"/>
                <a:gd name="connsiteY82" fmla="*/ 1454547 h 1765598"/>
                <a:gd name="connsiteX83" fmla="*/ 1565364 w 1844621"/>
                <a:gd name="connsiteY83" fmla="*/ 1462300 h 1765598"/>
                <a:gd name="connsiteX84" fmla="*/ 1485535 w 1844621"/>
                <a:gd name="connsiteY84" fmla="*/ 1391850 h 1765598"/>
                <a:gd name="connsiteX85" fmla="*/ 342078 w 1844621"/>
                <a:gd name="connsiteY85" fmla="*/ 1372754 h 1765598"/>
                <a:gd name="connsiteX86" fmla="*/ 353236 w 1844621"/>
                <a:gd name="connsiteY86" fmla="*/ 1386902 h 1765598"/>
                <a:gd name="connsiteX87" fmla="*/ 248764 w 1844621"/>
                <a:gd name="connsiteY87" fmla="*/ 1477262 h 1765598"/>
                <a:gd name="connsiteX88" fmla="*/ 229175 w 1844621"/>
                <a:gd name="connsiteY88" fmla="*/ 1470405 h 1765598"/>
                <a:gd name="connsiteX89" fmla="*/ 1541797 w 1844621"/>
                <a:gd name="connsiteY89" fmla="*/ 1326453 h 1765598"/>
                <a:gd name="connsiteX90" fmla="*/ 1671063 w 1844621"/>
                <a:gd name="connsiteY90" fmla="*/ 1421359 h 1765598"/>
                <a:gd name="connsiteX91" fmla="*/ 1652052 w 1844621"/>
                <a:gd name="connsiteY91" fmla="*/ 1425806 h 1765598"/>
                <a:gd name="connsiteX92" fmla="*/ 1648653 w 1844621"/>
                <a:gd name="connsiteY92" fmla="*/ 1427237 h 1765598"/>
                <a:gd name="connsiteX93" fmla="*/ 1530022 w 1844621"/>
                <a:gd name="connsiteY93" fmla="*/ 1340139 h 1765598"/>
                <a:gd name="connsiteX94" fmla="*/ 299862 w 1844621"/>
                <a:gd name="connsiteY94" fmla="*/ 1319225 h 1765598"/>
                <a:gd name="connsiteX95" fmla="*/ 311019 w 1844621"/>
                <a:gd name="connsiteY95" fmla="*/ 1333372 h 1765598"/>
                <a:gd name="connsiteX96" fmla="*/ 178732 w 1844621"/>
                <a:gd name="connsiteY96" fmla="*/ 1428480 h 1765598"/>
                <a:gd name="connsiteX97" fmla="*/ 180377 w 1844621"/>
                <a:gd name="connsiteY97" fmla="*/ 1409027 h 1765598"/>
                <a:gd name="connsiteX98" fmla="*/ 180067 w 1844621"/>
                <a:gd name="connsiteY98" fmla="*/ 1405352 h 1765598"/>
                <a:gd name="connsiteX99" fmla="*/ 1576542 w 1844621"/>
                <a:gd name="connsiteY99" fmla="*/ 1267609 h 1765598"/>
                <a:gd name="connsiteX100" fmla="*/ 1695816 w 1844621"/>
                <a:gd name="connsiteY100" fmla="*/ 1339681 h 1765598"/>
                <a:gd name="connsiteX101" fmla="*/ 1695348 w 1844621"/>
                <a:gd name="connsiteY101" fmla="*/ 1360430 h 1765598"/>
                <a:gd name="connsiteX102" fmla="*/ 1567606 w 1844621"/>
                <a:gd name="connsiteY102" fmla="*/ 1283241 h 1765598"/>
                <a:gd name="connsiteX103" fmla="*/ 263531 w 1844621"/>
                <a:gd name="connsiteY103" fmla="*/ 1261503 h 1765598"/>
                <a:gd name="connsiteX104" fmla="*/ 271723 w 1844621"/>
                <a:gd name="connsiteY104" fmla="*/ 1277570 h 1765598"/>
                <a:gd name="connsiteX105" fmla="*/ 174140 w 1844621"/>
                <a:gd name="connsiteY105" fmla="*/ 1335215 h 1765598"/>
                <a:gd name="connsiteX106" fmla="*/ 172457 w 1844621"/>
                <a:gd name="connsiteY106" fmla="*/ 1315303 h 1765598"/>
                <a:gd name="connsiteX107" fmla="*/ 1610398 w 1844621"/>
                <a:gd name="connsiteY107" fmla="*/ 1208387 h 1765598"/>
                <a:gd name="connsiteX108" fmla="*/ 1697816 w 1844621"/>
                <a:gd name="connsiteY108" fmla="*/ 1251024 h 1765598"/>
                <a:gd name="connsiteX109" fmla="*/ 1697369 w 1844621"/>
                <a:gd name="connsiteY109" fmla="*/ 1270832 h 1765598"/>
                <a:gd name="connsiteX110" fmla="*/ 1601446 w 1844621"/>
                <a:gd name="connsiteY110" fmla="*/ 1224047 h 1765598"/>
                <a:gd name="connsiteX111" fmla="*/ 232566 w 1844621"/>
                <a:gd name="connsiteY111" fmla="*/ 1200770 h 1765598"/>
                <a:gd name="connsiteX112" fmla="*/ 240745 w 1844621"/>
                <a:gd name="connsiteY112" fmla="*/ 1216812 h 1765598"/>
                <a:gd name="connsiteX113" fmla="*/ 160720 w 1844621"/>
                <a:gd name="connsiteY113" fmla="*/ 1254859 h 1765598"/>
                <a:gd name="connsiteX114" fmla="*/ 155991 w 1844621"/>
                <a:gd name="connsiteY114" fmla="*/ 1237178 h 1765598"/>
                <a:gd name="connsiteX115" fmla="*/ 1634958 w 1844621"/>
                <a:gd name="connsiteY115" fmla="*/ 1144690 h 1765598"/>
                <a:gd name="connsiteX116" fmla="*/ 1712099 w 1844621"/>
                <a:gd name="connsiteY116" fmla="*/ 1174082 h 1765598"/>
                <a:gd name="connsiteX117" fmla="*/ 1708482 w 1844621"/>
                <a:gd name="connsiteY117" fmla="*/ 1191966 h 1765598"/>
                <a:gd name="connsiteX118" fmla="*/ 1629176 w 1844621"/>
                <a:gd name="connsiteY118" fmla="*/ 1161750 h 1765598"/>
                <a:gd name="connsiteX119" fmla="*/ 204756 w 1844621"/>
                <a:gd name="connsiteY119" fmla="*/ 1138431 h 1765598"/>
                <a:gd name="connsiteX120" fmla="*/ 210455 w 1844621"/>
                <a:gd name="connsiteY120" fmla="*/ 1155515 h 1765598"/>
                <a:gd name="connsiteX121" fmla="*/ 141015 w 1844621"/>
                <a:gd name="connsiteY121" fmla="*/ 1181182 h 1765598"/>
                <a:gd name="connsiteX122" fmla="*/ 136727 w 1844621"/>
                <a:gd name="connsiteY122" fmla="*/ 1165150 h 1765598"/>
                <a:gd name="connsiteX123" fmla="*/ 136112 w 1844621"/>
                <a:gd name="connsiteY123" fmla="*/ 1163804 h 1765598"/>
                <a:gd name="connsiteX124" fmla="*/ 1656844 w 1844621"/>
                <a:gd name="connsiteY124" fmla="*/ 1080115 h 1765598"/>
                <a:gd name="connsiteX125" fmla="*/ 1729776 w 1844621"/>
                <a:gd name="connsiteY125" fmla="*/ 1100634 h 1765598"/>
                <a:gd name="connsiteX126" fmla="*/ 1723821 w 1844621"/>
                <a:gd name="connsiteY126" fmla="*/ 1116126 h 1765598"/>
                <a:gd name="connsiteX127" fmla="*/ 1723528 w 1844621"/>
                <a:gd name="connsiteY127" fmla="*/ 1117576 h 1765598"/>
                <a:gd name="connsiteX128" fmla="*/ 1651058 w 1844621"/>
                <a:gd name="connsiteY128" fmla="*/ 1097186 h 1765598"/>
                <a:gd name="connsiteX129" fmla="*/ 184625 w 1844621"/>
                <a:gd name="connsiteY129" fmla="*/ 1073110 h 1765598"/>
                <a:gd name="connsiteX130" fmla="*/ 188043 w 1844621"/>
                <a:gd name="connsiteY130" fmla="*/ 1088326 h 1765598"/>
                <a:gd name="connsiteX131" fmla="*/ 188810 w 1844621"/>
                <a:gd name="connsiteY131" fmla="*/ 1090624 h 1765598"/>
                <a:gd name="connsiteX132" fmla="*/ 112145 w 1844621"/>
                <a:gd name="connsiteY132" fmla="*/ 1111372 h 1765598"/>
                <a:gd name="connsiteX133" fmla="*/ 104560 w 1844621"/>
                <a:gd name="connsiteY133" fmla="*/ 1094778 h 1765598"/>
                <a:gd name="connsiteX134" fmla="*/ 1672722 w 1844621"/>
                <a:gd name="connsiteY134" fmla="*/ 1013691 h 1765598"/>
                <a:gd name="connsiteX135" fmla="*/ 1757141 w 1844621"/>
                <a:gd name="connsiteY135" fmla="*/ 1029446 h 1765598"/>
                <a:gd name="connsiteX136" fmla="*/ 1750574 w 1844621"/>
                <a:gd name="connsiteY136" fmla="*/ 1046531 h 1765598"/>
                <a:gd name="connsiteX137" fmla="*/ 1669493 w 1844621"/>
                <a:gd name="connsiteY137" fmla="*/ 1031399 h 1765598"/>
                <a:gd name="connsiteX138" fmla="*/ 170225 w 1844621"/>
                <a:gd name="connsiteY138" fmla="*/ 1006273 h 1765598"/>
                <a:gd name="connsiteX139" fmla="*/ 170936 w 1844621"/>
                <a:gd name="connsiteY139" fmla="*/ 1012170 h 1765598"/>
                <a:gd name="connsiteX140" fmla="*/ 173584 w 1844621"/>
                <a:gd name="connsiteY140" fmla="*/ 1023958 h 1765598"/>
                <a:gd name="connsiteX141" fmla="*/ 78475 w 1844621"/>
                <a:gd name="connsiteY141" fmla="*/ 1040728 h 1765598"/>
                <a:gd name="connsiteX142" fmla="*/ 67193 w 1844621"/>
                <a:gd name="connsiteY142" fmla="*/ 1024440 h 1765598"/>
                <a:gd name="connsiteX143" fmla="*/ 1681368 w 1844621"/>
                <a:gd name="connsiteY143" fmla="*/ 945892 h 1765598"/>
                <a:gd name="connsiteX144" fmla="*/ 1793516 w 1844621"/>
                <a:gd name="connsiteY144" fmla="*/ 956550 h 1765598"/>
                <a:gd name="connsiteX145" fmla="*/ 1783173 w 1844621"/>
                <a:gd name="connsiteY145" fmla="*/ 973649 h 1765598"/>
                <a:gd name="connsiteX146" fmla="*/ 1679909 w 1844621"/>
                <a:gd name="connsiteY146" fmla="*/ 963835 h 1765598"/>
                <a:gd name="connsiteX147" fmla="*/ 162034 w 1844621"/>
                <a:gd name="connsiteY147" fmla="*/ 938372 h 1765598"/>
                <a:gd name="connsiteX148" fmla="*/ 164191 w 1844621"/>
                <a:gd name="connsiteY148" fmla="*/ 956254 h 1765598"/>
                <a:gd name="connsiteX149" fmla="*/ 27981 w 1844621"/>
                <a:gd name="connsiteY149" fmla="*/ 967828 h 1765598"/>
                <a:gd name="connsiteX150" fmla="*/ 16164 w 1844621"/>
                <a:gd name="connsiteY150" fmla="*/ 950767 h 1765598"/>
                <a:gd name="connsiteX151" fmla="*/ 1683923 w 1844621"/>
                <a:gd name="connsiteY151" fmla="*/ 877596 h 1765598"/>
                <a:gd name="connsiteX152" fmla="*/ 1844621 w 1844621"/>
                <a:gd name="connsiteY152" fmla="*/ 878397 h 1765598"/>
                <a:gd name="connsiteX153" fmla="*/ 1831855 w 1844621"/>
                <a:gd name="connsiteY153" fmla="*/ 893168 h 1765598"/>
                <a:gd name="connsiteX154" fmla="*/ 1829946 w 1844621"/>
                <a:gd name="connsiteY154" fmla="*/ 896325 h 1765598"/>
                <a:gd name="connsiteX155" fmla="*/ 1684266 w 1844621"/>
                <a:gd name="connsiteY155" fmla="*/ 895598 h 1765598"/>
                <a:gd name="connsiteX156" fmla="*/ 14676 w 1844621"/>
                <a:gd name="connsiteY156" fmla="*/ 869273 h 1765598"/>
                <a:gd name="connsiteX157" fmla="*/ 160356 w 1844621"/>
                <a:gd name="connsiteY157" fmla="*/ 869999 h 1765598"/>
                <a:gd name="connsiteX158" fmla="*/ 160699 w 1844621"/>
                <a:gd name="connsiteY158" fmla="*/ 888001 h 1765598"/>
                <a:gd name="connsiteX159" fmla="*/ 0 w 1844621"/>
                <a:gd name="connsiteY159" fmla="*/ 887200 h 1765598"/>
                <a:gd name="connsiteX160" fmla="*/ 12766 w 1844621"/>
                <a:gd name="connsiteY160" fmla="*/ 872429 h 1765598"/>
                <a:gd name="connsiteX161" fmla="*/ 1816638 w 1844621"/>
                <a:gd name="connsiteY161" fmla="*/ 797770 h 1765598"/>
                <a:gd name="connsiteX162" fmla="*/ 1828455 w 1844621"/>
                <a:gd name="connsiteY162" fmla="*/ 814831 h 1765598"/>
                <a:gd name="connsiteX163" fmla="*/ 1682588 w 1844621"/>
                <a:gd name="connsiteY163" fmla="*/ 827227 h 1765598"/>
                <a:gd name="connsiteX164" fmla="*/ 1680430 w 1844621"/>
                <a:gd name="connsiteY164" fmla="*/ 809345 h 1765598"/>
                <a:gd name="connsiteX165" fmla="*/ 61447 w 1844621"/>
                <a:gd name="connsiteY165" fmla="*/ 791950 h 1765598"/>
                <a:gd name="connsiteX166" fmla="*/ 164713 w 1844621"/>
                <a:gd name="connsiteY166" fmla="*/ 801763 h 1765598"/>
                <a:gd name="connsiteX167" fmla="*/ 163253 w 1844621"/>
                <a:gd name="connsiteY167" fmla="*/ 819705 h 1765598"/>
                <a:gd name="connsiteX168" fmla="*/ 51105 w 1844621"/>
                <a:gd name="connsiteY168" fmla="*/ 809048 h 1765598"/>
                <a:gd name="connsiteX169" fmla="*/ 1766145 w 1844621"/>
                <a:gd name="connsiteY169" fmla="*/ 724870 h 1765598"/>
                <a:gd name="connsiteX170" fmla="*/ 1777427 w 1844621"/>
                <a:gd name="connsiteY170" fmla="*/ 741158 h 1765598"/>
                <a:gd name="connsiteX171" fmla="*/ 1674396 w 1844621"/>
                <a:gd name="connsiteY171" fmla="*/ 759325 h 1765598"/>
                <a:gd name="connsiteX172" fmla="*/ 1673685 w 1844621"/>
                <a:gd name="connsiteY172" fmla="*/ 753429 h 1765598"/>
                <a:gd name="connsiteX173" fmla="*/ 1670588 w 1844621"/>
                <a:gd name="connsiteY173" fmla="*/ 741719 h 1765598"/>
                <a:gd name="connsiteX174" fmla="*/ 94047 w 1844621"/>
                <a:gd name="connsiteY174" fmla="*/ 719066 h 1765598"/>
                <a:gd name="connsiteX175" fmla="*/ 175129 w 1844621"/>
                <a:gd name="connsiteY175" fmla="*/ 734198 h 1765598"/>
                <a:gd name="connsiteX176" fmla="*/ 171900 w 1844621"/>
                <a:gd name="connsiteY176" fmla="*/ 751906 h 1765598"/>
                <a:gd name="connsiteX177" fmla="*/ 87480 w 1844621"/>
                <a:gd name="connsiteY177" fmla="*/ 736151 h 1765598"/>
                <a:gd name="connsiteX178" fmla="*/ 1732475 w 1844621"/>
                <a:gd name="connsiteY178" fmla="*/ 654227 h 1765598"/>
                <a:gd name="connsiteX179" fmla="*/ 1740061 w 1844621"/>
                <a:gd name="connsiteY179" fmla="*/ 670822 h 1765598"/>
                <a:gd name="connsiteX180" fmla="*/ 1657733 w 1844621"/>
                <a:gd name="connsiteY180" fmla="*/ 693102 h 1765598"/>
                <a:gd name="connsiteX181" fmla="*/ 1653131 w 1844621"/>
                <a:gd name="connsiteY181" fmla="*/ 675699 h 1765598"/>
                <a:gd name="connsiteX182" fmla="*/ 121093 w 1844621"/>
                <a:gd name="connsiteY182" fmla="*/ 648021 h 1765598"/>
                <a:gd name="connsiteX183" fmla="*/ 193564 w 1844621"/>
                <a:gd name="connsiteY183" fmla="*/ 668412 h 1765598"/>
                <a:gd name="connsiteX184" fmla="*/ 187778 w 1844621"/>
                <a:gd name="connsiteY184" fmla="*/ 685483 h 1765598"/>
                <a:gd name="connsiteX185" fmla="*/ 114844 w 1844621"/>
                <a:gd name="connsiteY185" fmla="*/ 664963 h 1765598"/>
                <a:gd name="connsiteX186" fmla="*/ 120799 w 1844621"/>
                <a:gd name="connsiteY186" fmla="*/ 649471 h 1765598"/>
                <a:gd name="connsiteX187" fmla="*/ 1703605 w 1844621"/>
                <a:gd name="connsiteY187" fmla="*/ 584417 h 1765598"/>
                <a:gd name="connsiteX188" fmla="*/ 1707892 w 1844621"/>
                <a:gd name="connsiteY188" fmla="*/ 600448 h 1765598"/>
                <a:gd name="connsiteX189" fmla="*/ 1708508 w 1844621"/>
                <a:gd name="connsiteY189" fmla="*/ 601796 h 1765598"/>
                <a:gd name="connsiteX190" fmla="*/ 1640259 w 1844621"/>
                <a:gd name="connsiteY190" fmla="*/ 627022 h 1765598"/>
                <a:gd name="connsiteX191" fmla="*/ 1639049 w 1844621"/>
                <a:gd name="connsiteY191" fmla="*/ 622444 h 1765598"/>
                <a:gd name="connsiteX192" fmla="*/ 1633440 w 1844621"/>
                <a:gd name="connsiteY192" fmla="*/ 610352 h 1765598"/>
                <a:gd name="connsiteX193" fmla="*/ 136138 w 1844621"/>
                <a:gd name="connsiteY193" fmla="*/ 573632 h 1765598"/>
                <a:gd name="connsiteX194" fmla="*/ 215446 w 1844621"/>
                <a:gd name="connsiteY194" fmla="*/ 603848 h 1765598"/>
                <a:gd name="connsiteX195" fmla="*/ 209665 w 1844621"/>
                <a:gd name="connsiteY195" fmla="*/ 620908 h 1765598"/>
                <a:gd name="connsiteX196" fmla="*/ 132521 w 1844621"/>
                <a:gd name="connsiteY196" fmla="*/ 591516 h 1765598"/>
                <a:gd name="connsiteX197" fmla="*/ 1683900 w 1844621"/>
                <a:gd name="connsiteY197" fmla="*/ 510741 h 1765598"/>
                <a:gd name="connsiteX198" fmla="*/ 1688629 w 1844621"/>
                <a:gd name="connsiteY198" fmla="*/ 528423 h 1765598"/>
                <a:gd name="connsiteX199" fmla="*/ 1612275 w 1844621"/>
                <a:gd name="connsiteY199" fmla="*/ 564725 h 1765598"/>
                <a:gd name="connsiteX200" fmla="*/ 1604700 w 1844621"/>
                <a:gd name="connsiteY200" fmla="*/ 548396 h 1765598"/>
                <a:gd name="connsiteX201" fmla="*/ 147252 w 1844621"/>
                <a:gd name="connsiteY201" fmla="*/ 494765 h 1765598"/>
                <a:gd name="connsiteX202" fmla="*/ 243177 w 1844621"/>
                <a:gd name="connsiteY202" fmla="*/ 541551 h 1765598"/>
                <a:gd name="connsiteX203" fmla="*/ 234224 w 1844621"/>
                <a:gd name="connsiteY203" fmla="*/ 557210 h 1765598"/>
                <a:gd name="connsiteX204" fmla="*/ 146805 w 1844621"/>
                <a:gd name="connsiteY204" fmla="*/ 514573 h 1765598"/>
                <a:gd name="connsiteX205" fmla="*/ 1670480 w 1844621"/>
                <a:gd name="connsiteY205" fmla="*/ 430384 h 1765598"/>
                <a:gd name="connsiteX206" fmla="*/ 1672163 w 1844621"/>
                <a:gd name="connsiteY206" fmla="*/ 450296 h 1765598"/>
                <a:gd name="connsiteX207" fmla="*/ 1583450 w 1844621"/>
                <a:gd name="connsiteY207" fmla="*/ 502701 h 1765598"/>
                <a:gd name="connsiteX208" fmla="*/ 1573155 w 1844621"/>
                <a:gd name="connsiteY208" fmla="*/ 487877 h 1765598"/>
                <a:gd name="connsiteX209" fmla="*/ 149273 w 1844621"/>
                <a:gd name="connsiteY209" fmla="*/ 405169 h 1765598"/>
                <a:gd name="connsiteX210" fmla="*/ 277016 w 1844621"/>
                <a:gd name="connsiteY210" fmla="*/ 482359 h 1765598"/>
                <a:gd name="connsiteX211" fmla="*/ 268080 w 1844621"/>
                <a:gd name="connsiteY211" fmla="*/ 497989 h 1765598"/>
                <a:gd name="connsiteX212" fmla="*/ 148805 w 1844621"/>
                <a:gd name="connsiteY212" fmla="*/ 425916 h 1765598"/>
                <a:gd name="connsiteX213" fmla="*/ 195968 w 1844621"/>
                <a:gd name="connsiteY213" fmla="*/ 338361 h 1765598"/>
                <a:gd name="connsiteX214" fmla="*/ 314600 w 1844621"/>
                <a:gd name="connsiteY214" fmla="*/ 425459 h 1765598"/>
                <a:gd name="connsiteX215" fmla="*/ 302826 w 1844621"/>
                <a:gd name="connsiteY215" fmla="*/ 439145 h 1765598"/>
                <a:gd name="connsiteX216" fmla="*/ 173559 w 1844621"/>
                <a:gd name="connsiteY216" fmla="*/ 344239 h 1765598"/>
                <a:gd name="connsiteX217" fmla="*/ 192568 w 1844621"/>
                <a:gd name="connsiteY217" fmla="*/ 339792 h 1765598"/>
                <a:gd name="connsiteX218" fmla="*/ 1665887 w 1844621"/>
                <a:gd name="connsiteY218" fmla="*/ 337121 h 1765598"/>
                <a:gd name="connsiteX219" fmla="*/ 1664242 w 1844621"/>
                <a:gd name="connsiteY219" fmla="*/ 356571 h 1765598"/>
                <a:gd name="connsiteX220" fmla="*/ 1664553 w 1844621"/>
                <a:gd name="connsiteY220" fmla="*/ 360248 h 1765598"/>
                <a:gd name="connsiteX221" fmla="*/ 1544474 w 1844621"/>
                <a:gd name="connsiteY221" fmla="*/ 446578 h 1765598"/>
                <a:gd name="connsiteX222" fmla="*/ 1534206 w 1844621"/>
                <a:gd name="connsiteY222" fmla="*/ 431793 h 1765598"/>
                <a:gd name="connsiteX223" fmla="*/ 279257 w 1844621"/>
                <a:gd name="connsiteY223" fmla="*/ 303297 h 1765598"/>
                <a:gd name="connsiteX224" fmla="*/ 359087 w 1844621"/>
                <a:gd name="connsiteY224" fmla="*/ 373748 h 1765598"/>
                <a:gd name="connsiteX225" fmla="*/ 347347 w 1844621"/>
                <a:gd name="connsiteY225" fmla="*/ 387394 h 1765598"/>
                <a:gd name="connsiteX226" fmla="*/ 260839 w 1844621"/>
                <a:gd name="connsiteY226" fmla="*/ 311051 h 1765598"/>
                <a:gd name="connsiteX227" fmla="*/ 1595859 w 1844621"/>
                <a:gd name="connsiteY227" fmla="*/ 288337 h 1765598"/>
                <a:gd name="connsiteX228" fmla="*/ 1615448 w 1844621"/>
                <a:gd name="connsiteY228" fmla="*/ 295194 h 1765598"/>
                <a:gd name="connsiteX229" fmla="*/ 1504459 w 1844621"/>
                <a:gd name="connsiteY229" fmla="*/ 391189 h 1765598"/>
                <a:gd name="connsiteX230" fmla="*/ 1491819 w 1844621"/>
                <a:gd name="connsiteY230" fmla="*/ 378322 h 1765598"/>
                <a:gd name="connsiteX231" fmla="*/ 348471 w 1844621"/>
                <a:gd name="connsiteY231" fmla="*/ 263494 h 1765598"/>
                <a:gd name="connsiteX232" fmla="*/ 405504 w 1844621"/>
                <a:gd name="connsiteY232" fmla="*/ 323744 h 1765598"/>
                <a:gd name="connsiteX233" fmla="*/ 394934 w 1844621"/>
                <a:gd name="connsiteY233" fmla="*/ 332080 h 1765598"/>
                <a:gd name="connsiteX234" fmla="*/ 391923 w 1844621"/>
                <a:gd name="connsiteY234" fmla="*/ 335581 h 1765598"/>
                <a:gd name="connsiteX235" fmla="*/ 333116 w 1844621"/>
                <a:gd name="connsiteY235" fmla="*/ 273456 h 1765598"/>
                <a:gd name="connsiteX236" fmla="*/ 1512159 w 1844621"/>
                <a:gd name="connsiteY236" fmla="*/ 259039 h 1765598"/>
                <a:gd name="connsiteX237" fmla="*/ 1530860 w 1844621"/>
                <a:gd name="connsiteY237" fmla="*/ 265585 h 1765598"/>
                <a:gd name="connsiteX238" fmla="*/ 1456606 w 1844621"/>
                <a:gd name="connsiteY238" fmla="*/ 342477 h 1765598"/>
                <a:gd name="connsiteX239" fmla="*/ 1443988 w 1844621"/>
                <a:gd name="connsiteY239" fmla="*/ 329632 h 1765598"/>
                <a:gd name="connsiteX240" fmla="*/ 412110 w 1844621"/>
                <a:gd name="connsiteY240" fmla="*/ 221916 h 1765598"/>
                <a:gd name="connsiteX241" fmla="*/ 459114 w 1844621"/>
                <a:gd name="connsiteY241" fmla="*/ 281464 h 1765598"/>
                <a:gd name="connsiteX242" fmla="*/ 444980 w 1844621"/>
                <a:gd name="connsiteY242" fmla="*/ 292610 h 1765598"/>
                <a:gd name="connsiteX243" fmla="*/ 397097 w 1844621"/>
                <a:gd name="connsiteY243" fmla="*/ 231949 h 1765598"/>
                <a:gd name="connsiteX244" fmla="*/ 411019 w 1844621"/>
                <a:gd name="connsiteY244" fmla="*/ 222917 h 1765598"/>
                <a:gd name="connsiteX245" fmla="*/ 1443396 w 1844621"/>
                <a:gd name="connsiteY245" fmla="*/ 221678 h 1765598"/>
                <a:gd name="connsiteX246" fmla="*/ 1459286 w 1844621"/>
                <a:gd name="connsiteY246" fmla="*/ 230644 h 1765598"/>
                <a:gd name="connsiteX247" fmla="*/ 1406897 w 1844621"/>
                <a:gd name="connsiteY247" fmla="*/ 295670 h 1765598"/>
                <a:gd name="connsiteX248" fmla="*/ 1392300 w 1844621"/>
                <a:gd name="connsiteY248" fmla="*/ 285098 h 1765598"/>
                <a:gd name="connsiteX249" fmla="*/ 1379005 w 1844621"/>
                <a:gd name="connsiteY249" fmla="*/ 182170 h 1765598"/>
                <a:gd name="connsiteX250" fmla="*/ 1391896 w 1844621"/>
                <a:gd name="connsiteY250" fmla="*/ 192619 h 1765598"/>
                <a:gd name="connsiteX251" fmla="*/ 1393186 w 1844621"/>
                <a:gd name="connsiteY251" fmla="*/ 193347 h 1765598"/>
                <a:gd name="connsiteX252" fmla="*/ 1351622 w 1844621"/>
                <a:gd name="connsiteY252" fmla="*/ 255636 h 1765598"/>
                <a:gd name="connsiteX253" fmla="*/ 1337034 w 1844621"/>
                <a:gd name="connsiteY253" fmla="*/ 245070 h 1765598"/>
                <a:gd name="connsiteX254" fmla="*/ 468008 w 1844621"/>
                <a:gd name="connsiteY254" fmla="*/ 170577 h 1765598"/>
                <a:gd name="connsiteX255" fmla="*/ 513069 w 1844621"/>
                <a:gd name="connsiteY255" fmla="*/ 239589 h 1765598"/>
                <a:gd name="connsiteX256" fmla="*/ 510638 w 1844621"/>
                <a:gd name="connsiteY256" fmla="*/ 240828 h 1765598"/>
                <a:gd name="connsiteX257" fmla="*/ 498586 w 1844621"/>
                <a:gd name="connsiteY257" fmla="*/ 250333 h 1765598"/>
                <a:gd name="connsiteX258" fmla="*/ 454568 w 1844621"/>
                <a:gd name="connsiteY258" fmla="*/ 182920 h 1765598"/>
                <a:gd name="connsiteX259" fmla="*/ 1319759 w 1844621"/>
                <a:gd name="connsiteY259" fmla="*/ 134146 h 1765598"/>
                <a:gd name="connsiteX260" fmla="*/ 1333978 w 1844621"/>
                <a:gd name="connsiteY260" fmla="*/ 145672 h 1765598"/>
                <a:gd name="connsiteX261" fmla="*/ 1294036 w 1844621"/>
                <a:gd name="connsiteY261" fmla="*/ 219016 h 1765598"/>
                <a:gd name="connsiteX262" fmla="*/ 1277891 w 1844621"/>
                <a:gd name="connsiteY262" fmla="*/ 211027 h 1765598"/>
                <a:gd name="connsiteX263" fmla="*/ 523355 w 1844621"/>
                <a:gd name="connsiteY263" fmla="*/ 113305 h 1765598"/>
                <a:gd name="connsiteX264" fmla="*/ 573987 w 1844621"/>
                <a:gd name="connsiteY264" fmla="*/ 208530 h 1765598"/>
                <a:gd name="connsiteX265" fmla="*/ 557949 w 1844621"/>
                <a:gd name="connsiteY265" fmla="*/ 216707 h 1765598"/>
                <a:gd name="connsiteX266" fmla="*/ 511350 w 1844621"/>
                <a:gd name="connsiteY266" fmla="*/ 129068 h 1765598"/>
                <a:gd name="connsiteX267" fmla="*/ 1261668 w 1844621"/>
                <a:gd name="connsiteY267" fmla="*/ 77024 h 1765598"/>
                <a:gd name="connsiteX268" fmla="*/ 1274734 w 1844621"/>
                <a:gd name="connsiteY268" fmla="*/ 92144 h 1765598"/>
                <a:gd name="connsiteX269" fmla="*/ 1232872 w 1844621"/>
                <a:gd name="connsiteY269" fmla="*/ 188750 h 1765598"/>
                <a:gd name="connsiteX270" fmla="*/ 1216718 w 1844621"/>
                <a:gd name="connsiteY270" fmla="*/ 180757 h 1765598"/>
                <a:gd name="connsiteX271" fmla="*/ 879964 w 1844621"/>
                <a:gd name="connsiteY271" fmla="*/ 47539 h 1765598"/>
                <a:gd name="connsiteX272" fmla="*/ 896536 w 1844621"/>
                <a:gd name="connsiteY272" fmla="*/ 48415 h 1765598"/>
                <a:gd name="connsiteX273" fmla="*/ 898006 w 1844621"/>
                <a:gd name="connsiteY273" fmla="*/ 48246 h 1765598"/>
                <a:gd name="connsiteX274" fmla="*/ 900930 w 1844621"/>
                <a:gd name="connsiteY274" fmla="*/ 121496 h 1765598"/>
                <a:gd name="connsiteX275" fmla="*/ 882930 w 1844621"/>
                <a:gd name="connsiteY275" fmla="*/ 121839 h 1765598"/>
                <a:gd name="connsiteX276" fmla="*/ 803804 w 1844621"/>
                <a:gd name="connsiteY276" fmla="*/ 43511 h 1765598"/>
                <a:gd name="connsiteX277" fmla="*/ 822082 w 1844621"/>
                <a:gd name="connsiteY277" fmla="*/ 44478 h 1765598"/>
                <a:gd name="connsiteX278" fmla="*/ 832792 w 1844621"/>
                <a:gd name="connsiteY278" fmla="*/ 126618 h 1765598"/>
                <a:gd name="connsiteX279" fmla="*/ 814920 w 1844621"/>
                <a:gd name="connsiteY279" fmla="*/ 128774 h 1765598"/>
                <a:gd name="connsiteX280" fmla="*/ 577653 w 1844621"/>
                <a:gd name="connsiteY280" fmla="*/ 42008 h 1765598"/>
                <a:gd name="connsiteX281" fmla="*/ 634782 w 1844621"/>
                <a:gd name="connsiteY281" fmla="*/ 177534 h 1765598"/>
                <a:gd name="connsiteX282" fmla="*/ 618704 w 1844621"/>
                <a:gd name="connsiteY282" fmla="*/ 185731 h 1765598"/>
                <a:gd name="connsiteX283" fmla="*/ 565079 w 1844621"/>
                <a:gd name="connsiteY283" fmla="*/ 58518 h 1765598"/>
                <a:gd name="connsiteX284" fmla="*/ 973404 w 1844621"/>
                <a:gd name="connsiteY284" fmla="*/ 39567 h 1765598"/>
                <a:gd name="connsiteX285" fmla="*/ 969228 w 1844621"/>
                <a:gd name="connsiteY285" fmla="*/ 123258 h 1765598"/>
                <a:gd name="connsiteX286" fmla="*/ 951312 w 1844621"/>
                <a:gd name="connsiteY286" fmla="*/ 121130 h 1765598"/>
                <a:gd name="connsiteX287" fmla="*/ 955278 w 1844621"/>
                <a:gd name="connsiteY287" fmla="*/ 41654 h 1765598"/>
                <a:gd name="connsiteX288" fmla="*/ 723233 w 1844621"/>
                <a:gd name="connsiteY288" fmla="*/ 31443 h 1765598"/>
                <a:gd name="connsiteX289" fmla="*/ 742691 w 1844621"/>
                <a:gd name="connsiteY289" fmla="*/ 35995 h 1765598"/>
                <a:gd name="connsiteX290" fmla="*/ 765354 w 1844621"/>
                <a:gd name="connsiteY290" fmla="*/ 137622 h 1765598"/>
                <a:gd name="connsiteX291" fmla="*/ 747791 w 1844621"/>
                <a:gd name="connsiteY291" fmla="*/ 141567 h 1765598"/>
                <a:gd name="connsiteX292" fmla="*/ 1051847 w 1844621"/>
                <a:gd name="connsiteY292" fmla="*/ 25765 h 1765598"/>
                <a:gd name="connsiteX293" fmla="*/ 1037014 w 1844621"/>
                <a:gd name="connsiteY293" fmla="*/ 131308 h 1765598"/>
                <a:gd name="connsiteX294" fmla="*/ 1019135 w 1844621"/>
                <a:gd name="connsiteY294" fmla="*/ 129184 h 1765598"/>
                <a:gd name="connsiteX295" fmla="*/ 1032869 w 1844621"/>
                <a:gd name="connsiteY295" fmla="*/ 31462 h 1765598"/>
                <a:gd name="connsiteX296" fmla="*/ 633115 w 1844621"/>
                <a:gd name="connsiteY296" fmla="*/ 6990 h 1765598"/>
                <a:gd name="connsiteX297" fmla="*/ 651107 w 1844621"/>
                <a:gd name="connsiteY297" fmla="*/ 14566 h 1765598"/>
                <a:gd name="connsiteX298" fmla="*/ 654699 w 1844621"/>
                <a:gd name="connsiteY298" fmla="*/ 15406 h 1765598"/>
                <a:gd name="connsiteX299" fmla="*/ 699105 w 1844621"/>
                <a:gd name="connsiteY299" fmla="*/ 154429 h 1765598"/>
                <a:gd name="connsiteX300" fmla="*/ 682029 w 1844621"/>
                <a:gd name="connsiteY300" fmla="*/ 160125 h 1765598"/>
                <a:gd name="connsiteX301" fmla="*/ 1203134 w 1844621"/>
                <a:gd name="connsiteY301" fmla="*/ 4273 h 1765598"/>
                <a:gd name="connsiteX302" fmla="*/ 1213236 w 1844621"/>
                <a:gd name="connsiteY302" fmla="*/ 20976 h 1765598"/>
                <a:gd name="connsiteX303" fmla="*/ 1215649 w 1844621"/>
                <a:gd name="connsiteY303" fmla="*/ 23769 h 1765598"/>
                <a:gd name="connsiteX304" fmla="*/ 1169442 w 1844621"/>
                <a:gd name="connsiteY304" fmla="*/ 163605 h 1765598"/>
                <a:gd name="connsiteX305" fmla="*/ 1152188 w 1844621"/>
                <a:gd name="connsiteY305" fmla="*/ 158449 h 1765598"/>
                <a:gd name="connsiteX306" fmla="*/ 1137683 w 1844621"/>
                <a:gd name="connsiteY306" fmla="*/ 0 h 1765598"/>
                <a:gd name="connsiteX307" fmla="*/ 1104046 w 1844621"/>
                <a:gd name="connsiteY307" fmla="*/ 144062 h 1765598"/>
                <a:gd name="connsiteX308" fmla="*/ 1086767 w 1844621"/>
                <a:gd name="connsiteY308" fmla="*/ 138898 h 1765598"/>
                <a:gd name="connsiteX309" fmla="*/ 1117806 w 1844621"/>
                <a:gd name="connsiteY309" fmla="*/ 5966 h 1765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</a:cxnLst>
              <a:rect l="l" t="t" r="r" b="b"/>
              <a:pathLst>
                <a:path w="1844621" h="1765598">
                  <a:moveTo>
                    <a:pt x="961691" y="1643760"/>
                  </a:moveTo>
                  <a:lnTo>
                    <a:pt x="964657" y="1718060"/>
                  </a:lnTo>
                  <a:lnTo>
                    <a:pt x="948083" y="1717184"/>
                  </a:lnTo>
                  <a:lnTo>
                    <a:pt x="946614" y="1717353"/>
                  </a:lnTo>
                  <a:lnTo>
                    <a:pt x="943691" y="1644103"/>
                  </a:lnTo>
                  <a:close/>
                  <a:moveTo>
                    <a:pt x="875350" y="1643169"/>
                  </a:moveTo>
                  <a:lnTo>
                    <a:pt x="893299" y="1644629"/>
                  </a:lnTo>
                  <a:lnTo>
                    <a:pt x="889341" y="1723945"/>
                  </a:lnTo>
                  <a:lnTo>
                    <a:pt x="871214" y="1726031"/>
                  </a:lnTo>
                  <a:close/>
                  <a:moveTo>
                    <a:pt x="1029699" y="1636826"/>
                  </a:moveTo>
                  <a:lnTo>
                    <a:pt x="1040815" y="1722087"/>
                  </a:lnTo>
                  <a:lnTo>
                    <a:pt x="1022537" y="1721121"/>
                  </a:lnTo>
                  <a:lnTo>
                    <a:pt x="1011828" y="1638982"/>
                  </a:lnTo>
                  <a:close/>
                  <a:moveTo>
                    <a:pt x="807350" y="1636115"/>
                  </a:moveTo>
                  <a:lnTo>
                    <a:pt x="822430" y="1638864"/>
                  </a:lnTo>
                  <a:lnTo>
                    <a:pt x="825110" y="1639083"/>
                  </a:lnTo>
                  <a:lnTo>
                    <a:pt x="811751" y="1734136"/>
                  </a:lnTo>
                  <a:lnTo>
                    <a:pt x="792774" y="1739833"/>
                  </a:lnTo>
                  <a:close/>
                  <a:moveTo>
                    <a:pt x="1096827" y="1624033"/>
                  </a:moveTo>
                  <a:lnTo>
                    <a:pt x="1121385" y="1734155"/>
                  </a:lnTo>
                  <a:lnTo>
                    <a:pt x="1101928" y="1729603"/>
                  </a:lnTo>
                  <a:lnTo>
                    <a:pt x="1079265" y="1627978"/>
                  </a:lnTo>
                  <a:close/>
                  <a:moveTo>
                    <a:pt x="740342" y="1622534"/>
                  </a:moveTo>
                  <a:lnTo>
                    <a:pt x="749046" y="1625484"/>
                  </a:lnTo>
                  <a:lnTo>
                    <a:pt x="757767" y="1627074"/>
                  </a:lnTo>
                  <a:lnTo>
                    <a:pt x="726815" y="1759631"/>
                  </a:lnTo>
                  <a:lnTo>
                    <a:pt x="706937" y="1765598"/>
                  </a:lnTo>
                  <a:close/>
                  <a:moveTo>
                    <a:pt x="1162592" y="1605474"/>
                  </a:moveTo>
                  <a:lnTo>
                    <a:pt x="1211506" y="1758609"/>
                  </a:lnTo>
                  <a:lnTo>
                    <a:pt x="1193512" y="1751032"/>
                  </a:lnTo>
                  <a:lnTo>
                    <a:pt x="1189921" y="1750192"/>
                  </a:lnTo>
                  <a:lnTo>
                    <a:pt x="1145515" y="1611170"/>
                  </a:lnTo>
                  <a:close/>
                  <a:moveTo>
                    <a:pt x="675637" y="1600604"/>
                  </a:moveTo>
                  <a:lnTo>
                    <a:pt x="692686" y="1606382"/>
                  </a:lnTo>
                  <a:lnTo>
                    <a:pt x="641486" y="1761326"/>
                  </a:lnTo>
                  <a:lnTo>
                    <a:pt x="631383" y="1744623"/>
                  </a:lnTo>
                  <a:lnTo>
                    <a:pt x="628970" y="1741831"/>
                  </a:lnTo>
                  <a:close/>
                  <a:moveTo>
                    <a:pt x="1225916" y="1579868"/>
                  </a:moveTo>
                  <a:lnTo>
                    <a:pt x="1279540" y="1707080"/>
                  </a:lnTo>
                  <a:lnTo>
                    <a:pt x="1266966" y="1723591"/>
                  </a:lnTo>
                  <a:lnTo>
                    <a:pt x="1209837" y="1588066"/>
                  </a:lnTo>
                  <a:close/>
                  <a:moveTo>
                    <a:pt x="610954" y="1578681"/>
                  </a:moveTo>
                  <a:lnTo>
                    <a:pt x="628059" y="1584478"/>
                  </a:lnTo>
                  <a:lnTo>
                    <a:pt x="582951" y="1688574"/>
                  </a:lnTo>
                  <a:lnTo>
                    <a:pt x="569886" y="1673454"/>
                  </a:lnTo>
                  <a:close/>
                  <a:moveTo>
                    <a:pt x="1286670" y="1548893"/>
                  </a:moveTo>
                  <a:lnTo>
                    <a:pt x="1333269" y="1636531"/>
                  </a:lnTo>
                  <a:lnTo>
                    <a:pt x="1321264" y="1652294"/>
                  </a:lnTo>
                  <a:lnTo>
                    <a:pt x="1270632" y="1557070"/>
                  </a:lnTo>
                  <a:close/>
                  <a:moveTo>
                    <a:pt x="551444" y="1545001"/>
                  </a:moveTo>
                  <a:lnTo>
                    <a:pt x="567074" y="1553937"/>
                  </a:lnTo>
                  <a:lnTo>
                    <a:pt x="524862" y="1631452"/>
                  </a:lnTo>
                  <a:lnTo>
                    <a:pt x="510642" y="1619926"/>
                  </a:lnTo>
                  <a:close/>
                  <a:moveTo>
                    <a:pt x="1346034" y="1515267"/>
                  </a:moveTo>
                  <a:lnTo>
                    <a:pt x="1390051" y="1582679"/>
                  </a:lnTo>
                  <a:lnTo>
                    <a:pt x="1376613" y="1595021"/>
                  </a:lnTo>
                  <a:lnTo>
                    <a:pt x="1331552" y="1526010"/>
                  </a:lnTo>
                  <a:lnTo>
                    <a:pt x="1333983" y="1524770"/>
                  </a:lnTo>
                  <a:close/>
                  <a:moveTo>
                    <a:pt x="492213" y="1511140"/>
                  </a:moveTo>
                  <a:lnTo>
                    <a:pt x="507877" y="1520095"/>
                  </a:lnTo>
                  <a:lnTo>
                    <a:pt x="465615" y="1583429"/>
                  </a:lnTo>
                  <a:lnTo>
                    <a:pt x="452723" y="1572979"/>
                  </a:lnTo>
                  <a:lnTo>
                    <a:pt x="451434" y="1572252"/>
                  </a:lnTo>
                  <a:close/>
                  <a:moveTo>
                    <a:pt x="1399641" y="1472989"/>
                  </a:moveTo>
                  <a:lnTo>
                    <a:pt x="1447523" y="1533649"/>
                  </a:lnTo>
                  <a:lnTo>
                    <a:pt x="1433600" y="1542681"/>
                  </a:lnTo>
                  <a:lnTo>
                    <a:pt x="1432510" y="1543682"/>
                  </a:lnTo>
                  <a:lnTo>
                    <a:pt x="1385507" y="1484135"/>
                  </a:lnTo>
                  <a:close/>
                  <a:moveTo>
                    <a:pt x="439084" y="1468240"/>
                  </a:moveTo>
                  <a:lnTo>
                    <a:pt x="452737" y="1479985"/>
                  </a:lnTo>
                  <a:lnTo>
                    <a:pt x="401226" y="1543921"/>
                  </a:lnTo>
                  <a:lnTo>
                    <a:pt x="385335" y="1534955"/>
                  </a:lnTo>
                  <a:close/>
                  <a:moveTo>
                    <a:pt x="1452700" y="1430017"/>
                  </a:moveTo>
                  <a:lnTo>
                    <a:pt x="1511505" y="1492141"/>
                  </a:lnTo>
                  <a:lnTo>
                    <a:pt x="1496150" y="1502102"/>
                  </a:lnTo>
                  <a:lnTo>
                    <a:pt x="1439119" y="1441854"/>
                  </a:lnTo>
                  <a:lnTo>
                    <a:pt x="1449687" y="1433519"/>
                  </a:lnTo>
                  <a:close/>
                  <a:moveTo>
                    <a:pt x="387391" y="1423768"/>
                  </a:moveTo>
                  <a:lnTo>
                    <a:pt x="401059" y="1435526"/>
                  </a:lnTo>
                  <a:lnTo>
                    <a:pt x="332463" y="1506560"/>
                  </a:lnTo>
                  <a:lnTo>
                    <a:pt x="313761" y="1500014"/>
                  </a:lnTo>
                  <a:close/>
                  <a:moveTo>
                    <a:pt x="1497274" y="1378205"/>
                  </a:moveTo>
                  <a:lnTo>
                    <a:pt x="1583781" y="1454547"/>
                  </a:lnTo>
                  <a:lnTo>
                    <a:pt x="1565364" y="1462300"/>
                  </a:lnTo>
                  <a:lnTo>
                    <a:pt x="1485535" y="1391850"/>
                  </a:lnTo>
                  <a:close/>
                  <a:moveTo>
                    <a:pt x="342078" y="1372754"/>
                  </a:moveTo>
                  <a:lnTo>
                    <a:pt x="353236" y="1386902"/>
                  </a:lnTo>
                  <a:lnTo>
                    <a:pt x="248764" y="1477262"/>
                  </a:lnTo>
                  <a:lnTo>
                    <a:pt x="229175" y="1470405"/>
                  </a:lnTo>
                  <a:close/>
                  <a:moveTo>
                    <a:pt x="1541797" y="1326453"/>
                  </a:moveTo>
                  <a:lnTo>
                    <a:pt x="1671063" y="1421359"/>
                  </a:lnTo>
                  <a:lnTo>
                    <a:pt x="1652052" y="1425806"/>
                  </a:lnTo>
                  <a:lnTo>
                    <a:pt x="1648653" y="1427237"/>
                  </a:lnTo>
                  <a:lnTo>
                    <a:pt x="1530022" y="1340139"/>
                  </a:lnTo>
                  <a:close/>
                  <a:moveTo>
                    <a:pt x="299862" y="1319225"/>
                  </a:moveTo>
                  <a:lnTo>
                    <a:pt x="311019" y="1333372"/>
                  </a:lnTo>
                  <a:lnTo>
                    <a:pt x="178732" y="1428480"/>
                  </a:lnTo>
                  <a:lnTo>
                    <a:pt x="180377" y="1409027"/>
                  </a:lnTo>
                  <a:lnTo>
                    <a:pt x="180067" y="1405352"/>
                  </a:lnTo>
                  <a:close/>
                  <a:moveTo>
                    <a:pt x="1576542" y="1267609"/>
                  </a:moveTo>
                  <a:lnTo>
                    <a:pt x="1695816" y="1339681"/>
                  </a:lnTo>
                  <a:lnTo>
                    <a:pt x="1695348" y="1360430"/>
                  </a:lnTo>
                  <a:lnTo>
                    <a:pt x="1567606" y="1283241"/>
                  </a:lnTo>
                  <a:close/>
                  <a:moveTo>
                    <a:pt x="263531" y="1261503"/>
                  </a:moveTo>
                  <a:lnTo>
                    <a:pt x="271723" y="1277570"/>
                  </a:lnTo>
                  <a:lnTo>
                    <a:pt x="174140" y="1335215"/>
                  </a:lnTo>
                  <a:lnTo>
                    <a:pt x="172457" y="1315303"/>
                  </a:lnTo>
                  <a:close/>
                  <a:moveTo>
                    <a:pt x="1610398" y="1208387"/>
                  </a:moveTo>
                  <a:lnTo>
                    <a:pt x="1697816" y="1251024"/>
                  </a:lnTo>
                  <a:lnTo>
                    <a:pt x="1697369" y="1270832"/>
                  </a:lnTo>
                  <a:lnTo>
                    <a:pt x="1601446" y="1224047"/>
                  </a:lnTo>
                  <a:close/>
                  <a:moveTo>
                    <a:pt x="232566" y="1200770"/>
                  </a:moveTo>
                  <a:lnTo>
                    <a:pt x="240745" y="1216812"/>
                  </a:lnTo>
                  <a:lnTo>
                    <a:pt x="160720" y="1254859"/>
                  </a:lnTo>
                  <a:lnTo>
                    <a:pt x="155991" y="1237178"/>
                  </a:lnTo>
                  <a:close/>
                  <a:moveTo>
                    <a:pt x="1634958" y="1144690"/>
                  </a:moveTo>
                  <a:lnTo>
                    <a:pt x="1712099" y="1174082"/>
                  </a:lnTo>
                  <a:lnTo>
                    <a:pt x="1708482" y="1191966"/>
                  </a:lnTo>
                  <a:lnTo>
                    <a:pt x="1629176" y="1161750"/>
                  </a:lnTo>
                  <a:close/>
                  <a:moveTo>
                    <a:pt x="204756" y="1138431"/>
                  </a:moveTo>
                  <a:lnTo>
                    <a:pt x="210455" y="1155515"/>
                  </a:lnTo>
                  <a:lnTo>
                    <a:pt x="141015" y="1181182"/>
                  </a:lnTo>
                  <a:lnTo>
                    <a:pt x="136727" y="1165150"/>
                  </a:lnTo>
                  <a:lnTo>
                    <a:pt x="136112" y="1163804"/>
                  </a:lnTo>
                  <a:close/>
                  <a:moveTo>
                    <a:pt x="1656844" y="1080115"/>
                  </a:moveTo>
                  <a:lnTo>
                    <a:pt x="1729776" y="1100634"/>
                  </a:lnTo>
                  <a:lnTo>
                    <a:pt x="1723821" y="1116126"/>
                  </a:lnTo>
                  <a:lnTo>
                    <a:pt x="1723528" y="1117576"/>
                  </a:lnTo>
                  <a:lnTo>
                    <a:pt x="1651058" y="1097186"/>
                  </a:lnTo>
                  <a:close/>
                  <a:moveTo>
                    <a:pt x="184625" y="1073110"/>
                  </a:moveTo>
                  <a:lnTo>
                    <a:pt x="188043" y="1088326"/>
                  </a:lnTo>
                  <a:lnTo>
                    <a:pt x="188810" y="1090624"/>
                  </a:lnTo>
                  <a:lnTo>
                    <a:pt x="112145" y="1111372"/>
                  </a:lnTo>
                  <a:lnTo>
                    <a:pt x="104560" y="1094778"/>
                  </a:lnTo>
                  <a:close/>
                  <a:moveTo>
                    <a:pt x="1672722" y="1013691"/>
                  </a:moveTo>
                  <a:lnTo>
                    <a:pt x="1757141" y="1029446"/>
                  </a:lnTo>
                  <a:lnTo>
                    <a:pt x="1750574" y="1046531"/>
                  </a:lnTo>
                  <a:lnTo>
                    <a:pt x="1669493" y="1031399"/>
                  </a:lnTo>
                  <a:close/>
                  <a:moveTo>
                    <a:pt x="170225" y="1006273"/>
                  </a:moveTo>
                  <a:lnTo>
                    <a:pt x="170936" y="1012170"/>
                  </a:lnTo>
                  <a:lnTo>
                    <a:pt x="173584" y="1023958"/>
                  </a:lnTo>
                  <a:lnTo>
                    <a:pt x="78475" y="1040728"/>
                  </a:lnTo>
                  <a:lnTo>
                    <a:pt x="67193" y="1024440"/>
                  </a:lnTo>
                  <a:close/>
                  <a:moveTo>
                    <a:pt x="1681368" y="945892"/>
                  </a:moveTo>
                  <a:lnTo>
                    <a:pt x="1793516" y="956550"/>
                  </a:lnTo>
                  <a:lnTo>
                    <a:pt x="1783173" y="973649"/>
                  </a:lnTo>
                  <a:lnTo>
                    <a:pt x="1679909" y="963835"/>
                  </a:lnTo>
                  <a:close/>
                  <a:moveTo>
                    <a:pt x="162034" y="938372"/>
                  </a:moveTo>
                  <a:lnTo>
                    <a:pt x="164191" y="956254"/>
                  </a:lnTo>
                  <a:lnTo>
                    <a:pt x="27981" y="967828"/>
                  </a:lnTo>
                  <a:lnTo>
                    <a:pt x="16164" y="950767"/>
                  </a:lnTo>
                  <a:close/>
                  <a:moveTo>
                    <a:pt x="1683923" y="877596"/>
                  </a:moveTo>
                  <a:lnTo>
                    <a:pt x="1844621" y="878397"/>
                  </a:lnTo>
                  <a:lnTo>
                    <a:pt x="1831855" y="893168"/>
                  </a:lnTo>
                  <a:lnTo>
                    <a:pt x="1829946" y="896325"/>
                  </a:lnTo>
                  <a:lnTo>
                    <a:pt x="1684266" y="895598"/>
                  </a:lnTo>
                  <a:close/>
                  <a:moveTo>
                    <a:pt x="14676" y="869273"/>
                  </a:moveTo>
                  <a:lnTo>
                    <a:pt x="160356" y="869999"/>
                  </a:lnTo>
                  <a:lnTo>
                    <a:pt x="160699" y="888001"/>
                  </a:lnTo>
                  <a:lnTo>
                    <a:pt x="0" y="887200"/>
                  </a:lnTo>
                  <a:lnTo>
                    <a:pt x="12766" y="872429"/>
                  </a:lnTo>
                  <a:close/>
                  <a:moveTo>
                    <a:pt x="1816638" y="797770"/>
                  </a:moveTo>
                  <a:lnTo>
                    <a:pt x="1828455" y="814831"/>
                  </a:lnTo>
                  <a:lnTo>
                    <a:pt x="1682588" y="827227"/>
                  </a:lnTo>
                  <a:lnTo>
                    <a:pt x="1680430" y="809345"/>
                  </a:lnTo>
                  <a:close/>
                  <a:moveTo>
                    <a:pt x="61447" y="791950"/>
                  </a:moveTo>
                  <a:lnTo>
                    <a:pt x="164713" y="801763"/>
                  </a:lnTo>
                  <a:lnTo>
                    <a:pt x="163253" y="819705"/>
                  </a:lnTo>
                  <a:lnTo>
                    <a:pt x="51105" y="809048"/>
                  </a:lnTo>
                  <a:close/>
                  <a:moveTo>
                    <a:pt x="1766145" y="724870"/>
                  </a:moveTo>
                  <a:lnTo>
                    <a:pt x="1777427" y="741158"/>
                  </a:lnTo>
                  <a:lnTo>
                    <a:pt x="1674396" y="759325"/>
                  </a:lnTo>
                  <a:lnTo>
                    <a:pt x="1673685" y="753429"/>
                  </a:lnTo>
                  <a:lnTo>
                    <a:pt x="1670588" y="741719"/>
                  </a:lnTo>
                  <a:close/>
                  <a:moveTo>
                    <a:pt x="94047" y="719066"/>
                  </a:moveTo>
                  <a:lnTo>
                    <a:pt x="175129" y="734198"/>
                  </a:lnTo>
                  <a:lnTo>
                    <a:pt x="171900" y="751906"/>
                  </a:lnTo>
                  <a:lnTo>
                    <a:pt x="87480" y="736151"/>
                  </a:lnTo>
                  <a:close/>
                  <a:moveTo>
                    <a:pt x="1732475" y="654227"/>
                  </a:moveTo>
                  <a:lnTo>
                    <a:pt x="1740061" y="670822"/>
                  </a:lnTo>
                  <a:lnTo>
                    <a:pt x="1657733" y="693102"/>
                  </a:lnTo>
                  <a:lnTo>
                    <a:pt x="1653131" y="675699"/>
                  </a:lnTo>
                  <a:close/>
                  <a:moveTo>
                    <a:pt x="121093" y="648021"/>
                  </a:moveTo>
                  <a:lnTo>
                    <a:pt x="193564" y="668412"/>
                  </a:lnTo>
                  <a:lnTo>
                    <a:pt x="187778" y="685483"/>
                  </a:lnTo>
                  <a:lnTo>
                    <a:pt x="114844" y="664963"/>
                  </a:lnTo>
                  <a:lnTo>
                    <a:pt x="120799" y="649471"/>
                  </a:lnTo>
                  <a:close/>
                  <a:moveTo>
                    <a:pt x="1703605" y="584417"/>
                  </a:moveTo>
                  <a:lnTo>
                    <a:pt x="1707892" y="600448"/>
                  </a:lnTo>
                  <a:lnTo>
                    <a:pt x="1708508" y="601796"/>
                  </a:lnTo>
                  <a:lnTo>
                    <a:pt x="1640259" y="627022"/>
                  </a:lnTo>
                  <a:lnTo>
                    <a:pt x="1639049" y="622444"/>
                  </a:lnTo>
                  <a:lnTo>
                    <a:pt x="1633440" y="610352"/>
                  </a:lnTo>
                  <a:close/>
                  <a:moveTo>
                    <a:pt x="136138" y="573632"/>
                  </a:moveTo>
                  <a:lnTo>
                    <a:pt x="215446" y="603848"/>
                  </a:lnTo>
                  <a:lnTo>
                    <a:pt x="209665" y="620908"/>
                  </a:lnTo>
                  <a:lnTo>
                    <a:pt x="132521" y="591516"/>
                  </a:lnTo>
                  <a:close/>
                  <a:moveTo>
                    <a:pt x="1683900" y="510741"/>
                  </a:moveTo>
                  <a:lnTo>
                    <a:pt x="1688629" y="528423"/>
                  </a:lnTo>
                  <a:lnTo>
                    <a:pt x="1612275" y="564725"/>
                  </a:lnTo>
                  <a:lnTo>
                    <a:pt x="1604700" y="548396"/>
                  </a:lnTo>
                  <a:close/>
                  <a:moveTo>
                    <a:pt x="147252" y="494765"/>
                  </a:moveTo>
                  <a:lnTo>
                    <a:pt x="243177" y="541551"/>
                  </a:lnTo>
                  <a:lnTo>
                    <a:pt x="234224" y="557210"/>
                  </a:lnTo>
                  <a:lnTo>
                    <a:pt x="146805" y="514573"/>
                  </a:lnTo>
                  <a:close/>
                  <a:moveTo>
                    <a:pt x="1670480" y="430384"/>
                  </a:moveTo>
                  <a:lnTo>
                    <a:pt x="1672163" y="450296"/>
                  </a:lnTo>
                  <a:lnTo>
                    <a:pt x="1583450" y="502701"/>
                  </a:lnTo>
                  <a:lnTo>
                    <a:pt x="1573155" y="487877"/>
                  </a:lnTo>
                  <a:close/>
                  <a:moveTo>
                    <a:pt x="149273" y="405169"/>
                  </a:moveTo>
                  <a:lnTo>
                    <a:pt x="277016" y="482359"/>
                  </a:lnTo>
                  <a:lnTo>
                    <a:pt x="268080" y="497989"/>
                  </a:lnTo>
                  <a:lnTo>
                    <a:pt x="148805" y="425916"/>
                  </a:lnTo>
                  <a:close/>
                  <a:moveTo>
                    <a:pt x="195968" y="338361"/>
                  </a:moveTo>
                  <a:lnTo>
                    <a:pt x="314600" y="425459"/>
                  </a:lnTo>
                  <a:lnTo>
                    <a:pt x="302826" y="439145"/>
                  </a:lnTo>
                  <a:lnTo>
                    <a:pt x="173559" y="344239"/>
                  </a:lnTo>
                  <a:lnTo>
                    <a:pt x="192568" y="339792"/>
                  </a:lnTo>
                  <a:close/>
                  <a:moveTo>
                    <a:pt x="1665887" y="337121"/>
                  </a:moveTo>
                  <a:lnTo>
                    <a:pt x="1664242" y="356571"/>
                  </a:lnTo>
                  <a:lnTo>
                    <a:pt x="1664553" y="360248"/>
                  </a:lnTo>
                  <a:lnTo>
                    <a:pt x="1544474" y="446578"/>
                  </a:lnTo>
                  <a:lnTo>
                    <a:pt x="1534206" y="431793"/>
                  </a:lnTo>
                  <a:close/>
                  <a:moveTo>
                    <a:pt x="279257" y="303297"/>
                  </a:moveTo>
                  <a:lnTo>
                    <a:pt x="359087" y="373748"/>
                  </a:lnTo>
                  <a:lnTo>
                    <a:pt x="347347" y="387394"/>
                  </a:lnTo>
                  <a:lnTo>
                    <a:pt x="260839" y="311051"/>
                  </a:lnTo>
                  <a:close/>
                  <a:moveTo>
                    <a:pt x="1595859" y="288337"/>
                  </a:moveTo>
                  <a:lnTo>
                    <a:pt x="1615448" y="295194"/>
                  </a:lnTo>
                  <a:lnTo>
                    <a:pt x="1504459" y="391189"/>
                  </a:lnTo>
                  <a:lnTo>
                    <a:pt x="1491819" y="378322"/>
                  </a:lnTo>
                  <a:close/>
                  <a:moveTo>
                    <a:pt x="348471" y="263494"/>
                  </a:moveTo>
                  <a:lnTo>
                    <a:pt x="405504" y="323744"/>
                  </a:lnTo>
                  <a:lnTo>
                    <a:pt x="394934" y="332080"/>
                  </a:lnTo>
                  <a:lnTo>
                    <a:pt x="391923" y="335581"/>
                  </a:lnTo>
                  <a:lnTo>
                    <a:pt x="333116" y="273456"/>
                  </a:lnTo>
                  <a:close/>
                  <a:moveTo>
                    <a:pt x="1512159" y="259039"/>
                  </a:moveTo>
                  <a:lnTo>
                    <a:pt x="1530860" y="265585"/>
                  </a:lnTo>
                  <a:lnTo>
                    <a:pt x="1456606" y="342477"/>
                  </a:lnTo>
                  <a:lnTo>
                    <a:pt x="1443988" y="329632"/>
                  </a:lnTo>
                  <a:close/>
                  <a:moveTo>
                    <a:pt x="412110" y="221916"/>
                  </a:moveTo>
                  <a:lnTo>
                    <a:pt x="459114" y="281464"/>
                  </a:lnTo>
                  <a:lnTo>
                    <a:pt x="444980" y="292610"/>
                  </a:lnTo>
                  <a:lnTo>
                    <a:pt x="397097" y="231949"/>
                  </a:lnTo>
                  <a:lnTo>
                    <a:pt x="411019" y="222917"/>
                  </a:lnTo>
                  <a:close/>
                  <a:moveTo>
                    <a:pt x="1443396" y="221678"/>
                  </a:moveTo>
                  <a:lnTo>
                    <a:pt x="1459286" y="230644"/>
                  </a:lnTo>
                  <a:lnTo>
                    <a:pt x="1406897" y="295670"/>
                  </a:lnTo>
                  <a:lnTo>
                    <a:pt x="1392300" y="285098"/>
                  </a:lnTo>
                  <a:close/>
                  <a:moveTo>
                    <a:pt x="1379005" y="182170"/>
                  </a:moveTo>
                  <a:lnTo>
                    <a:pt x="1391896" y="192619"/>
                  </a:lnTo>
                  <a:lnTo>
                    <a:pt x="1393186" y="193347"/>
                  </a:lnTo>
                  <a:lnTo>
                    <a:pt x="1351622" y="255636"/>
                  </a:lnTo>
                  <a:lnTo>
                    <a:pt x="1337034" y="245070"/>
                  </a:lnTo>
                  <a:close/>
                  <a:moveTo>
                    <a:pt x="468008" y="170577"/>
                  </a:moveTo>
                  <a:lnTo>
                    <a:pt x="513069" y="239589"/>
                  </a:lnTo>
                  <a:lnTo>
                    <a:pt x="510638" y="240828"/>
                  </a:lnTo>
                  <a:lnTo>
                    <a:pt x="498586" y="250333"/>
                  </a:lnTo>
                  <a:lnTo>
                    <a:pt x="454568" y="182920"/>
                  </a:lnTo>
                  <a:close/>
                  <a:moveTo>
                    <a:pt x="1319759" y="134146"/>
                  </a:moveTo>
                  <a:lnTo>
                    <a:pt x="1333978" y="145672"/>
                  </a:lnTo>
                  <a:lnTo>
                    <a:pt x="1294036" y="219016"/>
                  </a:lnTo>
                  <a:lnTo>
                    <a:pt x="1277891" y="211027"/>
                  </a:lnTo>
                  <a:close/>
                  <a:moveTo>
                    <a:pt x="523355" y="113305"/>
                  </a:moveTo>
                  <a:lnTo>
                    <a:pt x="573987" y="208530"/>
                  </a:lnTo>
                  <a:lnTo>
                    <a:pt x="557949" y="216707"/>
                  </a:lnTo>
                  <a:lnTo>
                    <a:pt x="511350" y="129068"/>
                  </a:lnTo>
                  <a:close/>
                  <a:moveTo>
                    <a:pt x="1261668" y="77024"/>
                  </a:moveTo>
                  <a:lnTo>
                    <a:pt x="1274734" y="92144"/>
                  </a:lnTo>
                  <a:lnTo>
                    <a:pt x="1232872" y="188750"/>
                  </a:lnTo>
                  <a:lnTo>
                    <a:pt x="1216718" y="180757"/>
                  </a:lnTo>
                  <a:close/>
                  <a:moveTo>
                    <a:pt x="879964" y="47539"/>
                  </a:moveTo>
                  <a:lnTo>
                    <a:pt x="896536" y="48415"/>
                  </a:lnTo>
                  <a:lnTo>
                    <a:pt x="898006" y="48246"/>
                  </a:lnTo>
                  <a:lnTo>
                    <a:pt x="900930" y="121496"/>
                  </a:lnTo>
                  <a:lnTo>
                    <a:pt x="882930" y="121839"/>
                  </a:lnTo>
                  <a:close/>
                  <a:moveTo>
                    <a:pt x="803804" y="43511"/>
                  </a:moveTo>
                  <a:lnTo>
                    <a:pt x="822082" y="44478"/>
                  </a:lnTo>
                  <a:lnTo>
                    <a:pt x="832792" y="126618"/>
                  </a:lnTo>
                  <a:lnTo>
                    <a:pt x="814920" y="128774"/>
                  </a:lnTo>
                  <a:close/>
                  <a:moveTo>
                    <a:pt x="577653" y="42008"/>
                  </a:moveTo>
                  <a:lnTo>
                    <a:pt x="634782" y="177534"/>
                  </a:lnTo>
                  <a:lnTo>
                    <a:pt x="618704" y="185731"/>
                  </a:lnTo>
                  <a:lnTo>
                    <a:pt x="565079" y="58518"/>
                  </a:lnTo>
                  <a:close/>
                  <a:moveTo>
                    <a:pt x="973404" y="39567"/>
                  </a:moveTo>
                  <a:lnTo>
                    <a:pt x="969228" y="123258"/>
                  </a:lnTo>
                  <a:lnTo>
                    <a:pt x="951312" y="121130"/>
                  </a:lnTo>
                  <a:lnTo>
                    <a:pt x="955278" y="41654"/>
                  </a:lnTo>
                  <a:close/>
                  <a:moveTo>
                    <a:pt x="723233" y="31443"/>
                  </a:moveTo>
                  <a:lnTo>
                    <a:pt x="742691" y="35995"/>
                  </a:lnTo>
                  <a:lnTo>
                    <a:pt x="765354" y="137622"/>
                  </a:lnTo>
                  <a:lnTo>
                    <a:pt x="747791" y="141567"/>
                  </a:lnTo>
                  <a:close/>
                  <a:moveTo>
                    <a:pt x="1051847" y="25765"/>
                  </a:moveTo>
                  <a:lnTo>
                    <a:pt x="1037014" y="131308"/>
                  </a:lnTo>
                  <a:lnTo>
                    <a:pt x="1019135" y="129184"/>
                  </a:lnTo>
                  <a:lnTo>
                    <a:pt x="1032869" y="31462"/>
                  </a:lnTo>
                  <a:close/>
                  <a:moveTo>
                    <a:pt x="633115" y="6990"/>
                  </a:moveTo>
                  <a:lnTo>
                    <a:pt x="651107" y="14566"/>
                  </a:lnTo>
                  <a:lnTo>
                    <a:pt x="654699" y="15406"/>
                  </a:lnTo>
                  <a:lnTo>
                    <a:pt x="699105" y="154429"/>
                  </a:lnTo>
                  <a:lnTo>
                    <a:pt x="682029" y="160125"/>
                  </a:lnTo>
                  <a:close/>
                  <a:moveTo>
                    <a:pt x="1203134" y="4273"/>
                  </a:moveTo>
                  <a:lnTo>
                    <a:pt x="1213236" y="20976"/>
                  </a:lnTo>
                  <a:lnTo>
                    <a:pt x="1215649" y="23769"/>
                  </a:lnTo>
                  <a:lnTo>
                    <a:pt x="1169442" y="163605"/>
                  </a:lnTo>
                  <a:lnTo>
                    <a:pt x="1152188" y="158449"/>
                  </a:lnTo>
                  <a:close/>
                  <a:moveTo>
                    <a:pt x="1137683" y="0"/>
                  </a:moveTo>
                  <a:lnTo>
                    <a:pt x="1104046" y="144062"/>
                  </a:lnTo>
                  <a:lnTo>
                    <a:pt x="1086767" y="138898"/>
                  </a:lnTo>
                  <a:lnTo>
                    <a:pt x="1117806" y="596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800" dirty="0">
                <a:ea typeface="幼圆" panose="02010509060101010101" pitchFamily="49" charset="-122"/>
              </a:endParaRPr>
            </a:p>
          </p:txBody>
        </p:sp>
        <p:sp>
          <p:nvSpPr>
            <p:cNvPr id="5" name="MH_SubTitle_1">
              <a:extLst>
                <a:ext uri="{FF2B5EF4-FFF2-40B4-BE49-F238E27FC236}">
                  <a16:creationId xmlns:a16="http://schemas.microsoft.com/office/drawing/2014/main" xmlns="" id="{ACD80200-FB4D-40B9-B95E-CB2C94FA16B1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2394490" y="2260289"/>
              <a:ext cx="1686548" cy="1686548"/>
            </a:xfrm>
            <a:custGeom>
              <a:avLst/>
              <a:gdLst>
                <a:gd name="connsiteX0" fmla="*/ 766985 w 1487101"/>
                <a:gd name="connsiteY0" fmla="*/ 20013 h 1487102"/>
                <a:gd name="connsiteX1" fmla="*/ 620740 w 1487101"/>
                <a:gd name="connsiteY1" fmla="*/ 30273 h 1487102"/>
                <a:gd name="connsiteX2" fmla="*/ 30272 w 1487101"/>
                <a:gd name="connsiteY2" fmla="*/ 866362 h 1487102"/>
                <a:gd name="connsiteX3" fmla="*/ 866362 w 1487101"/>
                <a:gd name="connsiteY3" fmla="*/ 1456830 h 1487102"/>
                <a:gd name="connsiteX4" fmla="*/ 1456829 w 1487101"/>
                <a:gd name="connsiteY4" fmla="*/ 620740 h 1487102"/>
                <a:gd name="connsiteX5" fmla="*/ 766985 w 1487101"/>
                <a:gd name="connsiteY5" fmla="*/ 20013 h 1487102"/>
                <a:gd name="connsiteX6" fmla="*/ 767622 w 1487101"/>
                <a:gd name="connsiteY6" fmla="*/ 364 h 1487102"/>
                <a:gd name="connsiteX7" fmla="*/ 1476200 w 1487101"/>
                <a:gd name="connsiteY7" fmla="*/ 617405 h 1487102"/>
                <a:gd name="connsiteX8" fmla="*/ 869697 w 1487101"/>
                <a:gd name="connsiteY8" fmla="*/ 1476201 h 1487102"/>
                <a:gd name="connsiteX9" fmla="*/ 10901 w 1487101"/>
                <a:gd name="connsiteY9" fmla="*/ 869698 h 1487102"/>
                <a:gd name="connsiteX10" fmla="*/ 617404 w 1487101"/>
                <a:gd name="connsiteY10" fmla="*/ 10902 h 1487102"/>
                <a:gd name="connsiteX11" fmla="*/ 767622 w 1487101"/>
                <a:gd name="connsiteY11" fmla="*/ 364 h 1487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87101" h="1487102">
                  <a:moveTo>
                    <a:pt x="766985" y="20013"/>
                  </a:moveTo>
                  <a:cubicBezTo>
                    <a:pt x="718916" y="18506"/>
                    <a:pt x="669981" y="21794"/>
                    <a:pt x="620740" y="30273"/>
                  </a:cubicBezTo>
                  <a:cubicBezTo>
                    <a:pt x="226807" y="98099"/>
                    <a:pt x="-37554" y="472430"/>
                    <a:pt x="30272" y="866362"/>
                  </a:cubicBezTo>
                  <a:cubicBezTo>
                    <a:pt x="98099" y="1260295"/>
                    <a:pt x="472430" y="1524656"/>
                    <a:pt x="866362" y="1456830"/>
                  </a:cubicBezTo>
                  <a:cubicBezTo>
                    <a:pt x="1260295" y="1389003"/>
                    <a:pt x="1524656" y="1014672"/>
                    <a:pt x="1456829" y="620740"/>
                  </a:cubicBezTo>
                  <a:cubicBezTo>
                    <a:pt x="1397481" y="276049"/>
                    <a:pt x="1103466" y="30561"/>
                    <a:pt x="766985" y="20013"/>
                  </a:cubicBezTo>
                  <a:close/>
                  <a:moveTo>
                    <a:pt x="767622" y="364"/>
                  </a:moveTo>
                  <a:cubicBezTo>
                    <a:pt x="1113240" y="11198"/>
                    <a:pt x="1415240" y="263352"/>
                    <a:pt x="1476200" y="617405"/>
                  </a:cubicBezTo>
                  <a:cubicBezTo>
                    <a:pt x="1545869" y="1022036"/>
                    <a:pt x="1274328" y="1406532"/>
                    <a:pt x="869697" y="1476201"/>
                  </a:cubicBezTo>
                  <a:cubicBezTo>
                    <a:pt x="465066" y="1545869"/>
                    <a:pt x="80570" y="1274329"/>
                    <a:pt x="10901" y="869698"/>
                  </a:cubicBezTo>
                  <a:cubicBezTo>
                    <a:pt x="-58767" y="465067"/>
                    <a:pt x="212773" y="80570"/>
                    <a:pt x="617404" y="10902"/>
                  </a:cubicBezTo>
                  <a:cubicBezTo>
                    <a:pt x="667983" y="2193"/>
                    <a:pt x="718248" y="-1184"/>
                    <a:pt x="767622" y="36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zh-CN" altLang="en-US" sz="1400" dirty="0">
                  <a:solidFill>
                    <a:schemeClr val="tx1"/>
                  </a:solidFill>
                  <a:ea typeface="幼圆" panose="02010509060101010101" pitchFamily="49" charset="-122"/>
                </a:rPr>
                <a:t>点击添加文本</a:t>
              </a:r>
            </a:p>
          </p:txBody>
        </p:sp>
        <p:sp>
          <p:nvSpPr>
            <p:cNvPr id="6" name="MH_Other_2">
              <a:extLst>
                <a:ext uri="{FF2B5EF4-FFF2-40B4-BE49-F238E27FC236}">
                  <a16:creationId xmlns:a16="http://schemas.microsoft.com/office/drawing/2014/main" xmlns="" id="{8E6E76AF-B798-4921-9AA9-EC7977CE450D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2560475" y="2260289"/>
              <a:ext cx="1346949" cy="351046"/>
            </a:xfrm>
            <a:custGeom>
              <a:avLst/>
              <a:gdLst>
                <a:gd name="connsiteX0" fmla="*/ 650988 w 1301976"/>
                <a:gd name="connsiteY0" fmla="*/ 0 h 275406"/>
                <a:gd name="connsiteX1" fmla="*/ 1294759 w 1301976"/>
                <a:gd name="connsiteY1" fmla="*/ 266659 h 275406"/>
                <a:gd name="connsiteX2" fmla="*/ 1301976 w 1301976"/>
                <a:gd name="connsiteY2" fmla="*/ 275406 h 275406"/>
                <a:gd name="connsiteX3" fmla="*/ 0 w 1301976"/>
                <a:gd name="connsiteY3" fmla="*/ 275406 h 275406"/>
                <a:gd name="connsiteX4" fmla="*/ 7218 w 1301976"/>
                <a:gd name="connsiteY4" fmla="*/ 266659 h 275406"/>
                <a:gd name="connsiteX5" fmla="*/ 650988 w 1301976"/>
                <a:gd name="connsiteY5" fmla="*/ 0 h 275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1976" h="275406">
                  <a:moveTo>
                    <a:pt x="650988" y="0"/>
                  </a:moveTo>
                  <a:cubicBezTo>
                    <a:pt x="902396" y="0"/>
                    <a:pt x="1130003" y="101903"/>
                    <a:pt x="1294759" y="266659"/>
                  </a:cubicBezTo>
                  <a:lnTo>
                    <a:pt x="1301976" y="275406"/>
                  </a:lnTo>
                  <a:lnTo>
                    <a:pt x="0" y="275406"/>
                  </a:lnTo>
                  <a:lnTo>
                    <a:pt x="7218" y="266659"/>
                  </a:lnTo>
                  <a:cubicBezTo>
                    <a:pt x="171973" y="101903"/>
                    <a:pt x="399580" y="0"/>
                    <a:pt x="6509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000" dirty="0">
                  <a:solidFill>
                    <a:srgbClr val="FFFFFF"/>
                  </a:solidFill>
                  <a:ea typeface="幼圆" panose="02010509060101010101" pitchFamily="49" charset="-122"/>
                </a:rPr>
                <a:t>01</a:t>
              </a:r>
              <a:endParaRPr lang="zh-CN" altLang="en-US" sz="2000" dirty="0">
                <a:solidFill>
                  <a:srgbClr val="FFFFFF"/>
                </a:solidFill>
                <a:ea typeface="幼圆" panose="02010509060101010101" pitchFamily="49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A0BEDC7A-046F-4F25-BE80-40B88E0DFF29}"/>
              </a:ext>
            </a:extLst>
          </p:cNvPr>
          <p:cNvGrpSpPr/>
          <p:nvPr/>
        </p:nvGrpSpPr>
        <p:grpSpPr>
          <a:xfrm>
            <a:off x="4952930" y="2044701"/>
            <a:ext cx="2213117" cy="2117724"/>
            <a:chOff x="4952930" y="2044701"/>
            <a:chExt cx="2213117" cy="2117724"/>
          </a:xfrm>
        </p:grpSpPr>
        <p:sp>
          <p:nvSpPr>
            <p:cNvPr id="7" name="MH_Other_3">
              <a:extLst>
                <a:ext uri="{FF2B5EF4-FFF2-40B4-BE49-F238E27FC236}">
                  <a16:creationId xmlns:a16="http://schemas.microsoft.com/office/drawing/2014/main" xmlns="" id="{F972ED77-BBE8-4643-A96E-6E61309B22AE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952930" y="2044701"/>
              <a:ext cx="2213117" cy="2117724"/>
            </a:xfrm>
            <a:custGeom>
              <a:avLst/>
              <a:gdLst>
                <a:gd name="connsiteX0" fmla="*/ 961691 w 1844621"/>
                <a:gd name="connsiteY0" fmla="*/ 1643760 h 1765598"/>
                <a:gd name="connsiteX1" fmla="*/ 964657 w 1844621"/>
                <a:gd name="connsiteY1" fmla="*/ 1718060 h 1765598"/>
                <a:gd name="connsiteX2" fmla="*/ 948083 w 1844621"/>
                <a:gd name="connsiteY2" fmla="*/ 1717184 h 1765598"/>
                <a:gd name="connsiteX3" fmla="*/ 946614 w 1844621"/>
                <a:gd name="connsiteY3" fmla="*/ 1717353 h 1765598"/>
                <a:gd name="connsiteX4" fmla="*/ 943691 w 1844621"/>
                <a:gd name="connsiteY4" fmla="*/ 1644103 h 1765598"/>
                <a:gd name="connsiteX5" fmla="*/ 875350 w 1844621"/>
                <a:gd name="connsiteY5" fmla="*/ 1643169 h 1765598"/>
                <a:gd name="connsiteX6" fmla="*/ 893299 w 1844621"/>
                <a:gd name="connsiteY6" fmla="*/ 1644629 h 1765598"/>
                <a:gd name="connsiteX7" fmla="*/ 889341 w 1844621"/>
                <a:gd name="connsiteY7" fmla="*/ 1723945 h 1765598"/>
                <a:gd name="connsiteX8" fmla="*/ 871214 w 1844621"/>
                <a:gd name="connsiteY8" fmla="*/ 1726031 h 1765598"/>
                <a:gd name="connsiteX9" fmla="*/ 1029699 w 1844621"/>
                <a:gd name="connsiteY9" fmla="*/ 1636826 h 1765598"/>
                <a:gd name="connsiteX10" fmla="*/ 1040815 w 1844621"/>
                <a:gd name="connsiteY10" fmla="*/ 1722087 h 1765598"/>
                <a:gd name="connsiteX11" fmla="*/ 1022537 w 1844621"/>
                <a:gd name="connsiteY11" fmla="*/ 1721121 h 1765598"/>
                <a:gd name="connsiteX12" fmla="*/ 1011828 w 1844621"/>
                <a:gd name="connsiteY12" fmla="*/ 1638982 h 1765598"/>
                <a:gd name="connsiteX13" fmla="*/ 807350 w 1844621"/>
                <a:gd name="connsiteY13" fmla="*/ 1636115 h 1765598"/>
                <a:gd name="connsiteX14" fmla="*/ 822430 w 1844621"/>
                <a:gd name="connsiteY14" fmla="*/ 1638864 h 1765598"/>
                <a:gd name="connsiteX15" fmla="*/ 825110 w 1844621"/>
                <a:gd name="connsiteY15" fmla="*/ 1639083 h 1765598"/>
                <a:gd name="connsiteX16" fmla="*/ 811751 w 1844621"/>
                <a:gd name="connsiteY16" fmla="*/ 1734136 h 1765598"/>
                <a:gd name="connsiteX17" fmla="*/ 792774 w 1844621"/>
                <a:gd name="connsiteY17" fmla="*/ 1739833 h 1765598"/>
                <a:gd name="connsiteX18" fmla="*/ 1096827 w 1844621"/>
                <a:gd name="connsiteY18" fmla="*/ 1624033 h 1765598"/>
                <a:gd name="connsiteX19" fmla="*/ 1121385 w 1844621"/>
                <a:gd name="connsiteY19" fmla="*/ 1734155 h 1765598"/>
                <a:gd name="connsiteX20" fmla="*/ 1101928 w 1844621"/>
                <a:gd name="connsiteY20" fmla="*/ 1729603 h 1765598"/>
                <a:gd name="connsiteX21" fmla="*/ 1079265 w 1844621"/>
                <a:gd name="connsiteY21" fmla="*/ 1627978 h 1765598"/>
                <a:gd name="connsiteX22" fmla="*/ 740342 w 1844621"/>
                <a:gd name="connsiteY22" fmla="*/ 1622534 h 1765598"/>
                <a:gd name="connsiteX23" fmla="*/ 749046 w 1844621"/>
                <a:gd name="connsiteY23" fmla="*/ 1625484 h 1765598"/>
                <a:gd name="connsiteX24" fmla="*/ 757767 w 1844621"/>
                <a:gd name="connsiteY24" fmla="*/ 1627074 h 1765598"/>
                <a:gd name="connsiteX25" fmla="*/ 726815 w 1844621"/>
                <a:gd name="connsiteY25" fmla="*/ 1759631 h 1765598"/>
                <a:gd name="connsiteX26" fmla="*/ 706937 w 1844621"/>
                <a:gd name="connsiteY26" fmla="*/ 1765598 h 1765598"/>
                <a:gd name="connsiteX27" fmla="*/ 1162592 w 1844621"/>
                <a:gd name="connsiteY27" fmla="*/ 1605474 h 1765598"/>
                <a:gd name="connsiteX28" fmla="*/ 1211506 w 1844621"/>
                <a:gd name="connsiteY28" fmla="*/ 1758609 h 1765598"/>
                <a:gd name="connsiteX29" fmla="*/ 1193512 w 1844621"/>
                <a:gd name="connsiteY29" fmla="*/ 1751032 h 1765598"/>
                <a:gd name="connsiteX30" fmla="*/ 1189921 w 1844621"/>
                <a:gd name="connsiteY30" fmla="*/ 1750192 h 1765598"/>
                <a:gd name="connsiteX31" fmla="*/ 1145515 w 1844621"/>
                <a:gd name="connsiteY31" fmla="*/ 1611170 h 1765598"/>
                <a:gd name="connsiteX32" fmla="*/ 675637 w 1844621"/>
                <a:gd name="connsiteY32" fmla="*/ 1600604 h 1765598"/>
                <a:gd name="connsiteX33" fmla="*/ 692686 w 1844621"/>
                <a:gd name="connsiteY33" fmla="*/ 1606382 h 1765598"/>
                <a:gd name="connsiteX34" fmla="*/ 641486 w 1844621"/>
                <a:gd name="connsiteY34" fmla="*/ 1761326 h 1765598"/>
                <a:gd name="connsiteX35" fmla="*/ 631383 w 1844621"/>
                <a:gd name="connsiteY35" fmla="*/ 1744623 h 1765598"/>
                <a:gd name="connsiteX36" fmla="*/ 628970 w 1844621"/>
                <a:gd name="connsiteY36" fmla="*/ 1741831 h 1765598"/>
                <a:gd name="connsiteX37" fmla="*/ 1225916 w 1844621"/>
                <a:gd name="connsiteY37" fmla="*/ 1579868 h 1765598"/>
                <a:gd name="connsiteX38" fmla="*/ 1279540 w 1844621"/>
                <a:gd name="connsiteY38" fmla="*/ 1707080 h 1765598"/>
                <a:gd name="connsiteX39" fmla="*/ 1266966 w 1844621"/>
                <a:gd name="connsiteY39" fmla="*/ 1723591 h 1765598"/>
                <a:gd name="connsiteX40" fmla="*/ 1209837 w 1844621"/>
                <a:gd name="connsiteY40" fmla="*/ 1588066 h 1765598"/>
                <a:gd name="connsiteX41" fmla="*/ 610954 w 1844621"/>
                <a:gd name="connsiteY41" fmla="*/ 1578681 h 1765598"/>
                <a:gd name="connsiteX42" fmla="*/ 628059 w 1844621"/>
                <a:gd name="connsiteY42" fmla="*/ 1584478 h 1765598"/>
                <a:gd name="connsiteX43" fmla="*/ 582951 w 1844621"/>
                <a:gd name="connsiteY43" fmla="*/ 1688574 h 1765598"/>
                <a:gd name="connsiteX44" fmla="*/ 569886 w 1844621"/>
                <a:gd name="connsiteY44" fmla="*/ 1673454 h 1765598"/>
                <a:gd name="connsiteX45" fmla="*/ 1286670 w 1844621"/>
                <a:gd name="connsiteY45" fmla="*/ 1548893 h 1765598"/>
                <a:gd name="connsiteX46" fmla="*/ 1333269 w 1844621"/>
                <a:gd name="connsiteY46" fmla="*/ 1636531 h 1765598"/>
                <a:gd name="connsiteX47" fmla="*/ 1321264 w 1844621"/>
                <a:gd name="connsiteY47" fmla="*/ 1652294 h 1765598"/>
                <a:gd name="connsiteX48" fmla="*/ 1270632 w 1844621"/>
                <a:gd name="connsiteY48" fmla="*/ 1557070 h 1765598"/>
                <a:gd name="connsiteX49" fmla="*/ 551444 w 1844621"/>
                <a:gd name="connsiteY49" fmla="*/ 1545001 h 1765598"/>
                <a:gd name="connsiteX50" fmla="*/ 567074 w 1844621"/>
                <a:gd name="connsiteY50" fmla="*/ 1553937 h 1765598"/>
                <a:gd name="connsiteX51" fmla="*/ 524862 w 1844621"/>
                <a:gd name="connsiteY51" fmla="*/ 1631452 h 1765598"/>
                <a:gd name="connsiteX52" fmla="*/ 510642 w 1844621"/>
                <a:gd name="connsiteY52" fmla="*/ 1619926 h 1765598"/>
                <a:gd name="connsiteX53" fmla="*/ 1346034 w 1844621"/>
                <a:gd name="connsiteY53" fmla="*/ 1515267 h 1765598"/>
                <a:gd name="connsiteX54" fmla="*/ 1390051 w 1844621"/>
                <a:gd name="connsiteY54" fmla="*/ 1582679 h 1765598"/>
                <a:gd name="connsiteX55" fmla="*/ 1376613 w 1844621"/>
                <a:gd name="connsiteY55" fmla="*/ 1595021 h 1765598"/>
                <a:gd name="connsiteX56" fmla="*/ 1331552 w 1844621"/>
                <a:gd name="connsiteY56" fmla="*/ 1526010 h 1765598"/>
                <a:gd name="connsiteX57" fmla="*/ 1333983 w 1844621"/>
                <a:gd name="connsiteY57" fmla="*/ 1524770 h 1765598"/>
                <a:gd name="connsiteX58" fmla="*/ 492213 w 1844621"/>
                <a:gd name="connsiteY58" fmla="*/ 1511140 h 1765598"/>
                <a:gd name="connsiteX59" fmla="*/ 507877 w 1844621"/>
                <a:gd name="connsiteY59" fmla="*/ 1520095 h 1765598"/>
                <a:gd name="connsiteX60" fmla="*/ 465615 w 1844621"/>
                <a:gd name="connsiteY60" fmla="*/ 1583429 h 1765598"/>
                <a:gd name="connsiteX61" fmla="*/ 452723 w 1844621"/>
                <a:gd name="connsiteY61" fmla="*/ 1572979 h 1765598"/>
                <a:gd name="connsiteX62" fmla="*/ 451434 w 1844621"/>
                <a:gd name="connsiteY62" fmla="*/ 1572252 h 1765598"/>
                <a:gd name="connsiteX63" fmla="*/ 1399641 w 1844621"/>
                <a:gd name="connsiteY63" fmla="*/ 1472989 h 1765598"/>
                <a:gd name="connsiteX64" fmla="*/ 1447523 w 1844621"/>
                <a:gd name="connsiteY64" fmla="*/ 1533649 h 1765598"/>
                <a:gd name="connsiteX65" fmla="*/ 1433600 w 1844621"/>
                <a:gd name="connsiteY65" fmla="*/ 1542681 h 1765598"/>
                <a:gd name="connsiteX66" fmla="*/ 1432510 w 1844621"/>
                <a:gd name="connsiteY66" fmla="*/ 1543682 h 1765598"/>
                <a:gd name="connsiteX67" fmla="*/ 1385507 w 1844621"/>
                <a:gd name="connsiteY67" fmla="*/ 1484135 h 1765598"/>
                <a:gd name="connsiteX68" fmla="*/ 439084 w 1844621"/>
                <a:gd name="connsiteY68" fmla="*/ 1468240 h 1765598"/>
                <a:gd name="connsiteX69" fmla="*/ 452737 w 1844621"/>
                <a:gd name="connsiteY69" fmla="*/ 1479985 h 1765598"/>
                <a:gd name="connsiteX70" fmla="*/ 401226 w 1844621"/>
                <a:gd name="connsiteY70" fmla="*/ 1543921 h 1765598"/>
                <a:gd name="connsiteX71" fmla="*/ 385335 w 1844621"/>
                <a:gd name="connsiteY71" fmla="*/ 1534955 h 1765598"/>
                <a:gd name="connsiteX72" fmla="*/ 1452700 w 1844621"/>
                <a:gd name="connsiteY72" fmla="*/ 1430017 h 1765598"/>
                <a:gd name="connsiteX73" fmla="*/ 1511505 w 1844621"/>
                <a:gd name="connsiteY73" fmla="*/ 1492141 h 1765598"/>
                <a:gd name="connsiteX74" fmla="*/ 1496150 w 1844621"/>
                <a:gd name="connsiteY74" fmla="*/ 1502102 h 1765598"/>
                <a:gd name="connsiteX75" fmla="*/ 1439119 w 1844621"/>
                <a:gd name="connsiteY75" fmla="*/ 1441854 h 1765598"/>
                <a:gd name="connsiteX76" fmla="*/ 1449687 w 1844621"/>
                <a:gd name="connsiteY76" fmla="*/ 1433519 h 1765598"/>
                <a:gd name="connsiteX77" fmla="*/ 387391 w 1844621"/>
                <a:gd name="connsiteY77" fmla="*/ 1423768 h 1765598"/>
                <a:gd name="connsiteX78" fmla="*/ 401059 w 1844621"/>
                <a:gd name="connsiteY78" fmla="*/ 1435526 h 1765598"/>
                <a:gd name="connsiteX79" fmla="*/ 332463 w 1844621"/>
                <a:gd name="connsiteY79" fmla="*/ 1506560 h 1765598"/>
                <a:gd name="connsiteX80" fmla="*/ 313761 w 1844621"/>
                <a:gd name="connsiteY80" fmla="*/ 1500014 h 1765598"/>
                <a:gd name="connsiteX81" fmla="*/ 1497274 w 1844621"/>
                <a:gd name="connsiteY81" fmla="*/ 1378205 h 1765598"/>
                <a:gd name="connsiteX82" fmla="*/ 1583781 w 1844621"/>
                <a:gd name="connsiteY82" fmla="*/ 1454547 h 1765598"/>
                <a:gd name="connsiteX83" fmla="*/ 1565364 w 1844621"/>
                <a:gd name="connsiteY83" fmla="*/ 1462300 h 1765598"/>
                <a:gd name="connsiteX84" fmla="*/ 1485535 w 1844621"/>
                <a:gd name="connsiteY84" fmla="*/ 1391850 h 1765598"/>
                <a:gd name="connsiteX85" fmla="*/ 342078 w 1844621"/>
                <a:gd name="connsiteY85" fmla="*/ 1372754 h 1765598"/>
                <a:gd name="connsiteX86" fmla="*/ 353236 w 1844621"/>
                <a:gd name="connsiteY86" fmla="*/ 1386902 h 1765598"/>
                <a:gd name="connsiteX87" fmla="*/ 248764 w 1844621"/>
                <a:gd name="connsiteY87" fmla="*/ 1477262 h 1765598"/>
                <a:gd name="connsiteX88" fmla="*/ 229175 w 1844621"/>
                <a:gd name="connsiteY88" fmla="*/ 1470405 h 1765598"/>
                <a:gd name="connsiteX89" fmla="*/ 1541797 w 1844621"/>
                <a:gd name="connsiteY89" fmla="*/ 1326453 h 1765598"/>
                <a:gd name="connsiteX90" fmla="*/ 1671063 w 1844621"/>
                <a:gd name="connsiteY90" fmla="*/ 1421359 h 1765598"/>
                <a:gd name="connsiteX91" fmla="*/ 1652052 w 1844621"/>
                <a:gd name="connsiteY91" fmla="*/ 1425806 h 1765598"/>
                <a:gd name="connsiteX92" fmla="*/ 1648653 w 1844621"/>
                <a:gd name="connsiteY92" fmla="*/ 1427237 h 1765598"/>
                <a:gd name="connsiteX93" fmla="*/ 1530022 w 1844621"/>
                <a:gd name="connsiteY93" fmla="*/ 1340139 h 1765598"/>
                <a:gd name="connsiteX94" fmla="*/ 299862 w 1844621"/>
                <a:gd name="connsiteY94" fmla="*/ 1319225 h 1765598"/>
                <a:gd name="connsiteX95" fmla="*/ 311019 w 1844621"/>
                <a:gd name="connsiteY95" fmla="*/ 1333372 h 1765598"/>
                <a:gd name="connsiteX96" fmla="*/ 178732 w 1844621"/>
                <a:gd name="connsiteY96" fmla="*/ 1428480 h 1765598"/>
                <a:gd name="connsiteX97" fmla="*/ 180377 w 1844621"/>
                <a:gd name="connsiteY97" fmla="*/ 1409027 h 1765598"/>
                <a:gd name="connsiteX98" fmla="*/ 180067 w 1844621"/>
                <a:gd name="connsiteY98" fmla="*/ 1405352 h 1765598"/>
                <a:gd name="connsiteX99" fmla="*/ 1576542 w 1844621"/>
                <a:gd name="connsiteY99" fmla="*/ 1267609 h 1765598"/>
                <a:gd name="connsiteX100" fmla="*/ 1695816 w 1844621"/>
                <a:gd name="connsiteY100" fmla="*/ 1339681 h 1765598"/>
                <a:gd name="connsiteX101" fmla="*/ 1695348 w 1844621"/>
                <a:gd name="connsiteY101" fmla="*/ 1360430 h 1765598"/>
                <a:gd name="connsiteX102" fmla="*/ 1567606 w 1844621"/>
                <a:gd name="connsiteY102" fmla="*/ 1283241 h 1765598"/>
                <a:gd name="connsiteX103" fmla="*/ 263531 w 1844621"/>
                <a:gd name="connsiteY103" fmla="*/ 1261503 h 1765598"/>
                <a:gd name="connsiteX104" fmla="*/ 271723 w 1844621"/>
                <a:gd name="connsiteY104" fmla="*/ 1277570 h 1765598"/>
                <a:gd name="connsiteX105" fmla="*/ 174140 w 1844621"/>
                <a:gd name="connsiteY105" fmla="*/ 1335215 h 1765598"/>
                <a:gd name="connsiteX106" fmla="*/ 172457 w 1844621"/>
                <a:gd name="connsiteY106" fmla="*/ 1315303 h 1765598"/>
                <a:gd name="connsiteX107" fmla="*/ 1610398 w 1844621"/>
                <a:gd name="connsiteY107" fmla="*/ 1208387 h 1765598"/>
                <a:gd name="connsiteX108" fmla="*/ 1697816 w 1844621"/>
                <a:gd name="connsiteY108" fmla="*/ 1251024 h 1765598"/>
                <a:gd name="connsiteX109" fmla="*/ 1697369 w 1844621"/>
                <a:gd name="connsiteY109" fmla="*/ 1270832 h 1765598"/>
                <a:gd name="connsiteX110" fmla="*/ 1601446 w 1844621"/>
                <a:gd name="connsiteY110" fmla="*/ 1224047 h 1765598"/>
                <a:gd name="connsiteX111" fmla="*/ 232566 w 1844621"/>
                <a:gd name="connsiteY111" fmla="*/ 1200770 h 1765598"/>
                <a:gd name="connsiteX112" fmla="*/ 240745 w 1844621"/>
                <a:gd name="connsiteY112" fmla="*/ 1216812 h 1765598"/>
                <a:gd name="connsiteX113" fmla="*/ 160720 w 1844621"/>
                <a:gd name="connsiteY113" fmla="*/ 1254859 h 1765598"/>
                <a:gd name="connsiteX114" fmla="*/ 155991 w 1844621"/>
                <a:gd name="connsiteY114" fmla="*/ 1237178 h 1765598"/>
                <a:gd name="connsiteX115" fmla="*/ 1634958 w 1844621"/>
                <a:gd name="connsiteY115" fmla="*/ 1144690 h 1765598"/>
                <a:gd name="connsiteX116" fmla="*/ 1712099 w 1844621"/>
                <a:gd name="connsiteY116" fmla="*/ 1174082 h 1765598"/>
                <a:gd name="connsiteX117" fmla="*/ 1708482 w 1844621"/>
                <a:gd name="connsiteY117" fmla="*/ 1191966 h 1765598"/>
                <a:gd name="connsiteX118" fmla="*/ 1629176 w 1844621"/>
                <a:gd name="connsiteY118" fmla="*/ 1161750 h 1765598"/>
                <a:gd name="connsiteX119" fmla="*/ 204756 w 1844621"/>
                <a:gd name="connsiteY119" fmla="*/ 1138431 h 1765598"/>
                <a:gd name="connsiteX120" fmla="*/ 210455 w 1844621"/>
                <a:gd name="connsiteY120" fmla="*/ 1155515 h 1765598"/>
                <a:gd name="connsiteX121" fmla="*/ 141015 w 1844621"/>
                <a:gd name="connsiteY121" fmla="*/ 1181182 h 1765598"/>
                <a:gd name="connsiteX122" fmla="*/ 136727 w 1844621"/>
                <a:gd name="connsiteY122" fmla="*/ 1165150 h 1765598"/>
                <a:gd name="connsiteX123" fmla="*/ 136112 w 1844621"/>
                <a:gd name="connsiteY123" fmla="*/ 1163804 h 1765598"/>
                <a:gd name="connsiteX124" fmla="*/ 1656844 w 1844621"/>
                <a:gd name="connsiteY124" fmla="*/ 1080115 h 1765598"/>
                <a:gd name="connsiteX125" fmla="*/ 1729776 w 1844621"/>
                <a:gd name="connsiteY125" fmla="*/ 1100634 h 1765598"/>
                <a:gd name="connsiteX126" fmla="*/ 1723821 w 1844621"/>
                <a:gd name="connsiteY126" fmla="*/ 1116126 h 1765598"/>
                <a:gd name="connsiteX127" fmla="*/ 1723528 w 1844621"/>
                <a:gd name="connsiteY127" fmla="*/ 1117576 h 1765598"/>
                <a:gd name="connsiteX128" fmla="*/ 1651058 w 1844621"/>
                <a:gd name="connsiteY128" fmla="*/ 1097186 h 1765598"/>
                <a:gd name="connsiteX129" fmla="*/ 184625 w 1844621"/>
                <a:gd name="connsiteY129" fmla="*/ 1073110 h 1765598"/>
                <a:gd name="connsiteX130" fmla="*/ 188043 w 1844621"/>
                <a:gd name="connsiteY130" fmla="*/ 1088326 h 1765598"/>
                <a:gd name="connsiteX131" fmla="*/ 188810 w 1844621"/>
                <a:gd name="connsiteY131" fmla="*/ 1090624 h 1765598"/>
                <a:gd name="connsiteX132" fmla="*/ 112145 w 1844621"/>
                <a:gd name="connsiteY132" fmla="*/ 1111372 h 1765598"/>
                <a:gd name="connsiteX133" fmla="*/ 104560 w 1844621"/>
                <a:gd name="connsiteY133" fmla="*/ 1094778 h 1765598"/>
                <a:gd name="connsiteX134" fmla="*/ 1672722 w 1844621"/>
                <a:gd name="connsiteY134" fmla="*/ 1013691 h 1765598"/>
                <a:gd name="connsiteX135" fmla="*/ 1757141 w 1844621"/>
                <a:gd name="connsiteY135" fmla="*/ 1029446 h 1765598"/>
                <a:gd name="connsiteX136" fmla="*/ 1750574 w 1844621"/>
                <a:gd name="connsiteY136" fmla="*/ 1046531 h 1765598"/>
                <a:gd name="connsiteX137" fmla="*/ 1669493 w 1844621"/>
                <a:gd name="connsiteY137" fmla="*/ 1031399 h 1765598"/>
                <a:gd name="connsiteX138" fmla="*/ 170225 w 1844621"/>
                <a:gd name="connsiteY138" fmla="*/ 1006273 h 1765598"/>
                <a:gd name="connsiteX139" fmla="*/ 170936 w 1844621"/>
                <a:gd name="connsiteY139" fmla="*/ 1012170 h 1765598"/>
                <a:gd name="connsiteX140" fmla="*/ 173584 w 1844621"/>
                <a:gd name="connsiteY140" fmla="*/ 1023958 h 1765598"/>
                <a:gd name="connsiteX141" fmla="*/ 78475 w 1844621"/>
                <a:gd name="connsiteY141" fmla="*/ 1040728 h 1765598"/>
                <a:gd name="connsiteX142" fmla="*/ 67193 w 1844621"/>
                <a:gd name="connsiteY142" fmla="*/ 1024440 h 1765598"/>
                <a:gd name="connsiteX143" fmla="*/ 1681368 w 1844621"/>
                <a:gd name="connsiteY143" fmla="*/ 945892 h 1765598"/>
                <a:gd name="connsiteX144" fmla="*/ 1793516 w 1844621"/>
                <a:gd name="connsiteY144" fmla="*/ 956550 h 1765598"/>
                <a:gd name="connsiteX145" fmla="*/ 1783173 w 1844621"/>
                <a:gd name="connsiteY145" fmla="*/ 973649 h 1765598"/>
                <a:gd name="connsiteX146" fmla="*/ 1679909 w 1844621"/>
                <a:gd name="connsiteY146" fmla="*/ 963835 h 1765598"/>
                <a:gd name="connsiteX147" fmla="*/ 162034 w 1844621"/>
                <a:gd name="connsiteY147" fmla="*/ 938372 h 1765598"/>
                <a:gd name="connsiteX148" fmla="*/ 164191 w 1844621"/>
                <a:gd name="connsiteY148" fmla="*/ 956254 h 1765598"/>
                <a:gd name="connsiteX149" fmla="*/ 27981 w 1844621"/>
                <a:gd name="connsiteY149" fmla="*/ 967828 h 1765598"/>
                <a:gd name="connsiteX150" fmla="*/ 16164 w 1844621"/>
                <a:gd name="connsiteY150" fmla="*/ 950767 h 1765598"/>
                <a:gd name="connsiteX151" fmla="*/ 1683923 w 1844621"/>
                <a:gd name="connsiteY151" fmla="*/ 877596 h 1765598"/>
                <a:gd name="connsiteX152" fmla="*/ 1844621 w 1844621"/>
                <a:gd name="connsiteY152" fmla="*/ 878397 h 1765598"/>
                <a:gd name="connsiteX153" fmla="*/ 1831855 w 1844621"/>
                <a:gd name="connsiteY153" fmla="*/ 893168 h 1765598"/>
                <a:gd name="connsiteX154" fmla="*/ 1829946 w 1844621"/>
                <a:gd name="connsiteY154" fmla="*/ 896325 h 1765598"/>
                <a:gd name="connsiteX155" fmla="*/ 1684266 w 1844621"/>
                <a:gd name="connsiteY155" fmla="*/ 895598 h 1765598"/>
                <a:gd name="connsiteX156" fmla="*/ 14676 w 1844621"/>
                <a:gd name="connsiteY156" fmla="*/ 869273 h 1765598"/>
                <a:gd name="connsiteX157" fmla="*/ 160356 w 1844621"/>
                <a:gd name="connsiteY157" fmla="*/ 869999 h 1765598"/>
                <a:gd name="connsiteX158" fmla="*/ 160699 w 1844621"/>
                <a:gd name="connsiteY158" fmla="*/ 888001 h 1765598"/>
                <a:gd name="connsiteX159" fmla="*/ 0 w 1844621"/>
                <a:gd name="connsiteY159" fmla="*/ 887200 h 1765598"/>
                <a:gd name="connsiteX160" fmla="*/ 12766 w 1844621"/>
                <a:gd name="connsiteY160" fmla="*/ 872429 h 1765598"/>
                <a:gd name="connsiteX161" fmla="*/ 1816638 w 1844621"/>
                <a:gd name="connsiteY161" fmla="*/ 797770 h 1765598"/>
                <a:gd name="connsiteX162" fmla="*/ 1828455 w 1844621"/>
                <a:gd name="connsiteY162" fmla="*/ 814831 h 1765598"/>
                <a:gd name="connsiteX163" fmla="*/ 1682588 w 1844621"/>
                <a:gd name="connsiteY163" fmla="*/ 827227 h 1765598"/>
                <a:gd name="connsiteX164" fmla="*/ 1680430 w 1844621"/>
                <a:gd name="connsiteY164" fmla="*/ 809345 h 1765598"/>
                <a:gd name="connsiteX165" fmla="*/ 61447 w 1844621"/>
                <a:gd name="connsiteY165" fmla="*/ 791950 h 1765598"/>
                <a:gd name="connsiteX166" fmla="*/ 164713 w 1844621"/>
                <a:gd name="connsiteY166" fmla="*/ 801763 h 1765598"/>
                <a:gd name="connsiteX167" fmla="*/ 163253 w 1844621"/>
                <a:gd name="connsiteY167" fmla="*/ 819705 h 1765598"/>
                <a:gd name="connsiteX168" fmla="*/ 51105 w 1844621"/>
                <a:gd name="connsiteY168" fmla="*/ 809048 h 1765598"/>
                <a:gd name="connsiteX169" fmla="*/ 1766145 w 1844621"/>
                <a:gd name="connsiteY169" fmla="*/ 724870 h 1765598"/>
                <a:gd name="connsiteX170" fmla="*/ 1777427 w 1844621"/>
                <a:gd name="connsiteY170" fmla="*/ 741158 h 1765598"/>
                <a:gd name="connsiteX171" fmla="*/ 1674396 w 1844621"/>
                <a:gd name="connsiteY171" fmla="*/ 759325 h 1765598"/>
                <a:gd name="connsiteX172" fmla="*/ 1673685 w 1844621"/>
                <a:gd name="connsiteY172" fmla="*/ 753429 h 1765598"/>
                <a:gd name="connsiteX173" fmla="*/ 1670588 w 1844621"/>
                <a:gd name="connsiteY173" fmla="*/ 741719 h 1765598"/>
                <a:gd name="connsiteX174" fmla="*/ 94047 w 1844621"/>
                <a:gd name="connsiteY174" fmla="*/ 719066 h 1765598"/>
                <a:gd name="connsiteX175" fmla="*/ 175129 w 1844621"/>
                <a:gd name="connsiteY175" fmla="*/ 734198 h 1765598"/>
                <a:gd name="connsiteX176" fmla="*/ 171900 w 1844621"/>
                <a:gd name="connsiteY176" fmla="*/ 751906 h 1765598"/>
                <a:gd name="connsiteX177" fmla="*/ 87480 w 1844621"/>
                <a:gd name="connsiteY177" fmla="*/ 736151 h 1765598"/>
                <a:gd name="connsiteX178" fmla="*/ 1732475 w 1844621"/>
                <a:gd name="connsiteY178" fmla="*/ 654227 h 1765598"/>
                <a:gd name="connsiteX179" fmla="*/ 1740061 w 1844621"/>
                <a:gd name="connsiteY179" fmla="*/ 670822 h 1765598"/>
                <a:gd name="connsiteX180" fmla="*/ 1657733 w 1844621"/>
                <a:gd name="connsiteY180" fmla="*/ 693102 h 1765598"/>
                <a:gd name="connsiteX181" fmla="*/ 1653131 w 1844621"/>
                <a:gd name="connsiteY181" fmla="*/ 675699 h 1765598"/>
                <a:gd name="connsiteX182" fmla="*/ 121093 w 1844621"/>
                <a:gd name="connsiteY182" fmla="*/ 648021 h 1765598"/>
                <a:gd name="connsiteX183" fmla="*/ 193564 w 1844621"/>
                <a:gd name="connsiteY183" fmla="*/ 668412 h 1765598"/>
                <a:gd name="connsiteX184" fmla="*/ 187778 w 1844621"/>
                <a:gd name="connsiteY184" fmla="*/ 685483 h 1765598"/>
                <a:gd name="connsiteX185" fmla="*/ 114844 w 1844621"/>
                <a:gd name="connsiteY185" fmla="*/ 664963 h 1765598"/>
                <a:gd name="connsiteX186" fmla="*/ 120799 w 1844621"/>
                <a:gd name="connsiteY186" fmla="*/ 649471 h 1765598"/>
                <a:gd name="connsiteX187" fmla="*/ 1703605 w 1844621"/>
                <a:gd name="connsiteY187" fmla="*/ 584417 h 1765598"/>
                <a:gd name="connsiteX188" fmla="*/ 1707892 w 1844621"/>
                <a:gd name="connsiteY188" fmla="*/ 600448 h 1765598"/>
                <a:gd name="connsiteX189" fmla="*/ 1708508 w 1844621"/>
                <a:gd name="connsiteY189" fmla="*/ 601796 h 1765598"/>
                <a:gd name="connsiteX190" fmla="*/ 1640259 w 1844621"/>
                <a:gd name="connsiteY190" fmla="*/ 627022 h 1765598"/>
                <a:gd name="connsiteX191" fmla="*/ 1639049 w 1844621"/>
                <a:gd name="connsiteY191" fmla="*/ 622444 h 1765598"/>
                <a:gd name="connsiteX192" fmla="*/ 1633440 w 1844621"/>
                <a:gd name="connsiteY192" fmla="*/ 610352 h 1765598"/>
                <a:gd name="connsiteX193" fmla="*/ 136138 w 1844621"/>
                <a:gd name="connsiteY193" fmla="*/ 573632 h 1765598"/>
                <a:gd name="connsiteX194" fmla="*/ 215446 w 1844621"/>
                <a:gd name="connsiteY194" fmla="*/ 603848 h 1765598"/>
                <a:gd name="connsiteX195" fmla="*/ 209665 w 1844621"/>
                <a:gd name="connsiteY195" fmla="*/ 620908 h 1765598"/>
                <a:gd name="connsiteX196" fmla="*/ 132521 w 1844621"/>
                <a:gd name="connsiteY196" fmla="*/ 591516 h 1765598"/>
                <a:gd name="connsiteX197" fmla="*/ 1683900 w 1844621"/>
                <a:gd name="connsiteY197" fmla="*/ 510741 h 1765598"/>
                <a:gd name="connsiteX198" fmla="*/ 1688629 w 1844621"/>
                <a:gd name="connsiteY198" fmla="*/ 528423 h 1765598"/>
                <a:gd name="connsiteX199" fmla="*/ 1612275 w 1844621"/>
                <a:gd name="connsiteY199" fmla="*/ 564725 h 1765598"/>
                <a:gd name="connsiteX200" fmla="*/ 1604700 w 1844621"/>
                <a:gd name="connsiteY200" fmla="*/ 548396 h 1765598"/>
                <a:gd name="connsiteX201" fmla="*/ 147252 w 1844621"/>
                <a:gd name="connsiteY201" fmla="*/ 494765 h 1765598"/>
                <a:gd name="connsiteX202" fmla="*/ 243177 w 1844621"/>
                <a:gd name="connsiteY202" fmla="*/ 541551 h 1765598"/>
                <a:gd name="connsiteX203" fmla="*/ 234224 w 1844621"/>
                <a:gd name="connsiteY203" fmla="*/ 557210 h 1765598"/>
                <a:gd name="connsiteX204" fmla="*/ 146805 w 1844621"/>
                <a:gd name="connsiteY204" fmla="*/ 514573 h 1765598"/>
                <a:gd name="connsiteX205" fmla="*/ 1670480 w 1844621"/>
                <a:gd name="connsiteY205" fmla="*/ 430384 h 1765598"/>
                <a:gd name="connsiteX206" fmla="*/ 1672163 w 1844621"/>
                <a:gd name="connsiteY206" fmla="*/ 450296 h 1765598"/>
                <a:gd name="connsiteX207" fmla="*/ 1583450 w 1844621"/>
                <a:gd name="connsiteY207" fmla="*/ 502701 h 1765598"/>
                <a:gd name="connsiteX208" fmla="*/ 1573155 w 1844621"/>
                <a:gd name="connsiteY208" fmla="*/ 487877 h 1765598"/>
                <a:gd name="connsiteX209" fmla="*/ 149273 w 1844621"/>
                <a:gd name="connsiteY209" fmla="*/ 405169 h 1765598"/>
                <a:gd name="connsiteX210" fmla="*/ 277016 w 1844621"/>
                <a:gd name="connsiteY210" fmla="*/ 482359 h 1765598"/>
                <a:gd name="connsiteX211" fmla="*/ 268080 w 1844621"/>
                <a:gd name="connsiteY211" fmla="*/ 497989 h 1765598"/>
                <a:gd name="connsiteX212" fmla="*/ 148805 w 1844621"/>
                <a:gd name="connsiteY212" fmla="*/ 425916 h 1765598"/>
                <a:gd name="connsiteX213" fmla="*/ 195968 w 1844621"/>
                <a:gd name="connsiteY213" fmla="*/ 338361 h 1765598"/>
                <a:gd name="connsiteX214" fmla="*/ 314600 w 1844621"/>
                <a:gd name="connsiteY214" fmla="*/ 425459 h 1765598"/>
                <a:gd name="connsiteX215" fmla="*/ 302826 w 1844621"/>
                <a:gd name="connsiteY215" fmla="*/ 439145 h 1765598"/>
                <a:gd name="connsiteX216" fmla="*/ 173559 w 1844621"/>
                <a:gd name="connsiteY216" fmla="*/ 344239 h 1765598"/>
                <a:gd name="connsiteX217" fmla="*/ 192568 w 1844621"/>
                <a:gd name="connsiteY217" fmla="*/ 339792 h 1765598"/>
                <a:gd name="connsiteX218" fmla="*/ 1665887 w 1844621"/>
                <a:gd name="connsiteY218" fmla="*/ 337121 h 1765598"/>
                <a:gd name="connsiteX219" fmla="*/ 1664242 w 1844621"/>
                <a:gd name="connsiteY219" fmla="*/ 356571 h 1765598"/>
                <a:gd name="connsiteX220" fmla="*/ 1664553 w 1844621"/>
                <a:gd name="connsiteY220" fmla="*/ 360248 h 1765598"/>
                <a:gd name="connsiteX221" fmla="*/ 1544474 w 1844621"/>
                <a:gd name="connsiteY221" fmla="*/ 446578 h 1765598"/>
                <a:gd name="connsiteX222" fmla="*/ 1534206 w 1844621"/>
                <a:gd name="connsiteY222" fmla="*/ 431793 h 1765598"/>
                <a:gd name="connsiteX223" fmla="*/ 279257 w 1844621"/>
                <a:gd name="connsiteY223" fmla="*/ 303297 h 1765598"/>
                <a:gd name="connsiteX224" fmla="*/ 359087 w 1844621"/>
                <a:gd name="connsiteY224" fmla="*/ 373748 h 1765598"/>
                <a:gd name="connsiteX225" fmla="*/ 347347 w 1844621"/>
                <a:gd name="connsiteY225" fmla="*/ 387394 h 1765598"/>
                <a:gd name="connsiteX226" fmla="*/ 260839 w 1844621"/>
                <a:gd name="connsiteY226" fmla="*/ 311051 h 1765598"/>
                <a:gd name="connsiteX227" fmla="*/ 1595859 w 1844621"/>
                <a:gd name="connsiteY227" fmla="*/ 288337 h 1765598"/>
                <a:gd name="connsiteX228" fmla="*/ 1615448 w 1844621"/>
                <a:gd name="connsiteY228" fmla="*/ 295194 h 1765598"/>
                <a:gd name="connsiteX229" fmla="*/ 1504459 w 1844621"/>
                <a:gd name="connsiteY229" fmla="*/ 391189 h 1765598"/>
                <a:gd name="connsiteX230" fmla="*/ 1491819 w 1844621"/>
                <a:gd name="connsiteY230" fmla="*/ 378322 h 1765598"/>
                <a:gd name="connsiteX231" fmla="*/ 348471 w 1844621"/>
                <a:gd name="connsiteY231" fmla="*/ 263494 h 1765598"/>
                <a:gd name="connsiteX232" fmla="*/ 405504 w 1844621"/>
                <a:gd name="connsiteY232" fmla="*/ 323744 h 1765598"/>
                <a:gd name="connsiteX233" fmla="*/ 394934 w 1844621"/>
                <a:gd name="connsiteY233" fmla="*/ 332080 h 1765598"/>
                <a:gd name="connsiteX234" fmla="*/ 391923 w 1844621"/>
                <a:gd name="connsiteY234" fmla="*/ 335581 h 1765598"/>
                <a:gd name="connsiteX235" fmla="*/ 333116 w 1844621"/>
                <a:gd name="connsiteY235" fmla="*/ 273456 h 1765598"/>
                <a:gd name="connsiteX236" fmla="*/ 1512159 w 1844621"/>
                <a:gd name="connsiteY236" fmla="*/ 259039 h 1765598"/>
                <a:gd name="connsiteX237" fmla="*/ 1530860 w 1844621"/>
                <a:gd name="connsiteY237" fmla="*/ 265585 h 1765598"/>
                <a:gd name="connsiteX238" fmla="*/ 1456606 w 1844621"/>
                <a:gd name="connsiteY238" fmla="*/ 342477 h 1765598"/>
                <a:gd name="connsiteX239" fmla="*/ 1443988 w 1844621"/>
                <a:gd name="connsiteY239" fmla="*/ 329632 h 1765598"/>
                <a:gd name="connsiteX240" fmla="*/ 412110 w 1844621"/>
                <a:gd name="connsiteY240" fmla="*/ 221916 h 1765598"/>
                <a:gd name="connsiteX241" fmla="*/ 459114 w 1844621"/>
                <a:gd name="connsiteY241" fmla="*/ 281464 h 1765598"/>
                <a:gd name="connsiteX242" fmla="*/ 444980 w 1844621"/>
                <a:gd name="connsiteY242" fmla="*/ 292610 h 1765598"/>
                <a:gd name="connsiteX243" fmla="*/ 397097 w 1844621"/>
                <a:gd name="connsiteY243" fmla="*/ 231949 h 1765598"/>
                <a:gd name="connsiteX244" fmla="*/ 411019 w 1844621"/>
                <a:gd name="connsiteY244" fmla="*/ 222917 h 1765598"/>
                <a:gd name="connsiteX245" fmla="*/ 1443396 w 1844621"/>
                <a:gd name="connsiteY245" fmla="*/ 221678 h 1765598"/>
                <a:gd name="connsiteX246" fmla="*/ 1459286 w 1844621"/>
                <a:gd name="connsiteY246" fmla="*/ 230644 h 1765598"/>
                <a:gd name="connsiteX247" fmla="*/ 1406897 w 1844621"/>
                <a:gd name="connsiteY247" fmla="*/ 295670 h 1765598"/>
                <a:gd name="connsiteX248" fmla="*/ 1392300 w 1844621"/>
                <a:gd name="connsiteY248" fmla="*/ 285098 h 1765598"/>
                <a:gd name="connsiteX249" fmla="*/ 1379005 w 1844621"/>
                <a:gd name="connsiteY249" fmla="*/ 182170 h 1765598"/>
                <a:gd name="connsiteX250" fmla="*/ 1391896 w 1844621"/>
                <a:gd name="connsiteY250" fmla="*/ 192619 h 1765598"/>
                <a:gd name="connsiteX251" fmla="*/ 1393186 w 1844621"/>
                <a:gd name="connsiteY251" fmla="*/ 193347 h 1765598"/>
                <a:gd name="connsiteX252" fmla="*/ 1351622 w 1844621"/>
                <a:gd name="connsiteY252" fmla="*/ 255636 h 1765598"/>
                <a:gd name="connsiteX253" fmla="*/ 1337034 w 1844621"/>
                <a:gd name="connsiteY253" fmla="*/ 245070 h 1765598"/>
                <a:gd name="connsiteX254" fmla="*/ 468008 w 1844621"/>
                <a:gd name="connsiteY254" fmla="*/ 170577 h 1765598"/>
                <a:gd name="connsiteX255" fmla="*/ 513069 w 1844621"/>
                <a:gd name="connsiteY255" fmla="*/ 239589 h 1765598"/>
                <a:gd name="connsiteX256" fmla="*/ 510638 w 1844621"/>
                <a:gd name="connsiteY256" fmla="*/ 240828 h 1765598"/>
                <a:gd name="connsiteX257" fmla="*/ 498586 w 1844621"/>
                <a:gd name="connsiteY257" fmla="*/ 250333 h 1765598"/>
                <a:gd name="connsiteX258" fmla="*/ 454568 w 1844621"/>
                <a:gd name="connsiteY258" fmla="*/ 182920 h 1765598"/>
                <a:gd name="connsiteX259" fmla="*/ 1319759 w 1844621"/>
                <a:gd name="connsiteY259" fmla="*/ 134146 h 1765598"/>
                <a:gd name="connsiteX260" fmla="*/ 1333978 w 1844621"/>
                <a:gd name="connsiteY260" fmla="*/ 145672 h 1765598"/>
                <a:gd name="connsiteX261" fmla="*/ 1294036 w 1844621"/>
                <a:gd name="connsiteY261" fmla="*/ 219016 h 1765598"/>
                <a:gd name="connsiteX262" fmla="*/ 1277891 w 1844621"/>
                <a:gd name="connsiteY262" fmla="*/ 211027 h 1765598"/>
                <a:gd name="connsiteX263" fmla="*/ 523355 w 1844621"/>
                <a:gd name="connsiteY263" fmla="*/ 113305 h 1765598"/>
                <a:gd name="connsiteX264" fmla="*/ 573987 w 1844621"/>
                <a:gd name="connsiteY264" fmla="*/ 208530 h 1765598"/>
                <a:gd name="connsiteX265" fmla="*/ 557949 w 1844621"/>
                <a:gd name="connsiteY265" fmla="*/ 216707 h 1765598"/>
                <a:gd name="connsiteX266" fmla="*/ 511350 w 1844621"/>
                <a:gd name="connsiteY266" fmla="*/ 129068 h 1765598"/>
                <a:gd name="connsiteX267" fmla="*/ 1261668 w 1844621"/>
                <a:gd name="connsiteY267" fmla="*/ 77024 h 1765598"/>
                <a:gd name="connsiteX268" fmla="*/ 1274734 w 1844621"/>
                <a:gd name="connsiteY268" fmla="*/ 92144 h 1765598"/>
                <a:gd name="connsiteX269" fmla="*/ 1232872 w 1844621"/>
                <a:gd name="connsiteY269" fmla="*/ 188750 h 1765598"/>
                <a:gd name="connsiteX270" fmla="*/ 1216718 w 1844621"/>
                <a:gd name="connsiteY270" fmla="*/ 180757 h 1765598"/>
                <a:gd name="connsiteX271" fmla="*/ 879964 w 1844621"/>
                <a:gd name="connsiteY271" fmla="*/ 47539 h 1765598"/>
                <a:gd name="connsiteX272" fmla="*/ 896536 w 1844621"/>
                <a:gd name="connsiteY272" fmla="*/ 48415 h 1765598"/>
                <a:gd name="connsiteX273" fmla="*/ 898006 w 1844621"/>
                <a:gd name="connsiteY273" fmla="*/ 48246 h 1765598"/>
                <a:gd name="connsiteX274" fmla="*/ 900930 w 1844621"/>
                <a:gd name="connsiteY274" fmla="*/ 121496 h 1765598"/>
                <a:gd name="connsiteX275" fmla="*/ 882930 w 1844621"/>
                <a:gd name="connsiteY275" fmla="*/ 121839 h 1765598"/>
                <a:gd name="connsiteX276" fmla="*/ 803804 w 1844621"/>
                <a:gd name="connsiteY276" fmla="*/ 43511 h 1765598"/>
                <a:gd name="connsiteX277" fmla="*/ 822082 w 1844621"/>
                <a:gd name="connsiteY277" fmla="*/ 44478 h 1765598"/>
                <a:gd name="connsiteX278" fmla="*/ 832792 w 1844621"/>
                <a:gd name="connsiteY278" fmla="*/ 126618 h 1765598"/>
                <a:gd name="connsiteX279" fmla="*/ 814920 w 1844621"/>
                <a:gd name="connsiteY279" fmla="*/ 128774 h 1765598"/>
                <a:gd name="connsiteX280" fmla="*/ 577653 w 1844621"/>
                <a:gd name="connsiteY280" fmla="*/ 42008 h 1765598"/>
                <a:gd name="connsiteX281" fmla="*/ 634782 w 1844621"/>
                <a:gd name="connsiteY281" fmla="*/ 177534 h 1765598"/>
                <a:gd name="connsiteX282" fmla="*/ 618704 w 1844621"/>
                <a:gd name="connsiteY282" fmla="*/ 185731 h 1765598"/>
                <a:gd name="connsiteX283" fmla="*/ 565079 w 1844621"/>
                <a:gd name="connsiteY283" fmla="*/ 58518 h 1765598"/>
                <a:gd name="connsiteX284" fmla="*/ 973404 w 1844621"/>
                <a:gd name="connsiteY284" fmla="*/ 39567 h 1765598"/>
                <a:gd name="connsiteX285" fmla="*/ 969228 w 1844621"/>
                <a:gd name="connsiteY285" fmla="*/ 123258 h 1765598"/>
                <a:gd name="connsiteX286" fmla="*/ 951312 w 1844621"/>
                <a:gd name="connsiteY286" fmla="*/ 121130 h 1765598"/>
                <a:gd name="connsiteX287" fmla="*/ 955278 w 1844621"/>
                <a:gd name="connsiteY287" fmla="*/ 41654 h 1765598"/>
                <a:gd name="connsiteX288" fmla="*/ 723233 w 1844621"/>
                <a:gd name="connsiteY288" fmla="*/ 31443 h 1765598"/>
                <a:gd name="connsiteX289" fmla="*/ 742691 w 1844621"/>
                <a:gd name="connsiteY289" fmla="*/ 35995 h 1765598"/>
                <a:gd name="connsiteX290" fmla="*/ 765354 w 1844621"/>
                <a:gd name="connsiteY290" fmla="*/ 137622 h 1765598"/>
                <a:gd name="connsiteX291" fmla="*/ 747791 w 1844621"/>
                <a:gd name="connsiteY291" fmla="*/ 141567 h 1765598"/>
                <a:gd name="connsiteX292" fmla="*/ 1051847 w 1844621"/>
                <a:gd name="connsiteY292" fmla="*/ 25765 h 1765598"/>
                <a:gd name="connsiteX293" fmla="*/ 1037014 w 1844621"/>
                <a:gd name="connsiteY293" fmla="*/ 131308 h 1765598"/>
                <a:gd name="connsiteX294" fmla="*/ 1019135 w 1844621"/>
                <a:gd name="connsiteY294" fmla="*/ 129184 h 1765598"/>
                <a:gd name="connsiteX295" fmla="*/ 1032869 w 1844621"/>
                <a:gd name="connsiteY295" fmla="*/ 31462 h 1765598"/>
                <a:gd name="connsiteX296" fmla="*/ 633115 w 1844621"/>
                <a:gd name="connsiteY296" fmla="*/ 6990 h 1765598"/>
                <a:gd name="connsiteX297" fmla="*/ 651107 w 1844621"/>
                <a:gd name="connsiteY297" fmla="*/ 14566 h 1765598"/>
                <a:gd name="connsiteX298" fmla="*/ 654699 w 1844621"/>
                <a:gd name="connsiteY298" fmla="*/ 15406 h 1765598"/>
                <a:gd name="connsiteX299" fmla="*/ 699105 w 1844621"/>
                <a:gd name="connsiteY299" fmla="*/ 154429 h 1765598"/>
                <a:gd name="connsiteX300" fmla="*/ 682029 w 1844621"/>
                <a:gd name="connsiteY300" fmla="*/ 160125 h 1765598"/>
                <a:gd name="connsiteX301" fmla="*/ 1203134 w 1844621"/>
                <a:gd name="connsiteY301" fmla="*/ 4273 h 1765598"/>
                <a:gd name="connsiteX302" fmla="*/ 1213236 w 1844621"/>
                <a:gd name="connsiteY302" fmla="*/ 20976 h 1765598"/>
                <a:gd name="connsiteX303" fmla="*/ 1215649 w 1844621"/>
                <a:gd name="connsiteY303" fmla="*/ 23769 h 1765598"/>
                <a:gd name="connsiteX304" fmla="*/ 1169442 w 1844621"/>
                <a:gd name="connsiteY304" fmla="*/ 163605 h 1765598"/>
                <a:gd name="connsiteX305" fmla="*/ 1152188 w 1844621"/>
                <a:gd name="connsiteY305" fmla="*/ 158449 h 1765598"/>
                <a:gd name="connsiteX306" fmla="*/ 1137683 w 1844621"/>
                <a:gd name="connsiteY306" fmla="*/ 0 h 1765598"/>
                <a:gd name="connsiteX307" fmla="*/ 1104046 w 1844621"/>
                <a:gd name="connsiteY307" fmla="*/ 144062 h 1765598"/>
                <a:gd name="connsiteX308" fmla="*/ 1086767 w 1844621"/>
                <a:gd name="connsiteY308" fmla="*/ 138898 h 1765598"/>
                <a:gd name="connsiteX309" fmla="*/ 1117806 w 1844621"/>
                <a:gd name="connsiteY309" fmla="*/ 5966 h 1765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</a:cxnLst>
              <a:rect l="l" t="t" r="r" b="b"/>
              <a:pathLst>
                <a:path w="1844621" h="1765598">
                  <a:moveTo>
                    <a:pt x="961691" y="1643760"/>
                  </a:moveTo>
                  <a:lnTo>
                    <a:pt x="964657" y="1718060"/>
                  </a:lnTo>
                  <a:lnTo>
                    <a:pt x="948083" y="1717184"/>
                  </a:lnTo>
                  <a:lnTo>
                    <a:pt x="946614" y="1717353"/>
                  </a:lnTo>
                  <a:lnTo>
                    <a:pt x="943691" y="1644103"/>
                  </a:lnTo>
                  <a:close/>
                  <a:moveTo>
                    <a:pt x="875350" y="1643169"/>
                  </a:moveTo>
                  <a:lnTo>
                    <a:pt x="893299" y="1644629"/>
                  </a:lnTo>
                  <a:lnTo>
                    <a:pt x="889341" y="1723945"/>
                  </a:lnTo>
                  <a:lnTo>
                    <a:pt x="871214" y="1726031"/>
                  </a:lnTo>
                  <a:close/>
                  <a:moveTo>
                    <a:pt x="1029699" y="1636826"/>
                  </a:moveTo>
                  <a:lnTo>
                    <a:pt x="1040815" y="1722087"/>
                  </a:lnTo>
                  <a:lnTo>
                    <a:pt x="1022537" y="1721121"/>
                  </a:lnTo>
                  <a:lnTo>
                    <a:pt x="1011828" y="1638982"/>
                  </a:lnTo>
                  <a:close/>
                  <a:moveTo>
                    <a:pt x="807350" y="1636115"/>
                  </a:moveTo>
                  <a:lnTo>
                    <a:pt x="822430" y="1638864"/>
                  </a:lnTo>
                  <a:lnTo>
                    <a:pt x="825110" y="1639083"/>
                  </a:lnTo>
                  <a:lnTo>
                    <a:pt x="811751" y="1734136"/>
                  </a:lnTo>
                  <a:lnTo>
                    <a:pt x="792774" y="1739833"/>
                  </a:lnTo>
                  <a:close/>
                  <a:moveTo>
                    <a:pt x="1096827" y="1624033"/>
                  </a:moveTo>
                  <a:lnTo>
                    <a:pt x="1121385" y="1734155"/>
                  </a:lnTo>
                  <a:lnTo>
                    <a:pt x="1101928" y="1729603"/>
                  </a:lnTo>
                  <a:lnTo>
                    <a:pt x="1079265" y="1627978"/>
                  </a:lnTo>
                  <a:close/>
                  <a:moveTo>
                    <a:pt x="740342" y="1622534"/>
                  </a:moveTo>
                  <a:lnTo>
                    <a:pt x="749046" y="1625484"/>
                  </a:lnTo>
                  <a:lnTo>
                    <a:pt x="757767" y="1627074"/>
                  </a:lnTo>
                  <a:lnTo>
                    <a:pt x="726815" y="1759631"/>
                  </a:lnTo>
                  <a:lnTo>
                    <a:pt x="706937" y="1765598"/>
                  </a:lnTo>
                  <a:close/>
                  <a:moveTo>
                    <a:pt x="1162592" y="1605474"/>
                  </a:moveTo>
                  <a:lnTo>
                    <a:pt x="1211506" y="1758609"/>
                  </a:lnTo>
                  <a:lnTo>
                    <a:pt x="1193512" y="1751032"/>
                  </a:lnTo>
                  <a:lnTo>
                    <a:pt x="1189921" y="1750192"/>
                  </a:lnTo>
                  <a:lnTo>
                    <a:pt x="1145515" y="1611170"/>
                  </a:lnTo>
                  <a:close/>
                  <a:moveTo>
                    <a:pt x="675637" y="1600604"/>
                  </a:moveTo>
                  <a:lnTo>
                    <a:pt x="692686" y="1606382"/>
                  </a:lnTo>
                  <a:lnTo>
                    <a:pt x="641486" y="1761326"/>
                  </a:lnTo>
                  <a:lnTo>
                    <a:pt x="631383" y="1744623"/>
                  </a:lnTo>
                  <a:lnTo>
                    <a:pt x="628970" y="1741831"/>
                  </a:lnTo>
                  <a:close/>
                  <a:moveTo>
                    <a:pt x="1225916" y="1579868"/>
                  </a:moveTo>
                  <a:lnTo>
                    <a:pt x="1279540" y="1707080"/>
                  </a:lnTo>
                  <a:lnTo>
                    <a:pt x="1266966" y="1723591"/>
                  </a:lnTo>
                  <a:lnTo>
                    <a:pt x="1209837" y="1588066"/>
                  </a:lnTo>
                  <a:close/>
                  <a:moveTo>
                    <a:pt x="610954" y="1578681"/>
                  </a:moveTo>
                  <a:lnTo>
                    <a:pt x="628059" y="1584478"/>
                  </a:lnTo>
                  <a:lnTo>
                    <a:pt x="582951" y="1688574"/>
                  </a:lnTo>
                  <a:lnTo>
                    <a:pt x="569886" y="1673454"/>
                  </a:lnTo>
                  <a:close/>
                  <a:moveTo>
                    <a:pt x="1286670" y="1548893"/>
                  </a:moveTo>
                  <a:lnTo>
                    <a:pt x="1333269" y="1636531"/>
                  </a:lnTo>
                  <a:lnTo>
                    <a:pt x="1321264" y="1652294"/>
                  </a:lnTo>
                  <a:lnTo>
                    <a:pt x="1270632" y="1557070"/>
                  </a:lnTo>
                  <a:close/>
                  <a:moveTo>
                    <a:pt x="551444" y="1545001"/>
                  </a:moveTo>
                  <a:lnTo>
                    <a:pt x="567074" y="1553937"/>
                  </a:lnTo>
                  <a:lnTo>
                    <a:pt x="524862" y="1631452"/>
                  </a:lnTo>
                  <a:lnTo>
                    <a:pt x="510642" y="1619926"/>
                  </a:lnTo>
                  <a:close/>
                  <a:moveTo>
                    <a:pt x="1346034" y="1515267"/>
                  </a:moveTo>
                  <a:lnTo>
                    <a:pt x="1390051" y="1582679"/>
                  </a:lnTo>
                  <a:lnTo>
                    <a:pt x="1376613" y="1595021"/>
                  </a:lnTo>
                  <a:lnTo>
                    <a:pt x="1331552" y="1526010"/>
                  </a:lnTo>
                  <a:lnTo>
                    <a:pt x="1333983" y="1524770"/>
                  </a:lnTo>
                  <a:close/>
                  <a:moveTo>
                    <a:pt x="492213" y="1511140"/>
                  </a:moveTo>
                  <a:lnTo>
                    <a:pt x="507877" y="1520095"/>
                  </a:lnTo>
                  <a:lnTo>
                    <a:pt x="465615" y="1583429"/>
                  </a:lnTo>
                  <a:lnTo>
                    <a:pt x="452723" y="1572979"/>
                  </a:lnTo>
                  <a:lnTo>
                    <a:pt x="451434" y="1572252"/>
                  </a:lnTo>
                  <a:close/>
                  <a:moveTo>
                    <a:pt x="1399641" y="1472989"/>
                  </a:moveTo>
                  <a:lnTo>
                    <a:pt x="1447523" y="1533649"/>
                  </a:lnTo>
                  <a:lnTo>
                    <a:pt x="1433600" y="1542681"/>
                  </a:lnTo>
                  <a:lnTo>
                    <a:pt x="1432510" y="1543682"/>
                  </a:lnTo>
                  <a:lnTo>
                    <a:pt x="1385507" y="1484135"/>
                  </a:lnTo>
                  <a:close/>
                  <a:moveTo>
                    <a:pt x="439084" y="1468240"/>
                  </a:moveTo>
                  <a:lnTo>
                    <a:pt x="452737" y="1479985"/>
                  </a:lnTo>
                  <a:lnTo>
                    <a:pt x="401226" y="1543921"/>
                  </a:lnTo>
                  <a:lnTo>
                    <a:pt x="385335" y="1534955"/>
                  </a:lnTo>
                  <a:close/>
                  <a:moveTo>
                    <a:pt x="1452700" y="1430017"/>
                  </a:moveTo>
                  <a:lnTo>
                    <a:pt x="1511505" y="1492141"/>
                  </a:lnTo>
                  <a:lnTo>
                    <a:pt x="1496150" y="1502102"/>
                  </a:lnTo>
                  <a:lnTo>
                    <a:pt x="1439119" y="1441854"/>
                  </a:lnTo>
                  <a:lnTo>
                    <a:pt x="1449687" y="1433519"/>
                  </a:lnTo>
                  <a:close/>
                  <a:moveTo>
                    <a:pt x="387391" y="1423768"/>
                  </a:moveTo>
                  <a:lnTo>
                    <a:pt x="401059" y="1435526"/>
                  </a:lnTo>
                  <a:lnTo>
                    <a:pt x="332463" y="1506560"/>
                  </a:lnTo>
                  <a:lnTo>
                    <a:pt x="313761" y="1500014"/>
                  </a:lnTo>
                  <a:close/>
                  <a:moveTo>
                    <a:pt x="1497274" y="1378205"/>
                  </a:moveTo>
                  <a:lnTo>
                    <a:pt x="1583781" y="1454547"/>
                  </a:lnTo>
                  <a:lnTo>
                    <a:pt x="1565364" y="1462300"/>
                  </a:lnTo>
                  <a:lnTo>
                    <a:pt x="1485535" y="1391850"/>
                  </a:lnTo>
                  <a:close/>
                  <a:moveTo>
                    <a:pt x="342078" y="1372754"/>
                  </a:moveTo>
                  <a:lnTo>
                    <a:pt x="353236" y="1386902"/>
                  </a:lnTo>
                  <a:lnTo>
                    <a:pt x="248764" y="1477262"/>
                  </a:lnTo>
                  <a:lnTo>
                    <a:pt x="229175" y="1470405"/>
                  </a:lnTo>
                  <a:close/>
                  <a:moveTo>
                    <a:pt x="1541797" y="1326453"/>
                  </a:moveTo>
                  <a:lnTo>
                    <a:pt x="1671063" y="1421359"/>
                  </a:lnTo>
                  <a:lnTo>
                    <a:pt x="1652052" y="1425806"/>
                  </a:lnTo>
                  <a:lnTo>
                    <a:pt x="1648653" y="1427237"/>
                  </a:lnTo>
                  <a:lnTo>
                    <a:pt x="1530022" y="1340139"/>
                  </a:lnTo>
                  <a:close/>
                  <a:moveTo>
                    <a:pt x="299862" y="1319225"/>
                  </a:moveTo>
                  <a:lnTo>
                    <a:pt x="311019" y="1333372"/>
                  </a:lnTo>
                  <a:lnTo>
                    <a:pt x="178732" y="1428480"/>
                  </a:lnTo>
                  <a:lnTo>
                    <a:pt x="180377" y="1409027"/>
                  </a:lnTo>
                  <a:lnTo>
                    <a:pt x="180067" y="1405352"/>
                  </a:lnTo>
                  <a:close/>
                  <a:moveTo>
                    <a:pt x="1576542" y="1267609"/>
                  </a:moveTo>
                  <a:lnTo>
                    <a:pt x="1695816" y="1339681"/>
                  </a:lnTo>
                  <a:lnTo>
                    <a:pt x="1695348" y="1360430"/>
                  </a:lnTo>
                  <a:lnTo>
                    <a:pt x="1567606" y="1283241"/>
                  </a:lnTo>
                  <a:close/>
                  <a:moveTo>
                    <a:pt x="263531" y="1261503"/>
                  </a:moveTo>
                  <a:lnTo>
                    <a:pt x="271723" y="1277570"/>
                  </a:lnTo>
                  <a:lnTo>
                    <a:pt x="174140" y="1335215"/>
                  </a:lnTo>
                  <a:lnTo>
                    <a:pt x="172457" y="1315303"/>
                  </a:lnTo>
                  <a:close/>
                  <a:moveTo>
                    <a:pt x="1610398" y="1208387"/>
                  </a:moveTo>
                  <a:lnTo>
                    <a:pt x="1697816" y="1251024"/>
                  </a:lnTo>
                  <a:lnTo>
                    <a:pt x="1697369" y="1270832"/>
                  </a:lnTo>
                  <a:lnTo>
                    <a:pt x="1601446" y="1224047"/>
                  </a:lnTo>
                  <a:close/>
                  <a:moveTo>
                    <a:pt x="232566" y="1200770"/>
                  </a:moveTo>
                  <a:lnTo>
                    <a:pt x="240745" y="1216812"/>
                  </a:lnTo>
                  <a:lnTo>
                    <a:pt x="160720" y="1254859"/>
                  </a:lnTo>
                  <a:lnTo>
                    <a:pt x="155991" y="1237178"/>
                  </a:lnTo>
                  <a:close/>
                  <a:moveTo>
                    <a:pt x="1634958" y="1144690"/>
                  </a:moveTo>
                  <a:lnTo>
                    <a:pt x="1712099" y="1174082"/>
                  </a:lnTo>
                  <a:lnTo>
                    <a:pt x="1708482" y="1191966"/>
                  </a:lnTo>
                  <a:lnTo>
                    <a:pt x="1629176" y="1161750"/>
                  </a:lnTo>
                  <a:close/>
                  <a:moveTo>
                    <a:pt x="204756" y="1138431"/>
                  </a:moveTo>
                  <a:lnTo>
                    <a:pt x="210455" y="1155515"/>
                  </a:lnTo>
                  <a:lnTo>
                    <a:pt x="141015" y="1181182"/>
                  </a:lnTo>
                  <a:lnTo>
                    <a:pt x="136727" y="1165150"/>
                  </a:lnTo>
                  <a:lnTo>
                    <a:pt x="136112" y="1163804"/>
                  </a:lnTo>
                  <a:close/>
                  <a:moveTo>
                    <a:pt x="1656844" y="1080115"/>
                  </a:moveTo>
                  <a:lnTo>
                    <a:pt x="1729776" y="1100634"/>
                  </a:lnTo>
                  <a:lnTo>
                    <a:pt x="1723821" y="1116126"/>
                  </a:lnTo>
                  <a:lnTo>
                    <a:pt x="1723528" y="1117576"/>
                  </a:lnTo>
                  <a:lnTo>
                    <a:pt x="1651058" y="1097186"/>
                  </a:lnTo>
                  <a:close/>
                  <a:moveTo>
                    <a:pt x="184625" y="1073110"/>
                  </a:moveTo>
                  <a:lnTo>
                    <a:pt x="188043" y="1088326"/>
                  </a:lnTo>
                  <a:lnTo>
                    <a:pt x="188810" y="1090624"/>
                  </a:lnTo>
                  <a:lnTo>
                    <a:pt x="112145" y="1111372"/>
                  </a:lnTo>
                  <a:lnTo>
                    <a:pt x="104560" y="1094778"/>
                  </a:lnTo>
                  <a:close/>
                  <a:moveTo>
                    <a:pt x="1672722" y="1013691"/>
                  </a:moveTo>
                  <a:lnTo>
                    <a:pt x="1757141" y="1029446"/>
                  </a:lnTo>
                  <a:lnTo>
                    <a:pt x="1750574" y="1046531"/>
                  </a:lnTo>
                  <a:lnTo>
                    <a:pt x="1669493" y="1031399"/>
                  </a:lnTo>
                  <a:close/>
                  <a:moveTo>
                    <a:pt x="170225" y="1006273"/>
                  </a:moveTo>
                  <a:lnTo>
                    <a:pt x="170936" y="1012170"/>
                  </a:lnTo>
                  <a:lnTo>
                    <a:pt x="173584" y="1023958"/>
                  </a:lnTo>
                  <a:lnTo>
                    <a:pt x="78475" y="1040728"/>
                  </a:lnTo>
                  <a:lnTo>
                    <a:pt x="67193" y="1024440"/>
                  </a:lnTo>
                  <a:close/>
                  <a:moveTo>
                    <a:pt x="1681368" y="945892"/>
                  </a:moveTo>
                  <a:lnTo>
                    <a:pt x="1793516" y="956550"/>
                  </a:lnTo>
                  <a:lnTo>
                    <a:pt x="1783173" y="973649"/>
                  </a:lnTo>
                  <a:lnTo>
                    <a:pt x="1679909" y="963835"/>
                  </a:lnTo>
                  <a:close/>
                  <a:moveTo>
                    <a:pt x="162034" y="938372"/>
                  </a:moveTo>
                  <a:lnTo>
                    <a:pt x="164191" y="956254"/>
                  </a:lnTo>
                  <a:lnTo>
                    <a:pt x="27981" y="967828"/>
                  </a:lnTo>
                  <a:lnTo>
                    <a:pt x="16164" y="950767"/>
                  </a:lnTo>
                  <a:close/>
                  <a:moveTo>
                    <a:pt x="1683923" y="877596"/>
                  </a:moveTo>
                  <a:lnTo>
                    <a:pt x="1844621" y="878397"/>
                  </a:lnTo>
                  <a:lnTo>
                    <a:pt x="1831855" y="893168"/>
                  </a:lnTo>
                  <a:lnTo>
                    <a:pt x="1829946" y="896325"/>
                  </a:lnTo>
                  <a:lnTo>
                    <a:pt x="1684266" y="895598"/>
                  </a:lnTo>
                  <a:close/>
                  <a:moveTo>
                    <a:pt x="14676" y="869273"/>
                  </a:moveTo>
                  <a:lnTo>
                    <a:pt x="160356" y="869999"/>
                  </a:lnTo>
                  <a:lnTo>
                    <a:pt x="160699" y="888001"/>
                  </a:lnTo>
                  <a:lnTo>
                    <a:pt x="0" y="887200"/>
                  </a:lnTo>
                  <a:lnTo>
                    <a:pt x="12766" y="872429"/>
                  </a:lnTo>
                  <a:close/>
                  <a:moveTo>
                    <a:pt x="1816638" y="797770"/>
                  </a:moveTo>
                  <a:lnTo>
                    <a:pt x="1828455" y="814831"/>
                  </a:lnTo>
                  <a:lnTo>
                    <a:pt x="1682588" y="827227"/>
                  </a:lnTo>
                  <a:lnTo>
                    <a:pt x="1680430" y="809345"/>
                  </a:lnTo>
                  <a:close/>
                  <a:moveTo>
                    <a:pt x="61447" y="791950"/>
                  </a:moveTo>
                  <a:lnTo>
                    <a:pt x="164713" y="801763"/>
                  </a:lnTo>
                  <a:lnTo>
                    <a:pt x="163253" y="819705"/>
                  </a:lnTo>
                  <a:lnTo>
                    <a:pt x="51105" y="809048"/>
                  </a:lnTo>
                  <a:close/>
                  <a:moveTo>
                    <a:pt x="1766145" y="724870"/>
                  </a:moveTo>
                  <a:lnTo>
                    <a:pt x="1777427" y="741158"/>
                  </a:lnTo>
                  <a:lnTo>
                    <a:pt x="1674396" y="759325"/>
                  </a:lnTo>
                  <a:lnTo>
                    <a:pt x="1673685" y="753429"/>
                  </a:lnTo>
                  <a:lnTo>
                    <a:pt x="1670588" y="741719"/>
                  </a:lnTo>
                  <a:close/>
                  <a:moveTo>
                    <a:pt x="94047" y="719066"/>
                  </a:moveTo>
                  <a:lnTo>
                    <a:pt x="175129" y="734198"/>
                  </a:lnTo>
                  <a:lnTo>
                    <a:pt x="171900" y="751906"/>
                  </a:lnTo>
                  <a:lnTo>
                    <a:pt x="87480" y="736151"/>
                  </a:lnTo>
                  <a:close/>
                  <a:moveTo>
                    <a:pt x="1732475" y="654227"/>
                  </a:moveTo>
                  <a:lnTo>
                    <a:pt x="1740061" y="670822"/>
                  </a:lnTo>
                  <a:lnTo>
                    <a:pt x="1657733" y="693102"/>
                  </a:lnTo>
                  <a:lnTo>
                    <a:pt x="1653131" y="675699"/>
                  </a:lnTo>
                  <a:close/>
                  <a:moveTo>
                    <a:pt x="121093" y="648021"/>
                  </a:moveTo>
                  <a:lnTo>
                    <a:pt x="193564" y="668412"/>
                  </a:lnTo>
                  <a:lnTo>
                    <a:pt x="187778" y="685483"/>
                  </a:lnTo>
                  <a:lnTo>
                    <a:pt x="114844" y="664963"/>
                  </a:lnTo>
                  <a:lnTo>
                    <a:pt x="120799" y="649471"/>
                  </a:lnTo>
                  <a:close/>
                  <a:moveTo>
                    <a:pt x="1703605" y="584417"/>
                  </a:moveTo>
                  <a:lnTo>
                    <a:pt x="1707892" y="600448"/>
                  </a:lnTo>
                  <a:lnTo>
                    <a:pt x="1708508" y="601796"/>
                  </a:lnTo>
                  <a:lnTo>
                    <a:pt x="1640259" y="627022"/>
                  </a:lnTo>
                  <a:lnTo>
                    <a:pt x="1639049" y="622444"/>
                  </a:lnTo>
                  <a:lnTo>
                    <a:pt x="1633440" y="610352"/>
                  </a:lnTo>
                  <a:close/>
                  <a:moveTo>
                    <a:pt x="136138" y="573632"/>
                  </a:moveTo>
                  <a:lnTo>
                    <a:pt x="215446" y="603848"/>
                  </a:lnTo>
                  <a:lnTo>
                    <a:pt x="209665" y="620908"/>
                  </a:lnTo>
                  <a:lnTo>
                    <a:pt x="132521" y="591516"/>
                  </a:lnTo>
                  <a:close/>
                  <a:moveTo>
                    <a:pt x="1683900" y="510741"/>
                  </a:moveTo>
                  <a:lnTo>
                    <a:pt x="1688629" y="528423"/>
                  </a:lnTo>
                  <a:lnTo>
                    <a:pt x="1612275" y="564725"/>
                  </a:lnTo>
                  <a:lnTo>
                    <a:pt x="1604700" y="548396"/>
                  </a:lnTo>
                  <a:close/>
                  <a:moveTo>
                    <a:pt x="147252" y="494765"/>
                  </a:moveTo>
                  <a:lnTo>
                    <a:pt x="243177" y="541551"/>
                  </a:lnTo>
                  <a:lnTo>
                    <a:pt x="234224" y="557210"/>
                  </a:lnTo>
                  <a:lnTo>
                    <a:pt x="146805" y="514573"/>
                  </a:lnTo>
                  <a:close/>
                  <a:moveTo>
                    <a:pt x="1670480" y="430384"/>
                  </a:moveTo>
                  <a:lnTo>
                    <a:pt x="1672163" y="450296"/>
                  </a:lnTo>
                  <a:lnTo>
                    <a:pt x="1583450" y="502701"/>
                  </a:lnTo>
                  <a:lnTo>
                    <a:pt x="1573155" y="487877"/>
                  </a:lnTo>
                  <a:close/>
                  <a:moveTo>
                    <a:pt x="149273" y="405169"/>
                  </a:moveTo>
                  <a:lnTo>
                    <a:pt x="277016" y="482359"/>
                  </a:lnTo>
                  <a:lnTo>
                    <a:pt x="268080" y="497989"/>
                  </a:lnTo>
                  <a:lnTo>
                    <a:pt x="148805" y="425916"/>
                  </a:lnTo>
                  <a:close/>
                  <a:moveTo>
                    <a:pt x="195968" y="338361"/>
                  </a:moveTo>
                  <a:lnTo>
                    <a:pt x="314600" y="425459"/>
                  </a:lnTo>
                  <a:lnTo>
                    <a:pt x="302826" y="439145"/>
                  </a:lnTo>
                  <a:lnTo>
                    <a:pt x="173559" y="344239"/>
                  </a:lnTo>
                  <a:lnTo>
                    <a:pt x="192568" y="339792"/>
                  </a:lnTo>
                  <a:close/>
                  <a:moveTo>
                    <a:pt x="1665887" y="337121"/>
                  </a:moveTo>
                  <a:lnTo>
                    <a:pt x="1664242" y="356571"/>
                  </a:lnTo>
                  <a:lnTo>
                    <a:pt x="1664553" y="360248"/>
                  </a:lnTo>
                  <a:lnTo>
                    <a:pt x="1544474" y="446578"/>
                  </a:lnTo>
                  <a:lnTo>
                    <a:pt x="1534206" y="431793"/>
                  </a:lnTo>
                  <a:close/>
                  <a:moveTo>
                    <a:pt x="279257" y="303297"/>
                  </a:moveTo>
                  <a:lnTo>
                    <a:pt x="359087" y="373748"/>
                  </a:lnTo>
                  <a:lnTo>
                    <a:pt x="347347" y="387394"/>
                  </a:lnTo>
                  <a:lnTo>
                    <a:pt x="260839" y="311051"/>
                  </a:lnTo>
                  <a:close/>
                  <a:moveTo>
                    <a:pt x="1595859" y="288337"/>
                  </a:moveTo>
                  <a:lnTo>
                    <a:pt x="1615448" y="295194"/>
                  </a:lnTo>
                  <a:lnTo>
                    <a:pt x="1504459" y="391189"/>
                  </a:lnTo>
                  <a:lnTo>
                    <a:pt x="1491819" y="378322"/>
                  </a:lnTo>
                  <a:close/>
                  <a:moveTo>
                    <a:pt x="348471" y="263494"/>
                  </a:moveTo>
                  <a:lnTo>
                    <a:pt x="405504" y="323744"/>
                  </a:lnTo>
                  <a:lnTo>
                    <a:pt x="394934" y="332080"/>
                  </a:lnTo>
                  <a:lnTo>
                    <a:pt x="391923" y="335581"/>
                  </a:lnTo>
                  <a:lnTo>
                    <a:pt x="333116" y="273456"/>
                  </a:lnTo>
                  <a:close/>
                  <a:moveTo>
                    <a:pt x="1512159" y="259039"/>
                  </a:moveTo>
                  <a:lnTo>
                    <a:pt x="1530860" y="265585"/>
                  </a:lnTo>
                  <a:lnTo>
                    <a:pt x="1456606" y="342477"/>
                  </a:lnTo>
                  <a:lnTo>
                    <a:pt x="1443988" y="329632"/>
                  </a:lnTo>
                  <a:close/>
                  <a:moveTo>
                    <a:pt x="412110" y="221916"/>
                  </a:moveTo>
                  <a:lnTo>
                    <a:pt x="459114" y="281464"/>
                  </a:lnTo>
                  <a:lnTo>
                    <a:pt x="444980" y="292610"/>
                  </a:lnTo>
                  <a:lnTo>
                    <a:pt x="397097" y="231949"/>
                  </a:lnTo>
                  <a:lnTo>
                    <a:pt x="411019" y="222917"/>
                  </a:lnTo>
                  <a:close/>
                  <a:moveTo>
                    <a:pt x="1443396" y="221678"/>
                  </a:moveTo>
                  <a:lnTo>
                    <a:pt x="1459286" y="230644"/>
                  </a:lnTo>
                  <a:lnTo>
                    <a:pt x="1406897" y="295670"/>
                  </a:lnTo>
                  <a:lnTo>
                    <a:pt x="1392300" y="285098"/>
                  </a:lnTo>
                  <a:close/>
                  <a:moveTo>
                    <a:pt x="1379005" y="182170"/>
                  </a:moveTo>
                  <a:lnTo>
                    <a:pt x="1391896" y="192619"/>
                  </a:lnTo>
                  <a:lnTo>
                    <a:pt x="1393186" y="193347"/>
                  </a:lnTo>
                  <a:lnTo>
                    <a:pt x="1351622" y="255636"/>
                  </a:lnTo>
                  <a:lnTo>
                    <a:pt x="1337034" y="245070"/>
                  </a:lnTo>
                  <a:close/>
                  <a:moveTo>
                    <a:pt x="468008" y="170577"/>
                  </a:moveTo>
                  <a:lnTo>
                    <a:pt x="513069" y="239589"/>
                  </a:lnTo>
                  <a:lnTo>
                    <a:pt x="510638" y="240828"/>
                  </a:lnTo>
                  <a:lnTo>
                    <a:pt x="498586" y="250333"/>
                  </a:lnTo>
                  <a:lnTo>
                    <a:pt x="454568" y="182920"/>
                  </a:lnTo>
                  <a:close/>
                  <a:moveTo>
                    <a:pt x="1319759" y="134146"/>
                  </a:moveTo>
                  <a:lnTo>
                    <a:pt x="1333978" y="145672"/>
                  </a:lnTo>
                  <a:lnTo>
                    <a:pt x="1294036" y="219016"/>
                  </a:lnTo>
                  <a:lnTo>
                    <a:pt x="1277891" y="211027"/>
                  </a:lnTo>
                  <a:close/>
                  <a:moveTo>
                    <a:pt x="523355" y="113305"/>
                  </a:moveTo>
                  <a:lnTo>
                    <a:pt x="573987" y="208530"/>
                  </a:lnTo>
                  <a:lnTo>
                    <a:pt x="557949" y="216707"/>
                  </a:lnTo>
                  <a:lnTo>
                    <a:pt x="511350" y="129068"/>
                  </a:lnTo>
                  <a:close/>
                  <a:moveTo>
                    <a:pt x="1261668" y="77024"/>
                  </a:moveTo>
                  <a:lnTo>
                    <a:pt x="1274734" y="92144"/>
                  </a:lnTo>
                  <a:lnTo>
                    <a:pt x="1232872" y="188750"/>
                  </a:lnTo>
                  <a:lnTo>
                    <a:pt x="1216718" y="180757"/>
                  </a:lnTo>
                  <a:close/>
                  <a:moveTo>
                    <a:pt x="879964" y="47539"/>
                  </a:moveTo>
                  <a:lnTo>
                    <a:pt x="896536" y="48415"/>
                  </a:lnTo>
                  <a:lnTo>
                    <a:pt x="898006" y="48246"/>
                  </a:lnTo>
                  <a:lnTo>
                    <a:pt x="900930" y="121496"/>
                  </a:lnTo>
                  <a:lnTo>
                    <a:pt x="882930" y="121839"/>
                  </a:lnTo>
                  <a:close/>
                  <a:moveTo>
                    <a:pt x="803804" y="43511"/>
                  </a:moveTo>
                  <a:lnTo>
                    <a:pt x="822082" y="44478"/>
                  </a:lnTo>
                  <a:lnTo>
                    <a:pt x="832792" y="126618"/>
                  </a:lnTo>
                  <a:lnTo>
                    <a:pt x="814920" y="128774"/>
                  </a:lnTo>
                  <a:close/>
                  <a:moveTo>
                    <a:pt x="577653" y="42008"/>
                  </a:moveTo>
                  <a:lnTo>
                    <a:pt x="634782" y="177534"/>
                  </a:lnTo>
                  <a:lnTo>
                    <a:pt x="618704" y="185731"/>
                  </a:lnTo>
                  <a:lnTo>
                    <a:pt x="565079" y="58518"/>
                  </a:lnTo>
                  <a:close/>
                  <a:moveTo>
                    <a:pt x="973404" y="39567"/>
                  </a:moveTo>
                  <a:lnTo>
                    <a:pt x="969228" y="123258"/>
                  </a:lnTo>
                  <a:lnTo>
                    <a:pt x="951312" y="121130"/>
                  </a:lnTo>
                  <a:lnTo>
                    <a:pt x="955278" y="41654"/>
                  </a:lnTo>
                  <a:close/>
                  <a:moveTo>
                    <a:pt x="723233" y="31443"/>
                  </a:moveTo>
                  <a:lnTo>
                    <a:pt x="742691" y="35995"/>
                  </a:lnTo>
                  <a:lnTo>
                    <a:pt x="765354" y="137622"/>
                  </a:lnTo>
                  <a:lnTo>
                    <a:pt x="747791" y="141567"/>
                  </a:lnTo>
                  <a:close/>
                  <a:moveTo>
                    <a:pt x="1051847" y="25765"/>
                  </a:moveTo>
                  <a:lnTo>
                    <a:pt x="1037014" y="131308"/>
                  </a:lnTo>
                  <a:lnTo>
                    <a:pt x="1019135" y="129184"/>
                  </a:lnTo>
                  <a:lnTo>
                    <a:pt x="1032869" y="31462"/>
                  </a:lnTo>
                  <a:close/>
                  <a:moveTo>
                    <a:pt x="633115" y="6990"/>
                  </a:moveTo>
                  <a:lnTo>
                    <a:pt x="651107" y="14566"/>
                  </a:lnTo>
                  <a:lnTo>
                    <a:pt x="654699" y="15406"/>
                  </a:lnTo>
                  <a:lnTo>
                    <a:pt x="699105" y="154429"/>
                  </a:lnTo>
                  <a:lnTo>
                    <a:pt x="682029" y="160125"/>
                  </a:lnTo>
                  <a:close/>
                  <a:moveTo>
                    <a:pt x="1203134" y="4273"/>
                  </a:moveTo>
                  <a:lnTo>
                    <a:pt x="1213236" y="20976"/>
                  </a:lnTo>
                  <a:lnTo>
                    <a:pt x="1215649" y="23769"/>
                  </a:lnTo>
                  <a:lnTo>
                    <a:pt x="1169442" y="163605"/>
                  </a:lnTo>
                  <a:lnTo>
                    <a:pt x="1152188" y="158449"/>
                  </a:lnTo>
                  <a:close/>
                  <a:moveTo>
                    <a:pt x="1137683" y="0"/>
                  </a:moveTo>
                  <a:lnTo>
                    <a:pt x="1104046" y="144062"/>
                  </a:lnTo>
                  <a:lnTo>
                    <a:pt x="1086767" y="138898"/>
                  </a:lnTo>
                  <a:lnTo>
                    <a:pt x="1117806" y="596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800" dirty="0">
                <a:ea typeface="幼圆" panose="02010509060101010101" pitchFamily="49" charset="-122"/>
              </a:endParaRPr>
            </a:p>
          </p:txBody>
        </p:sp>
        <p:sp>
          <p:nvSpPr>
            <p:cNvPr id="8" name="MH_SubTitle_2">
              <a:extLst>
                <a:ext uri="{FF2B5EF4-FFF2-40B4-BE49-F238E27FC236}">
                  <a16:creationId xmlns:a16="http://schemas.microsoft.com/office/drawing/2014/main" xmlns="" id="{CE8F4781-10F0-4F98-A5CE-9600EC9FC5F3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5216214" y="2260289"/>
              <a:ext cx="1686548" cy="1686548"/>
            </a:xfrm>
            <a:custGeom>
              <a:avLst/>
              <a:gdLst>
                <a:gd name="connsiteX0" fmla="*/ 766985 w 1487101"/>
                <a:gd name="connsiteY0" fmla="*/ 20013 h 1487102"/>
                <a:gd name="connsiteX1" fmla="*/ 620740 w 1487101"/>
                <a:gd name="connsiteY1" fmla="*/ 30273 h 1487102"/>
                <a:gd name="connsiteX2" fmla="*/ 30272 w 1487101"/>
                <a:gd name="connsiteY2" fmla="*/ 866362 h 1487102"/>
                <a:gd name="connsiteX3" fmla="*/ 866362 w 1487101"/>
                <a:gd name="connsiteY3" fmla="*/ 1456830 h 1487102"/>
                <a:gd name="connsiteX4" fmla="*/ 1456829 w 1487101"/>
                <a:gd name="connsiteY4" fmla="*/ 620740 h 1487102"/>
                <a:gd name="connsiteX5" fmla="*/ 766985 w 1487101"/>
                <a:gd name="connsiteY5" fmla="*/ 20013 h 1487102"/>
                <a:gd name="connsiteX6" fmla="*/ 767622 w 1487101"/>
                <a:gd name="connsiteY6" fmla="*/ 364 h 1487102"/>
                <a:gd name="connsiteX7" fmla="*/ 1476200 w 1487101"/>
                <a:gd name="connsiteY7" fmla="*/ 617405 h 1487102"/>
                <a:gd name="connsiteX8" fmla="*/ 869697 w 1487101"/>
                <a:gd name="connsiteY8" fmla="*/ 1476201 h 1487102"/>
                <a:gd name="connsiteX9" fmla="*/ 10901 w 1487101"/>
                <a:gd name="connsiteY9" fmla="*/ 869698 h 1487102"/>
                <a:gd name="connsiteX10" fmla="*/ 617404 w 1487101"/>
                <a:gd name="connsiteY10" fmla="*/ 10902 h 1487102"/>
                <a:gd name="connsiteX11" fmla="*/ 767622 w 1487101"/>
                <a:gd name="connsiteY11" fmla="*/ 364 h 1487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87101" h="1487102">
                  <a:moveTo>
                    <a:pt x="766985" y="20013"/>
                  </a:moveTo>
                  <a:cubicBezTo>
                    <a:pt x="718916" y="18506"/>
                    <a:pt x="669981" y="21794"/>
                    <a:pt x="620740" y="30273"/>
                  </a:cubicBezTo>
                  <a:cubicBezTo>
                    <a:pt x="226807" y="98099"/>
                    <a:pt x="-37554" y="472430"/>
                    <a:pt x="30272" y="866362"/>
                  </a:cubicBezTo>
                  <a:cubicBezTo>
                    <a:pt x="98099" y="1260295"/>
                    <a:pt x="472430" y="1524656"/>
                    <a:pt x="866362" y="1456830"/>
                  </a:cubicBezTo>
                  <a:cubicBezTo>
                    <a:pt x="1260295" y="1389003"/>
                    <a:pt x="1524656" y="1014672"/>
                    <a:pt x="1456829" y="620740"/>
                  </a:cubicBezTo>
                  <a:cubicBezTo>
                    <a:pt x="1397481" y="276049"/>
                    <a:pt x="1103466" y="30561"/>
                    <a:pt x="766985" y="20013"/>
                  </a:cubicBezTo>
                  <a:close/>
                  <a:moveTo>
                    <a:pt x="767622" y="364"/>
                  </a:moveTo>
                  <a:cubicBezTo>
                    <a:pt x="1113240" y="11198"/>
                    <a:pt x="1415240" y="263352"/>
                    <a:pt x="1476200" y="617405"/>
                  </a:cubicBezTo>
                  <a:cubicBezTo>
                    <a:pt x="1545869" y="1022036"/>
                    <a:pt x="1274328" y="1406532"/>
                    <a:pt x="869697" y="1476201"/>
                  </a:cubicBezTo>
                  <a:cubicBezTo>
                    <a:pt x="465066" y="1545869"/>
                    <a:pt x="80570" y="1274329"/>
                    <a:pt x="10901" y="869698"/>
                  </a:cubicBezTo>
                  <a:cubicBezTo>
                    <a:pt x="-58767" y="465067"/>
                    <a:pt x="212773" y="80570"/>
                    <a:pt x="617404" y="10902"/>
                  </a:cubicBezTo>
                  <a:cubicBezTo>
                    <a:pt x="667983" y="2193"/>
                    <a:pt x="718248" y="-1184"/>
                    <a:pt x="767622" y="36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lvl="0" algn="ctr">
                <a:defRPr/>
              </a:pPr>
              <a:r>
                <a:rPr lang="zh-CN" altLang="en-US" sz="1400" dirty="0">
                  <a:solidFill>
                    <a:srgbClr val="000000"/>
                  </a:solidFill>
                  <a:ea typeface="幼圆" panose="02010509060101010101" pitchFamily="49" charset="-122"/>
                </a:rPr>
                <a:t>点击添加文本</a:t>
              </a:r>
            </a:p>
          </p:txBody>
        </p:sp>
        <p:sp>
          <p:nvSpPr>
            <p:cNvPr id="9" name="MH_Other_4">
              <a:extLst>
                <a:ext uri="{FF2B5EF4-FFF2-40B4-BE49-F238E27FC236}">
                  <a16:creationId xmlns:a16="http://schemas.microsoft.com/office/drawing/2014/main" xmlns="" id="{4E0A85EF-9F46-419B-AE70-AF6FD4DB0F5A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5384107" y="2260289"/>
              <a:ext cx="1345040" cy="351046"/>
            </a:xfrm>
            <a:custGeom>
              <a:avLst/>
              <a:gdLst>
                <a:gd name="connsiteX0" fmla="*/ 650988 w 1301976"/>
                <a:gd name="connsiteY0" fmla="*/ 0 h 275406"/>
                <a:gd name="connsiteX1" fmla="*/ 1294759 w 1301976"/>
                <a:gd name="connsiteY1" fmla="*/ 266659 h 275406"/>
                <a:gd name="connsiteX2" fmla="*/ 1301976 w 1301976"/>
                <a:gd name="connsiteY2" fmla="*/ 275406 h 275406"/>
                <a:gd name="connsiteX3" fmla="*/ 0 w 1301976"/>
                <a:gd name="connsiteY3" fmla="*/ 275406 h 275406"/>
                <a:gd name="connsiteX4" fmla="*/ 7218 w 1301976"/>
                <a:gd name="connsiteY4" fmla="*/ 266659 h 275406"/>
                <a:gd name="connsiteX5" fmla="*/ 650988 w 1301976"/>
                <a:gd name="connsiteY5" fmla="*/ 0 h 275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1976" h="275406">
                  <a:moveTo>
                    <a:pt x="650988" y="0"/>
                  </a:moveTo>
                  <a:cubicBezTo>
                    <a:pt x="902396" y="0"/>
                    <a:pt x="1130003" y="101903"/>
                    <a:pt x="1294759" y="266659"/>
                  </a:cubicBezTo>
                  <a:lnTo>
                    <a:pt x="1301976" y="275406"/>
                  </a:lnTo>
                  <a:lnTo>
                    <a:pt x="0" y="275406"/>
                  </a:lnTo>
                  <a:lnTo>
                    <a:pt x="7218" y="266659"/>
                  </a:lnTo>
                  <a:cubicBezTo>
                    <a:pt x="171973" y="101903"/>
                    <a:pt x="399580" y="0"/>
                    <a:pt x="6509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000" dirty="0">
                  <a:solidFill>
                    <a:srgbClr val="FFFFFF"/>
                  </a:solidFill>
                  <a:ea typeface="幼圆" panose="02010509060101010101" pitchFamily="49" charset="-122"/>
                </a:rPr>
                <a:t>02</a:t>
              </a:r>
              <a:endParaRPr lang="zh-CN" altLang="en-US" sz="2000" dirty="0">
                <a:solidFill>
                  <a:srgbClr val="FFFFFF"/>
                </a:solidFill>
                <a:ea typeface="幼圆" panose="02010509060101010101" pitchFamily="49" charset="-122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84740993-0A4D-4F3F-A40A-336A3A7B43A3}"/>
              </a:ext>
            </a:extLst>
          </p:cNvPr>
          <p:cNvGrpSpPr/>
          <p:nvPr/>
        </p:nvGrpSpPr>
        <p:grpSpPr>
          <a:xfrm>
            <a:off x="7776562" y="2044701"/>
            <a:ext cx="2211208" cy="2117724"/>
            <a:chOff x="7776562" y="2044701"/>
            <a:chExt cx="2211208" cy="2117724"/>
          </a:xfrm>
        </p:grpSpPr>
        <p:sp>
          <p:nvSpPr>
            <p:cNvPr id="10" name="MH_Other_7">
              <a:extLst>
                <a:ext uri="{FF2B5EF4-FFF2-40B4-BE49-F238E27FC236}">
                  <a16:creationId xmlns:a16="http://schemas.microsoft.com/office/drawing/2014/main" xmlns="" id="{11EA9E5F-EF7A-43B7-9E9B-E2059C9E060A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7776562" y="2044701"/>
              <a:ext cx="2211208" cy="2117724"/>
            </a:xfrm>
            <a:custGeom>
              <a:avLst/>
              <a:gdLst>
                <a:gd name="connsiteX0" fmla="*/ 961691 w 1844621"/>
                <a:gd name="connsiteY0" fmla="*/ 1643760 h 1765598"/>
                <a:gd name="connsiteX1" fmla="*/ 964657 w 1844621"/>
                <a:gd name="connsiteY1" fmla="*/ 1718060 h 1765598"/>
                <a:gd name="connsiteX2" fmla="*/ 948083 w 1844621"/>
                <a:gd name="connsiteY2" fmla="*/ 1717184 h 1765598"/>
                <a:gd name="connsiteX3" fmla="*/ 946614 w 1844621"/>
                <a:gd name="connsiteY3" fmla="*/ 1717353 h 1765598"/>
                <a:gd name="connsiteX4" fmla="*/ 943691 w 1844621"/>
                <a:gd name="connsiteY4" fmla="*/ 1644103 h 1765598"/>
                <a:gd name="connsiteX5" fmla="*/ 875350 w 1844621"/>
                <a:gd name="connsiteY5" fmla="*/ 1643169 h 1765598"/>
                <a:gd name="connsiteX6" fmla="*/ 893299 w 1844621"/>
                <a:gd name="connsiteY6" fmla="*/ 1644629 h 1765598"/>
                <a:gd name="connsiteX7" fmla="*/ 889341 w 1844621"/>
                <a:gd name="connsiteY7" fmla="*/ 1723945 h 1765598"/>
                <a:gd name="connsiteX8" fmla="*/ 871214 w 1844621"/>
                <a:gd name="connsiteY8" fmla="*/ 1726031 h 1765598"/>
                <a:gd name="connsiteX9" fmla="*/ 1029699 w 1844621"/>
                <a:gd name="connsiteY9" fmla="*/ 1636826 h 1765598"/>
                <a:gd name="connsiteX10" fmla="*/ 1040815 w 1844621"/>
                <a:gd name="connsiteY10" fmla="*/ 1722087 h 1765598"/>
                <a:gd name="connsiteX11" fmla="*/ 1022537 w 1844621"/>
                <a:gd name="connsiteY11" fmla="*/ 1721121 h 1765598"/>
                <a:gd name="connsiteX12" fmla="*/ 1011828 w 1844621"/>
                <a:gd name="connsiteY12" fmla="*/ 1638982 h 1765598"/>
                <a:gd name="connsiteX13" fmla="*/ 807350 w 1844621"/>
                <a:gd name="connsiteY13" fmla="*/ 1636115 h 1765598"/>
                <a:gd name="connsiteX14" fmla="*/ 822430 w 1844621"/>
                <a:gd name="connsiteY14" fmla="*/ 1638864 h 1765598"/>
                <a:gd name="connsiteX15" fmla="*/ 825110 w 1844621"/>
                <a:gd name="connsiteY15" fmla="*/ 1639083 h 1765598"/>
                <a:gd name="connsiteX16" fmla="*/ 811751 w 1844621"/>
                <a:gd name="connsiteY16" fmla="*/ 1734136 h 1765598"/>
                <a:gd name="connsiteX17" fmla="*/ 792774 w 1844621"/>
                <a:gd name="connsiteY17" fmla="*/ 1739833 h 1765598"/>
                <a:gd name="connsiteX18" fmla="*/ 1096827 w 1844621"/>
                <a:gd name="connsiteY18" fmla="*/ 1624033 h 1765598"/>
                <a:gd name="connsiteX19" fmla="*/ 1121385 w 1844621"/>
                <a:gd name="connsiteY19" fmla="*/ 1734155 h 1765598"/>
                <a:gd name="connsiteX20" fmla="*/ 1101928 w 1844621"/>
                <a:gd name="connsiteY20" fmla="*/ 1729603 h 1765598"/>
                <a:gd name="connsiteX21" fmla="*/ 1079265 w 1844621"/>
                <a:gd name="connsiteY21" fmla="*/ 1627978 h 1765598"/>
                <a:gd name="connsiteX22" fmla="*/ 740342 w 1844621"/>
                <a:gd name="connsiteY22" fmla="*/ 1622534 h 1765598"/>
                <a:gd name="connsiteX23" fmla="*/ 749046 w 1844621"/>
                <a:gd name="connsiteY23" fmla="*/ 1625484 h 1765598"/>
                <a:gd name="connsiteX24" fmla="*/ 757767 w 1844621"/>
                <a:gd name="connsiteY24" fmla="*/ 1627074 h 1765598"/>
                <a:gd name="connsiteX25" fmla="*/ 726815 w 1844621"/>
                <a:gd name="connsiteY25" fmla="*/ 1759631 h 1765598"/>
                <a:gd name="connsiteX26" fmla="*/ 706937 w 1844621"/>
                <a:gd name="connsiteY26" fmla="*/ 1765598 h 1765598"/>
                <a:gd name="connsiteX27" fmla="*/ 1162592 w 1844621"/>
                <a:gd name="connsiteY27" fmla="*/ 1605474 h 1765598"/>
                <a:gd name="connsiteX28" fmla="*/ 1211506 w 1844621"/>
                <a:gd name="connsiteY28" fmla="*/ 1758609 h 1765598"/>
                <a:gd name="connsiteX29" fmla="*/ 1193512 w 1844621"/>
                <a:gd name="connsiteY29" fmla="*/ 1751032 h 1765598"/>
                <a:gd name="connsiteX30" fmla="*/ 1189921 w 1844621"/>
                <a:gd name="connsiteY30" fmla="*/ 1750192 h 1765598"/>
                <a:gd name="connsiteX31" fmla="*/ 1145515 w 1844621"/>
                <a:gd name="connsiteY31" fmla="*/ 1611170 h 1765598"/>
                <a:gd name="connsiteX32" fmla="*/ 675637 w 1844621"/>
                <a:gd name="connsiteY32" fmla="*/ 1600604 h 1765598"/>
                <a:gd name="connsiteX33" fmla="*/ 692686 w 1844621"/>
                <a:gd name="connsiteY33" fmla="*/ 1606382 h 1765598"/>
                <a:gd name="connsiteX34" fmla="*/ 641486 w 1844621"/>
                <a:gd name="connsiteY34" fmla="*/ 1761326 h 1765598"/>
                <a:gd name="connsiteX35" fmla="*/ 631383 w 1844621"/>
                <a:gd name="connsiteY35" fmla="*/ 1744623 h 1765598"/>
                <a:gd name="connsiteX36" fmla="*/ 628970 w 1844621"/>
                <a:gd name="connsiteY36" fmla="*/ 1741831 h 1765598"/>
                <a:gd name="connsiteX37" fmla="*/ 1225916 w 1844621"/>
                <a:gd name="connsiteY37" fmla="*/ 1579868 h 1765598"/>
                <a:gd name="connsiteX38" fmla="*/ 1279540 w 1844621"/>
                <a:gd name="connsiteY38" fmla="*/ 1707080 h 1765598"/>
                <a:gd name="connsiteX39" fmla="*/ 1266966 w 1844621"/>
                <a:gd name="connsiteY39" fmla="*/ 1723591 h 1765598"/>
                <a:gd name="connsiteX40" fmla="*/ 1209837 w 1844621"/>
                <a:gd name="connsiteY40" fmla="*/ 1588066 h 1765598"/>
                <a:gd name="connsiteX41" fmla="*/ 610954 w 1844621"/>
                <a:gd name="connsiteY41" fmla="*/ 1578681 h 1765598"/>
                <a:gd name="connsiteX42" fmla="*/ 628059 w 1844621"/>
                <a:gd name="connsiteY42" fmla="*/ 1584478 h 1765598"/>
                <a:gd name="connsiteX43" fmla="*/ 582951 w 1844621"/>
                <a:gd name="connsiteY43" fmla="*/ 1688574 h 1765598"/>
                <a:gd name="connsiteX44" fmla="*/ 569886 w 1844621"/>
                <a:gd name="connsiteY44" fmla="*/ 1673454 h 1765598"/>
                <a:gd name="connsiteX45" fmla="*/ 1286670 w 1844621"/>
                <a:gd name="connsiteY45" fmla="*/ 1548893 h 1765598"/>
                <a:gd name="connsiteX46" fmla="*/ 1333269 w 1844621"/>
                <a:gd name="connsiteY46" fmla="*/ 1636531 h 1765598"/>
                <a:gd name="connsiteX47" fmla="*/ 1321264 w 1844621"/>
                <a:gd name="connsiteY47" fmla="*/ 1652294 h 1765598"/>
                <a:gd name="connsiteX48" fmla="*/ 1270632 w 1844621"/>
                <a:gd name="connsiteY48" fmla="*/ 1557070 h 1765598"/>
                <a:gd name="connsiteX49" fmla="*/ 551444 w 1844621"/>
                <a:gd name="connsiteY49" fmla="*/ 1545001 h 1765598"/>
                <a:gd name="connsiteX50" fmla="*/ 567074 w 1844621"/>
                <a:gd name="connsiteY50" fmla="*/ 1553937 h 1765598"/>
                <a:gd name="connsiteX51" fmla="*/ 524862 w 1844621"/>
                <a:gd name="connsiteY51" fmla="*/ 1631452 h 1765598"/>
                <a:gd name="connsiteX52" fmla="*/ 510642 w 1844621"/>
                <a:gd name="connsiteY52" fmla="*/ 1619926 h 1765598"/>
                <a:gd name="connsiteX53" fmla="*/ 1346034 w 1844621"/>
                <a:gd name="connsiteY53" fmla="*/ 1515267 h 1765598"/>
                <a:gd name="connsiteX54" fmla="*/ 1390051 w 1844621"/>
                <a:gd name="connsiteY54" fmla="*/ 1582679 h 1765598"/>
                <a:gd name="connsiteX55" fmla="*/ 1376613 w 1844621"/>
                <a:gd name="connsiteY55" fmla="*/ 1595021 h 1765598"/>
                <a:gd name="connsiteX56" fmla="*/ 1331552 w 1844621"/>
                <a:gd name="connsiteY56" fmla="*/ 1526010 h 1765598"/>
                <a:gd name="connsiteX57" fmla="*/ 1333983 w 1844621"/>
                <a:gd name="connsiteY57" fmla="*/ 1524770 h 1765598"/>
                <a:gd name="connsiteX58" fmla="*/ 492213 w 1844621"/>
                <a:gd name="connsiteY58" fmla="*/ 1511140 h 1765598"/>
                <a:gd name="connsiteX59" fmla="*/ 507877 w 1844621"/>
                <a:gd name="connsiteY59" fmla="*/ 1520095 h 1765598"/>
                <a:gd name="connsiteX60" fmla="*/ 465615 w 1844621"/>
                <a:gd name="connsiteY60" fmla="*/ 1583429 h 1765598"/>
                <a:gd name="connsiteX61" fmla="*/ 452723 w 1844621"/>
                <a:gd name="connsiteY61" fmla="*/ 1572979 h 1765598"/>
                <a:gd name="connsiteX62" fmla="*/ 451434 w 1844621"/>
                <a:gd name="connsiteY62" fmla="*/ 1572252 h 1765598"/>
                <a:gd name="connsiteX63" fmla="*/ 1399641 w 1844621"/>
                <a:gd name="connsiteY63" fmla="*/ 1472989 h 1765598"/>
                <a:gd name="connsiteX64" fmla="*/ 1447523 w 1844621"/>
                <a:gd name="connsiteY64" fmla="*/ 1533649 h 1765598"/>
                <a:gd name="connsiteX65" fmla="*/ 1433600 w 1844621"/>
                <a:gd name="connsiteY65" fmla="*/ 1542681 h 1765598"/>
                <a:gd name="connsiteX66" fmla="*/ 1432510 w 1844621"/>
                <a:gd name="connsiteY66" fmla="*/ 1543682 h 1765598"/>
                <a:gd name="connsiteX67" fmla="*/ 1385507 w 1844621"/>
                <a:gd name="connsiteY67" fmla="*/ 1484135 h 1765598"/>
                <a:gd name="connsiteX68" fmla="*/ 439084 w 1844621"/>
                <a:gd name="connsiteY68" fmla="*/ 1468240 h 1765598"/>
                <a:gd name="connsiteX69" fmla="*/ 452737 w 1844621"/>
                <a:gd name="connsiteY69" fmla="*/ 1479985 h 1765598"/>
                <a:gd name="connsiteX70" fmla="*/ 401226 w 1844621"/>
                <a:gd name="connsiteY70" fmla="*/ 1543921 h 1765598"/>
                <a:gd name="connsiteX71" fmla="*/ 385335 w 1844621"/>
                <a:gd name="connsiteY71" fmla="*/ 1534955 h 1765598"/>
                <a:gd name="connsiteX72" fmla="*/ 1452700 w 1844621"/>
                <a:gd name="connsiteY72" fmla="*/ 1430017 h 1765598"/>
                <a:gd name="connsiteX73" fmla="*/ 1511505 w 1844621"/>
                <a:gd name="connsiteY73" fmla="*/ 1492141 h 1765598"/>
                <a:gd name="connsiteX74" fmla="*/ 1496150 w 1844621"/>
                <a:gd name="connsiteY74" fmla="*/ 1502102 h 1765598"/>
                <a:gd name="connsiteX75" fmla="*/ 1439119 w 1844621"/>
                <a:gd name="connsiteY75" fmla="*/ 1441854 h 1765598"/>
                <a:gd name="connsiteX76" fmla="*/ 1449687 w 1844621"/>
                <a:gd name="connsiteY76" fmla="*/ 1433519 h 1765598"/>
                <a:gd name="connsiteX77" fmla="*/ 387391 w 1844621"/>
                <a:gd name="connsiteY77" fmla="*/ 1423768 h 1765598"/>
                <a:gd name="connsiteX78" fmla="*/ 401059 w 1844621"/>
                <a:gd name="connsiteY78" fmla="*/ 1435526 h 1765598"/>
                <a:gd name="connsiteX79" fmla="*/ 332463 w 1844621"/>
                <a:gd name="connsiteY79" fmla="*/ 1506560 h 1765598"/>
                <a:gd name="connsiteX80" fmla="*/ 313761 w 1844621"/>
                <a:gd name="connsiteY80" fmla="*/ 1500014 h 1765598"/>
                <a:gd name="connsiteX81" fmla="*/ 1497274 w 1844621"/>
                <a:gd name="connsiteY81" fmla="*/ 1378205 h 1765598"/>
                <a:gd name="connsiteX82" fmla="*/ 1583781 w 1844621"/>
                <a:gd name="connsiteY82" fmla="*/ 1454547 h 1765598"/>
                <a:gd name="connsiteX83" fmla="*/ 1565364 w 1844621"/>
                <a:gd name="connsiteY83" fmla="*/ 1462300 h 1765598"/>
                <a:gd name="connsiteX84" fmla="*/ 1485535 w 1844621"/>
                <a:gd name="connsiteY84" fmla="*/ 1391850 h 1765598"/>
                <a:gd name="connsiteX85" fmla="*/ 342078 w 1844621"/>
                <a:gd name="connsiteY85" fmla="*/ 1372754 h 1765598"/>
                <a:gd name="connsiteX86" fmla="*/ 353236 w 1844621"/>
                <a:gd name="connsiteY86" fmla="*/ 1386902 h 1765598"/>
                <a:gd name="connsiteX87" fmla="*/ 248764 w 1844621"/>
                <a:gd name="connsiteY87" fmla="*/ 1477262 h 1765598"/>
                <a:gd name="connsiteX88" fmla="*/ 229175 w 1844621"/>
                <a:gd name="connsiteY88" fmla="*/ 1470405 h 1765598"/>
                <a:gd name="connsiteX89" fmla="*/ 1541797 w 1844621"/>
                <a:gd name="connsiteY89" fmla="*/ 1326453 h 1765598"/>
                <a:gd name="connsiteX90" fmla="*/ 1671063 w 1844621"/>
                <a:gd name="connsiteY90" fmla="*/ 1421359 h 1765598"/>
                <a:gd name="connsiteX91" fmla="*/ 1652052 w 1844621"/>
                <a:gd name="connsiteY91" fmla="*/ 1425806 h 1765598"/>
                <a:gd name="connsiteX92" fmla="*/ 1648653 w 1844621"/>
                <a:gd name="connsiteY92" fmla="*/ 1427237 h 1765598"/>
                <a:gd name="connsiteX93" fmla="*/ 1530022 w 1844621"/>
                <a:gd name="connsiteY93" fmla="*/ 1340139 h 1765598"/>
                <a:gd name="connsiteX94" fmla="*/ 299862 w 1844621"/>
                <a:gd name="connsiteY94" fmla="*/ 1319225 h 1765598"/>
                <a:gd name="connsiteX95" fmla="*/ 311019 w 1844621"/>
                <a:gd name="connsiteY95" fmla="*/ 1333372 h 1765598"/>
                <a:gd name="connsiteX96" fmla="*/ 178732 w 1844621"/>
                <a:gd name="connsiteY96" fmla="*/ 1428480 h 1765598"/>
                <a:gd name="connsiteX97" fmla="*/ 180377 w 1844621"/>
                <a:gd name="connsiteY97" fmla="*/ 1409027 h 1765598"/>
                <a:gd name="connsiteX98" fmla="*/ 180067 w 1844621"/>
                <a:gd name="connsiteY98" fmla="*/ 1405352 h 1765598"/>
                <a:gd name="connsiteX99" fmla="*/ 1576542 w 1844621"/>
                <a:gd name="connsiteY99" fmla="*/ 1267609 h 1765598"/>
                <a:gd name="connsiteX100" fmla="*/ 1695816 w 1844621"/>
                <a:gd name="connsiteY100" fmla="*/ 1339681 h 1765598"/>
                <a:gd name="connsiteX101" fmla="*/ 1695348 w 1844621"/>
                <a:gd name="connsiteY101" fmla="*/ 1360430 h 1765598"/>
                <a:gd name="connsiteX102" fmla="*/ 1567606 w 1844621"/>
                <a:gd name="connsiteY102" fmla="*/ 1283241 h 1765598"/>
                <a:gd name="connsiteX103" fmla="*/ 263531 w 1844621"/>
                <a:gd name="connsiteY103" fmla="*/ 1261503 h 1765598"/>
                <a:gd name="connsiteX104" fmla="*/ 271723 w 1844621"/>
                <a:gd name="connsiteY104" fmla="*/ 1277570 h 1765598"/>
                <a:gd name="connsiteX105" fmla="*/ 174140 w 1844621"/>
                <a:gd name="connsiteY105" fmla="*/ 1335215 h 1765598"/>
                <a:gd name="connsiteX106" fmla="*/ 172457 w 1844621"/>
                <a:gd name="connsiteY106" fmla="*/ 1315303 h 1765598"/>
                <a:gd name="connsiteX107" fmla="*/ 1610398 w 1844621"/>
                <a:gd name="connsiteY107" fmla="*/ 1208387 h 1765598"/>
                <a:gd name="connsiteX108" fmla="*/ 1697816 w 1844621"/>
                <a:gd name="connsiteY108" fmla="*/ 1251024 h 1765598"/>
                <a:gd name="connsiteX109" fmla="*/ 1697369 w 1844621"/>
                <a:gd name="connsiteY109" fmla="*/ 1270832 h 1765598"/>
                <a:gd name="connsiteX110" fmla="*/ 1601446 w 1844621"/>
                <a:gd name="connsiteY110" fmla="*/ 1224047 h 1765598"/>
                <a:gd name="connsiteX111" fmla="*/ 232566 w 1844621"/>
                <a:gd name="connsiteY111" fmla="*/ 1200770 h 1765598"/>
                <a:gd name="connsiteX112" fmla="*/ 240745 w 1844621"/>
                <a:gd name="connsiteY112" fmla="*/ 1216812 h 1765598"/>
                <a:gd name="connsiteX113" fmla="*/ 160720 w 1844621"/>
                <a:gd name="connsiteY113" fmla="*/ 1254859 h 1765598"/>
                <a:gd name="connsiteX114" fmla="*/ 155991 w 1844621"/>
                <a:gd name="connsiteY114" fmla="*/ 1237178 h 1765598"/>
                <a:gd name="connsiteX115" fmla="*/ 1634958 w 1844621"/>
                <a:gd name="connsiteY115" fmla="*/ 1144690 h 1765598"/>
                <a:gd name="connsiteX116" fmla="*/ 1712099 w 1844621"/>
                <a:gd name="connsiteY116" fmla="*/ 1174082 h 1765598"/>
                <a:gd name="connsiteX117" fmla="*/ 1708482 w 1844621"/>
                <a:gd name="connsiteY117" fmla="*/ 1191966 h 1765598"/>
                <a:gd name="connsiteX118" fmla="*/ 1629176 w 1844621"/>
                <a:gd name="connsiteY118" fmla="*/ 1161750 h 1765598"/>
                <a:gd name="connsiteX119" fmla="*/ 204756 w 1844621"/>
                <a:gd name="connsiteY119" fmla="*/ 1138431 h 1765598"/>
                <a:gd name="connsiteX120" fmla="*/ 210455 w 1844621"/>
                <a:gd name="connsiteY120" fmla="*/ 1155515 h 1765598"/>
                <a:gd name="connsiteX121" fmla="*/ 141015 w 1844621"/>
                <a:gd name="connsiteY121" fmla="*/ 1181182 h 1765598"/>
                <a:gd name="connsiteX122" fmla="*/ 136727 w 1844621"/>
                <a:gd name="connsiteY122" fmla="*/ 1165150 h 1765598"/>
                <a:gd name="connsiteX123" fmla="*/ 136112 w 1844621"/>
                <a:gd name="connsiteY123" fmla="*/ 1163804 h 1765598"/>
                <a:gd name="connsiteX124" fmla="*/ 1656844 w 1844621"/>
                <a:gd name="connsiteY124" fmla="*/ 1080115 h 1765598"/>
                <a:gd name="connsiteX125" fmla="*/ 1729776 w 1844621"/>
                <a:gd name="connsiteY125" fmla="*/ 1100634 h 1765598"/>
                <a:gd name="connsiteX126" fmla="*/ 1723821 w 1844621"/>
                <a:gd name="connsiteY126" fmla="*/ 1116126 h 1765598"/>
                <a:gd name="connsiteX127" fmla="*/ 1723528 w 1844621"/>
                <a:gd name="connsiteY127" fmla="*/ 1117576 h 1765598"/>
                <a:gd name="connsiteX128" fmla="*/ 1651058 w 1844621"/>
                <a:gd name="connsiteY128" fmla="*/ 1097186 h 1765598"/>
                <a:gd name="connsiteX129" fmla="*/ 184625 w 1844621"/>
                <a:gd name="connsiteY129" fmla="*/ 1073110 h 1765598"/>
                <a:gd name="connsiteX130" fmla="*/ 188043 w 1844621"/>
                <a:gd name="connsiteY130" fmla="*/ 1088326 h 1765598"/>
                <a:gd name="connsiteX131" fmla="*/ 188810 w 1844621"/>
                <a:gd name="connsiteY131" fmla="*/ 1090624 h 1765598"/>
                <a:gd name="connsiteX132" fmla="*/ 112145 w 1844621"/>
                <a:gd name="connsiteY132" fmla="*/ 1111372 h 1765598"/>
                <a:gd name="connsiteX133" fmla="*/ 104560 w 1844621"/>
                <a:gd name="connsiteY133" fmla="*/ 1094778 h 1765598"/>
                <a:gd name="connsiteX134" fmla="*/ 1672722 w 1844621"/>
                <a:gd name="connsiteY134" fmla="*/ 1013691 h 1765598"/>
                <a:gd name="connsiteX135" fmla="*/ 1757141 w 1844621"/>
                <a:gd name="connsiteY135" fmla="*/ 1029446 h 1765598"/>
                <a:gd name="connsiteX136" fmla="*/ 1750574 w 1844621"/>
                <a:gd name="connsiteY136" fmla="*/ 1046531 h 1765598"/>
                <a:gd name="connsiteX137" fmla="*/ 1669493 w 1844621"/>
                <a:gd name="connsiteY137" fmla="*/ 1031399 h 1765598"/>
                <a:gd name="connsiteX138" fmla="*/ 170225 w 1844621"/>
                <a:gd name="connsiteY138" fmla="*/ 1006273 h 1765598"/>
                <a:gd name="connsiteX139" fmla="*/ 170936 w 1844621"/>
                <a:gd name="connsiteY139" fmla="*/ 1012170 h 1765598"/>
                <a:gd name="connsiteX140" fmla="*/ 173584 w 1844621"/>
                <a:gd name="connsiteY140" fmla="*/ 1023958 h 1765598"/>
                <a:gd name="connsiteX141" fmla="*/ 78475 w 1844621"/>
                <a:gd name="connsiteY141" fmla="*/ 1040728 h 1765598"/>
                <a:gd name="connsiteX142" fmla="*/ 67193 w 1844621"/>
                <a:gd name="connsiteY142" fmla="*/ 1024440 h 1765598"/>
                <a:gd name="connsiteX143" fmla="*/ 1681368 w 1844621"/>
                <a:gd name="connsiteY143" fmla="*/ 945892 h 1765598"/>
                <a:gd name="connsiteX144" fmla="*/ 1793516 w 1844621"/>
                <a:gd name="connsiteY144" fmla="*/ 956550 h 1765598"/>
                <a:gd name="connsiteX145" fmla="*/ 1783173 w 1844621"/>
                <a:gd name="connsiteY145" fmla="*/ 973649 h 1765598"/>
                <a:gd name="connsiteX146" fmla="*/ 1679909 w 1844621"/>
                <a:gd name="connsiteY146" fmla="*/ 963835 h 1765598"/>
                <a:gd name="connsiteX147" fmla="*/ 162034 w 1844621"/>
                <a:gd name="connsiteY147" fmla="*/ 938372 h 1765598"/>
                <a:gd name="connsiteX148" fmla="*/ 164191 w 1844621"/>
                <a:gd name="connsiteY148" fmla="*/ 956254 h 1765598"/>
                <a:gd name="connsiteX149" fmla="*/ 27981 w 1844621"/>
                <a:gd name="connsiteY149" fmla="*/ 967828 h 1765598"/>
                <a:gd name="connsiteX150" fmla="*/ 16164 w 1844621"/>
                <a:gd name="connsiteY150" fmla="*/ 950767 h 1765598"/>
                <a:gd name="connsiteX151" fmla="*/ 1683923 w 1844621"/>
                <a:gd name="connsiteY151" fmla="*/ 877596 h 1765598"/>
                <a:gd name="connsiteX152" fmla="*/ 1844621 w 1844621"/>
                <a:gd name="connsiteY152" fmla="*/ 878397 h 1765598"/>
                <a:gd name="connsiteX153" fmla="*/ 1831855 w 1844621"/>
                <a:gd name="connsiteY153" fmla="*/ 893168 h 1765598"/>
                <a:gd name="connsiteX154" fmla="*/ 1829946 w 1844621"/>
                <a:gd name="connsiteY154" fmla="*/ 896325 h 1765598"/>
                <a:gd name="connsiteX155" fmla="*/ 1684266 w 1844621"/>
                <a:gd name="connsiteY155" fmla="*/ 895598 h 1765598"/>
                <a:gd name="connsiteX156" fmla="*/ 14676 w 1844621"/>
                <a:gd name="connsiteY156" fmla="*/ 869273 h 1765598"/>
                <a:gd name="connsiteX157" fmla="*/ 160356 w 1844621"/>
                <a:gd name="connsiteY157" fmla="*/ 869999 h 1765598"/>
                <a:gd name="connsiteX158" fmla="*/ 160699 w 1844621"/>
                <a:gd name="connsiteY158" fmla="*/ 888001 h 1765598"/>
                <a:gd name="connsiteX159" fmla="*/ 0 w 1844621"/>
                <a:gd name="connsiteY159" fmla="*/ 887200 h 1765598"/>
                <a:gd name="connsiteX160" fmla="*/ 12766 w 1844621"/>
                <a:gd name="connsiteY160" fmla="*/ 872429 h 1765598"/>
                <a:gd name="connsiteX161" fmla="*/ 1816638 w 1844621"/>
                <a:gd name="connsiteY161" fmla="*/ 797770 h 1765598"/>
                <a:gd name="connsiteX162" fmla="*/ 1828455 w 1844621"/>
                <a:gd name="connsiteY162" fmla="*/ 814831 h 1765598"/>
                <a:gd name="connsiteX163" fmla="*/ 1682588 w 1844621"/>
                <a:gd name="connsiteY163" fmla="*/ 827227 h 1765598"/>
                <a:gd name="connsiteX164" fmla="*/ 1680430 w 1844621"/>
                <a:gd name="connsiteY164" fmla="*/ 809345 h 1765598"/>
                <a:gd name="connsiteX165" fmla="*/ 61447 w 1844621"/>
                <a:gd name="connsiteY165" fmla="*/ 791950 h 1765598"/>
                <a:gd name="connsiteX166" fmla="*/ 164713 w 1844621"/>
                <a:gd name="connsiteY166" fmla="*/ 801763 h 1765598"/>
                <a:gd name="connsiteX167" fmla="*/ 163253 w 1844621"/>
                <a:gd name="connsiteY167" fmla="*/ 819705 h 1765598"/>
                <a:gd name="connsiteX168" fmla="*/ 51105 w 1844621"/>
                <a:gd name="connsiteY168" fmla="*/ 809048 h 1765598"/>
                <a:gd name="connsiteX169" fmla="*/ 1766145 w 1844621"/>
                <a:gd name="connsiteY169" fmla="*/ 724870 h 1765598"/>
                <a:gd name="connsiteX170" fmla="*/ 1777427 w 1844621"/>
                <a:gd name="connsiteY170" fmla="*/ 741158 h 1765598"/>
                <a:gd name="connsiteX171" fmla="*/ 1674396 w 1844621"/>
                <a:gd name="connsiteY171" fmla="*/ 759325 h 1765598"/>
                <a:gd name="connsiteX172" fmla="*/ 1673685 w 1844621"/>
                <a:gd name="connsiteY172" fmla="*/ 753429 h 1765598"/>
                <a:gd name="connsiteX173" fmla="*/ 1670588 w 1844621"/>
                <a:gd name="connsiteY173" fmla="*/ 741719 h 1765598"/>
                <a:gd name="connsiteX174" fmla="*/ 94047 w 1844621"/>
                <a:gd name="connsiteY174" fmla="*/ 719066 h 1765598"/>
                <a:gd name="connsiteX175" fmla="*/ 175129 w 1844621"/>
                <a:gd name="connsiteY175" fmla="*/ 734198 h 1765598"/>
                <a:gd name="connsiteX176" fmla="*/ 171900 w 1844621"/>
                <a:gd name="connsiteY176" fmla="*/ 751906 h 1765598"/>
                <a:gd name="connsiteX177" fmla="*/ 87480 w 1844621"/>
                <a:gd name="connsiteY177" fmla="*/ 736151 h 1765598"/>
                <a:gd name="connsiteX178" fmla="*/ 1732475 w 1844621"/>
                <a:gd name="connsiteY178" fmla="*/ 654227 h 1765598"/>
                <a:gd name="connsiteX179" fmla="*/ 1740061 w 1844621"/>
                <a:gd name="connsiteY179" fmla="*/ 670822 h 1765598"/>
                <a:gd name="connsiteX180" fmla="*/ 1657733 w 1844621"/>
                <a:gd name="connsiteY180" fmla="*/ 693102 h 1765598"/>
                <a:gd name="connsiteX181" fmla="*/ 1653131 w 1844621"/>
                <a:gd name="connsiteY181" fmla="*/ 675699 h 1765598"/>
                <a:gd name="connsiteX182" fmla="*/ 121093 w 1844621"/>
                <a:gd name="connsiteY182" fmla="*/ 648021 h 1765598"/>
                <a:gd name="connsiteX183" fmla="*/ 193564 w 1844621"/>
                <a:gd name="connsiteY183" fmla="*/ 668412 h 1765598"/>
                <a:gd name="connsiteX184" fmla="*/ 187778 w 1844621"/>
                <a:gd name="connsiteY184" fmla="*/ 685483 h 1765598"/>
                <a:gd name="connsiteX185" fmla="*/ 114844 w 1844621"/>
                <a:gd name="connsiteY185" fmla="*/ 664963 h 1765598"/>
                <a:gd name="connsiteX186" fmla="*/ 120799 w 1844621"/>
                <a:gd name="connsiteY186" fmla="*/ 649471 h 1765598"/>
                <a:gd name="connsiteX187" fmla="*/ 1703605 w 1844621"/>
                <a:gd name="connsiteY187" fmla="*/ 584417 h 1765598"/>
                <a:gd name="connsiteX188" fmla="*/ 1707892 w 1844621"/>
                <a:gd name="connsiteY188" fmla="*/ 600448 h 1765598"/>
                <a:gd name="connsiteX189" fmla="*/ 1708508 w 1844621"/>
                <a:gd name="connsiteY189" fmla="*/ 601796 h 1765598"/>
                <a:gd name="connsiteX190" fmla="*/ 1640259 w 1844621"/>
                <a:gd name="connsiteY190" fmla="*/ 627022 h 1765598"/>
                <a:gd name="connsiteX191" fmla="*/ 1639049 w 1844621"/>
                <a:gd name="connsiteY191" fmla="*/ 622444 h 1765598"/>
                <a:gd name="connsiteX192" fmla="*/ 1633440 w 1844621"/>
                <a:gd name="connsiteY192" fmla="*/ 610352 h 1765598"/>
                <a:gd name="connsiteX193" fmla="*/ 136138 w 1844621"/>
                <a:gd name="connsiteY193" fmla="*/ 573632 h 1765598"/>
                <a:gd name="connsiteX194" fmla="*/ 215446 w 1844621"/>
                <a:gd name="connsiteY194" fmla="*/ 603848 h 1765598"/>
                <a:gd name="connsiteX195" fmla="*/ 209665 w 1844621"/>
                <a:gd name="connsiteY195" fmla="*/ 620908 h 1765598"/>
                <a:gd name="connsiteX196" fmla="*/ 132521 w 1844621"/>
                <a:gd name="connsiteY196" fmla="*/ 591516 h 1765598"/>
                <a:gd name="connsiteX197" fmla="*/ 1683900 w 1844621"/>
                <a:gd name="connsiteY197" fmla="*/ 510741 h 1765598"/>
                <a:gd name="connsiteX198" fmla="*/ 1688629 w 1844621"/>
                <a:gd name="connsiteY198" fmla="*/ 528423 h 1765598"/>
                <a:gd name="connsiteX199" fmla="*/ 1612275 w 1844621"/>
                <a:gd name="connsiteY199" fmla="*/ 564725 h 1765598"/>
                <a:gd name="connsiteX200" fmla="*/ 1604700 w 1844621"/>
                <a:gd name="connsiteY200" fmla="*/ 548396 h 1765598"/>
                <a:gd name="connsiteX201" fmla="*/ 147252 w 1844621"/>
                <a:gd name="connsiteY201" fmla="*/ 494765 h 1765598"/>
                <a:gd name="connsiteX202" fmla="*/ 243177 w 1844621"/>
                <a:gd name="connsiteY202" fmla="*/ 541551 h 1765598"/>
                <a:gd name="connsiteX203" fmla="*/ 234224 w 1844621"/>
                <a:gd name="connsiteY203" fmla="*/ 557210 h 1765598"/>
                <a:gd name="connsiteX204" fmla="*/ 146805 w 1844621"/>
                <a:gd name="connsiteY204" fmla="*/ 514573 h 1765598"/>
                <a:gd name="connsiteX205" fmla="*/ 1670480 w 1844621"/>
                <a:gd name="connsiteY205" fmla="*/ 430384 h 1765598"/>
                <a:gd name="connsiteX206" fmla="*/ 1672163 w 1844621"/>
                <a:gd name="connsiteY206" fmla="*/ 450296 h 1765598"/>
                <a:gd name="connsiteX207" fmla="*/ 1583450 w 1844621"/>
                <a:gd name="connsiteY207" fmla="*/ 502701 h 1765598"/>
                <a:gd name="connsiteX208" fmla="*/ 1573155 w 1844621"/>
                <a:gd name="connsiteY208" fmla="*/ 487877 h 1765598"/>
                <a:gd name="connsiteX209" fmla="*/ 149273 w 1844621"/>
                <a:gd name="connsiteY209" fmla="*/ 405169 h 1765598"/>
                <a:gd name="connsiteX210" fmla="*/ 277016 w 1844621"/>
                <a:gd name="connsiteY210" fmla="*/ 482359 h 1765598"/>
                <a:gd name="connsiteX211" fmla="*/ 268080 w 1844621"/>
                <a:gd name="connsiteY211" fmla="*/ 497989 h 1765598"/>
                <a:gd name="connsiteX212" fmla="*/ 148805 w 1844621"/>
                <a:gd name="connsiteY212" fmla="*/ 425916 h 1765598"/>
                <a:gd name="connsiteX213" fmla="*/ 195968 w 1844621"/>
                <a:gd name="connsiteY213" fmla="*/ 338361 h 1765598"/>
                <a:gd name="connsiteX214" fmla="*/ 314600 w 1844621"/>
                <a:gd name="connsiteY214" fmla="*/ 425459 h 1765598"/>
                <a:gd name="connsiteX215" fmla="*/ 302826 w 1844621"/>
                <a:gd name="connsiteY215" fmla="*/ 439145 h 1765598"/>
                <a:gd name="connsiteX216" fmla="*/ 173559 w 1844621"/>
                <a:gd name="connsiteY216" fmla="*/ 344239 h 1765598"/>
                <a:gd name="connsiteX217" fmla="*/ 192568 w 1844621"/>
                <a:gd name="connsiteY217" fmla="*/ 339792 h 1765598"/>
                <a:gd name="connsiteX218" fmla="*/ 1665887 w 1844621"/>
                <a:gd name="connsiteY218" fmla="*/ 337121 h 1765598"/>
                <a:gd name="connsiteX219" fmla="*/ 1664242 w 1844621"/>
                <a:gd name="connsiteY219" fmla="*/ 356571 h 1765598"/>
                <a:gd name="connsiteX220" fmla="*/ 1664553 w 1844621"/>
                <a:gd name="connsiteY220" fmla="*/ 360248 h 1765598"/>
                <a:gd name="connsiteX221" fmla="*/ 1544474 w 1844621"/>
                <a:gd name="connsiteY221" fmla="*/ 446578 h 1765598"/>
                <a:gd name="connsiteX222" fmla="*/ 1534206 w 1844621"/>
                <a:gd name="connsiteY222" fmla="*/ 431793 h 1765598"/>
                <a:gd name="connsiteX223" fmla="*/ 279257 w 1844621"/>
                <a:gd name="connsiteY223" fmla="*/ 303297 h 1765598"/>
                <a:gd name="connsiteX224" fmla="*/ 359087 w 1844621"/>
                <a:gd name="connsiteY224" fmla="*/ 373748 h 1765598"/>
                <a:gd name="connsiteX225" fmla="*/ 347347 w 1844621"/>
                <a:gd name="connsiteY225" fmla="*/ 387394 h 1765598"/>
                <a:gd name="connsiteX226" fmla="*/ 260839 w 1844621"/>
                <a:gd name="connsiteY226" fmla="*/ 311051 h 1765598"/>
                <a:gd name="connsiteX227" fmla="*/ 1595859 w 1844621"/>
                <a:gd name="connsiteY227" fmla="*/ 288337 h 1765598"/>
                <a:gd name="connsiteX228" fmla="*/ 1615448 w 1844621"/>
                <a:gd name="connsiteY228" fmla="*/ 295194 h 1765598"/>
                <a:gd name="connsiteX229" fmla="*/ 1504459 w 1844621"/>
                <a:gd name="connsiteY229" fmla="*/ 391189 h 1765598"/>
                <a:gd name="connsiteX230" fmla="*/ 1491819 w 1844621"/>
                <a:gd name="connsiteY230" fmla="*/ 378322 h 1765598"/>
                <a:gd name="connsiteX231" fmla="*/ 348471 w 1844621"/>
                <a:gd name="connsiteY231" fmla="*/ 263494 h 1765598"/>
                <a:gd name="connsiteX232" fmla="*/ 405504 w 1844621"/>
                <a:gd name="connsiteY232" fmla="*/ 323744 h 1765598"/>
                <a:gd name="connsiteX233" fmla="*/ 394934 w 1844621"/>
                <a:gd name="connsiteY233" fmla="*/ 332080 h 1765598"/>
                <a:gd name="connsiteX234" fmla="*/ 391923 w 1844621"/>
                <a:gd name="connsiteY234" fmla="*/ 335581 h 1765598"/>
                <a:gd name="connsiteX235" fmla="*/ 333116 w 1844621"/>
                <a:gd name="connsiteY235" fmla="*/ 273456 h 1765598"/>
                <a:gd name="connsiteX236" fmla="*/ 1512159 w 1844621"/>
                <a:gd name="connsiteY236" fmla="*/ 259039 h 1765598"/>
                <a:gd name="connsiteX237" fmla="*/ 1530860 w 1844621"/>
                <a:gd name="connsiteY237" fmla="*/ 265585 h 1765598"/>
                <a:gd name="connsiteX238" fmla="*/ 1456606 w 1844621"/>
                <a:gd name="connsiteY238" fmla="*/ 342477 h 1765598"/>
                <a:gd name="connsiteX239" fmla="*/ 1443988 w 1844621"/>
                <a:gd name="connsiteY239" fmla="*/ 329632 h 1765598"/>
                <a:gd name="connsiteX240" fmla="*/ 412110 w 1844621"/>
                <a:gd name="connsiteY240" fmla="*/ 221916 h 1765598"/>
                <a:gd name="connsiteX241" fmla="*/ 459114 w 1844621"/>
                <a:gd name="connsiteY241" fmla="*/ 281464 h 1765598"/>
                <a:gd name="connsiteX242" fmla="*/ 444980 w 1844621"/>
                <a:gd name="connsiteY242" fmla="*/ 292610 h 1765598"/>
                <a:gd name="connsiteX243" fmla="*/ 397097 w 1844621"/>
                <a:gd name="connsiteY243" fmla="*/ 231949 h 1765598"/>
                <a:gd name="connsiteX244" fmla="*/ 411019 w 1844621"/>
                <a:gd name="connsiteY244" fmla="*/ 222917 h 1765598"/>
                <a:gd name="connsiteX245" fmla="*/ 1443396 w 1844621"/>
                <a:gd name="connsiteY245" fmla="*/ 221678 h 1765598"/>
                <a:gd name="connsiteX246" fmla="*/ 1459286 w 1844621"/>
                <a:gd name="connsiteY246" fmla="*/ 230644 h 1765598"/>
                <a:gd name="connsiteX247" fmla="*/ 1406897 w 1844621"/>
                <a:gd name="connsiteY247" fmla="*/ 295670 h 1765598"/>
                <a:gd name="connsiteX248" fmla="*/ 1392300 w 1844621"/>
                <a:gd name="connsiteY248" fmla="*/ 285098 h 1765598"/>
                <a:gd name="connsiteX249" fmla="*/ 1379005 w 1844621"/>
                <a:gd name="connsiteY249" fmla="*/ 182170 h 1765598"/>
                <a:gd name="connsiteX250" fmla="*/ 1391896 w 1844621"/>
                <a:gd name="connsiteY250" fmla="*/ 192619 h 1765598"/>
                <a:gd name="connsiteX251" fmla="*/ 1393186 w 1844621"/>
                <a:gd name="connsiteY251" fmla="*/ 193347 h 1765598"/>
                <a:gd name="connsiteX252" fmla="*/ 1351622 w 1844621"/>
                <a:gd name="connsiteY252" fmla="*/ 255636 h 1765598"/>
                <a:gd name="connsiteX253" fmla="*/ 1337034 w 1844621"/>
                <a:gd name="connsiteY253" fmla="*/ 245070 h 1765598"/>
                <a:gd name="connsiteX254" fmla="*/ 468008 w 1844621"/>
                <a:gd name="connsiteY254" fmla="*/ 170577 h 1765598"/>
                <a:gd name="connsiteX255" fmla="*/ 513069 w 1844621"/>
                <a:gd name="connsiteY255" fmla="*/ 239589 h 1765598"/>
                <a:gd name="connsiteX256" fmla="*/ 510638 w 1844621"/>
                <a:gd name="connsiteY256" fmla="*/ 240828 h 1765598"/>
                <a:gd name="connsiteX257" fmla="*/ 498586 w 1844621"/>
                <a:gd name="connsiteY257" fmla="*/ 250333 h 1765598"/>
                <a:gd name="connsiteX258" fmla="*/ 454568 w 1844621"/>
                <a:gd name="connsiteY258" fmla="*/ 182920 h 1765598"/>
                <a:gd name="connsiteX259" fmla="*/ 1319759 w 1844621"/>
                <a:gd name="connsiteY259" fmla="*/ 134146 h 1765598"/>
                <a:gd name="connsiteX260" fmla="*/ 1333978 w 1844621"/>
                <a:gd name="connsiteY260" fmla="*/ 145672 h 1765598"/>
                <a:gd name="connsiteX261" fmla="*/ 1294036 w 1844621"/>
                <a:gd name="connsiteY261" fmla="*/ 219016 h 1765598"/>
                <a:gd name="connsiteX262" fmla="*/ 1277891 w 1844621"/>
                <a:gd name="connsiteY262" fmla="*/ 211027 h 1765598"/>
                <a:gd name="connsiteX263" fmla="*/ 523355 w 1844621"/>
                <a:gd name="connsiteY263" fmla="*/ 113305 h 1765598"/>
                <a:gd name="connsiteX264" fmla="*/ 573987 w 1844621"/>
                <a:gd name="connsiteY264" fmla="*/ 208530 h 1765598"/>
                <a:gd name="connsiteX265" fmla="*/ 557949 w 1844621"/>
                <a:gd name="connsiteY265" fmla="*/ 216707 h 1765598"/>
                <a:gd name="connsiteX266" fmla="*/ 511350 w 1844621"/>
                <a:gd name="connsiteY266" fmla="*/ 129068 h 1765598"/>
                <a:gd name="connsiteX267" fmla="*/ 1261668 w 1844621"/>
                <a:gd name="connsiteY267" fmla="*/ 77024 h 1765598"/>
                <a:gd name="connsiteX268" fmla="*/ 1274734 w 1844621"/>
                <a:gd name="connsiteY268" fmla="*/ 92144 h 1765598"/>
                <a:gd name="connsiteX269" fmla="*/ 1232872 w 1844621"/>
                <a:gd name="connsiteY269" fmla="*/ 188750 h 1765598"/>
                <a:gd name="connsiteX270" fmla="*/ 1216718 w 1844621"/>
                <a:gd name="connsiteY270" fmla="*/ 180757 h 1765598"/>
                <a:gd name="connsiteX271" fmla="*/ 879964 w 1844621"/>
                <a:gd name="connsiteY271" fmla="*/ 47539 h 1765598"/>
                <a:gd name="connsiteX272" fmla="*/ 896536 w 1844621"/>
                <a:gd name="connsiteY272" fmla="*/ 48415 h 1765598"/>
                <a:gd name="connsiteX273" fmla="*/ 898006 w 1844621"/>
                <a:gd name="connsiteY273" fmla="*/ 48246 h 1765598"/>
                <a:gd name="connsiteX274" fmla="*/ 900930 w 1844621"/>
                <a:gd name="connsiteY274" fmla="*/ 121496 h 1765598"/>
                <a:gd name="connsiteX275" fmla="*/ 882930 w 1844621"/>
                <a:gd name="connsiteY275" fmla="*/ 121839 h 1765598"/>
                <a:gd name="connsiteX276" fmla="*/ 803804 w 1844621"/>
                <a:gd name="connsiteY276" fmla="*/ 43511 h 1765598"/>
                <a:gd name="connsiteX277" fmla="*/ 822082 w 1844621"/>
                <a:gd name="connsiteY277" fmla="*/ 44478 h 1765598"/>
                <a:gd name="connsiteX278" fmla="*/ 832792 w 1844621"/>
                <a:gd name="connsiteY278" fmla="*/ 126618 h 1765598"/>
                <a:gd name="connsiteX279" fmla="*/ 814920 w 1844621"/>
                <a:gd name="connsiteY279" fmla="*/ 128774 h 1765598"/>
                <a:gd name="connsiteX280" fmla="*/ 577653 w 1844621"/>
                <a:gd name="connsiteY280" fmla="*/ 42008 h 1765598"/>
                <a:gd name="connsiteX281" fmla="*/ 634782 w 1844621"/>
                <a:gd name="connsiteY281" fmla="*/ 177534 h 1765598"/>
                <a:gd name="connsiteX282" fmla="*/ 618704 w 1844621"/>
                <a:gd name="connsiteY282" fmla="*/ 185731 h 1765598"/>
                <a:gd name="connsiteX283" fmla="*/ 565079 w 1844621"/>
                <a:gd name="connsiteY283" fmla="*/ 58518 h 1765598"/>
                <a:gd name="connsiteX284" fmla="*/ 973404 w 1844621"/>
                <a:gd name="connsiteY284" fmla="*/ 39567 h 1765598"/>
                <a:gd name="connsiteX285" fmla="*/ 969228 w 1844621"/>
                <a:gd name="connsiteY285" fmla="*/ 123258 h 1765598"/>
                <a:gd name="connsiteX286" fmla="*/ 951312 w 1844621"/>
                <a:gd name="connsiteY286" fmla="*/ 121130 h 1765598"/>
                <a:gd name="connsiteX287" fmla="*/ 955278 w 1844621"/>
                <a:gd name="connsiteY287" fmla="*/ 41654 h 1765598"/>
                <a:gd name="connsiteX288" fmla="*/ 723233 w 1844621"/>
                <a:gd name="connsiteY288" fmla="*/ 31443 h 1765598"/>
                <a:gd name="connsiteX289" fmla="*/ 742691 w 1844621"/>
                <a:gd name="connsiteY289" fmla="*/ 35995 h 1765598"/>
                <a:gd name="connsiteX290" fmla="*/ 765354 w 1844621"/>
                <a:gd name="connsiteY290" fmla="*/ 137622 h 1765598"/>
                <a:gd name="connsiteX291" fmla="*/ 747791 w 1844621"/>
                <a:gd name="connsiteY291" fmla="*/ 141567 h 1765598"/>
                <a:gd name="connsiteX292" fmla="*/ 1051847 w 1844621"/>
                <a:gd name="connsiteY292" fmla="*/ 25765 h 1765598"/>
                <a:gd name="connsiteX293" fmla="*/ 1037014 w 1844621"/>
                <a:gd name="connsiteY293" fmla="*/ 131308 h 1765598"/>
                <a:gd name="connsiteX294" fmla="*/ 1019135 w 1844621"/>
                <a:gd name="connsiteY294" fmla="*/ 129184 h 1765598"/>
                <a:gd name="connsiteX295" fmla="*/ 1032869 w 1844621"/>
                <a:gd name="connsiteY295" fmla="*/ 31462 h 1765598"/>
                <a:gd name="connsiteX296" fmla="*/ 633115 w 1844621"/>
                <a:gd name="connsiteY296" fmla="*/ 6990 h 1765598"/>
                <a:gd name="connsiteX297" fmla="*/ 651107 w 1844621"/>
                <a:gd name="connsiteY297" fmla="*/ 14566 h 1765598"/>
                <a:gd name="connsiteX298" fmla="*/ 654699 w 1844621"/>
                <a:gd name="connsiteY298" fmla="*/ 15406 h 1765598"/>
                <a:gd name="connsiteX299" fmla="*/ 699105 w 1844621"/>
                <a:gd name="connsiteY299" fmla="*/ 154429 h 1765598"/>
                <a:gd name="connsiteX300" fmla="*/ 682029 w 1844621"/>
                <a:gd name="connsiteY300" fmla="*/ 160125 h 1765598"/>
                <a:gd name="connsiteX301" fmla="*/ 1203134 w 1844621"/>
                <a:gd name="connsiteY301" fmla="*/ 4273 h 1765598"/>
                <a:gd name="connsiteX302" fmla="*/ 1213236 w 1844621"/>
                <a:gd name="connsiteY302" fmla="*/ 20976 h 1765598"/>
                <a:gd name="connsiteX303" fmla="*/ 1215649 w 1844621"/>
                <a:gd name="connsiteY303" fmla="*/ 23769 h 1765598"/>
                <a:gd name="connsiteX304" fmla="*/ 1169442 w 1844621"/>
                <a:gd name="connsiteY304" fmla="*/ 163605 h 1765598"/>
                <a:gd name="connsiteX305" fmla="*/ 1152188 w 1844621"/>
                <a:gd name="connsiteY305" fmla="*/ 158449 h 1765598"/>
                <a:gd name="connsiteX306" fmla="*/ 1137683 w 1844621"/>
                <a:gd name="connsiteY306" fmla="*/ 0 h 1765598"/>
                <a:gd name="connsiteX307" fmla="*/ 1104046 w 1844621"/>
                <a:gd name="connsiteY307" fmla="*/ 144062 h 1765598"/>
                <a:gd name="connsiteX308" fmla="*/ 1086767 w 1844621"/>
                <a:gd name="connsiteY308" fmla="*/ 138898 h 1765598"/>
                <a:gd name="connsiteX309" fmla="*/ 1117806 w 1844621"/>
                <a:gd name="connsiteY309" fmla="*/ 5966 h 1765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</a:cxnLst>
              <a:rect l="l" t="t" r="r" b="b"/>
              <a:pathLst>
                <a:path w="1844621" h="1765598">
                  <a:moveTo>
                    <a:pt x="961691" y="1643760"/>
                  </a:moveTo>
                  <a:lnTo>
                    <a:pt x="964657" y="1718060"/>
                  </a:lnTo>
                  <a:lnTo>
                    <a:pt x="948083" y="1717184"/>
                  </a:lnTo>
                  <a:lnTo>
                    <a:pt x="946614" y="1717353"/>
                  </a:lnTo>
                  <a:lnTo>
                    <a:pt x="943691" y="1644103"/>
                  </a:lnTo>
                  <a:close/>
                  <a:moveTo>
                    <a:pt x="875350" y="1643169"/>
                  </a:moveTo>
                  <a:lnTo>
                    <a:pt x="893299" y="1644629"/>
                  </a:lnTo>
                  <a:lnTo>
                    <a:pt x="889341" y="1723945"/>
                  </a:lnTo>
                  <a:lnTo>
                    <a:pt x="871214" y="1726031"/>
                  </a:lnTo>
                  <a:close/>
                  <a:moveTo>
                    <a:pt x="1029699" y="1636826"/>
                  </a:moveTo>
                  <a:lnTo>
                    <a:pt x="1040815" y="1722087"/>
                  </a:lnTo>
                  <a:lnTo>
                    <a:pt x="1022537" y="1721121"/>
                  </a:lnTo>
                  <a:lnTo>
                    <a:pt x="1011828" y="1638982"/>
                  </a:lnTo>
                  <a:close/>
                  <a:moveTo>
                    <a:pt x="807350" y="1636115"/>
                  </a:moveTo>
                  <a:lnTo>
                    <a:pt x="822430" y="1638864"/>
                  </a:lnTo>
                  <a:lnTo>
                    <a:pt x="825110" y="1639083"/>
                  </a:lnTo>
                  <a:lnTo>
                    <a:pt x="811751" y="1734136"/>
                  </a:lnTo>
                  <a:lnTo>
                    <a:pt x="792774" y="1739833"/>
                  </a:lnTo>
                  <a:close/>
                  <a:moveTo>
                    <a:pt x="1096827" y="1624033"/>
                  </a:moveTo>
                  <a:lnTo>
                    <a:pt x="1121385" y="1734155"/>
                  </a:lnTo>
                  <a:lnTo>
                    <a:pt x="1101928" y="1729603"/>
                  </a:lnTo>
                  <a:lnTo>
                    <a:pt x="1079265" y="1627978"/>
                  </a:lnTo>
                  <a:close/>
                  <a:moveTo>
                    <a:pt x="740342" y="1622534"/>
                  </a:moveTo>
                  <a:lnTo>
                    <a:pt x="749046" y="1625484"/>
                  </a:lnTo>
                  <a:lnTo>
                    <a:pt x="757767" y="1627074"/>
                  </a:lnTo>
                  <a:lnTo>
                    <a:pt x="726815" y="1759631"/>
                  </a:lnTo>
                  <a:lnTo>
                    <a:pt x="706937" y="1765598"/>
                  </a:lnTo>
                  <a:close/>
                  <a:moveTo>
                    <a:pt x="1162592" y="1605474"/>
                  </a:moveTo>
                  <a:lnTo>
                    <a:pt x="1211506" y="1758609"/>
                  </a:lnTo>
                  <a:lnTo>
                    <a:pt x="1193512" y="1751032"/>
                  </a:lnTo>
                  <a:lnTo>
                    <a:pt x="1189921" y="1750192"/>
                  </a:lnTo>
                  <a:lnTo>
                    <a:pt x="1145515" y="1611170"/>
                  </a:lnTo>
                  <a:close/>
                  <a:moveTo>
                    <a:pt x="675637" y="1600604"/>
                  </a:moveTo>
                  <a:lnTo>
                    <a:pt x="692686" y="1606382"/>
                  </a:lnTo>
                  <a:lnTo>
                    <a:pt x="641486" y="1761326"/>
                  </a:lnTo>
                  <a:lnTo>
                    <a:pt x="631383" y="1744623"/>
                  </a:lnTo>
                  <a:lnTo>
                    <a:pt x="628970" y="1741831"/>
                  </a:lnTo>
                  <a:close/>
                  <a:moveTo>
                    <a:pt x="1225916" y="1579868"/>
                  </a:moveTo>
                  <a:lnTo>
                    <a:pt x="1279540" y="1707080"/>
                  </a:lnTo>
                  <a:lnTo>
                    <a:pt x="1266966" y="1723591"/>
                  </a:lnTo>
                  <a:lnTo>
                    <a:pt x="1209837" y="1588066"/>
                  </a:lnTo>
                  <a:close/>
                  <a:moveTo>
                    <a:pt x="610954" y="1578681"/>
                  </a:moveTo>
                  <a:lnTo>
                    <a:pt x="628059" y="1584478"/>
                  </a:lnTo>
                  <a:lnTo>
                    <a:pt x="582951" y="1688574"/>
                  </a:lnTo>
                  <a:lnTo>
                    <a:pt x="569886" y="1673454"/>
                  </a:lnTo>
                  <a:close/>
                  <a:moveTo>
                    <a:pt x="1286670" y="1548893"/>
                  </a:moveTo>
                  <a:lnTo>
                    <a:pt x="1333269" y="1636531"/>
                  </a:lnTo>
                  <a:lnTo>
                    <a:pt x="1321264" y="1652294"/>
                  </a:lnTo>
                  <a:lnTo>
                    <a:pt x="1270632" y="1557070"/>
                  </a:lnTo>
                  <a:close/>
                  <a:moveTo>
                    <a:pt x="551444" y="1545001"/>
                  </a:moveTo>
                  <a:lnTo>
                    <a:pt x="567074" y="1553937"/>
                  </a:lnTo>
                  <a:lnTo>
                    <a:pt x="524862" y="1631452"/>
                  </a:lnTo>
                  <a:lnTo>
                    <a:pt x="510642" y="1619926"/>
                  </a:lnTo>
                  <a:close/>
                  <a:moveTo>
                    <a:pt x="1346034" y="1515267"/>
                  </a:moveTo>
                  <a:lnTo>
                    <a:pt x="1390051" y="1582679"/>
                  </a:lnTo>
                  <a:lnTo>
                    <a:pt x="1376613" y="1595021"/>
                  </a:lnTo>
                  <a:lnTo>
                    <a:pt x="1331552" y="1526010"/>
                  </a:lnTo>
                  <a:lnTo>
                    <a:pt x="1333983" y="1524770"/>
                  </a:lnTo>
                  <a:close/>
                  <a:moveTo>
                    <a:pt x="492213" y="1511140"/>
                  </a:moveTo>
                  <a:lnTo>
                    <a:pt x="507877" y="1520095"/>
                  </a:lnTo>
                  <a:lnTo>
                    <a:pt x="465615" y="1583429"/>
                  </a:lnTo>
                  <a:lnTo>
                    <a:pt x="452723" y="1572979"/>
                  </a:lnTo>
                  <a:lnTo>
                    <a:pt x="451434" y="1572252"/>
                  </a:lnTo>
                  <a:close/>
                  <a:moveTo>
                    <a:pt x="1399641" y="1472989"/>
                  </a:moveTo>
                  <a:lnTo>
                    <a:pt x="1447523" y="1533649"/>
                  </a:lnTo>
                  <a:lnTo>
                    <a:pt x="1433600" y="1542681"/>
                  </a:lnTo>
                  <a:lnTo>
                    <a:pt x="1432510" y="1543682"/>
                  </a:lnTo>
                  <a:lnTo>
                    <a:pt x="1385507" y="1484135"/>
                  </a:lnTo>
                  <a:close/>
                  <a:moveTo>
                    <a:pt x="439084" y="1468240"/>
                  </a:moveTo>
                  <a:lnTo>
                    <a:pt x="452737" y="1479985"/>
                  </a:lnTo>
                  <a:lnTo>
                    <a:pt x="401226" y="1543921"/>
                  </a:lnTo>
                  <a:lnTo>
                    <a:pt x="385335" y="1534955"/>
                  </a:lnTo>
                  <a:close/>
                  <a:moveTo>
                    <a:pt x="1452700" y="1430017"/>
                  </a:moveTo>
                  <a:lnTo>
                    <a:pt x="1511505" y="1492141"/>
                  </a:lnTo>
                  <a:lnTo>
                    <a:pt x="1496150" y="1502102"/>
                  </a:lnTo>
                  <a:lnTo>
                    <a:pt x="1439119" y="1441854"/>
                  </a:lnTo>
                  <a:lnTo>
                    <a:pt x="1449687" y="1433519"/>
                  </a:lnTo>
                  <a:close/>
                  <a:moveTo>
                    <a:pt x="387391" y="1423768"/>
                  </a:moveTo>
                  <a:lnTo>
                    <a:pt x="401059" y="1435526"/>
                  </a:lnTo>
                  <a:lnTo>
                    <a:pt x="332463" y="1506560"/>
                  </a:lnTo>
                  <a:lnTo>
                    <a:pt x="313761" y="1500014"/>
                  </a:lnTo>
                  <a:close/>
                  <a:moveTo>
                    <a:pt x="1497274" y="1378205"/>
                  </a:moveTo>
                  <a:lnTo>
                    <a:pt x="1583781" y="1454547"/>
                  </a:lnTo>
                  <a:lnTo>
                    <a:pt x="1565364" y="1462300"/>
                  </a:lnTo>
                  <a:lnTo>
                    <a:pt x="1485535" y="1391850"/>
                  </a:lnTo>
                  <a:close/>
                  <a:moveTo>
                    <a:pt x="342078" y="1372754"/>
                  </a:moveTo>
                  <a:lnTo>
                    <a:pt x="353236" y="1386902"/>
                  </a:lnTo>
                  <a:lnTo>
                    <a:pt x="248764" y="1477262"/>
                  </a:lnTo>
                  <a:lnTo>
                    <a:pt x="229175" y="1470405"/>
                  </a:lnTo>
                  <a:close/>
                  <a:moveTo>
                    <a:pt x="1541797" y="1326453"/>
                  </a:moveTo>
                  <a:lnTo>
                    <a:pt x="1671063" y="1421359"/>
                  </a:lnTo>
                  <a:lnTo>
                    <a:pt x="1652052" y="1425806"/>
                  </a:lnTo>
                  <a:lnTo>
                    <a:pt x="1648653" y="1427237"/>
                  </a:lnTo>
                  <a:lnTo>
                    <a:pt x="1530022" y="1340139"/>
                  </a:lnTo>
                  <a:close/>
                  <a:moveTo>
                    <a:pt x="299862" y="1319225"/>
                  </a:moveTo>
                  <a:lnTo>
                    <a:pt x="311019" y="1333372"/>
                  </a:lnTo>
                  <a:lnTo>
                    <a:pt x="178732" y="1428480"/>
                  </a:lnTo>
                  <a:lnTo>
                    <a:pt x="180377" y="1409027"/>
                  </a:lnTo>
                  <a:lnTo>
                    <a:pt x="180067" y="1405352"/>
                  </a:lnTo>
                  <a:close/>
                  <a:moveTo>
                    <a:pt x="1576542" y="1267609"/>
                  </a:moveTo>
                  <a:lnTo>
                    <a:pt x="1695816" y="1339681"/>
                  </a:lnTo>
                  <a:lnTo>
                    <a:pt x="1695348" y="1360430"/>
                  </a:lnTo>
                  <a:lnTo>
                    <a:pt x="1567606" y="1283241"/>
                  </a:lnTo>
                  <a:close/>
                  <a:moveTo>
                    <a:pt x="263531" y="1261503"/>
                  </a:moveTo>
                  <a:lnTo>
                    <a:pt x="271723" y="1277570"/>
                  </a:lnTo>
                  <a:lnTo>
                    <a:pt x="174140" y="1335215"/>
                  </a:lnTo>
                  <a:lnTo>
                    <a:pt x="172457" y="1315303"/>
                  </a:lnTo>
                  <a:close/>
                  <a:moveTo>
                    <a:pt x="1610398" y="1208387"/>
                  </a:moveTo>
                  <a:lnTo>
                    <a:pt x="1697816" y="1251024"/>
                  </a:lnTo>
                  <a:lnTo>
                    <a:pt x="1697369" y="1270832"/>
                  </a:lnTo>
                  <a:lnTo>
                    <a:pt x="1601446" y="1224047"/>
                  </a:lnTo>
                  <a:close/>
                  <a:moveTo>
                    <a:pt x="232566" y="1200770"/>
                  </a:moveTo>
                  <a:lnTo>
                    <a:pt x="240745" y="1216812"/>
                  </a:lnTo>
                  <a:lnTo>
                    <a:pt x="160720" y="1254859"/>
                  </a:lnTo>
                  <a:lnTo>
                    <a:pt x="155991" y="1237178"/>
                  </a:lnTo>
                  <a:close/>
                  <a:moveTo>
                    <a:pt x="1634958" y="1144690"/>
                  </a:moveTo>
                  <a:lnTo>
                    <a:pt x="1712099" y="1174082"/>
                  </a:lnTo>
                  <a:lnTo>
                    <a:pt x="1708482" y="1191966"/>
                  </a:lnTo>
                  <a:lnTo>
                    <a:pt x="1629176" y="1161750"/>
                  </a:lnTo>
                  <a:close/>
                  <a:moveTo>
                    <a:pt x="204756" y="1138431"/>
                  </a:moveTo>
                  <a:lnTo>
                    <a:pt x="210455" y="1155515"/>
                  </a:lnTo>
                  <a:lnTo>
                    <a:pt x="141015" y="1181182"/>
                  </a:lnTo>
                  <a:lnTo>
                    <a:pt x="136727" y="1165150"/>
                  </a:lnTo>
                  <a:lnTo>
                    <a:pt x="136112" y="1163804"/>
                  </a:lnTo>
                  <a:close/>
                  <a:moveTo>
                    <a:pt x="1656844" y="1080115"/>
                  </a:moveTo>
                  <a:lnTo>
                    <a:pt x="1729776" y="1100634"/>
                  </a:lnTo>
                  <a:lnTo>
                    <a:pt x="1723821" y="1116126"/>
                  </a:lnTo>
                  <a:lnTo>
                    <a:pt x="1723528" y="1117576"/>
                  </a:lnTo>
                  <a:lnTo>
                    <a:pt x="1651058" y="1097186"/>
                  </a:lnTo>
                  <a:close/>
                  <a:moveTo>
                    <a:pt x="184625" y="1073110"/>
                  </a:moveTo>
                  <a:lnTo>
                    <a:pt x="188043" y="1088326"/>
                  </a:lnTo>
                  <a:lnTo>
                    <a:pt x="188810" y="1090624"/>
                  </a:lnTo>
                  <a:lnTo>
                    <a:pt x="112145" y="1111372"/>
                  </a:lnTo>
                  <a:lnTo>
                    <a:pt x="104560" y="1094778"/>
                  </a:lnTo>
                  <a:close/>
                  <a:moveTo>
                    <a:pt x="1672722" y="1013691"/>
                  </a:moveTo>
                  <a:lnTo>
                    <a:pt x="1757141" y="1029446"/>
                  </a:lnTo>
                  <a:lnTo>
                    <a:pt x="1750574" y="1046531"/>
                  </a:lnTo>
                  <a:lnTo>
                    <a:pt x="1669493" y="1031399"/>
                  </a:lnTo>
                  <a:close/>
                  <a:moveTo>
                    <a:pt x="170225" y="1006273"/>
                  </a:moveTo>
                  <a:lnTo>
                    <a:pt x="170936" y="1012170"/>
                  </a:lnTo>
                  <a:lnTo>
                    <a:pt x="173584" y="1023958"/>
                  </a:lnTo>
                  <a:lnTo>
                    <a:pt x="78475" y="1040728"/>
                  </a:lnTo>
                  <a:lnTo>
                    <a:pt x="67193" y="1024440"/>
                  </a:lnTo>
                  <a:close/>
                  <a:moveTo>
                    <a:pt x="1681368" y="945892"/>
                  </a:moveTo>
                  <a:lnTo>
                    <a:pt x="1793516" y="956550"/>
                  </a:lnTo>
                  <a:lnTo>
                    <a:pt x="1783173" y="973649"/>
                  </a:lnTo>
                  <a:lnTo>
                    <a:pt x="1679909" y="963835"/>
                  </a:lnTo>
                  <a:close/>
                  <a:moveTo>
                    <a:pt x="162034" y="938372"/>
                  </a:moveTo>
                  <a:lnTo>
                    <a:pt x="164191" y="956254"/>
                  </a:lnTo>
                  <a:lnTo>
                    <a:pt x="27981" y="967828"/>
                  </a:lnTo>
                  <a:lnTo>
                    <a:pt x="16164" y="950767"/>
                  </a:lnTo>
                  <a:close/>
                  <a:moveTo>
                    <a:pt x="1683923" y="877596"/>
                  </a:moveTo>
                  <a:lnTo>
                    <a:pt x="1844621" y="878397"/>
                  </a:lnTo>
                  <a:lnTo>
                    <a:pt x="1831855" y="893168"/>
                  </a:lnTo>
                  <a:lnTo>
                    <a:pt x="1829946" y="896325"/>
                  </a:lnTo>
                  <a:lnTo>
                    <a:pt x="1684266" y="895598"/>
                  </a:lnTo>
                  <a:close/>
                  <a:moveTo>
                    <a:pt x="14676" y="869273"/>
                  </a:moveTo>
                  <a:lnTo>
                    <a:pt x="160356" y="869999"/>
                  </a:lnTo>
                  <a:lnTo>
                    <a:pt x="160699" y="888001"/>
                  </a:lnTo>
                  <a:lnTo>
                    <a:pt x="0" y="887200"/>
                  </a:lnTo>
                  <a:lnTo>
                    <a:pt x="12766" y="872429"/>
                  </a:lnTo>
                  <a:close/>
                  <a:moveTo>
                    <a:pt x="1816638" y="797770"/>
                  </a:moveTo>
                  <a:lnTo>
                    <a:pt x="1828455" y="814831"/>
                  </a:lnTo>
                  <a:lnTo>
                    <a:pt x="1682588" y="827227"/>
                  </a:lnTo>
                  <a:lnTo>
                    <a:pt x="1680430" y="809345"/>
                  </a:lnTo>
                  <a:close/>
                  <a:moveTo>
                    <a:pt x="61447" y="791950"/>
                  </a:moveTo>
                  <a:lnTo>
                    <a:pt x="164713" y="801763"/>
                  </a:lnTo>
                  <a:lnTo>
                    <a:pt x="163253" y="819705"/>
                  </a:lnTo>
                  <a:lnTo>
                    <a:pt x="51105" y="809048"/>
                  </a:lnTo>
                  <a:close/>
                  <a:moveTo>
                    <a:pt x="1766145" y="724870"/>
                  </a:moveTo>
                  <a:lnTo>
                    <a:pt x="1777427" y="741158"/>
                  </a:lnTo>
                  <a:lnTo>
                    <a:pt x="1674396" y="759325"/>
                  </a:lnTo>
                  <a:lnTo>
                    <a:pt x="1673685" y="753429"/>
                  </a:lnTo>
                  <a:lnTo>
                    <a:pt x="1670588" y="741719"/>
                  </a:lnTo>
                  <a:close/>
                  <a:moveTo>
                    <a:pt x="94047" y="719066"/>
                  </a:moveTo>
                  <a:lnTo>
                    <a:pt x="175129" y="734198"/>
                  </a:lnTo>
                  <a:lnTo>
                    <a:pt x="171900" y="751906"/>
                  </a:lnTo>
                  <a:lnTo>
                    <a:pt x="87480" y="736151"/>
                  </a:lnTo>
                  <a:close/>
                  <a:moveTo>
                    <a:pt x="1732475" y="654227"/>
                  </a:moveTo>
                  <a:lnTo>
                    <a:pt x="1740061" y="670822"/>
                  </a:lnTo>
                  <a:lnTo>
                    <a:pt x="1657733" y="693102"/>
                  </a:lnTo>
                  <a:lnTo>
                    <a:pt x="1653131" y="675699"/>
                  </a:lnTo>
                  <a:close/>
                  <a:moveTo>
                    <a:pt x="121093" y="648021"/>
                  </a:moveTo>
                  <a:lnTo>
                    <a:pt x="193564" y="668412"/>
                  </a:lnTo>
                  <a:lnTo>
                    <a:pt x="187778" y="685483"/>
                  </a:lnTo>
                  <a:lnTo>
                    <a:pt x="114844" y="664963"/>
                  </a:lnTo>
                  <a:lnTo>
                    <a:pt x="120799" y="649471"/>
                  </a:lnTo>
                  <a:close/>
                  <a:moveTo>
                    <a:pt x="1703605" y="584417"/>
                  </a:moveTo>
                  <a:lnTo>
                    <a:pt x="1707892" y="600448"/>
                  </a:lnTo>
                  <a:lnTo>
                    <a:pt x="1708508" y="601796"/>
                  </a:lnTo>
                  <a:lnTo>
                    <a:pt x="1640259" y="627022"/>
                  </a:lnTo>
                  <a:lnTo>
                    <a:pt x="1639049" y="622444"/>
                  </a:lnTo>
                  <a:lnTo>
                    <a:pt x="1633440" y="610352"/>
                  </a:lnTo>
                  <a:close/>
                  <a:moveTo>
                    <a:pt x="136138" y="573632"/>
                  </a:moveTo>
                  <a:lnTo>
                    <a:pt x="215446" y="603848"/>
                  </a:lnTo>
                  <a:lnTo>
                    <a:pt x="209665" y="620908"/>
                  </a:lnTo>
                  <a:lnTo>
                    <a:pt x="132521" y="591516"/>
                  </a:lnTo>
                  <a:close/>
                  <a:moveTo>
                    <a:pt x="1683900" y="510741"/>
                  </a:moveTo>
                  <a:lnTo>
                    <a:pt x="1688629" y="528423"/>
                  </a:lnTo>
                  <a:lnTo>
                    <a:pt x="1612275" y="564725"/>
                  </a:lnTo>
                  <a:lnTo>
                    <a:pt x="1604700" y="548396"/>
                  </a:lnTo>
                  <a:close/>
                  <a:moveTo>
                    <a:pt x="147252" y="494765"/>
                  </a:moveTo>
                  <a:lnTo>
                    <a:pt x="243177" y="541551"/>
                  </a:lnTo>
                  <a:lnTo>
                    <a:pt x="234224" y="557210"/>
                  </a:lnTo>
                  <a:lnTo>
                    <a:pt x="146805" y="514573"/>
                  </a:lnTo>
                  <a:close/>
                  <a:moveTo>
                    <a:pt x="1670480" y="430384"/>
                  </a:moveTo>
                  <a:lnTo>
                    <a:pt x="1672163" y="450296"/>
                  </a:lnTo>
                  <a:lnTo>
                    <a:pt x="1583450" y="502701"/>
                  </a:lnTo>
                  <a:lnTo>
                    <a:pt x="1573155" y="487877"/>
                  </a:lnTo>
                  <a:close/>
                  <a:moveTo>
                    <a:pt x="149273" y="405169"/>
                  </a:moveTo>
                  <a:lnTo>
                    <a:pt x="277016" y="482359"/>
                  </a:lnTo>
                  <a:lnTo>
                    <a:pt x="268080" y="497989"/>
                  </a:lnTo>
                  <a:lnTo>
                    <a:pt x="148805" y="425916"/>
                  </a:lnTo>
                  <a:close/>
                  <a:moveTo>
                    <a:pt x="195968" y="338361"/>
                  </a:moveTo>
                  <a:lnTo>
                    <a:pt x="314600" y="425459"/>
                  </a:lnTo>
                  <a:lnTo>
                    <a:pt x="302826" y="439145"/>
                  </a:lnTo>
                  <a:lnTo>
                    <a:pt x="173559" y="344239"/>
                  </a:lnTo>
                  <a:lnTo>
                    <a:pt x="192568" y="339792"/>
                  </a:lnTo>
                  <a:close/>
                  <a:moveTo>
                    <a:pt x="1665887" y="337121"/>
                  </a:moveTo>
                  <a:lnTo>
                    <a:pt x="1664242" y="356571"/>
                  </a:lnTo>
                  <a:lnTo>
                    <a:pt x="1664553" y="360248"/>
                  </a:lnTo>
                  <a:lnTo>
                    <a:pt x="1544474" y="446578"/>
                  </a:lnTo>
                  <a:lnTo>
                    <a:pt x="1534206" y="431793"/>
                  </a:lnTo>
                  <a:close/>
                  <a:moveTo>
                    <a:pt x="279257" y="303297"/>
                  </a:moveTo>
                  <a:lnTo>
                    <a:pt x="359087" y="373748"/>
                  </a:lnTo>
                  <a:lnTo>
                    <a:pt x="347347" y="387394"/>
                  </a:lnTo>
                  <a:lnTo>
                    <a:pt x="260839" y="311051"/>
                  </a:lnTo>
                  <a:close/>
                  <a:moveTo>
                    <a:pt x="1595859" y="288337"/>
                  </a:moveTo>
                  <a:lnTo>
                    <a:pt x="1615448" y="295194"/>
                  </a:lnTo>
                  <a:lnTo>
                    <a:pt x="1504459" y="391189"/>
                  </a:lnTo>
                  <a:lnTo>
                    <a:pt x="1491819" y="378322"/>
                  </a:lnTo>
                  <a:close/>
                  <a:moveTo>
                    <a:pt x="348471" y="263494"/>
                  </a:moveTo>
                  <a:lnTo>
                    <a:pt x="405504" y="323744"/>
                  </a:lnTo>
                  <a:lnTo>
                    <a:pt x="394934" y="332080"/>
                  </a:lnTo>
                  <a:lnTo>
                    <a:pt x="391923" y="335581"/>
                  </a:lnTo>
                  <a:lnTo>
                    <a:pt x="333116" y="273456"/>
                  </a:lnTo>
                  <a:close/>
                  <a:moveTo>
                    <a:pt x="1512159" y="259039"/>
                  </a:moveTo>
                  <a:lnTo>
                    <a:pt x="1530860" y="265585"/>
                  </a:lnTo>
                  <a:lnTo>
                    <a:pt x="1456606" y="342477"/>
                  </a:lnTo>
                  <a:lnTo>
                    <a:pt x="1443988" y="329632"/>
                  </a:lnTo>
                  <a:close/>
                  <a:moveTo>
                    <a:pt x="412110" y="221916"/>
                  </a:moveTo>
                  <a:lnTo>
                    <a:pt x="459114" y="281464"/>
                  </a:lnTo>
                  <a:lnTo>
                    <a:pt x="444980" y="292610"/>
                  </a:lnTo>
                  <a:lnTo>
                    <a:pt x="397097" y="231949"/>
                  </a:lnTo>
                  <a:lnTo>
                    <a:pt x="411019" y="222917"/>
                  </a:lnTo>
                  <a:close/>
                  <a:moveTo>
                    <a:pt x="1443396" y="221678"/>
                  </a:moveTo>
                  <a:lnTo>
                    <a:pt x="1459286" y="230644"/>
                  </a:lnTo>
                  <a:lnTo>
                    <a:pt x="1406897" y="295670"/>
                  </a:lnTo>
                  <a:lnTo>
                    <a:pt x="1392300" y="285098"/>
                  </a:lnTo>
                  <a:close/>
                  <a:moveTo>
                    <a:pt x="1379005" y="182170"/>
                  </a:moveTo>
                  <a:lnTo>
                    <a:pt x="1391896" y="192619"/>
                  </a:lnTo>
                  <a:lnTo>
                    <a:pt x="1393186" y="193347"/>
                  </a:lnTo>
                  <a:lnTo>
                    <a:pt x="1351622" y="255636"/>
                  </a:lnTo>
                  <a:lnTo>
                    <a:pt x="1337034" y="245070"/>
                  </a:lnTo>
                  <a:close/>
                  <a:moveTo>
                    <a:pt x="468008" y="170577"/>
                  </a:moveTo>
                  <a:lnTo>
                    <a:pt x="513069" y="239589"/>
                  </a:lnTo>
                  <a:lnTo>
                    <a:pt x="510638" y="240828"/>
                  </a:lnTo>
                  <a:lnTo>
                    <a:pt x="498586" y="250333"/>
                  </a:lnTo>
                  <a:lnTo>
                    <a:pt x="454568" y="182920"/>
                  </a:lnTo>
                  <a:close/>
                  <a:moveTo>
                    <a:pt x="1319759" y="134146"/>
                  </a:moveTo>
                  <a:lnTo>
                    <a:pt x="1333978" y="145672"/>
                  </a:lnTo>
                  <a:lnTo>
                    <a:pt x="1294036" y="219016"/>
                  </a:lnTo>
                  <a:lnTo>
                    <a:pt x="1277891" y="211027"/>
                  </a:lnTo>
                  <a:close/>
                  <a:moveTo>
                    <a:pt x="523355" y="113305"/>
                  </a:moveTo>
                  <a:lnTo>
                    <a:pt x="573987" y="208530"/>
                  </a:lnTo>
                  <a:lnTo>
                    <a:pt x="557949" y="216707"/>
                  </a:lnTo>
                  <a:lnTo>
                    <a:pt x="511350" y="129068"/>
                  </a:lnTo>
                  <a:close/>
                  <a:moveTo>
                    <a:pt x="1261668" y="77024"/>
                  </a:moveTo>
                  <a:lnTo>
                    <a:pt x="1274734" y="92144"/>
                  </a:lnTo>
                  <a:lnTo>
                    <a:pt x="1232872" y="188750"/>
                  </a:lnTo>
                  <a:lnTo>
                    <a:pt x="1216718" y="180757"/>
                  </a:lnTo>
                  <a:close/>
                  <a:moveTo>
                    <a:pt x="879964" y="47539"/>
                  </a:moveTo>
                  <a:lnTo>
                    <a:pt x="896536" y="48415"/>
                  </a:lnTo>
                  <a:lnTo>
                    <a:pt x="898006" y="48246"/>
                  </a:lnTo>
                  <a:lnTo>
                    <a:pt x="900930" y="121496"/>
                  </a:lnTo>
                  <a:lnTo>
                    <a:pt x="882930" y="121839"/>
                  </a:lnTo>
                  <a:close/>
                  <a:moveTo>
                    <a:pt x="803804" y="43511"/>
                  </a:moveTo>
                  <a:lnTo>
                    <a:pt x="822082" y="44478"/>
                  </a:lnTo>
                  <a:lnTo>
                    <a:pt x="832792" y="126618"/>
                  </a:lnTo>
                  <a:lnTo>
                    <a:pt x="814920" y="128774"/>
                  </a:lnTo>
                  <a:close/>
                  <a:moveTo>
                    <a:pt x="577653" y="42008"/>
                  </a:moveTo>
                  <a:lnTo>
                    <a:pt x="634782" y="177534"/>
                  </a:lnTo>
                  <a:lnTo>
                    <a:pt x="618704" y="185731"/>
                  </a:lnTo>
                  <a:lnTo>
                    <a:pt x="565079" y="58518"/>
                  </a:lnTo>
                  <a:close/>
                  <a:moveTo>
                    <a:pt x="973404" y="39567"/>
                  </a:moveTo>
                  <a:lnTo>
                    <a:pt x="969228" y="123258"/>
                  </a:lnTo>
                  <a:lnTo>
                    <a:pt x="951312" y="121130"/>
                  </a:lnTo>
                  <a:lnTo>
                    <a:pt x="955278" y="41654"/>
                  </a:lnTo>
                  <a:close/>
                  <a:moveTo>
                    <a:pt x="723233" y="31443"/>
                  </a:moveTo>
                  <a:lnTo>
                    <a:pt x="742691" y="35995"/>
                  </a:lnTo>
                  <a:lnTo>
                    <a:pt x="765354" y="137622"/>
                  </a:lnTo>
                  <a:lnTo>
                    <a:pt x="747791" y="141567"/>
                  </a:lnTo>
                  <a:close/>
                  <a:moveTo>
                    <a:pt x="1051847" y="25765"/>
                  </a:moveTo>
                  <a:lnTo>
                    <a:pt x="1037014" y="131308"/>
                  </a:lnTo>
                  <a:lnTo>
                    <a:pt x="1019135" y="129184"/>
                  </a:lnTo>
                  <a:lnTo>
                    <a:pt x="1032869" y="31462"/>
                  </a:lnTo>
                  <a:close/>
                  <a:moveTo>
                    <a:pt x="633115" y="6990"/>
                  </a:moveTo>
                  <a:lnTo>
                    <a:pt x="651107" y="14566"/>
                  </a:lnTo>
                  <a:lnTo>
                    <a:pt x="654699" y="15406"/>
                  </a:lnTo>
                  <a:lnTo>
                    <a:pt x="699105" y="154429"/>
                  </a:lnTo>
                  <a:lnTo>
                    <a:pt x="682029" y="160125"/>
                  </a:lnTo>
                  <a:close/>
                  <a:moveTo>
                    <a:pt x="1203134" y="4273"/>
                  </a:moveTo>
                  <a:lnTo>
                    <a:pt x="1213236" y="20976"/>
                  </a:lnTo>
                  <a:lnTo>
                    <a:pt x="1215649" y="23769"/>
                  </a:lnTo>
                  <a:lnTo>
                    <a:pt x="1169442" y="163605"/>
                  </a:lnTo>
                  <a:lnTo>
                    <a:pt x="1152188" y="158449"/>
                  </a:lnTo>
                  <a:close/>
                  <a:moveTo>
                    <a:pt x="1137683" y="0"/>
                  </a:moveTo>
                  <a:lnTo>
                    <a:pt x="1104046" y="144062"/>
                  </a:lnTo>
                  <a:lnTo>
                    <a:pt x="1086767" y="138898"/>
                  </a:lnTo>
                  <a:lnTo>
                    <a:pt x="1117806" y="596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800" dirty="0">
                <a:ea typeface="幼圆" panose="02010509060101010101" pitchFamily="49" charset="-122"/>
              </a:endParaRPr>
            </a:p>
          </p:txBody>
        </p:sp>
        <p:sp>
          <p:nvSpPr>
            <p:cNvPr id="11" name="MH_SubTitle_3">
              <a:extLst>
                <a:ext uri="{FF2B5EF4-FFF2-40B4-BE49-F238E27FC236}">
                  <a16:creationId xmlns:a16="http://schemas.microsoft.com/office/drawing/2014/main" xmlns="" id="{705793A8-322B-45B7-9EDC-1757601BE9EE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8039846" y="2260289"/>
              <a:ext cx="1684639" cy="1686548"/>
            </a:xfrm>
            <a:custGeom>
              <a:avLst/>
              <a:gdLst>
                <a:gd name="connsiteX0" fmla="*/ 766985 w 1487101"/>
                <a:gd name="connsiteY0" fmla="*/ 20013 h 1487102"/>
                <a:gd name="connsiteX1" fmla="*/ 620740 w 1487101"/>
                <a:gd name="connsiteY1" fmla="*/ 30273 h 1487102"/>
                <a:gd name="connsiteX2" fmla="*/ 30272 w 1487101"/>
                <a:gd name="connsiteY2" fmla="*/ 866362 h 1487102"/>
                <a:gd name="connsiteX3" fmla="*/ 866362 w 1487101"/>
                <a:gd name="connsiteY3" fmla="*/ 1456830 h 1487102"/>
                <a:gd name="connsiteX4" fmla="*/ 1456829 w 1487101"/>
                <a:gd name="connsiteY4" fmla="*/ 620740 h 1487102"/>
                <a:gd name="connsiteX5" fmla="*/ 766985 w 1487101"/>
                <a:gd name="connsiteY5" fmla="*/ 20013 h 1487102"/>
                <a:gd name="connsiteX6" fmla="*/ 767622 w 1487101"/>
                <a:gd name="connsiteY6" fmla="*/ 364 h 1487102"/>
                <a:gd name="connsiteX7" fmla="*/ 1476200 w 1487101"/>
                <a:gd name="connsiteY7" fmla="*/ 617405 h 1487102"/>
                <a:gd name="connsiteX8" fmla="*/ 869697 w 1487101"/>
                <a:gd name="connsiteY8" fmla="*/ 1476201 h 1487102"/>
                <a:gd name="connsiteX9" fmla="*/ 10901 w 1487101"/>
                <a:gd name="connsiteY9" fmla="*/ 869698 h 1487102"/>
                <a:gd name="connsiteX10" fmla="*/ 617404 w 1487101"/>
                <a:gd name="connsiteY10" fmla="*/ 10902 h 1487102"/>
                <a:gd name="connsiteX11" fmla="*/ 767622 w 1487101"/>
                <a:gd name="connsiteY11" fmla="*/ 364 h 1487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87101" h="1487102">
                  <a:moveTo>
                    <a:pt x="766985" y="20013"/>
                  </a:moveTo>
                  <a:cubicBezTo>
                    <a:pt x="718916" y="18506"/>
                    <a:pt x="669981" y="21794"/>
                    <a:pt x="620740" y="30273"/>
                  </a:cubicBezTo>
                  <a:cubicBezTo>
                    <a:pt x="226807" y="98099"/>
                    <a:pt x="-37554" y="472430"/>
                    <a:pt x="30272" y="866362"/>
                  </a:cubicBezTo>
                  <a:cubicBezTo>
                    <a:pt x="98099" y="1260295"/>
                    <a:pt x="472430" y="1524656"/>
                    <a:pt x="866362" y="1456830"/>
                  </a:cubicBezTo>
                  <a:cubicBezTo>
                    <a:pt x="1260295" y="1389003"/>
                    <a:pt x="1524656" y="1014672"/>
                    <a:pt x="1456829" y="620740"/>
                  </a:cubicBezTo>
                  <a:cubicBezTo>
                    <a:pt x="1397481" y="276049"/>
                    <a:pt x="1103466" y="30561"/>
                    <a:pt x="766985" y="20013"/>
                  </a:cubicBezTo>
                  <a:close/>
                  <a:moveTo>
                    <a:pt x="767622" y="364"/>
                  </a:moveTo>
                  <a:cubicBezTo>
                    <a:pt x="1113240" y="11198"/>
                    <a:pt x="1415240" y="263352"/>
                    <a:pt x="1476200" y="617405"/>
                  </a:cubicBezTo>
                  <a:cubicBezTo>
                    <a:pt x="1545869" y="1022036"/>
                    <a:pt x="1274328" y="1406532"/>
                    <a:pt x="869697" y="1476201"/>
                  </a:cubicBezTo>
                  <a:cubicBezTo>
                    <a:pt x="465066" y="1545869"/>
                    <a:pt x="80570" y="1274329"/>
                    <a:pt x="10901" y="869698"/>
                  </a:cubicBezTo>
                  <a:cubicBezTo>
                    <a:pt x="-58767" y="465067"/>
                    <a:pt x="212773" y="80570"/>
                    <a:pt x="617404" y="10902"/>
                  </a:cubicBezTo>
                  <a:cubicBezTo>
                    <a:pt x="667983" y="2193"/>
                    <a:pt x="718248" y="-1184"/>
                    <a:pt x="767622" y="36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lvl="0" algn="ctr">
                <a:defRPr/>
              </a:pPr>
              <a:r>
                <a:rPr lang="zh-CN" altLang="en-US" sz="1400" dirty="0">
                  <a:solidFill>
                    <a:srgbClr val="000000"/>
                  </a:solidFill>
                  <a:ea typeface="幼圆" panose="02010509060101010101" pitchFamily="49" charset="-122"/>
                </a:rPr>
                <a:t>点击添加文本</a:t>
              </a:r>
            </a:p>
          </p:txBody>
        </p:sp>
        <p:sp>
          <p:nvSpPr>
            <p:cNvPr id="12" name="MH_Other_8">
              <a:extLst>
                <a:ext uri="{FF2B5EF4-FFF2-40B4-BE49-F238E27FC236}">
                  <a16:creationId xmlns:a16="http://schemas.microsoft.com/office/drawing/2014/main" xmlns="" id="{AF3ABB0B-5185-4F4E-B01F-8C527C2B505C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8205831" y="2260289"/>
              <a:ext cx="1346949" cy="351046"/>
            </a:xfrm>
            <a:custGeom>
              <a:avLst/>
              <a:gdLst>
                <a:gd name="connsiteX0" fmla="*/ 650988 w 1301976"/>
                <a:gd name="connsiteY0" fmla="*/ 0 h 275406"/>
                <a:gd name="connsiteX1" fmla="*/ 1294759 w 1301976"/>
                <a:gd name="connsiteY1" fmla="*/ 266659 h 275406"/>
                <a:gd name="connsiteX2" fmla="*/ 1301976 w 1301976"/>
                <a:gd name="connsiteY2" fmla="*/ 275406 h 275406"/>
                <a:gd name="connsiteX3" fmla="*/ 0 w 1301976"/>
                <a:gd name="connsiteY3" fmla="*/ 275406 h 275406"/>
                <a:gd name="connsiteX4" fmla="*/ 7218 w 1301976"/>
                <a:gd name="connsiteY4" fmla="*/ 266659 h 275406"/>
                <a:gd name="connsiteX5" fmla="*/ 650988 w 1301976"/>
                <a:gd name="connsiteY5" fmla="*/ 0 h 275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1976" h="275406">
                  <a:moveTo>
                    <a:pt x="650988" y="0"/>
                  </a:moveTo>
                  <a:cubicBezTo>
                    <a:pt x="902396" y="0"/>
                    <a:pt x="1130003" y="101903"/>
                    <a:pt x="1294759" y="266659"/>
                  </a:cubicBezTo>
                  <a:lnTo>
                    <a:pt x="1301976" y="275406"/>
                  </a:lnTo>
                  <a:lnTo>
                    <a:pt x="0" y="275406"/>
                  </a:lnTo>
                  <a:lnTo>
                    <a:pt x="7218" y="266659"/>
                  </a:lnTo>
                  <a:cubicBezTo>
                    <a:pt x="171973" y="101903"/>
                    <a:pt x="399580" y="0"/>
                    <a:pt x="6509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000" dirty="0">
                  <a:solidFill>
                    <a:srgbClr val="FFFFFF"/>
                  </a:solidFill>
                  <a:ea typeface="幼圆" panose="02010509060101010101" pitchFamily="49" charset="-122"/>
                </a:rPr>
                <a:t>03</a:t>
              </a:r>
              <a:endParaRPr lang="zh-CN" altLang="en-US" sz="2000" dirty="0">
                <a:solidFill>
                  <a:srgbClr val="FFFFFF"/>
                </a:solidFill>
                <a:ea typeface="幼圆" panose="02010509060101010101" pitchFamily="49" charset="-122"/>
              </a:endParaRPr>
            </a:p>
          </p:txBody>
        </p:sp>
      </p:grp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3CBCF4F7-D7D6-4B4C-88D5-315C0DAAA22C}"/>
              </a:ext>
            </a:extLst>
          </p:cNvPr>
          <p:cNvSpPr/>
          <p:nvPr/>
        </p:nvSpPr>
        <p:spPr>
          <a:xfrm>
            <a:off x="2131205" y="4374282"/>
            <a:ext cx="2409049" cy="91178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1">
                    <a:lumMod val="50000"/>
                  </a:schemeClr>
                </a:solidFill>
                <a:ea typeface="幼圆" panose="02010509060101010101" pitchFamily="49" charset="-122"/>
              </a:rPr>
              <a:t>点击此处添加文字</a:t>
            </a:r>
            <a:endParaRPr lang="en-US" altLang="zh-CN" sz="1400" b="1" dirty="0">
              <a:solidFill>
                <a:schemeClr val="accent1">
                  <a:lumMod val="50000"/>
                </a:schemeClr>
              </a:solidFill>
              <a:ea typeface="幼圆" panose="020105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。</a:t>
            </a:r>
            <a:endParaRPr lang="zh-CN" altLang="en-US" sz="1100" dirty="0">
              <a:ea typeface="幼圆" panose="02010509060101010101" pitchFamily="49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DE057091-BF65-4E58-93C7-C37145C6D9E9}"/>
              </a:ext>
            </a:extLst>
          </p:cNvPr>
          <p:cNvSpPr/>
          <p:nvPr/>
        </p:nvSpPr>
        <p:spPr>
          <a:xfrm>
            <a:off x="4852102" y="4374282"/>
            <a:ext cx="2409049" cy="91178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1">
                    <a:lumMod val="50000"/>
                  </a:schemeClr>
                </a:solidFill>
                <a:ea typeface="幼圆" panose="02010509060101010101" pitchFamily="49" charset="-122"/>
              </a:rPr>
              <a:t>点击此处添加文字</a:t>
            </a:r>
            <a:endParaRPr lang="en-US" altLang="zh-CN" sz="1400" b="1" dirty="0">
              <a:solidFill>
                <a:schemeClr val="accent1">
                  <a:lumMod val="50000"/>
                </a:schemeClr>
              </a:solidFill>
              <a:ea typeface="幼圆" panose="020105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。</a:t>
            </a:r>
            <a:endParaRPr lang="zh-CN" altLang="en-US" sz="1100" dirty="0">
              <a:ea typeface="幼圆" panose="02010509060101010101" pitchFamily="49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7AB29FE-0245-4427-9B2D-CE27707F7178}"/>
              </a:ext>
            </a:extLst>
          </p:cNvPr>
          <p:cNvSpPr/>
          <p:nvPr/>
        </p:nvSpPr>
        <p:spPr>
          <a:xfrm>
            <a:off x="7674780" y="4374282"/>
            <a:ext cx="2409049" cy="91178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1">
                    <a:lumMod val="50000"/>
                  </a:schemeClr>
                </a:solidFill>
                <a:ea typeface="幼圆" panose="02010509060101010101" pitchFamily="49" charset="-122"/>
              </a:rPr>
              <a:t>点击此处添加文字</a:t>
            </a:r>
            <a:endParaRPr lang="en-US" altLang="zh-CN" sz="1400" b="1" dirty="0">
              <a:solidFill>
                <a:schemeClr val="accent1">
                  <a:lumMod val="50000"/>
                </a:schemeClr>
              </a:solidFill>
              <a:ea typeface="幼圆" panose="020105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ea typeface="幼圆" panose="02010509060101010101" pitchFamily="49" charset="-122"/>
              </a:rPr>
              <a:t>。</a:t>
            </a:r>
            <a:endParaRPr lang="zh-CN" altLang="en-US" sz="1100" dirty="0"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8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778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4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D28E3A7F-84C4-4FA3-A02E-D73F77B20F51}"/>
              </a:ext>
            </a:extLst>
          </p:cNvPr>
          <p:cNvSpPr/>
          <p:nvPr/>
        </p:nvSpPr>
        <p:spPr>
          <a:xfrm>
            <a:off x="4099300" y="736582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Please click here to add the required titles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804531F-4EE6-447B-A247-2319C3ADFB75}"/>
              </a:ext>
            </a:extLst>
          </p:cNvPr>
          <p:cNvSpPr txBox="1"/>
          <p:nvPr/>
        </p:nvSpPr>
        <p:spPr>
          <a:xfrm>
            <a:off x="4348680" y="311149"/>
            <a:ext cx="3494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5B577"/>
                </a:solidFill>
                <a:latin typeface="迷你简细倩" panose="03000509000000000000" pitchFamily="65" charset="-122"/>
                <a:ea typeface="迷你简细倩" panose="03000509000000000000" pitchFamily="65" charset="-122"/>
              </a:rPr>
              <a:t>点击此处添加标题</a:t>
            </a:r>
            <a:endParaRPr lang="zh-CN" altLang="en-US" sz="1400" dirty="0">
              <a:solidFill>
                <a:srgbClr val="55B577"/>
              </a:solidFill>
              <a:latin typeface="迷你简细倩" panose="03000509000000000000" pitchFamily="65" charset="-122"/>
              <a:ea typeface="迷你简细倩" panose="03000509000000000000" pitchFamily="65" charset="-122"/>
            </a:endParaRPr>
          </a:p>
        </p:txBody>
      </p:sp>
      <p:sp>
        <p:nvSpPr>
          <p:cNvPr id="4" name="MH_Other_1">
            <a:extLst>
              <a:ext uri="{FF2B5EF4-FFF2-40B4-BE49-F238E27FC236}">
                <a16:creationId xmlns:a16="http://schemas.microsoft.com/office/drawing/2014/main" xmlns="" id="{D681E7B8-81E8-44CF-808F-E9163083319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143039" y="1620838"/>
            <a:ext cx="68262" cy="1320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幼圆" panose="02010509060101010101" pitchFamily="49" charset="-122"/>
            </a:endParaRPr>
          </a:p>
        </p:txBody>
      </p:sp>
      <p:cxnSp>
        <p:nvCxnSpPr>
          <p:cNvPr id="5" name="MH_Other_2">
            <a:extLst>
              <a:ext uri="{FF2B5EF4-FFF2-40B4-BE49-F238E27FC236}">
                <a16:creationId xmlns:a16="http://schemas.microsoft.com/office/drawing/2014/main" xmlns="" id="{25470F94-99E3-4B79-9060-819BC3EAA08F}"/>
              </a:ext>
            </a:extLst>
          </p:cNvPr>
          <p:cNvCxnSpPr/>
          <p:nvPr>
            <p:custDataLst>
              <p:tags r:id="rId2"/>
            </p:custDataLst>
          </p:nvPr>
        </p:nvCxnSpPr>
        <p:spPr>
          <a:xfrm>
            <a:off x="2311315" y="2205038"/>
            <a:ext cx="4319587" cy="0"/>
          </a:xfrm>
          <a:prstGeom prst="line">
            <a:avLst/>
          </a:prstGeom>
          <a:ln w="19050">
            <a:solidFill>
              <a:srgbClr val="BFBFB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MH_Other_3">
            <a:extLst>
              <a:ext uri="{FF2B5EF4-FFF2-40B4-BE49-F238E27FC236}">
                <a16:creationId xmlns:a16="http://schemas.microsoft.com/office/drawing/2014/main" xmlns="" id="{96C6BAD0-E4E7-40B7-B824-1F6E1705BD62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405962" y="1856015"/>
            <a:ext cx="73866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4800" b="1" dirty="0">
                <a:solidFill>
                  <a:schemeClr val="accent1">
                    <a:lumMod val="60000"/>
                    <a:lumOff val="40000"/>
                  </a:schemeClr>
                </a:solidFill>
                <a:ea typeface="幼圆" panose="02010509060101010101" pitchFamily="49" charset="-122"/>
              </a:rPr>
              <a:t>01</a:t>
            </a:r>
            <a:endParaRPr lang="zh-CN" altLang="en-US" sz="4800" b="1" dirty="0">
              <a:solidFill>
                <a:schemeClr val="accent1">
                  <a:lumMod val="60000"/>
                  <a:lumOff val="40000"/>
                </a:schemeClr>
              </a:solidFill>
              <a:ea typeface="幼圆" panose="02010509060101010101" pitchFamily="49" charset="-122"/>
            </a:endParaRPr>
          </a:p>
        </p:txBody>
      </p:sp>
      <p:sp>
        <p:nvSpPr>
          <p:cNvPr id="7" name="MH_Other_4">
            <a:extLst>
              <a:ext uri="{FF2B5EF4-FFF2-40B4-BE49-F238E27FC236}">
                <a16:creationId xmlns:a16="http://schemas.microsoft.com/office/drawing/2014/main" xmlns="" id="{68A57F49-B6C6-4C4C-A92C-05D8428D15FC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4160838" y="3089275"/>
            <a:ext cx="68262" cy="1320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幼圆" panose="02010509060101010101" pitchFamily="49" charset="-122"/>
            </a:endParaRPr>
          </a:p>
        </p:txBody>
      </p:sp>
      <p:cxnSp>
        <p:nvCxnSpPr>
          <p:cNvPr id="8" name="MH_Other_5">
            <a:extLst>
              <a:ext uri="{FF2B5EF4-FFF2-40B4-BE49-F238E27FC236}">
                <a16:creationId xmlns:a16="http://schemas.microsoft.com/office/drawing/2014/main" xmlns="" id="{9655709C-3E05-4757-9417-7772099AD2F7}"/>
              </a:ext>
            </a:extLst>
          </p:cNvPr>
          <p:cNvCxnSpPr/>
          <p:nvPr>
            <p:custDataLst>
              <p:tags r:id="rId5"/>
            </p:custDataLst>
          </p:nvPr>
        </p:nvCxnSpPr>
        <p:spPr>
          <a:xfrm>
            <a:off x="4329114" y="3675063"/>
            <a:ext cx="4319587" cy="0"/>
          </a:xfrm>
          <a:prstGeom prst="line">
            <a:avLst/>
          </a:prstGeom>
          <a:ln w="19050">
            <a:solidFill>
              <a:srgbClr val="BFBFB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MH_Other_6">
            <a:extLst>
              <a:ext uri="{FF2B5EF4-FFF2-40B4-BE49-F238E27FC236}">
                <a16:creationId xmlns:a16="http://schemas.microsoft.com/office/drawing/2014/main" xmlns="" id="{BA38C505-4796-4775-80E1-5AADFBD40EC1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423761" y="3326040"/>
            <a:ext cx="73866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4800" b="1" dirty="0">
                <a:solidFill>
                  <a:schemeClr val="accent2">
                    <a:lumMod val="75000"/>
                  </a:schemeClr>
                </a:solidFill>
                <a:ea typeface="幼圆" panose="02010509060101010101" pitchFamily="49" charset="-122"/>
              </a:rPr>
              <a:t>02</a:t>
            </a:r>
            <a:endParaRPr lang="zh-CN" altLang="en-US" sz="4800" b="1" dirty="0">
              <a:solidFill>
                <a:schemeClr val="accent2">
                  <a:lumMod val="75000"/>
                </a:schemeClr>
              </a:solidFill>
              <a:ea typeface="幼圆" panose="02010509060101010101" pitchFamily="49" charset="-122"/>
            </a:endParaRPr>
          </a:p>
        </p:txBody>
      </p:sp>
      <p:sp>
        <p:nvSpPr>
          <p:cNvPr id="10" name="MH_Other_7">
            <a:extLst>
              <a:ext uri="{FF2B5EF4-FFF2-40B4-BE49-F238E27FC236}">
                <a16:creationId xmlns:a16="http://schemas.microsoft.com/office/drawing/2014/main" xmlns="" id="{C7D832F2-094B-4E18-8D47-7159794CC6A6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6071061" y="4576763"/>
            <a:ext cx="68262" cy="1320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幼圆" panose="02010509060101010101" pitchFamily="49" charset="-122"/>
            </a:endParaRPr>
          </a:p>
        </p:txBody>
      </p:sp>
      <p:cxnSp>
        <p:nvCxnSpPr>
          <p:cNvPr id="11" name="MH_Other_8">
            <a:extLst>
              <a:ext uri="{FF2B5EF4-FFF2-40B4-BE49-F238E27FC236}">
                <a16:creationId xmlns:a16="http://schemas.microsoft.com/office/drawing/2014/main" xmlns="" id="{A6BBBF91-9105-4E6B-B62B-3DCE71902758}"/>
              </a:ext>
            </a:extLst>
          </p:cNvPr>
          <p:cNvCxnSpPr/>
          <p:nvPr>
            <p:custDataLst>
              <p:tags r:id="rId8"/>
            </p:custDataLst>
          </p:nvPr>
        </p:nvCxnSpPr>
        <p:spPr>
          <a:xfrm>
            <a:off x="6239337" y="5160963"/>
            <a:ext cx="4319587" cy="0"/>
          </a:xfrm>
          <a:prstGeom prst="line">
            <a:avLst/>
          </a:prstGeom>
          <a:ln w="19050">
            <a:solidFill>
              <a:srgbClr val="BFBFB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MH_Other_9">
            <a:extLst>
              <a:ext uri="{FF2B5EF4-FFF2-40B4-BE49-F238E27FC236}">
                <a16:creationId xmlns:a16="http://schemas.microsoft.com/office/drawing/2014/main" xmlns="" id="{FAB4ED39-F8B6-4331-BF63-94DBDDE6C96A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5333984" y="4811940"/>
            <a:ext cx="738664" cy="738664"/>
          </a:xfrm>
          <a:prstGeom prst="rect">
            <a:avLst/>
          </a:prstGeom>
          <a:noFill/>
        </p:spPr>
        <p:txBody>
          <a:bodyPr vert="horz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b="1" dirty="0">
                <a:solidFill>
                  <a:schemeClr val="accent3">
                    <a:lumMod val="60000"/>
                    <a:lumOff val="40000"/>
                  </a:schemeClr>
                </a:solidFill>
                <a:ea typeface="幼圆" panose="02010509060101010101" pitchFamily="49" charset="-122"/>
              </a:rPr>
              <a:t>03</a:t>
            </a:r>
            <a:endParaRPr lang="zh-CN" altLang="en-US" sz="4800" b="1" dirty="0">
              <a:solidFill>
                <a:schemeClr val="accent3">
                  <a:lumMod val="60000"/>
                  <a:lumOff val="40000"/>
                </a:schemeClr>
              </a:solidFill>
              <a:ea typeface="幼圆" panose="02010509060101010101" pitchFamily="49" charset="-122"/>
            </a:endParaRPr>
          </a:p>
        </p:txBody>
      </p:sp>
      <p:sp>
        <p:nvSpPr>
          <p:cNvPr id="13" name="MH_SubTitle_1">
            <a:extLst>
              <a:ext uri="{FF2B5EF4-FFF2-40B4-BE49-F238E27FC236}">
                <a16:creationId xmlns:a16="http://schemas.microsoft.com/office/drawing/2014/main" xmlns="" id="{E6B08A34-B24B-451A-97EE-00EFA8BCFA1C}"/>
              </a:ext>
            </a:extLst>
          </p:cNvPr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211301" y="1604964"/>
            <a:ext cx="45720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幼圆" panose="02010509060101010101" pitchFamily="49" charset="-122"/>
                <a:cs typeface="Arial" panose="020B0604020202020204" pitchFamily="34" charset="0"/>
              </a:rPr>
              <a:t>点击此处添加文字</a:t>
            </a:r>
          </a:p>
        </p:txBody>
      </p:sp>
      <p:sp>
        <p:nvSpPr>
          <p:cNvPr id="14" name="MH_Text_1">
            <a:extLst>
              <a:ext uri="{FF2B5EF4-FFF2-40B4-BE49-F238E27FC236}">
                <a16:creationId xmlns:a16="http://schemas.microsoft.com/office/drawing/2014/main" xmlns="" id="{A87D040D-BBB7-4839-9BF4-FF280B272DC9}"/>
              </a:ext>
            </a:extLst>
          </p:cNvPr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211301" y="2273301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/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" name="MH_SubTitle_2">
            <a:extLst>
              <a:ext uri="{FF2B5EF4-FFF2-40B4-BE49-F238E27FC236}">
                <a16:creationId xmlns:a16="http://schemas.microsoft.com/office/drawing/2014/main" xmlns="" id="{12E3F9B1-BC4C-4E94-B86D-3F75C936FDDA}"/>
              </a:ext>
            </a:extLst>
          </p:cNvPr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229100" y="3073401"/>
            <a:ext cx="45720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000" b="1" dirty="0">
                <a:solidFill>
                  <a:schemeClr val="accent2">
                    <a:lumMod val="75000"/>
                  </a:schemeClr>
                </a:solidFill>
                <a:latin typeface="+mn-lt"/>
                <a:ea typeface="幼圆" panose="02010509060101010101" pitchFamily="49" charset="-122"/>
                <a:cs typeface="Arial" panose="020B0604020202020204" pitchFamily="34" charset="0"/>
              </a:rPr>
              <a:t>点击此处添加文字</a:t>
            </a:r>
          </a:p>
        </p:txBody>
      </p:sp>
      <p:sp>
        <p:nvSpPr>
          <p:cNvPr id="18" name="MH_Text_2">
            <a:extLst>
              <a:ext uri="{FF2B5EF4-FFF2-40B4-BE49-F238E27FC236}">
                <a16:creationId xmlns:a16="http://schemas.microsoft.com/office/drawing/2014/main" xmlns="" id="{34F39AE3-3523-490A-AFB0-68E7DF1BF20E}"/>
              </a:ext>
            </a:extLst>
          </p:cNvPr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4229100" y="3781426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/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9" name="MH_SubTitle_3">
            <a:extLst>
              <a:ext uri="{FF2B5EF4-FFF2-40B4-BE49-F238E27FC236}">
                <a16:creationId xmlns:a16="http://schemas.microsoft.com/office/drawing/2014/main" xmlns="" id="{323C57CB-1CB2-499A-AA21-817D7EF5D6F5}"/>
              </a:ext>
            </a:extLst>
          </p:cNvPr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6139323" y="4560889"/>
            <a:ext cx="45720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0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  <a:ea typeface="幼圆" panose="02010509060101010101" pitchFamily="49" charset="-122"/>
                <a:cs typeface="Arial" panose="020B0604020202020204" pitchFamily="34" charset="0"/>
              </a:rPr>
              <a:t>点击此处添加文字</a:t>
            </a:r>
          </a:p>
        </p:txBody>
      </p:sp>
      <p:sp>
        <p:nvSpPr>
          <p:cNvPr id="20" name="MH_Text_3">
            <a:extLst>
              <a:ext uri="{FF2B5EF4-FFF2-40B4-BE49-F238E27FC236}">
                <a16:creationId xmlns:a16="http://schemas.microsoft.com/office/drawing/2014/main" xmlns="" id="{E78D0AF2-D562-4391-84EE-B3815A276F6E}"/>
              </a:ext>
            </a:extLst>
          </p:cNvPr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6139323" y="5267326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/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1" name="PA_图片 20">
            <a:extLst>
              <a:ext uri="{FF2B5EF4-FFF2-40B4-BE49-F238E27FC236}">
                <a16:creationId xmlns:a16="http://schemas.microsoft.com/office/drawing/2014/main" xmlns="" id="{FCC53140-9D99-403C-A65A-4DCFE7989360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8737" y="1500681"/>
            <a:ext cx="369128" cy="715470"/>
          </a:xfrm>
          <a:prstGeom prst="rect">
            <a:avLst/>
          </a:prstGeom>
        </p:spPr>
      </p:pic>
      <p:pic>
        <p:nvPicPr>
          <p:cNvPr id="22" name="PA_图片 20">
            <a:extLst>
              <a:ext uri="{FF2B5EF4-FFF2-40B4-BE49-F238E27FC236}">
                <a16:creationId xmlns:a16="http://schemas.microsoft.com/office/drawing/2014/main" xmlns="" id="{AE002DCB-9A68-4406-8005-C1F3577EE80C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6536" y="2967246"/>
            <a:ext cx="369128" cy="715470"/>
          </a:xfrm>
          <a:prstGeom prst="rect">
            <a:avLst/>
          </a:prstGeom>
        </p:spPr>
      </p:pic>
      <p:pic>
        <p:nvPicPr>
          <p:cNvPr id="23" name="PA_图片 20">
            <a:extLst>
              <a:ext uri="{FF2B5EF4-FFF2-40B4-BE49-F238E27FC236}">
                <a16:creationId xmlns:a16="http://schemas.microsoft.com/office/drawing/2014/main" xmlns="" id="{01EFD144-DF1C-49D8-8D2B-A344764E0C2F}"/>
              </a:ext>
            </a:extLst>
          </p:cNvPr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1247" y="4454527"/>
            <a:ext cx="369128" cy="715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62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778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0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5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25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75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25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4" grpId="0" animBg="1"/>
      <p:bldP spid="6" grpId="0"/>
      <p:bldP spid="7" grpId="0" animBg="1"/>
      <p:bldP spid="9" grpId="0"/>
      <p:bldP spid="10" grpId="0" animBg="1"/>
      <p:bldP spid="12" grpId="0"/>
      <p:bldP spid="13" grpId="0"/>
      <p:bldP spid="14" grpId="0"/>
      <p:bldP spid="17" grpId="0"/>
      <p:bldP spid="18" grpId="0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>
            <a:extLst>
              <a:ext uri="{FF2B5EF4-FFF2-40B4-BE49-F238E27FC236}">
                <a16:creationId xmlns:a16="http://schemas.microsoft.com/office/drawing/2014/main" xmlns="" id="{EBF88FD9-E387-48DD-810A-9069B7B6D4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76" y="10774"/>
            <a:ext cx="6297714" cy="3420152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E26436E5-5708-44CD-80FE-8357CD85F2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776" y="3442822"/>
            <a:ext cx="6297714" cy="3414056"/>
          </a:xfrm>
          <a:prstGeom prst="rect">
            <a:avLst/>
          </a:prstGeom>
        </p:spPr>
      </p:pic>
      <p:pic>
        <p:nvPicPr>
          <p:cNvPr id="51" name="图片 50">
            <a:extLst>
              <a:ext uri="{FF2B5EF4-FFF2-40B4-BE49-F238E27FC236}">
                <a16:creationId xmlns:a16="http://schemas.microsoft.com/office/drawing/2014/main" xmlns="" id="{8C182855-0BD2-4156-8CDC-3C7A0D03C6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5407" y="3512073"/>
            <a:ext cx="5895343" cy="3345466"/>
          </a:xfrm>
          <a:prstGeom prst="rect">
            <a:avLst/>
          </a:pr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4A20318C-A3B9-47A4-820A-F1338B2FE9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4438" y="12962"/>
            <a:ext cx="5907536" cy="3487214"/>
          </a:xfrm>
          <a:prstGeom prst="rect">
            <a:avLst/>
          </a:prstGeom>
        </p:spPr>
      </p:pic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105310C3-4A0C-435E-B7D3-8924DD4A8B94}"/>
              </a:ext>
            </a:extLst>
          </p:cNvPr>
          <p:cNvSpPr/>
          <p:nvPr/>
        </p:nvSpPr>
        <p:spPr>
          <a:xfrm>
            <a:off x="257175" y="222250"/>
            <a:ext cx="11677650" cy="641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幼圆" panose="02010509060101010101" pitchFamily="49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BF45ED70-1B3D-4BD8-9E4D-7347AD0607CC}"/>
              </a:ext>
            </a:extLst>
          </p:cNvPr>
          <p:cNvSpPr txBox="1"/>
          <p:nvPr/>
        </p:nvSpPr>
        <p:spPr>
          <a:xfrm>
            <a:off x="2575091" y="2130921"/>
            <a:ext cx="2692172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60000"/>
              </a:lnSpc>
            </a:pPr>
            <a:r>
              <a:rPr lang="zh-CN" altLang="en-US" sz="4800" dirty="0">
                <a:solidFill>
                  <a:srgbClr val="55B577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目录</a:t>
            </a:r>
            <a:endParaRPr lang="en-US" altLang="zh-CN" sz="4800" dirty="0">
              <a:solidFill>
                <a:srgbClr val="55B577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60000"/>
              </a:lnSpc>
            </a:pPr>
            <a:r>
              <a:rPr lang="en-US" altLang="zh-CN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contents</a:t>
            </a:r>
            <a:endParaRPr lang="zh-CN" altLang="en-US" sz="36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A5F72C3F-F717-4A59-9D7A-144536F246CF}"/>
              </a:ext>
            </a:extLst>
          </p:cNvPr>
          <p:cNvGrpSpPr/>
          <p:nvPr/>
        </p:nvGrpSpPr>
        <p:grpSpPr>
          <a:xfrm>
            <a:off x="6761354" y="1730811"/>
            <a:ext cx="4464052" cy="412810"/>
            <a:chOff x="5071353" y="2387167"/>
            <a:chExt cx="535025" cy="412810"/>
          </a:xfrm>
        </p:grpSpPr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768AD128-C4AD-47F0-AD99-8B0D5308AF8F}"/>
                </a:ext>
              </a:extLst>
            </p:cNvPr>
            <p:cNvSpPr txBox="1"/>
            <p:nvPr/>
          </p:nvSpPr>
          <p:spPr>
            <a:xfrm>
              <a:off x="5144713" y="2387167"/>
              <a:ext cx="46166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点击此处添加标题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26C5D089-D916-482F-A3C0-9AEFCEA3DD94}"/>
                </a:ext>
              </a:extLst>
            </p:cNvPr>
            <p:cNvSpPr txBox="1"/>
            <p:nvPr/>
          </p:nvSpPr>
          <p:spPr>
            <a:xfrm>
              <a:off x="5071353" y="2399867"/>
              <a:ext cx="73360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幼圆" panose="02010509060101010101" pitchFamily="49" charset="-122"/>
                </a:rPr>
                <a:t>01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a typeface="幼圆" panose="02010509060101010101" pitchFamily="49" charset="-122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EB9951BD-E2C7-4D9A-8D84-10A8EFBE1E75}"/>
              </a:ext>
            </a:extLst>
          </p:cNvPr>
          <p:cNvGrpSpPr/>
          <p:nvPr/>
        </p:nvGrpSpPr>
        <p:grpSpPr>
          <a:xfrm>
            <a:off x="6761354" y="2626152"/>
            <a:ext cx="4464052" cy="412810"/>
            <a:chOff x="5071353" y="2387167"/>
            <a:chExt cx="535025" cy="412810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E3469828-B5DF-4A4B-AFE6-BB64C592535D}"/>
                </a:ext>
              </a:extLst>
            </p:cNvPr>
            <p:cNvSpPr txBox="1"/>
            <p:nvPr/>
          </p:nvSpPr>
          <p:spPr>
            <a:xfrm>
              <a:off x="5144713" y="2387167"/>
              <a:ext cx="46166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点击此处添加标题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84CF271D-08C0-4A7D-ABCF-DE10AA368241}"/>
                </a:ext>
              </a:extLst>
            </p:cNvPr>
            <p:cNvSpPr txBox="1"/>
            <p:nvPr/>
          </p:nvSpPr>
          <p:spPr>
            <a:xfrm>
              <a:off x="5071353" y="2399867"/>
              <a:ext cx="73360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幼圆" panose="02010509060101010101" pitchFamily="49" charset="-122"/>
                </a:rPr>
                <a:t>02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a typeface="幼圆" panose="02010509060101010101" pitchFamily="49" charset="-122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DD97DE23-B295-4ED5-8235-440A67E75686}"/>
              </a:ext>
            </a:extLst>
          </p:cNvPr>
          <p:cNvGrpSpPr/>
          <p:nvPr/>
        </p:nvGrpSpPr>
        <p:grpSpPr>
          <a:xfrm>
            <a:off x="6761354" y="3641481"/>
            <a:ext cx="4464052" cy="412810"/>
            <a:chOff x="5071353" y="2387167"/>
            <a:chExt cx="535025" cy="412810"/>
          </a:xfrm>
        </p:grpSpPr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="" id="{31AD903C-1E96-4BF5-9781-360EB00F254E}"/>
                </a:ext>
              </a:extLst>
            </p:cNvPr>
            <p:cNvSpPr txBox="1"/>
            <p:nvPr/>
          </p:nvSpPr>
          <p:spPr>
            <a:xfrm>
              <a:off x="5144713" y="2387167"/>
              <a:ext cx="46166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点击此处添加标题</a:t>
              </a: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xmlns="" id="{6309B9A1-9E8E-46C4-9B51-EF33F8B5FA42}"/>
                </a:ext>
              </a:extLst>
            </p:cNvPr>
            <p:cNvSpPr txBox="1"/>
            <p:nvPr/>
          </p:nvSpPr>
          <p:spPr>
            <a:xfrm>
              <a:off x="5071353" y="2399867"/>
              <a:ext cx="73360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幼圆" panose="02010509060101010101" pitchFamily="49" charset="-122"/>
                </a:rPr>
                <a:t>03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a typeface="幼圆" panose="02010509060101010101" pitchFamily="49" charset="-122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EB5CCACD-B060-46C6-9C38-F87975CF3AD7}"/>
              </a:ext>
            </a:extLst>
          </p:cNvPr>
          <p:cNvGrpSpPr/>
          <p:nvPr/>
        </p:nvGrpSpPr>
        <p:grpSpPr>
          <a:xfrm>
            <a:off x="6761354" y="4743357"/>
            <a:ext cx="4464052" cy="412810"/>
            <a:chOff x="5071353" y="2387167"/>
            <a:chExt cx="535025" cy="412810"/>
          </a:xfrm>
        </p:grpSpPr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xmlns="" id="{83D05D08-4885-46FF-B713-6CFA7B546500}"/>
                </a:ext>
              </a:extLst>
            </p:cNvPr>
            <p:cNvSpPr txBox="1"/>
            <p:nvPr/>
          </p:nvSpPr>
          <p:spPr>
            <a:xfrm>
              <a:off x="5144713" y="2387167"/>
              <a:ext cx="46166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点击此处添加标题</a:t>
              </a: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xmlns="" id="{C21F863E-5A09-4F78-8BC2-DAE9929438AA}"/>
                </a:ext>
              </a:extLst>
            </p:cNvPr>
            <p:cNvSpPr txBox="1"/>
            <p:nvPr/>
          </p:nvSpPr>
          <p:spPr>
            <a:xfrm>
              <a:off x="5071353" y="2399867"/>
              <a:ext cx="73360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幼圆" panose="02010509060101010101" pitchFamily="49" charset="-122"/>
                </a:rPr>
                <a:t>04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a typeface="幼圆" panose="02010509060101010101" pitchFamily="49" charset="-122"/>
              </a:endParaRPr>
            </a:p>
          </p:txBody>
        </p:sp>
      </p:grpSp>
      <p:pic>
        <p:nvPicPr>
          <p:cNvPr id="47" name="图片 46">
            <a:extLst>
              <a:ext uri="{FF2B5EF4-FFF2-40B4-BE49-F238E27FC236}">
                <a16:creationId xmlns:a16="http://schemas.microsoft.com/office/drawing/2014/main" xmlns="" id="{A384B5EC-DD6E-40D7-A388-C160AF7FDC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38289" y="1510038"/>
            <a:ext cx="371888" cy="695004"/>
          </a:xfrm>
          <a:prstGeom prst="rect">
            <a:avLst/>
          </a:prstGeom>
        </p:spPr>
      </p:pic>
      <p:pic>
        <p:nvPicPr>
          <p:cNvPr id="48" name="图片 47">
            <a:extLst>
              <a:ext uri="{FF2B5EF4-FFF2-40B4-BE49-F238E27FC236}">
                <a16:creationId xmlns:a16="http://schemas.microsoft.com/office/drawing/2014/main" xmlns="" id="{5EC99228-9686-40DB-AA97-F07BB98989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2106" y="2505455"/>
            <a:ext cx="591363" cy="664522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:a16="http://schemas.microsoft.com/office/drawing/2014/main" xmlns="" id="{70797493-E2E6-4026-820B-A5D48ED0B7D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10090" y="3323367"/>
            <a:ext cx="609653" cy="762066"/>
          </a:xfrm>
          <a:prstGeom prst="rect">
            <a:avLst/>
          </a:prstGeom>
        </p:spPr>
      </p:pic>
      <p:pic>
        <p:nvPicPr>
          <p:cNvPr id="59" name="图片 58">
            <a:extLst>
              <a:ext uri="{FF2B5EF4-FFF2-40B4-BE49-F238E27FC236}">
                <a16:creationId xmlns:a16="http://schemas.microsoft.com/office/drawing/2014/main" xmlns="" id="{4E76AE86-1C2B-4E1E-9A6B-A825F654BE6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6757974" flipH="1">
            <a:off x="1206108" y="1374171"/>
            <a:ext cx="2505673" cy="2840982"/>
          </a:xfrm>
          <a:prstGeom prst="rect">
            <a:avLst/>
          </a:prstGeom>
        </p:spPr>
      </p:pic>
      <p:pic>
        <p:nvPicPr>
          <p:cNvPr id="50" name="图片 49">
            <a:extLst>
              <a:ext uri="{FF2B5EF4-FFF2-40B4-BE49-F238E27FC236}">
                <a16:creationId xmlns:a16="http://schemas.microsoft.com/office/drawing/2014/main" xmlns="" id="{75C45E6A-D248-4C91-AB87-456E9AE533E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97028" y="4389902"/>
            <a:ext cx="554784" cy="95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003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5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4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5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45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950"/>
                            </p:stCondLst>
                            <p:childTnLst>
                              <p:par>
                                <p:cTn id="3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450"/>
                            </p:stCondLst>
                            <p:childTnLst>
                              <p:par>
                                <p:cTn id="4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950"/>
                            </p:stCondLst>
                            <p:childTnLst>
                              <p:par>
                                <p:cTn id="4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450"/>
                            </p:stCondLst>
                            <p:childTnLst>
                              <p:par>
                                <p:cTn id="5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C52FEC29-A6C8-4472-A6AF-77AFB4CA077C}"/>
              </a:ext>
            </a:extLst>
          </p:cNvPr>
          <p:cNvSpPr txBox="1"/>
          <p:nvPr/>
        </p:nvSpPr>
        <p:spPr>
          <a:xfrm>
            <a:off x="1224752" y="2432706"/>
            <a:ext cx="269280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幼圆" panose="02010509060101010101" pitchFamily="49" charset="-122"/>
              </a:rPr>
              <a:t>PART</a:t>
            </a:r>
          </a:p>
          <a:p>
            <a:pPr algn="ctr"/>
            <a:r>
              <a:rPr lang="en-US" altLang="zh-CN" sz="9600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幼圆" panose="02010509060101010101" pitchFamily="49" charset="-122"/>
              </a:rPr>
              <a:t>04</a:t>
            </a:r>
            <a:endParaRPr lang="zh-CN" altLang="en-US" sz="9600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  <a:ea typeface="幼圆" panose="02010509060101010101" pitchFamily="49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5629E12C-2BED-4C0A-919D-D498DD58DAA7}"/>
              </a:ext>
            </a:extLst>
          </p:cNvPr>
          <p:cNvSpPr txBox="1"/>
          <p:nvPr/>
        </p:nvSpPr>
        <p:spPr>
          <a:xfrm>
            <a:off x="6982542" y="2894621"/>
            <a:ext cx="4708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55B577"/>
                </a:solidFill>
                <a:latin typeface="迷你简细倩" panose="03000509000000000000" pitchFamily="65" charset="-122"/>
                <a:ea typeface="迷你简细倩" panose="03000509000000000000" pitchFamily="65" charset="-122"/>
              </a:rPr>
              <a:t>点击此处添加标题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9E6D0E92-F141-4820-8A25-BF4BB22BC5B4}"/>
              </a:ext>
            </a:extLst>
          </p:cNvPr>
          <p:cNvSpPr txBox="1"/>
          <p:nvPr/>
        </p:nvSpPr>
        <p:spPr>
          <a:xfrm>
            <a:off x="6732852" y="3540952"/>
            <a:ext cx="21976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ea typeface="幼圆" panose="02010509060101010101" pitchFamily="49" charset="-122"/>
              </a:rPr>
              <a:t>点击添加文本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ea typeface="幼圆" panose="02010509060101010101" pitchFamily="49" charset="-122"/>
              </a:rPr>
              <a:t>点击添加文本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xmlns="" id="{1137477E-248D-4B9D-8D2B-74EBF902D490}"/>
              </a:ext>
            </a:extLst>
          </p:cNvPr>
          <p:cNvCxnSpPr/>
          <p:nvPr/>
        </p:nvCxnSpPr>
        <p:spPr>
          <a:xfrm>
            <a:off x="6736809" y="3501045"/>
            <a:ext cx="4457700" cy="0"/>
          </a:xfrm>
          <a:prstGeom prst="line">
            <a:avLst/>
          </a:prstGeom>
          <a:ln>
            <a:solidFill>
              <a:srgbClr val="55B5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738A181C-610E-40B9-B963-E3D0F29C983F}"/>
              </a:ext>
            </a:extLst>
          </p:cNvPr>
          <p:cNvSpPr txBox="1"/>
          <p:nvPr/>
        </p:nvSpPr>
        <p:spPr>
          <a:xfrm>
            <a:off x="8966923" y="3508052"/>
            <a:ext cx="20249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ea typeface="幼圆" panose="02010509060101010101" pitchFamily="49" charset="-122"/>
              </a:rPr>
              <a:t>点击添加文本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ea typeface="幼圆" panose="02010509060101010101" pitchFamily="49" charset="-122"/>
              </a:rPr>
              <a:t>点击添加文本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4AF0D330-6280-4F23-A290-8286010B9C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65" y="474"/>
            <a:ext cx="4688230" cy="279221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9EA6AED-ED18-4C40-8E47-A0AB0F0819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2330" y="1072433"/>
            <a:ext cx="3017782" cy="303607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3B9F4F9-0A09-4A0B-BFEA-CE3006A911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470093" y="2450951"/>
            <a:ext cx="3273836" cy="312142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3CB7FE4-D4A2-42C8-8276-8A55AB32AE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939" y="5265407"/>
            <a:ext cx="4304149" cy="159119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1ADA2BD-B911-4487-A843-B66DAB95792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28164" y="3327151"/>
            <a:ext cx="3078747" cy="273734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BC946C3-1B68-464B-87CE-1D3F0A906CC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78707" y="4351711"/>
            <a:ext cx="1719221" cy="186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7462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5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5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 tmFilter="0,0; .5, 1; 1, 1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50" tmFilter="0,0; .5, 1; 1, 1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625"/>
                            </p:stCondLst>
                            <p:childTnLst>
                              <p:par>
                                <p:cTn id="5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50" tmFilter="0,0; .5, 1; 1, 1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50" tmFilter="0,0; .5, 1; 1, 1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 uiExpand="1" build="p"/>
      <p:bldP spid="39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68E0E09F-7C82-45B0-8FCB-DD8CA234C9A8}"/>
              </a:ext>
            </a:extLst>
          </p:cNvPr>
          <p:cNvSpPr/>
          <p:nvPr/>
        </p:nvSpPr>
        <p:spPr>
          <a:xfrm>
            <a:off x="4099300" y="736582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Please click here to add the required titles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D60D228E-AB9F-40E0-8076-635986E7713D}"/>
              </a:ext>
            </a:extLst>
          </p:cNvPr>
          <p:cNvSpPr txBox="1"/>
          <p:nvPr/>
        </p:nvSpPr>
        <p:spPr>
          <a:xfrm>
            <a:off x="4348680" y="311149"/>
            <a:ext cx="3494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5B577"/>
                </a:solidFill>
                <a:latin typeface="迷你简细倩" panose="03000509000000000000" pitchFamily="65" charset="-122"/>
                <a:ea typeface="迷你简细倩" panose="03000509000000000000" pitchFamily="65" charset="-122"/>
              </a:rPr>
              <a:t>点击此处添加标题</a:t>
            </a:r>
            <a:endParaRPr lang="zh-CN" altLang="en-US" sz="1400" dirty="0">
              <a:solidFill>
                <a:srgbClr val="55B577"/>
              </a:solidFill>
              <a:latin typeface="迷你简细倩" panose="03000509000000000000" pitchFamily="65" charset="-122"/>
              <a:ea typeface="迷你简细倩" panose="03000509000000000000" pitchFamily="65" charset="-122"/>
            </a:endParaRPr>
          </a:p>
        </p:txBody>
      </p:sp>
      <p:grpSp>
        <p:nvGrpSpPr>
          <p:cNvPr id="22" name="PA_组合 41">
            <a:extLst>
              <a:ext uri="{FF2B5EF4-FFF2-40B4-BE49-F238E27FC236}">
                <a16:creationId xmlns:a16="http://schemas.microsoft.com/office/drawing/2014/main" xmlns="" id="{57045259-901A-4538-9431-602EB9992BD0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740732" y="2053337"/>
            <a:ext cx="1918257" cy="1864599"/>
            <a:chOff x="7882522" y="1229038"/>
            <a:chExt cx="1326473" cy="1289367"/>
          </a:xfrm>
        </p:grpSpPr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xmlns="" id="{3825310F-8857-4F5B-98FE-8834AFF8E4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507220" y="1229038"/>
              <a:ext cx="402238" cy="695003"/>
            </a:xfrm>
            <a:prstGeom prst="rect">
              <a:avLst/>
            </a:prstGeom>
          </p:spPr>
        </p:pic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986E9C06-25CF-4BB1-96C5-BED6876101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7744825">
              <a:off x="8150900" y="1271486"/>
              <a:ext cx="439105" cy="695004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92102DFD-B305-4109-91D1-CFCFFF6330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3389928">
              <a:off x="8648316" y="1508437"/>
              <a:ext cx="426354" cy="695004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="" id="{77048F1D-E5D8-4DCF-B75B-0C331EFCD6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6734859">
              <a:off x="8558100" y="1771144"/>
              <a:ext cx="426354" cy="695004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xmlns="" id="{317BC552-674A-476C-BB8C-0C35CB517A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3374121" flipH="1">
              <a:off x="8229970" y="1823401"/>
              <a:ext cx="371888" cy="695004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="" id="{7EA905FB-BB02-456B-B9C6-454E0B02FD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7297874" flipH="1">
              <a:off x="8016847" y="1579883"/>
              <a:ext cx="426354" cy="695004"/>
            </a:xfrm>
            <a:prstGeom prst="rect">
              <a:avLst/>
            </a:prstGeom>
          </p:spPr>
        </p:pic>
      </p:grpSp>
      <p:sp>
        <p:nvSpPr>
          <p:cNvPr id="7" name="MH_Other_1"/>
          <p:cNvSpPr/>
          <p:nvPr>
            <p:custDataLst>
              <p:tags r:id="rId3"/>
            </p:custDataLst>
          </p:nvPr>
        </p:nvSpPr>
        <p:spPr>
          <a:xfrm>
            <a:off x="2078173" y="2420583"/>
            <a:ext cx="1256303" cy="1256303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ea typeface="幼圆" panose="02010509060101010101" pitchFamily="49" charset="-122"/>
            </a:endParaRPr>
          </a:p>
        </p:txBody>
      </p:sp>
      <p:sp>
        <p:nvSpPr>
          <p:cNvPr id="10" name="MH_Other_2"/>
          <p:cNvSpPr/>
          <p:nvPr>
            <p:custDataLst>
              <p:tags r:id="rId4"/>
            </p:custDataLst>
          </p:nvPr>
        </p:nvSpPr>
        <p:spPr>
          <a:xfrm>
            <a:off x="2078173" y="2420583"/>
            <a:ext cx="1256303" cy="1256303"/>
          </a:xfrm>
          <a:prstGeom prst="pie">
            <a:avLst>
              <a:gd name="adj1" fmla="val 4841131"/>
              <a:gd name="adj2" fmla="val 16200000"/>
            </a:avLst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ea typeface="幼圆" panose="02010509060101010101" pitchFamily="49" charset="-122"/>
            </a:endParaRPr>
          </a:p>
        </p:txBody>
      </p:sp>
      <p:sp>
        <p:nvSpPr>
          <p:cNvPr id="8" name="MH_Text_1"/>
          <p:cNvSpPr/>
          <p:nvPr>
            <p:custDataLst>
              <p:tags r:id="rId5"/>
            </p:custDataLst>
          </p:nvPr>
        </p:nvSpPr>
        <p:spPr>
          <a:xfrm>
            <a:off x="2141476" y="2483886"/>
            <a:ext cx="1129698" cy="1129698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dirty="0">
                <a:solidFill>
                  <a:schemeClr val="accent1"/>
                </a:solidFill>
                <a:ea typeface="幼圆" panose="02010509060101010101" pitchFamily="49" charset="-122"/>
              </a:rPr>
              <a:t>55 </a:t>
            </a:r>
            <a:r>
              <a:rPr lang="en-US" altLang="zh-CN" dirty="0">
                <a:solidFill>
                  <a:schemeClr val="accent1"/>
                </a:solidFill>
                <a:ea typeface="幼圆" panose="02010509060101010101" pitchFamily="49" charset="-122"/>
              </a:rPr>
              <a:t>%</a:t>
            </a:r>
            <a:endParaRPr lang="zh-CN" altLang="en-US" dirty="0">
              <a:solidFill>
                <a:schemeClr val="accent1"/>
              </a:solidFill>
              <a:ea typeface="幼圆" panose="02010509060101010101" pitchFamily="49" charset="-122"/>
            </a:endParaRPr>
          </a:p>
        </p:txBody>
      </p:sp>
      <p:sp>
        <p:nvSpPr>
          <p:cNvPr id="18" name="MH_SubTitle_1"/>
          <p:cNvSpPr txBox="1"/>
          <p:nvPr>
            <p:custDataLst>
              <p:tags r:id="rId6"/>
            </p:custDataLst>
          </p:nvPr>
        </p:nvSpPr>
        <p:spPr>
          <a:xfrm>
            <a:off x="1970602" y="3917933"/>
            <a:ext cx="1458526" cy="6797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ctr"/>
            <a:r>
              <a:rPr lang="zh-CN" altLang="en-US" sz="1400" dirty="0">
                <a:solidFill>
                  <a:schemeClr val="accent1"/>
                </a:solidFill>
                <a:ea typeface="幼圆" panose="02010509060101010101" pitchFamily="49" charset="-122"/>
              </a:rPr>
              <a:t>点击此处添加文字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DB0B8323-102F-4704-AFEC-7F9BB4C8CA3C}"/>
              </a:ext>
            </a:extLst>
          </p:cNvPr>
          <p:cNvSpPr/>
          <p:nvPr/>
        </p:nvSpPr>
        <p:spPr>
          <a:xfrm>
            <a:off x="1728805" y="4578627"/>
            <a:ext cx="2016860" cy="89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47" name="PA_直接连接符 46">
            <a:extLst>
              <a:ext uri="{FF2B5EF4-FFF2-40B4-BE49-F238E27FC236}">
                <a16:creationId xmlns:a16="http://schemas.microsoft.com/office/drawing/2014/main" xmlns="" id="{5469D519-3789-4A42-B441-C22DD9712E00}"/>
              </a:ext>
            </a:extLst>
          </p:cNvPr>
          <p:cNvCxnSpPr/>
          <p:nvPr>
            <p:custDataLst>
              <p:tags r:id="rId7"/>
            </p:custDataLst>
          </p:nvPr>
        </p:nvCxnSpPr>
        <p:spPr>
          <a:xfrm>
            <a:off x="1855778" y="4477649"/>
            <a:ext cx="16372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PA_组合 41">
            <a:extLst>
              <a:ext uri="{FF2B5EF4-FFF2-40B4-BE49-F238E27FC236}">
                <a16:creationId xmlns:a16="http://schemas.microsoft.com/office/drawing/2014/main" xmlns="" id="{89A89565-E4A9-4DF3-87EB-1780C6E85962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4980486" y="2130064"/>
            <a:ext cx="1882751" cy="1830085"/>
            <a:chOff x="7882522" y="1229039"/>
            <a:chExt cx="1326471" cy="1289366"/>
          </a:xfrm>
        </p:grpSpPr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xmlns="" id="{275DA1C7-7EA3-4DD1-9C5B-BF2A3E556B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507216" y="1229039"/>
              <a:ext cx="402238" cy="695004"/>
            </a:xfrm>
            <a:prstGeom prst="rect">
              <a:avLst/>
            </a:prstGeom>
          </p:spPr>
        </p:pic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067D083B-484B-48B7-8CBA-992B944762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7744825">
              <a:off x="8150896" y="1271487"/>
              <a:ext cx="439105" cy="695004"/>
            </a:xfrm>
            <a:prstGeom prst="rect">
              <a:avLst/>
            </a:prstGeom>
          </p:spPr>
        </p:pic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xmlns="" id="{68C1ECC3-6068-4ED1-A6C2-A50CB249EE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3389928">
              <a:off x="8648314" y="1508438"/>
              <a:ext cx="426354" cy="695004"/>
            </a:xfrm>
            <a:prstGeom prst="rect">
              <a:avLst/>
            </a:prstGeom>
          </p:spPr>
        </p:pic>
        <p:pic>
          <p:nvPicPr>
            <p:cNvPr id="36" name="图片 35">
              <a:extLst>
                <a:ext uri="{FF2B5EF4-FFF2-40B4-BE49-F238E27FC236}">
                  <a16:creationId xmlns:a16="http://schemas.microsoft.com/office/drawing/2014/main" xmlns="" id="{F2AF3160-82D6-4359-A9DC-82F32DB61F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6734859">
              <a:off x="8558097" y="1771145"/>
              <a:ext cx="426354" cy="695004"/>
            </a:xfrm>
            <a:prstGeom prst="rect">
              <a:avLst/>
            </a:prstGeom>
          </p:spPr>
        </p:pic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xmlns="" id="{298DDD3C-C835-4302-89D4-215B1F83A9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3374121" flipH="1">
              <a:off x="8229970" y="1823401"/>
              <a:ext cx="371888" cy="695004"/>
            </a:xfrm>
            <a:prstGeom prst="rect">
              <a:avLst/>
            </a:prstGeom>
          </p:spPr>
        </p:pic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xmlns="" id="{844F1F77-755D-4B65-B015-56228B1D7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7297874" flipH="1">
              <a:off x="8016847" y="1579883"/>
              <a:ext cx="426354" cy="695004"/>
            </a:xfrm>
            <a:prstGeom prst="rect">
              <a:avLst/>
            </a:prstGeom>
          </p:spPr>
        </p:pic>
      </p:grpSp>
      <p:sp>
        <p:nvSpPr>
          <p:cNvPr id="11" name="MH_Other_3"/>
          <p:cNvSpPr/>
          <p:nvPr>
            <p:custDataLst>
              <p:tags r:id="rId9"/>
            </p:custDataLst>
          </p:nvPr>
        </p:nvSpPr>
        <p:spPr>
          <a:xfrm>
            <a:off x="5320723" y="2475032"/>
            <a:ext cx="1233051" cy="1233051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ea typeface="幼圆" panose="02010509060101010101" pitchFamily="49" charset="-122"/>
            </a:endParaRPr>
          </a:p>
        </p:txBody>
      </p:sp>
      <p:sp>
        <p:nvSpPr>
          <p:cNvPr id="12" name="MH_Other_4"/>
          <p:cNvSpPr/>
          <p:nvPr>
            <p:custDataLst>
              <p:tags r:id="rId10"/>
            </p:custDataLst>
          </p:nvPr>
        </p:nvSpPr>
        <p:spPr>
          <a:xfrm>
            <a:off x="5320723" y="2475032"/>
            <a:ext cx="1233051" cy="1233051"/>
          </a:xfrm>
          <a:prstGeom prst="pie">
            <a:avLst>
              <a:gd name="adj1" fmla="val 7830198"/>
              <a:gd name="adj2" fmla="val 16200000"/>
            </a:avLst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ea typeface="幼圆" panose="02010509060101010101" pitchFamily="49" charset="-122"/>
            </a:endParaRPr>
          </a:p>
        </p:txBody>
      </p:sp>
      <p:sp>
        <p:nvSpPr>
          <p:cNvPr id="13" name="MH_Text_2"/>
          <p:cNvSpPr/>
          <p:nvPr>
            <p:custDataLst>
              <p:tags r:id="rId11"/>
            </p:custDataLst>
          </p:nvPr>
        </p:nvSpPr>
        <p:spPr>
          <a:xfrm>
            <a:off x="5382855" y="2537164"/>
            <a:ext cx="1108789" cy="1108789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400" dirty="0">
                <a:solidFill>
                  <a:schemeClr val="accent2"/>
                </a:solidFill>
                <a:ea typeface="幼圆" panose="02010509060101010101" pitchFamily="49" charset="-122"/>
              </a:rPr>
              <a:t>38 </a:t>
            </a:r>
            <a:r>
              <a:rPr lang="en-US" altLang="zh-CN" dirty="0">
                <a:solidFill>
                  <a:schemeClr val="accent2"/>
                </a:solidFill>
                <a:ea typeface="幼圆" panose="02010509060101010101" pitchFamily="49" charset="-122"/>
              </a:rPr>
              <a:t>%</a:t>
            </a:r>
            <a:endParaRPr lang="zh-CN" altLang="en-US" dirty="0">
              <a:solidFill>
                <a:schemeClr val="accent2"/>
              </a:solidFill>
              <a:ea typeface="幼圆" panose="02010509060101010101" pitchFamily="49" charset="-122"/>
            </a:endParaRPr>
          </a:p>
        </p:txBody>
      </p:sp>
      <p:sp>
        <p:nvSpPr>
          <p:cNvPr id="27" name="MH_SubTitle_2"/>
          <p:cNvSpPr txBox="1"/>
          <p:nvPr>
            <p:custDataLst>
              <p:tags r:id="rId12"/>
            </p:custDataLst>
          </p:nvPr>
        </p:nvSpPr>
        <p:spPr>
          <a:xfrm>
            <a:off x="5201777" y="3944668"/>
            <a:ext cx="1444896" cy="66713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ctr"/>
            <a:r>
              <a:rPr lang="zh-CN" altLang="en-US" sz="1400" dirty="0">
                <a:solidFill>
                  <a:schemeClr val="accent2"/>
                </a:solidFill>
                <a:ea typeface="幼圆" panose="02010509060101010101" pitchFamily="49" charset="-122"/>
              </a:rPr>
              <a:t>点击此处添加文字</a:t>
            </a: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4A944B2E-57E8-49E4-B44A-1A3A742CB59E}"/>
              </a:ext>
            </a:extLst>
          </p:cNvPr>
          <p:cNvSpPr/>
          <p:nvPr/>
        </p:nvSpPr>
        <p:spPr>
          <a:xfrm>
            <a:off x="4932257" y="4593134"/>
            <a:ext cx="1979531" cy="89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52" name="PA_直接连接符 46">
            <a:extLst>
              <a:ext uri="{FF2B5EF4-FFF2-40B4-BE49-F238E27FC236}">
                <a16:creationId xmlns:a16="http://schemas.microsoft.com/office/drawing/2014/main" xmlns="" id="{1CA77530-6A91-4BDD-932D-D691B317B8E7}"/>
              </a:ext>
            </a:extLst>
          </p:cNvPr>
          <p:cNvCxnSpPr/>
          <p:nvPr>
            <p:custDataLst>
              <p:tags r:id="rId13"/>
            </p:custDataLst>
          </p:nvPr>
        </p:nvCxnSpPr>
        <p:spPr>
          <a:xfrm>
            <a:off x="5098367" y="4494025"/>
            <a:ext cx="160693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PA_组合 41">
            <a:extLst>
              <a:ext uri="{FF2B5EF4-FFF2-40B4-BE49-F238E27FC236}">
                <a16:creationId xmlns:a16="http://schemas.microsoft.com/office/drawing/2014/main" xmlns="" id="{1B54EACF-FDE8-4783-96ED-5C061C190B75}"/>
              </a:ext>
            </a:extLst>
          </p:cNvPr>
          <p:cNvGrpSpPr/>
          <p:nvPr>
            <p:custDataLst>
              <p:tags r:id="rId14"/>
            </p:custDataLst>
          </p:nvPr>
        </p:nvGrpSpPr>
        <p:grpSpPr>
          <a:xfrm>
            <a:off x="8317147" y="2053338"/>
            <a:ext cx="1955544" cy="1900842"/>
            <a:chOff x="7882522" y="1229039"/>
            <a:chExt cx="1326471" cy="1289366"/>
          </a:xfrm>
        </p:grpSpPr>
        <p:pic>
          <p:nvPicPr>
            <p:cNvPr id="40" name="图片 39">
              <a:extLst>
                <a:ext uri="{FF2B5EF4-FFF2-40B4-BE49-F238E27FC236}">
                  <a16:creationId xmlns:a16="http://schemas.microsoft.com/office/drawing/2014/main" xmlns="" id="{AD46C9E8-6B18-4113-BB33-33755CA999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507216" y="1229039"/>
              <a:ext cx="402238" cy="695004"/>
            </a:xfrm>
            <a:prstGeom prst="rect">
              <a:avLst/>
            </a:prstGeom>
          </p:spPr>
        </p:pic>
        <p:pic>
          <p:nvPicPr>
            <p:cNvPr id="41" name="图片 40">
              <a:extLst>
                <a:ext uri="{FF2B5EF4-FFF2-40B4-BE49-F238E27FC236}">
                  <a16:creationId xmlns:a16="http://schemas.microsoft.com/office/drawing/2014/main" xmlns="" id="{E52615E4-FC43-487F-B12D-F1A5F455C0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7744825">
              <a:off x="8150896" y="1271487"/>
              <a:ext cx="439105" cy="695004"/>
            </a:xfrm>
            <a:prstGeom prst="rect">
              <a:avLst/>
            </a:prstGeom>
          </p:spPr>
        </p:pic>
        <p:pic>
          <p:nvPicPr>
            <p:cNvPr id="42" name="图片 41">
              <a:extLst>
                <a:ext uri="{FF2B5EF4-FFF2-40B4-BE49-F238E27FC236}">
                  <a16:creationId xmlns:a16="http://schemas.microsoft.com/office/drawing/2014/main" xmlns="" id="{613465DD-FC35-40A7-9F13-6C42D70458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3389928">
              <a:off x="8648314" y="1508438"/>
              <a:ext cx="426354" cy="695004"/>
            </a:xfrm>
            <a:prstGeom prst="rect">
              <a:avLst/>
            </a:prstGeom>
          </p:spPr>
        </p:pic>
        <p:pic>
          <p:nvPicPr>
            <p:cNvPr id="43" name="图片 42">
              <a:extLst>
                <a:ext uri="{FF2B5EF4-FFF2-40B4-BE49-F238E27FC236}">
                  <a16:creationId xmlns:a16="http://schemas.microsoft.com/office/drawing/2014/main" xmlns="" id="{7B80F8F4-F59A-407E-BE9E-BE29E7FB4A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6734859">
              <a:off x="8558097" y="1771145"/>
              <a:ext cx="426354" cy="695004"/>
            </a:xfrm>
            <a:prstGeom prst="rect">
              <a:avLst/>
            </a:prstGeom>
          </p:spPr>
        </p:pic>
        <p:pic>
          <p:nvPicPr>
            <p:cNvPr id="44" name="图片 43">
              <a:extLst>
                <a:ext uri="{FF2B5EF4-FFF2-40B4-BE49-F238E27FC236}">
                  <a16:creationId xmlns:a16="http://schemas.microsoft.com/office/drawing/2014/main" xmlns="" id="{CF530A16-8C44-4F9B-82A0-A42D5E4FA0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3374121" flipH="1">
              <a:off x="8229970" y="1823401"/>
              <a:ext cx="371888" cy="695004"/>
            </a:xfrm>
            <a:prstGeom prst="rect">
              <a:avLst/>
            </a:prstGeom>
          </p:spPr>
        </p:pic>
        <p:pic>
          <p:nvPicPr>
            <p:cNvPr id="45" name="图片 44">
              <a:extLst>
                <a:ext uri="{FF2B5EF4-FFF2-40B4-BE49-F238E27FC236}">
                  <a16:creationId xmlns:a16="http://schemas.microsoft.com/office/drawing/2014/main" xmlns="" id="{58A983E9-6869-4EDE-98D1-0639A72CBB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7297874" flipH="1">
              <a:off x="8016847" y="1579883"/>
              <a:ext cx="426354" cy="695004"/>
            </a:xfrm>
            <a:prstGeom prst="rect">
              <a:avLst/>
            </a:prstGeom>
          </p:spPr>
        </p:pic>
      </p:grpSp>
      <p:sp>
        <p:nvSpPr>
          <p:cNvPr id="14" name="MH_Other_5"/>
          <p:cNvSpPr/>
          <p:nvPr>
            <p:custDataLst>
              <p:tags r:id="rId15"/>
            </p:custDataLst>
          </p:nvPr>
        </p:nvSpPr>
        <p:spPr>
          <a:xfrm>
            <a:off x="8609780" y="2363397"/>
            <a:ext cx="1280724" cy="1280724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ea typeface="幼圆" panose="02010509060101010101" pitchFamily="49" charset="-122"/>
            </a:endParaRPr>
          </a:p>
        </p:txBody>
      </p:sp>
      <p:sp>
        <p:nvSpPr>
          <p:cNvPr id="15" name="MH_Other_6"/>
          <p:cNvSpPr/>
          <p:nvPr>
            <p:custDataLst>
              <p:tags r:id="rId16"/>
            </p:custDataLst>
          </p:nvPr>
        </p:nvSpPr>
        <p:spPr>
          <a:xfrm>
            <a:off x="8609780" y="2363398"/>
            <a:ext cx="1280724" cy="1280724"/>
          </a:xfrm>
          <a:prstGeom prst="pie">
            <a:avLst>
              <a:gd name="adj1" fmla="val 14326138"/>
              <a:gd name="adj2" fmla="val 16200000"/>
            </a:avLst>
          </a:prstGeom>
          <a:solidFill>
            <a:schemeClr val="accent3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ea typeface="幼圆" panose="02010509060101010101" pitchFamily="49" charset="-122"/>
            </a:endParaRPr>
          </a:p>
        </p:txBody>
      </p:sp>
      <p:sp>
        <p:nvSpPr>
          <p:cNvPr id="16" name="MH_Text_3"/>
          <p:cNvSpPr/>
          <p:nvPr>
            <p:custDataLst>
              <p:tags r:id="rId17"/>
            </p:custDataLst>
          </p:nvPr>
        </p:nvSpPr>
        <p:spPr>
          <a:xfrm>
            <a:off x="8674314" y="2427931"/>
            <a:ext cx="1151658" cy="1151658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400" dirty="0">
                <a:solidFill>
                  <a:schemeClr val="accent3"/>
                </a:solidFill>
                <a:ea typeface="幼圆" panose="02010509060101010101" pitchFamily="49" charset="-122"/>
              </a:rPr>
              <a:t>7 </a:t>
            </a:r>
            <a:r>
              <a:rPr lang="en-US" altLang="zh-CN" dirty="0">
                <a:solidFill>
                  <a:schemeClr val="accent3"/>
                </a:solidFill>
                <a:ea typeface="幼圆" panose="02010509060101010101" pitchFamily="49" charset="-122"/>
              </a:rPr>
              <a:t>%</a:t>
            </a:r>
            <a:endParaRPr lang="zh-CN" altLang="en-US" dirty="0">
              <a:solidFill>
                <a:schemeClr val="accent3"/>
              </a:solidFill>
              <a:ea typeface="幼圆" panose="02010509060101010101" pitchFamily="49" charset="-122"/>
            </a:endParaRPr>
          </a:p>
        </p:txBody>
      </p:sp>
      <p:sp>
        <p:nvSpPr>
          <p:cNvPr id="28" name="MH_SubTitle_3"/>
          <p:cNvSpPr txBox="1"/>
          <p:nvPr>
            <p:custDataLst>
              <p:tags r:id="rId18"/>
            </p:custDataLst>
          </p:nvPr>
        </p:nvSpPr>
        <p:spPr>
          <a:xfrm>
            <a:off x="8537409" y="3889855"/>
            <a:ext cx="1515022" cy="69292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ctr"/>
            <a:r>
              <a:rPr lang="zh-CN" altLang="en-US" sz="1400" dirty="0">
                <a:solidFill>
                  <a:schemeClr val="accent3"/>
                </a:solidFill>
                <a:ea typeface="幼圆" panose="02010509060101010101" pitchFamily="49" charset="-122"/>
              </a:rPr>
              <a:t>点击此处添加文字</a:t>
            </a: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xmlns="" id="{0CBB4ACB-78DB-43C5-931E-C3D51D99D403}"/>
              </a:ext>
            </a:extLst>
          </p:cNvPr>
          <p:cNvSpPr/>
          <p:nvPr/>
        </p:nvSpPr>
        <p:spPr>
          <a:xfrm>
            <a:off x="8244381" y="4563394"/>
            <a:ext cx="2056066" cy="89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53" name="PA_直接连接符 46">
            <a:extLst>
              <a:ext uri="{FF2B5EF4-FFF2-40B4-BE49-F238E27FC236}">
                <a16:creationId xmlns:a16="http://schemas.microsoft.com/office/drawing/2014/main" xmlns="" id="{1D9DB274-D1ED-4387-862B-3EB395314E30}"/>
              </a:ext>
            </a:extLst>
          </p:cNvPr>
          <p:cNvCxnSpPr/>
          <p:nvPr>
            <p:custDataLst>
              <p:tags r:id="rId19"/>
            </p:custDataLst>
          </p:nvPr>
        </p:nvCxnSpPr>
        <p:spPr>
          <a:xfrm>
            <a:off x="8460390" y="4460449"/>
            <a:ext cx="1669059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03793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778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5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7" grpId="0" animBg="1"/>
      <p:bldP spid="10" grpId="0" animBg="1"/>
      <p:bldP spid="8" grpId="0" animBg="1"/>
      <p:bldP spid="18" grpId="0"/>
      <p:bldP spid="46" grpId="0"/>
      <p:bldP spid="11" grpId="0" animBg="1"/>
      <p:bldP spid="12" grpId="0" animBg="1"/>
      <p:bldP spid="13" grpId="0" animBg="1"/>
      <p:bldP spid="27" grpId="0"/>
      <p:bldP spid="48" grpId="0"/>
      <p:bldP spid="14" grpId="0" animBg="1"/>
      <p:bldP spid="15" grpId="0" animBg="1"/>
      <p:bldP spid="16" grpId="0" animBg="1"/>
      <p:bldP spid="28" grpId="0"/>
      <p:bldP spid="4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MH_Other_1">
            <a:extLst>
              <a:ext uri="{FF2B5EF4-FFF2-40B4-BE49-F238E27FC236}">
                <a16:creationId xmlns:a16="http://schemas.microsoft.com/office/drawing/2014/main" xmlns="" id="{674AA562-DE87-4D35-B0BC-7F230B266ADD}"/>
              </a:ext>
            </a:extLst>
          </p:cNvPr>
          <p:cNvCxnSpPr/>
          <p:nvPr>
            <p:custDataLst>
              <p:tags r:id="rId2"/>
            </p:custDataLst>
          </p:nvPr>
        </p:nvCxnSpPr>
        <p:spPr>
          <a:xfrm>
            <a:off x="6487927" y="3228696"/>
            <a:ext cx="431958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MH_Other_2">
            <a:extLst>
              <a:ext uri="{FF2B5EF4-FFF2-40B4-BE49-F238E27FC236}">
                <a16:creationId xmlns:a16="http://schemas.microsoft.com/office/drawing/2014/main" xmlns="" id="{91EC9A7B-61A8-47BC-A419-A55CE6EA0E4C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>
            <a:off x="6487927" y="3854171"/>
            <a:ext cx="431958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MH_Other_3">
            <a:extLst>
              <a:ext uri="{FF2B5EF4-FFF2-40B4-BE49-F238E27FC236}">
                <a16:creationId xmlns:a16="http://schemas.microsoft.com/office/drawing/2014/main" xmlns="" id="{37673E01-BE70-47B5-BF5C-B64B7F0AA49C}"/>
              </a:ext>
            </a:extLst>
          </p:cNvPr>
          <p:cNvCxnSpPr/>
          <p:nvPr>
            <p:custDataLst>
              <p:tags r:id="rId4"/>
            </p:custDataLst>
          </p:nvPr>
        </p:nvCxnSpPr>
        <p:spPr>
          <a:xfrm>
            <a:off x="6487927" y="4479646"/>
            <a:ext cx="431958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MH_Other_4">
            <a:extLst>
              <a:ext uri="{FF2B5EF4-FFF2-40B4-BE49-F238E27FC236}">
                <a16:creationId xmlns:a16="http://schemas.microsoft.com/office/drawing/2014/main" xmlns="" id="{A1BEB34D-704F-4F10-A048-7DEF71A5F1FB}"/>
              </a:ext>
            </a:extLst>
          </p:cNvPr>
          <p:cNvCxnSpPr/>
          <p:nvPr>
            <p:custDataLst>
              <p:tags r:id="rId5"/>
            </p:custDataLst>
          </p:nvPr>
        </p:nvCxnSpPr>
        <p:spPr>
          <a:xfrm>
            <a:off x="6487927" y="5105121"/>
            <a:ext cx="431958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MH_Other_5">
            <a:extLst>
              <a:ext uri="{FF2B5EF4-FFF2-40B4-BE49-F238E27FC236}">
                <a16:creationId xmlns:a16="http://schemas.microsoft.com/office/drawing/2014/main" xmlns="" id="{CEEAA49F-21B2-43A9-ADD6-1361F25DA1C3}"/>
              </a:ext>
            </a:extLst>
          </p:cNvPr>
          <p:cNvCxnSpPr/>
          <p:nvPr>
            <p:custDataLst>
              <p:tags r:id="rId6"/>
            </p:custDataLst>
          </p:nvPr>
        </p:nvCxnSpPr>
        <p:spPr>
          <a:xfrm>
            <a:off x="6487927" y="5730596"/>
            <a:ext cx="431958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MH_Text_1">
            <a:extLst>
              <a:ext uri="{FF2B5EF4-FFF2-40B4-BE49-F238E27FC236}">
                <a16:creationId xmlns:a16="http://schemas.microsoft.com/office/drawing/2014/main" xmlns="" id="{4096D4E8-4916-4AF4-92FA-2937AC1D6C3B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6857813" y="2609572"/>
            <a:ext cx="647700" cy="1887537"/>
          </a:xfrm>
          <a:custGeom>
            <a:avLst/>
            <a:gdLst>
              <a:gd name="connsiteX0" fmla="*/ 0 w 720080"/>
              <a:gd name="connsiteY0" fmla="*/ 0 h 2304256"/>
              <a:gd name="connsiteX1" fmla="*/ 720080 w 720080"/>
              <a:gd name="connsiteY1" fmla="*/ 0 h 2304256"/>
              <a:gd name="connsiteX2" fmla="*/ 720080 w 720080"/>
              <a:gd name="connsiteY2" fmla="*/ 2184240 h 2304256"/>
              <a:gd name="connsiteX3" fmla="*/ 600064 w 720080"/>
              <a:gd name="connsiteY3" fmla="*/ 2304256 h 2304256"/>
              <a:gd name="connsiteX4" fmla="*/ 120016 w 720080"/>
              <a:gd name="connsiteY4" fmla="*/ 2304256 h 2304256"/>
              <a:gd name="connsiteX5" fmla="*/ 0 w 720080"/>
              <a:gd name="connsiteY5" fmla="*/ 2184240 h 2304256"/>
              <a:gd name="connsiteX6" fmla="*/ 0 w 720080"/>
              <a:gd name="connsiteY6" fmla="*/ 0 h 2304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080" h="2304256">
                <a:moveTo>
                  <a:pt x="0" y="0"/>
                </a:moveTo>
                <a:lnTo>
                  <a:pt x="720080" y="0"/>
                </a:lnTo>
                <a:lnTo>
                  <a:pt x="720080" y="2184240"/>
                </a:lnTo>
                <a:cubicBezTo>
                  <a:pt x="720080" y="2250523"/>
                  <a:pt x="666347" y="2304256"/>
                  <a:pt x="600064" y="2304256"/>
                </a:cubicBezTo>
                <a:lnTo>
                  <a:pt x="120016" y="2304256"/>
                </a:lnTo>
                <a:cubicBezTo>
                  <a:pt x="53733" y="2304256"/>
                  <a:pt x="0" y="2250523"/>
                  <a:pt x="0" y="218424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44000" anchor="b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FFFF"/>
                </a:solidFill>
                <a:ea typeface="幼圆" panose="02010509060101010101" pitchFamily="49" charset="-122"/>
                <a:cs typeface="Verdana" panose="020B0604030504040204" pitchFamily="34" charset="0"/>
              </a:rPr>
              <a:t>60</a:t>
            </a:r>
            <a:r>
              <a:rPr lang="en-US" altLang="zh-CN" sz="1400" b="1" dirty="0">
                <a:solidFill>
                  <a:srgbClr val="FFFFFF"/>
                </a:solidFill>
                <a:ea typeface="幼圆" panose="02010509060101010101" pitchFamily="49" charset="-122"/>
                <a:cs typeface="Verdana" panose="020B0604030504040204" pitchFamily="34" charset="0"/>
              </a:rPr>
              <a:t>%</a:t>
            </a:r>
            <a:endParaRPr lang="zh-CN" altLang="en-US" sz="2000" b="1" dirty="0">
              <a:solidFill>
                <a:srgbClr val="FFFFFF"/>
              </a:solidFill>
              <a:ea typeface="幼圆" panose="02010509060101010101" pitchFamily="49" charset="-122"/>
              <a:cs typeface="Verdana" panose="020B0604030504040204" pitchFamily="34" charset="0"/>
            </a:endParaRPr>
          </a:p>
        </p:txBody>
      </p:sp>
      <p:sp>
        <p:nvSpPr>
          <p:cNvPr id="28" name="MH_Text_2">
            <a:extLst>
              <a:ext uri="{FF2B5EF4-FFF2-40B4-BE49-F238E27FC236}">
                <a16:creationId xmlns:a16="http://schemas.microsoft.com/office/drawing/2014/main" xmlns="" id="{1525B63C-9D52-4A34-96C4-7FD762779A49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7865876" y="2609572"/>
            <a:ext cx="647700" cy="2693987"/>
          </a:xfrm>
          <a:custGeom>
            <a:avLst/>
            <a:gdLst>
              <a:gd name="connsiteX0" fmla="*/ 0 w 720080"/>
              <a:gd name="connsiteY0" fmla="*/ 0 h 2304256"/>
              <a:gd name="connsiteX1" fmla="*/ 720080 w 720080"/>
              <a:gd name="connsiteY1" fmla="*/ 0 h 2304256"/>
              <a:gd name="connsiteX2" fmla="*/ 720080 w 720080"/>
              <a:gd name="connsiteY2" fmla="*/ 2184240 h 2304256"/>
              <a:gd name="connsiteX3" fmla="*/ 600064 w 720080"/>
              <a:gd name="connsiteY3" fmla="*/ 2304256 h 2304256"/>
              <a:gd name="connsiteX4" fmla="*/ 120016 w 720080"/>
              <a:gd name="connsiteY4" fmla="*/ 2304256 h 2304256"/>
              <a:gd name="connsiteX5" fmla="*/ 0 w 720080"/>
              <a:gd name="connsiteY5" fmla="*/ 2184240 h 2304256"/>
              <a:gd name="connsiteX6" fmla="*/ 0 w 720080"/>
              <a:gd name="connsiteY6" fmla="*/ 0 h 2304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080" h="2304256">
                <a:moveTo>
                  <a:pt x="0" y="0"/>
                </a:moveTo>
                <a:lnTo>
                  <a:pt x="720080" y="0"/>
                </a:lnTo>
                <a:lnTo>
                  <a:pt x="720080" y="2184240"/>
                </a:lnTo>
                <a:cubicBezTo>
                  <a:pt x="720080" y="2250523"/>
                  <a:pt x="666347" y="2304256"/>
                  <a:pt x="600064" y="2304256"/>
                </a:cubicBezTo>
                <a:lnTo>
                  <a:pt x="120016" y="2304256"/>
                </a:lnTo>
                <a:cubicBezTo>
                  <a:pt x="53733" y="2304256"/>
                  <a:pt x="0" y="2250523"/>
                  <a:pt x="0" y="218424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44000" anchor="b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FFFF"/>
                </a:solidFill>
                <a:ea typeface="幼圆" panose="02010509060101010101" pitchFamily="49" charset="-122"/>
                <a:cs typeface="Verdana" panose="020B0604030504040204" pitchFamily="34" charset="0"/>
              </a:rPr>
              <a:t>85</a:t>
            </a:r>
            <a:r>
              <a:rPr lang="en-US" altLang="zh-CN" sz="1400" b="1" dirty="0">
                <a:solidFill>
                  <a:srgbClr val="FFFFFF"/>
                </a:solidFill>
                <a:ea typeface="幼圆" panose="02010509060101010101" pitchFamily="49" charset="-122"/>
                <a:cs typeface="Verdana" panose="020B0604030504040204" pitchFamily="34" charset="0"/>
              </a:rPr>
              <a:t>%</a:t>
            </a:r>
            <a:endParaRPr lang="zh-CN" altLang="en-US" sz="2000" b="1" dirty="0">
              <a:solidFill>
                <a:srgbClr val="FFFFFF"/>
              </a:solidFill>
              <a:ea typeface="幼圆" panose="02010509060101010101" pitchFamily="49" charset="-122"/>
              <a:cs typeface="Verdana" panose="020B0604030504040204" pitchFamily="34" charset="0"/>
            </a:endParaRPr>
          </a:p>
        </p:txBody>
      </p:sp>
      <p:sp>
        <p:nvSpPr>
          <p:cNvPr id="29" name="MH_Text_3">
            <a:extLst>
              <a:ext uri="{FF2B5EF4-FFF2-40B4-BE49-F238E27FC236}">
                <a16:creationId xmlns:a16="http://schemas.microsoft.com/office/drawing/2014/main" xmlns="" id="{D028DA55-143A-4F78-B263-73BB91F9ECD3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8873938" y="2609571"/>
            <a:ext cx="647700" cy="2297112"/>
          </a:xfrm>
          <a:custGeom>
            <a:avLst/>
            <a:gdLst>
              <a:gd name="connsiteX0" fmla="*/ 0 w 720080"/>
              <a:gd name="connsiteY0" fmla="*/ 0 h 2304256"/>
              <a:gd name="connsiteX1" fmla="*/ 720080 w 720080"/>
              <a:gd name="connsiteY1" fmla="*/ 0 h 2304256"/>
              <a:gd name="connsiteX2" fmla="*/ 720080 w 720080"/>
              <a:gd name="connsiteY2" fmla="*/ 2184240 h 2304256"/>
              <a:gd name="connsiteX3" fmla="*/ 600064 w 720080"/>
              <a:gd name="connsiteY3" fmla="*/ 2304256 h 2304256"/>
              <a:gd name="connsiteX4" fmla="*/ 120016 w 720080"/>
              <a:gd name="connsiteY4" fmla="*/ 2304256 h 2304256"/>
              <a:gd name="connsiteX5" fmla="*/ 0 w 720080"/>
              <a:gd name="connsiteY5" fmla="*/ 2184240 h 2304256"/>
              <a:gd name="connsiteX6" fmla="*/ 0 w 720080"/>
              <a:gd name="connsiteY6" fmla="*/ 0 h 2304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080" h="2304256">
                <a:moveTo>
                  <a:pt x="0" y="0"/>
                </a:moveTo>
                <a:lnTo>
                  <a:pt x="720080" y="0"/>
                </a:lnTo>
                <a:lnTo>
                  <a:pt x="720080" y="2184240"/>
                </a:lnTo>
                <a:cubicBezTo>
                  <a:pt x="720080" y="2250523"/>
                  <a:pt x="666347" y="2304256"/>
                  <a:pt x="600064" y="2304256"/>
                </a:cubicBezTo>
                <a:lnTo>
                  <a:pt x="120016" y="2304256"/>
                </a:lnTo>
                <a:cubicBezTo>
                  <a:pt x="53733" y="2304256"/>
                  <a:pt x="0" y="2250523"/>
                  <a:pt x="0" y="218424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44000" anchor="b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FFFF"/>
                </a:solidFill>
                <a:ea typeface="幼圆" panose="02010509060101010101" pitchFamily="49" charset="-122"/>
                <a:cs typeface="Verdana" panose="020B0604030504040204" pitchFamily="34" charset="0"/>
              </a:rPr>
              <a:t>71</a:t>
            </a:r>
            <a:r>
              <a:rPr lang="en-US" altLang="zh-CN" sz="1400" b="1" dirty="0">
                <a:solidFill>
                  <a:srgbClr val="FFFFFF"/>
                </a:solidFill>
                <a:ea typeface="幼圆" panose="02010509060101010101" pitchFamily="49" charset="-122"/>
                <a:cs typeface="Verdana" panose="020B0604030504040204" pitchFamily="34" charset="0"/>
              </a:rPr>
              <a:t>%</a:t>
            </a:r>
            <a:endParaRPr lang="zh-CN" altLang="en-US" sz="2000" b="1" dirty="0">
              <a:solidFill>
                <a:srgbClr val="FFFFFF"/>
              </a:solidFill>
              <a:ea typeface="幼圆" panose="02010509060101010101" pitchFamily="49" charset="-122"/>
              <a:cs typeface="Verdana" panose="020B0604030504040204" pitchFamily="34" charset="0"/>
            </a:endParaRPr>
          </a:p>
        </p:txBody>
      </p:sp>
      <p:sp>
        <p:nvSpPr>
          <p:cNvPr id="30" name="MH_Text_4">
            <a:extLst>
              <a:ext uri="{FF2B5EF4-FFF2-40B4-BE49-F238E27FC236}">
                <a16:creationId xmlns:a16="http://schemas.microsoft.com/office/drawing/2014/main" xmlns="" id="{6D3DE37F-6589-4D93-8CEB-9144614CDC80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9882001" y="2609571"/>
            <a:ext cx="647700" cy="1574800"/>
          </a:xfrm>
          <a:custGeom>
            <a:avLst/>
            <a:gdLst>
              <a:gd name="connsiteX0" fmla="*/ 0 w 720080"/>
              <a:gd name="connsiteY0" fmla="*/ 0 h 2304256"/>
              <a:gd name="connsiteX1" fmla="*/ 720080 w 720080"/>
              <a:gd name="connsiteY1" fmla="*/ 0 h 2304256"/>
              <a:gd name="connsiteX2" fmla="*/ 720080 w 720080"/>
              <a:gd name="connsiteY2" fmla="*/ 2184240 h 2304256"/>
              <a:gd name="connsiteX3" fmla="*/ 600064 w 720080"/>
              <a:gd name="connsiteY3" fmla="*/ 2304256 h 2304256"/>
              <a:gd name="connsiteX4" fmla="*/ 120016 w 720080"/>
              <a:gd name="connsiteY4" fmla="*/ 2304256 h 2304256"/>
              <a:gd name="connsiteX5" fmla="*/ 0 w 720080"/>
              <a:gd name="connsiteY5" fmla="*/ 2184240 h 2304256"/>
              <a:gd name="connsiteX6" fmla="*/ 0 w 720080"/>
              <a:gd name="connsiteY6" fmla="*/ 0 h 2304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080" h="2304256">
                <a:moveTo>
                  <a:pt x="0" y="0"/>
                </a:moveTo>
                <a:lnTo>
                  <a:pt x="720080" y="0"/>
                </a:lnTo>
                <a:lnTo>
                  <a:pt x="720080" y="2184240"/>
                </a:lnTo>
                <a:cubicBezTo>
                  <a:pt x="720080" y="2250523"/>
                  <a:pt x="666347" y="2304256"/>
                  <a:pt x="600064" y="2304256"/>
                </a:cubicBezTo>
                <a:lnTo>
                  <a:pt x="120016" y="2304256"/>
                </a:lnTo>
                <a:cubicBezTo>
                  <a:pt x="53733" y="2304256"/>
                  <a:pt x="0" y="2250523"/>
                  <a:pt x="0" y="218424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44000" anchor="b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FFFF"/>
                </a:solidFill>
                <a:ea typeface="幼圆" panose="02010509060101010101" pitchFamily="49" charset="-122"/>
                <a:cs typeface="Verdana" panose="020B0604030504040204" pitchFamily="34" charset="0"/>
              </a:rPr>
              <a:t>50</a:t>
            </a:r>
            <a:r>
              <a:rPr lang="en-US" altLang="zh-CN" sz="1400" b="1" dirty="0">
                <a:solidFill>
                  <a:srgbClr val="FFFFFF"/>
                </a:solidFill>
                <a:ea typeface="幼圆" panose="02010509060101010101" pitchFamily="49" charset="-122"/>
                <a:cs typeface="Verdana" panose="020B0604030504040204" pitchFamily="34" charset="0"/>
              </a:rPr>
              <a:t>%</a:t>
            </a:r>
            <a:endParaRPr lang="zh-CN" altLang="en-US" b="1" dirty="0">
              <a:solidFill>
                <a:srgbClr val="FFFFFF"/>
              </a:solidFill>
              <a:ea typeface="幼圆" panose="02010509060101010101" pitchFamily="49" charset="-122"/>
              <a:cs typeface="Verdana" panose="020B0604030504040204" pitchFamily="34" charset="0"/>
            </a:endParaRPr>
          </a:p>
        </p:txBody>
      </p:sp>
      <p:cxnSp>
        <p:nvCxnSpPr>
          <p:cNvPr id="31" name="MH_Other_6">
            <a:extLst>
              <a:ext uri="{FF2B5EF4-FFF2-40B4-BE49-F238E27FC236}">
                <a16:creationId xmlns:a16="http://schemas.microsoft.com/office/drawing/2014/main" xmlns="" id="{011C9BC5-D62B-423E-942E-595507E5C5D2}"/>
              </a:ext>
            </a:extLst>
          </p:cNvPr>
          <p:cNvCxnSpPr/>
          <p:nvPr>
            <p:custDataLst>
              <p:tags r:id="rId11"/>
            </p:custDataLst>
          </p:nvPr>
        </p:nvCxnSpPr>
        <p:spPr>
          <a:xfrm>
            <a:off x="6487927" y="2609571"/>
            <a:ext cx="4319587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25400" dist="25400" dir="5400000" algn="t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SubTitle_1">
            <a:extLst>
              <a:ext uri="{FF2B5EF4-FFF2-40B4-BE49-F238E27FC236}">
                <a16:creationId xmlns:a16="http://schemas.microsoft.com/office/drawing/2014/main" xmlns="" id="{969C7A39-B9C4-4F9C-B9A2-7F7088DCF67F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6775263" y="1985683"/>
            <a:ext cx="812800" cy="6286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1600" dirty="0">
                <a:solidFill>
                  <a:schemeClr val="tx1"/>
                </a:solidFill>
                <a:ea typeface="幼圆" panose="02010509060101010101" pitchFamily="49" charset="-122"/>
                <a:cs typeface="Verdana" panose="020B0604030504040204" pitchFamily="34" charset="0"/>
              </a:rPr>
              <a:t>AMET</a:t>
            </a:r>
            <a:endParaRPr lang="zh-CN" altLang="en-US" sz="1600" dirty="0">
              <a:solidFill>
                <a:schemeClr val="tx1"/>
              </a:solidFill>
              <a:ea typeface="幼圆" panose="02010509060101010101" pitchFamily="49" charset="-122"/>
              <a:cs typeface="Verdana" panose="020B0604030504040204" pitchFamily="34" charset="0"/>
            </a:endParaRPr>
          </a:p>
        </p:txBody>
      </p:sp>
      <p:sp>
        <p:nvSpPr>
          <p:cNvPr id="33" name="MH_SubTitle_2">
            <a:extLst>
              <a:ext uri="{FF2B5EF4-FFF2-40B4-BE49-F238E27FC236}">
                <a16:creationId xmlns:a16="http://schemas.microsoft.com/office/drawing/2014/main" xmlns="" id="{FAB9D42A-884B-411D-BC9C-53449DD24881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7783326" y="1985683"/>
            <a:ext cx="812800" cy="6286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1600" dirty="0">
                <a:solidFill>
                  <a:schemeClr val="tx1"/>
                </a:solidFill>
                <a:ea typeface="幼圆" panose="02010509060101010101" pitchFamily="49" charset="-122"/>
                <a:cs typeface="Verdana" panose="020B0604030504040204" pitchFamily="34" charset="0"/>
              </a:rPr>
              <a:t>AMET</a:t>
            </a:r>
            <a:endParaRPr lang="zh-CN" altLang="en-US" sz="1600" dirty="0">
              <a:solidFill>
                <a:schemeClr val="tx1"/>
              </a:solidFill>
              <a:ea typeface="幼圆" panose="02010509060101010101" pitchFamily="49" charset="-122"/>
              <a:cs typeface="Verdana" panose="020B0604030504040204" pitchFamily="34" charset="0"/>
            </a:endParaRPr>
          </a:p>
        </p:txBody>
      </p:sp>
      <p:sp>
        <p:nvSpPr>
          <p:cNvPr id="34" name="MH_SubTitle_3">
            <a:extLst>
              <a:ext uri="{FF2B5EF4-FFF2-40B4-BE49-F238E27FC236}">
                <a16:creationId xmlns:a16="http://schemas.microsoft.com/office/drawing/2014/main" xmlns="" id="{44EFF32B-5DE7-430C-B323-A2A92AFF2428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8791388" y="1985683"/>
            <a:ext cx="812800" cy="6286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1600" dirty="0">
                <a:solidFill>
                  <a:schemeClr val="tx1"/>
                </a:solidFill>
                <a:ea typeface="幼圆" panose="02010509060101010101" pitchFamily="49" charset="-122"/>
                <a:cs typeface="Verdana" panose="020B0604030504040204" pitchFamily="34" charset="0"/>
              </a:rPr>
              <a:t>AMET</a:t>
            </a:r>
            <a:endParaRPr lang="zh-CN" altLang="en-US" sz="1600" dirty="0">
              <a:solidFill>
                <a:schemeClr val="tx1"/>
              </a:solidFill>
              <a:ea typeface="幼圆" panose="02010509060101010101" pitchFamily="49" charset="-122"/>
              <a:cs typeface="Verdana" panose="020B0604030504040204" pitchFamily="34" charset="0"/>
            </a:endParaRPr>
          </a:p>
        </p:txBody>
      </p:sp>
      <p:sp>
        <p:nvSpPr>
          <p:cNvPr id="35" name="MH_SubTitle_4">
            <a:extLst>
              <a:ext uri="{FF2B5EF4-FFF2-40B4-BE49-F238E27FC236}">
                <a16:creationId xmlns:a16="http://schemas.microsoft.com/office/drawing/2014/main" xmlns="" id="{BAD539EA-BB36-4A13-8449-34976870D6A2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9799451" y="1985683"/>
            <a:ext cx="812800" cy="6286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1600" dirty="0">
                <a:solidFill>
                  <a:schemeClr val="tx1"/>
                </a:solidFill>
                <a:ea typeface="幼圆" panose="02010509060101010101" pitchFamily="49" charset="-122"/>
                <a:cs typeface="Verdana" panose="020B0604030504040204" pitchFamily="34" charset="0"/>
              </a:rPr>
              <a:t>AMET</a:t>
            </a:r>
            <a:endParaRPr lang="zh-CN" altLang="en-US" sz="1600" dirty="0">
              <a:solidFill>
                <a:schemeClr val="tx1"/>
              </a:solidFill>
              <a:ea typeface="幼圆" panose="02010509060101010101" pitchFamily="49" charset="-122"/>
              <a:cs typeface="Verdana" panose="020B0604030504040204" pitchFamily="34" charset="0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FCC7ECB2-6419-422C-A082-2E2BD141745D}"/>
              </a:ext>
            </a:extLst>
          </p:cNvPr>
          <p:cNvSpPr/>
          <p:nvPr/>
        </p:nvSpPr>
        <p:spPr>
          <a:xfrm>
            <a:off x="1474603" y="2338721"/>
            <a:ext cx="43243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01  </a:t>
            </a:r>
            <a:r>
              <a:rPr lang="zh-CN" altLang="en-US" sz="14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4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53876448-C26E-4E14-B171-31364EA7E63E}"/>
              </a:ext>
            </a:extLst>
          </p:cNvPr>
          <p:cNvSpPr/>
          <p:nvPr/>
        </p:nvSpPr>
        <p:spPr>
          <a:xfrm>
            <a:off x="1474603" y="3254598"/>
            <a:ext cx="43243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02  </a:t>
            </a:r>
            <a:r>
              <a:rPr lang="zh-CN" altLang="en-US" sz="14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4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7B773671-62D3-43D0-B176-07B81EF7EAB3}"/>
              </a:ext>
            </a:extLst>
          </p:cNvPr>
          <p:cNvSpPr/>
          <p:nvPr/>
        </p:nvSpPr>
        <p:spPr>
          <a:xfrm>
            <a:off x="1474603" y="4170475"/>
            <a:ext cx="43243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03  </a:t>
            </a:r>
            <a:r>
              <a:rPr lang="zh-CN" altLang="en-US" sz="14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4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2AD6AF7B-78B3-4188-93B3-0A4FF4278516}"/>
              </a:ext>
            </a:extLst>
          </p:cNvPr>
          <p:cNvSpPr/>
          <p:nvPr/>
        </p:nvSpPr>
        <p:spPr>
          <a:xfrm>
            <a:off x="1474603" y="5086353"/>
            <a:ext cx="43243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04  </a:t>
            </a:r>
            <a:r>
              <a:rPr lang="zh-CN" altLang="en-US" sz="14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4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C3C774C2-68AD-419B-BD67-1FEA992D73D3}"/>
              </a:ext>
            </a:extLst>
          </p:cNvPr>
          <p:cNvSpPr/>
          <p:nvPr/>
        </p:nvSpPr>
        <p:spPr>
          <a:xfrm>
            <a:off x="4099300" y="736582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Please click here to add the required titles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xmlns="" id="{94C0E564-1F7A-4A4E-96BB-B4291E9C97C6}"/>
              </a:ext>
            </a:extLst>
          </p:cNvPr>
          <p:cNvSpPr txBox="1"/>
          <p:nvPr/>
        </p:nvSpPr>
        <p:spPr>
          <a:xfrm>
            <a:off x="4348680" y="311149"/>
            <a:ext cx="3494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5B577"/>
                </a:solidFill>
                <a:latin typeface="迷你简细倩" panose="03000509000000000000" pitchFamily="65" charset="-122"/>
                <a:ea typeface="迷你简细倩" panose="03000509000000000000" pitchFamily="65" charset="-122"/>
              </a:rPr>
              <a:t>点击此处添加标题</a:t>
            </a:r>
            <a:endParaRPr lang="zh-CN" altLang="en-US" sz="1400" dirty="0">
              <a:solidFill>
                <a:srgbClr val="55B577"/>
              </a:solidFill>
              <a:latin typeface="迷你简细倩" panose="03000509000000000000" pitchFamily="65" charset="-122"/>
              <a:ea typeface="迷你简细倩" panose="03000509000000000000" pitchFamily="65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1211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778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D28E3A7F-84C4-4FA3-A02E-D73F77B20F51}"/>
              </a:ext>
            </a:extLst>
          </p:cNvPr>
          <p:cNvSpPr/>
          <p:nvPr/>
        </p:nvSpPr>
        <p:spPr>
          <a:xfrm>
            <a:off x="4099300" y="736582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Please click here to add the required titles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804531F-4EE6-447B-A247-2319C3ADFB75}"/>
              </a:ext>
            </a:extLst>
          </p:cNvPr>
          <p:cNvSpPr txBox="1"/>
          <p:nvPr/>
        </p:nvSpPr>
        <p:spPr>
          <a:xfrm>
            <a:off x="4348680" y="311149"/>
            <a:ext cx="3494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5B577"/>
                </a:solidFill>
                <a:latin typeface="迷你简细倩" panose="03000509000000000000" pitchFamily="65" charset="-122"/>
                <a:ea typeface="迷你简细倩" panose="03000509000000000000" pitchFamily="65" charset="-122"/>
              </a:rPr>
              <a:t>点击此处添加标题</a:t>
            </a:r>
            <a:endParaRPr lang="zh-CN" altLang="en-US" sz="1400" dirty="0">
              <a:solidFill>
                <a:srgbClr val="55B577"/>
              </a:solidFill>
              <a:latin typeface="迷你简细倩" panose="03000509000000000000" pitchFamily="65" charset="-122"/>
              <a:ea typeface="迷你简细倩" panose="03000509000000000000" pitchFamily="65" charset="-122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5534064A-69F4-473D-8C59-C9A0870DA4B6}"/>
              </a:ext>
            </a:extLst>
          </p:cNvPr>
          <p:cNvGrpSpPr/>
          <p:nvPr/>
        </p:nvGrpSpPr>
        <p:grpSpPr>
          <a:xfrm>
            <a:off x="1046254" y="1924552"/>
            <a:ext cx="4866666" cy="3778608"/>
            <a:chOff x="1046254" y="1924552"/>
            <a:chExt cx="4866666" cy="3778608"/>
          </a:xfrm>
        </p:grpSpPr>
        <p:sp>
          <p:nvSpPr>
            <p:cNvPr id="26" name="RelativeShape1">
              <a:extLst>
                <a:ext uri="{FF2B5EF4-FFF2-40B4-BE49-F238E27FC236}">
                  <a16:creationId xmlns:a16="http://schemas.microsoft.com/office/drawing/2014/main" xmlns="" id="{35D8D4B2-D304-45B9-8184-77CB0955B1FB}"/>
                </a:ext>
              </a:extLst>
            </p:cNvPr>
            <p:cNvSpPr/>
            <p:nvPr/>
          </p:nvSpPr>
          <p:spPr>
            <a:xfrm>
              <a:off x="2994953" y="3008958"/>
              <a:ext cx="820333" cy="820333"/>
            </a:xfrm>
            <a:prstGeom prst="ellipse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27" name="RelativeShape2">
              <a:extLst>
                <a:ext uri="{FF2B5EF4-FFF2-40B4-BE49-F238E27FC236}">
                  <a16:creationId xmlns:a16="http://schemas.microsoft.com/office/drawing/2014/main" xmlns="" id="{554B835E-DB23-4ECC-9457-901EFF6C5A4C}"/>
                </a:ext>
              </a:extLst>
            </p:cNvPr>
            <p:cNvSpPr/>
            <p:nvPr/>
          </p:nvSpPr>
          <p:spPr>
            <a:xfrm>
              <a:off x="5092587" y="2919917"/>
              <a:ext cx="820333" cy="820333"/>
            </a:xfrm>
            <a:prstGeom prst="ellipse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28" name="RelativeShape3">
              <a:extLst>
                <a:ext uri="{FF2B5EF4-FFF2-40B4-BE49-F238E27FC236}">
                  <a16:creationId xmlns:a16="http://schemas.microsoft.com/office/drawing/2014/main" xmlns="" id="{A348EAE4-1133-4208-949F-2A4529B00E0B}"/>
                </a:ext>
              </a:extLst>
            </p:cNvPr>
            <p:cNvSpPr/>
            <p:nvPr/>
          </p:nvSpPr>
          <p:spPr>
            <a:xfrm>
              <a:off x="1275067" y="2014430"/>
              <a:ext cx="820333" cy="820333"/>
            </a:xfrm>
            <a:prstGeom prst="ellipse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29" name="RelativeShape4">
              <a:extLst>
                <a:ext uri="{FF2B5EF4-FFF2-40B4-BE49-F238E27FC236}">
                  <a16:creationId xmlns:a16="http://schemas.microsoft.com/office/drawing/2014/main" xmlns="" id="{AEF9F771-2C4F-4651-BB1B-7DDB33F1057E}"/>
                </a:ext>
              </a:extLst>
            </p:cNvPr>
            <p:cNvSpPr/>
            <p:nvPr/>
          </p:nvSpPr>
          <p:spPr>
            <a:xfrm>
              <a:off x="1046254" y="3958248"/>
              <a:ext cx="820333" cy="820333"/>
            </a:xfrm>
            <a:prstGeom prst="ellipse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30" name="RelativeShape5">
              <a:extLst>
                <a:ext uri="{FF2B5EF4-FFF2-40B4-BE49-F238E27FC236}">
                  <a16:creationId xmlns:a16="http://schemas.microsoft.com/office/drawing/2014/main" xmlns="" id="{9B988C8E-8AEE-4ECA-B176-3C0DC41E93E7}"/>
                </a:ext>
              </a:extLst>
            </p:cNvPr>
            <p:cNvSpPr/>
            <p:nvPr/>
          </p:nvSpPr>
          <p:spPr>
            <a:xfrm>
              <a:off x="3189550" y="1924552"/>
              <a:ext cx="820333" cy="820333"/>
            </a:xfrm>
            <a:prstGeom prst="ellipse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31" name="Oval 142">
              <a:extLst>
                <a:ext uri="{FF2B5EF4-FFF2-40B4-BE49-F238E27FC236}">
                  <a16:creationId xmlns:a16="http://schemas.microsoft.com/office/drawing/2014/main" xmlns="" id="{F7A3B532-E895-4AE4-B31B-D0A6DE09C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0872" y="3443539"/>
              <a:ext cx="212549" cy="212549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32" name="Freeform 5">
              <a:extLst>
                <a:ext uri="{FF2B5EF4-FFF2-40B4-BE49-F238E27FC236}">
                  <a16:creationId xmlns:a16="http://schemas.microsoft.com/office/drawing/2014/main" xmlns="" id="{0DAFE33A-2A99-46FF-9535-602CEA833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6938" y="3324340"/>
              <a:ext cx="483981" cy="1055565"/>
            </a:xfrm>
            <a:custGeom>
              <a:avLst/>
              <a:gdLst>
                <a:gd name="T0" fmla="*/ 8 w 337"/>
                <a:gd name="T1" fmla="*/ 735 h 735"/>
                <a:gd name="T2" fmla="*/ 0 w 337"/>
                <a:gd name="T3" fmla="*/ 727 h 735"/>
                <a:gd name="T4" fmla="*/ 329 w 337"/>
                <a:gd name="T5" fmla="*/ 0 h 735"/>
                <a:gd name="T6" fmla="*/ 337 w 337"/>
                <a:gd name="T7" fmla="*/ 8 h 735"/>
                <a:gd name="T8" fmla="*/ 8 w 337"/>
                <a:gd name="T9" fmla="*/ 735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7" h="735">
                  <a:moveTo>
                    <a:pt x="8" y="735"/>
                  </a:moveTo>
                  <a:lnTo>
                    <a:pt x="0" y="727"/>
                  </a:lnTo>
                  <a:lnTo>
                    <a:pt x="329" y="0"/>
                  </a:lnTo>
                  <a:lnTo>
                    <a:pt x="337" y="8"/>
                  </a:lnTo>
                  <a:lnTo>
                    <a:pt x="8" y="73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33" name="Freeform 6">
              <a:extLst>
                <a:ext uri="{FF2B5EF4-FFF2-40B4-BE49-F238E27FC236}">
                  <a16:creationId xmlns:a16="http://schemas.microsoft.com/office/drawing/2014/main" xmlns="" id="{3E0AB074-1E7C-46D2-9A73-70CCBFCAA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9429" y="2553131"/>
              <a:ext cx="778389" cy="771209"/>
            </a:xfrm>
            <a:custGeom>
              <a:avLst/>
              <a:gdLst>
                <a:gd name="T0" fmla="*/ 8 w 542"/>
                <a:gd name="T1" fmla="*/ 537 h 537"/>
                <a:gd name="T2" fmla="*/ 0 w 542"/>
                <a:gd name="T3" fmla="*/ 529 h 537"/>
                <a:gd name="T4" fmla="*/ 534 w 542"/>
                <a:gd name="T5" fmla="*/ 0 h 537"/>
                <a:gd name="T6" fmla="*/ 542 w 542"/>
                <a:gd name="T7" fmla="*/ 8 h 537"/>
                <a:gd name="T8" fmla="*/ 8 w 542"/>
                <a:gd name="T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537">
                  <a:moveTo>
                    <a:pt x="8" y="537"/>
                  </a:moveTo>
                  <a:lnTo>
                    <a:pt x="0" y="529"/>
                  </a:lnTo>
                  <a:lnTo>
                    <a:pt x="534" y="0"/>
                  </a:lnTo>
                  <a:lnTo>
                    <a:pt x="542" y="8"/>
                  </a:lnTo>
                  <a:lnTo>
                    <a:pt x="8" y="53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34" name="Freeform 7">
              <a:extLst>
                <a:ext uri="{FF2B5EF4-FFF2-40B4-BE49-F238E27FC236}">
                  <a16:creationId xmlns:a16="http://schemas.microsoft.com/office/drawing/2014/main" xmlns="" id="{D12139AB-CE8E-4549-ACB9-1C1F00721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3897" y="2316167"/>
              <a:ext cx="1651564" cy="1019661"/>
            </a:xfrm>
            <a:custGeom>
              <a:avLst/>
              <a:gdLst>
                <a:gd name="T0" fmla="*/ 0 w 1150"/>
                <a:gd name="T1" fmla="*/ 710 h 710"/>
                <a:gd name="T2" fmla="*/ 0 w 1150"/>
                <a:gd name="T3" fmla="*/ 702 h 710"/>
                <a:gd name="T4" fmla="*/ 1150 w 1150"/>
                <a:gd name="T5" fmla="*/ 0 h 710"/>
                <a:gd name="T6" fmla="*/ 1150 w 1150"/>
                <a:gd name="T7" fmla="*/ 0 h 710"/>
                <a:gd name="T8" fmla="*/ 0 w 1150"/>
                <a:gd name="T9" fmla="*/ 710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0" h="710">
                  <a:moveTo>
                    <a:pt x="0" y="710"/>
                  </a:moveTo>
                  <a:lnTo>
                    <a:pt x="0" y="702"/>
                  </a:lnTo>
                  <a:lnTo>
                    <a:pt x="1150" y="0"/>
                  </a:lnTo>
                  <a:lnTo>
                    <a:pt x="1150" y="0"/>
                  </a:lnTo>
                  <a:lnTo>
                    <a:pt x="0" y="71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35" name="Freeform 8">
              <a:extLst>
                <a:ext uri="{FF2B5EF4-FFF2-40B4-BE49-F238E27FC236}">
                  <a16:creationId xmlns:a16="http://schemas.microsoft.com/office/drawing/2014/main" xmlns="" id="{2FCB0B76-4237-4348-BA7D-74B3DF2ED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3897" y="3383221"/>
              <a:ext cx="318824" cy="653445"/>
            </a:xfrm>
            <a:custGeom>
              <a:avLst/>
              <a:gdLst>
                <a:gd name="T0" fmla="*/ 214 w 222"/>
                <a:gd name="T1" fmla="*/ 455 h 455"/>
                <a:gd name="T2" fmla="*/ 0 w 222"/>
                <a:gd name="T3" fmla="*/ 0 h 455"/>
                <a:gd name="T4" fmla="*/ 0 w 222"/>
                <a:gd name="T5" fmla="*/ 0 h 455"/>
                <a:gd name="T6" fmla="*/ 222 w 222"/>
                <a:gd name="T7" fmla="*/ 455 h 455"/>
                <a:gd name="T8" fmla="*/ 214 w 222"/>
                <a:gd name="T9" fmla="*/ 455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455">
                  <a:moveTo>
                    <a:pt x="214" y="455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22" y="455"/>
                  </a:lnTo>
                  <a:lnTo>
                    <a:pt x="214" y="45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xmlns="" id="{B68F35E5-B24A-4EB7-84BE-124B90D8C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9429" y="3324340"/>
              <a:ext cx="1792306" cy="1258061"/>
            </a:xfrm>
            <a:custGeom>
              <a:avLst/>
              <a:gdLst>
                <a:gd name="T0" fmla="*/ 1240 w 1248"/>
                <a:gd name="T1" fmla="*/ 876 h 876"/>
                <a:gd name="T2" fmla="*/ 0 w 1248"/>
                <a:gd name="T3" fmla="*/ 8 h 876"/>
                <a:gd name="T4" fmla="*/ 8 w 1248"/>
                <a:gd name="T5" fmla="*/ 0 h 876"/>
                <a:gd name="T6" fmla="*/ 1248 w 1248"/>
                <a:gd name="T7" fmla="*/ 867 h 876"/>
                <a:gd name="T8" fmla="*/ 1240 w 1248"/>
                <a:gd name="T9" fmla="*/ 876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8" h="876">
                  <a:moveTo>
                    <a:pt x="1240" y="876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1248" y="867"/>
                  </a:lnTo>
                  <a:lnTo>
                    <a:pt x="1240" y="87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37" name="Freeform 10">
              <a:extLst>
                <a:ext uri="{FF2B5EF4-FFF2-40B4-BE49-F238E27FC236}">
                  <a16:creationId xmlns:a16="http://schemas.microsoft.com/office/drawing/2014/main" xmlns="" id="{DA12A6ED-F41F-4B24-A213-1F786BFD4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5015" y="2469834"/>
              <a:ext cx="766900" cy="94786"/>
            </a:xfrm>
            <a:custGeom>
              <a:avLst/>
              <a:gdLst>
                <a:gd name="T0" fmla="*/ 534 w 534"/>
                <a:gd name="T1" fmla="*/ 66 h 66"/>
                <a:gd name="T2" fmla="*/ 0 w 534"/>
                <a:gd name="T3" fmla="*/ 8 h 66"/>
                <a:gd name="T4" fmla="*/ 0 w 534"/>
                <a:gd name="T5" fmla="*/ 0 h 66"/>
                <a:gd name="T6" fmla="*/ 534 w 534"/>
                <a:gd name="T7" fmla="*/ 58 h 66"/>
                <a:gd name="T8" fmla="*/ 534 w 534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66">
                  <a:moveTo>
                    <a:pt x="534" y="66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34" y="58"/>
                  </a:lnTo>
                  <a:lnTo>
                    <a:pt x="534" y="6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38" name="Freeform 11">
              <a:extLst>
                <a:ext uri="{FF2B5EF4-FFF2-40B4-BE49-F238E27FC236}">
                  <a16:creationId xmlns:a16="http://schemas.microsoft.com/office/drawing/2014/main" xmlns="" id="{C983C112-92F4-46B3-AE81-617AC96C78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3155" y="2528716"/>
              <a:ext cx="1581193" cy="901897"/>
            </a:xfrm>
            <a:custGeom>
              <a:avLst/>
              <a:gdLst>
                <a:gd name="T0" fmla="*/ 1092 w 1101"/>
                <a:gd name="T1" fmla="*/ 628 h 628"/>
                <a:gd name="T2" fmla="*/ 0 w 1101"/>
                <a:gd name="T3" fmla="*/ 9 h 628"/>
                <a:gd name="T4" fmla="*/ 8 w 1101"/>
                <a:gd name="T5" fmla="*/ 0 h 628"/>
                <a:gd name="T6" fmla="*/ 1101 w 1101"/>
                <a:gd name="T7" fmla="*/ 620 h 628"/>
                <a:gd name="T8" fmla="*/ 1092 w 1101"/>
                <a:gd name="T9" fmla="*/ 628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1" h="628">
                  <a:moveTo>
                    <a:pt x="1092" y="628"/>
                  </a:moveTo>
                  <a:lnTo>
                    <a:pt x="0" y="9"/>
                  </a:lnTo>
                  <a:lnTo>
                    <a:pt x="8" y="0"/>
                  </a:lnTo>
                  <a:lnTo>
                    <a:pt x="1101" y="620"/>
                  </a:lnTo>
                  <a:lnTo>
                    <a:pt x="1092" y="62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39" name="Freeform 12">
              <a:extLst>
                <a:ext uri="{FF2B5EF4-FFF2-40B4-BE49-F238E27FC236}">
                  <a16:creationId xmlns:a16="http://schemas.microsoft.com/office/drawing/2014/main" xmlns="" id="{F94841E8-5303-4541-A500-8568A2C45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2466" y="2316167"/>
              <a:ext cx="1922996" cy="117764"/>
            </a:xfrm>
            <a:custGeom>
              <a:avLst/>
              <a:gdLst>
                <a:gd name="T0" fmla="*/ 0 w 1339"/>
                <a:gd name="T1" fmla="*/ 82 h 82"/>
                <a:gd name="T2" fmla="*/ 0 w 1339"/>
                <a:gd name="T3" fmla="*/ 74 h 82"/>
                <a:gd name="T4" fmla="*/ 1339 w 1339"/>
                <a:gd name="T5" fmla="*/ 0 h 82"/>
                <a:gd name="T6" fmla="*/ 1339 w 1339"/>
                <a:gd name="T7" fmla="*/ 8 h 82"/>
                <a:gd name="T8" fmla="*/ 0 w 1339"/>
                <a:gd name="T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9" h="82">
                  <a:moveTo>
                    <a:pt x="0" y="82"/>
                  </a:moveTo>
                  <a:lnTo>
                    <a:pt x="0" y="74"/>
                  </a:lnTo>
                  <a:lnTo>
                    <a:pt x="1339" y="0"/>
                  </a:lnTo>
                  <a:lnTo>
                    <a:pt x="1339" y="8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40" name="Freeform 13">
              <a:extLst>
                <a:ext uri="{FF2B5EF4-FFF2-40B4-BE49-F238E27FC236}">
                  <a16:creationId xmlns:a16="http://schemas.microsoft.com/office/drawing/2014/main" xmlns="" id="{D1F026AD-5C3A-4915-85E6-919BF28DB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9487" y="2433931"/>
              <a:ext cx="2052249" cy="2148469"/>
            </a:xfrm>
            <a:custGeom>
              <a:avLst/>
              <a:gdLst>
                <a:gd name="T0" fmla="*/ 1421 w 1429"/>
                <a:gd name="T1" fmla="*/ 1496 h 1496"/>
                <a:gd name="T2" fmla="*/ 0 w 1429"/>
                <a:gd name="T3" fmla="*/ 9 h 1496"/>
                <a:gd name="T4" fmla="*/ 8 w 1429"/>
                <a:gd name="T5" fmla="*/ 0 h 1496"/>
                <a:gd name="T6" fmla="*/ 1429 w 1429"/>
                <a:gd name="T7" fmla="*/ 1487 h 1496"/>
                <a:gd name="T8" fmla="*/ 1421 w 1429"/>
                <a:gd name="T9" fmla="*/ 1496 h 1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9" h="1496">
                  <a:moveTo>
                    <a:pt x="1421" y="1496"/>
                  </a:moveTo>
                  <a:lnTo>
                    <a:pt x="0" y="9"/>
                  </a:lnTo>
                  <a:lnTo>
                    <a:pt x="8" y="0"/>
                  </a:lnTo>
                  <a:lnTo>
                    <a:pt x="1429" y="1487"/>
                  </a:lnTo>
                  <a:lnTo>
                    <a:pt x="1421" y="149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41" name="Freeform 14">
              <a:extLst>
                <a:ext uri="{FF2B5EF4-FFF2-40B4-BE49-F238E27FC236}">
                  <a16:creationId xmlns:a16="http://schemas.microsoft.com/office/drawing/2014/main" xmlns="" id="{76932520-F0C9-438B-B8A3-EDEC23FA7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3960" y="2422442"/>
              <a:ext cx="271431" cy="1945973"/>
            </a:xfrm>
            <a:custGeom>
              <a:avLst/>
              <a:gdLst>
                <a:gd name="T0" fmla="*/ 8 w 189"/>
                <a:gd name="T1" fmla="*/ 1355 h 1355"/>
                <a:gd name="T2" fmla="*/ 0 w 189"/>
                <a:gd name="T3" fmla="*/ 1355 h 1355"/>
                <a:gd name="T4" fmla="*/ 180 w 189"/>
                <a:gd name="T5" fmla="*/ 0 h 1355"/>
                <a:gd name="T6" fmla="*/ 189 w 189"/>
                <a:gd name="T7" fmla="*/ 8 h 1355"/>
                <a:gd name="T8" fmla="*/ 8 w 189"/>
                <a:gd name="T9" fmla="*/ 1355 h 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355">
                  <a:moveTo>
                    <a:pt x="8" y="1355"/>
                  </a:moveTo>
                  <a:lnTo>
                    <a:pt x="0" y="1355"/>
                  </a:lnTo>
                  <a:lnTo>
                    <a:pt x="180" y="0"/>
                  </a:lnTo>
                  <a:lnTo>
                    <a:pt x="189" y="8"/>
                  </a:lnTo>
                  <a:lnTo>
                    <a:pt x="8" y="135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42" name="Oval 21">
              <a:extLst>
                <a:ext uri="{FF2B5EF4-FFF2-40B4-BE49-F238E27FC236}">
                  <a16:creationId xmlns:a16="http://schemas.microsoft.com/office/drawing/2014/main" xmlns="" id="{85AAD56D-3C42-44D0-8865-767710691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8207" y="4296607"/>
              <a:ext cx="224038" cy="22547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43" name="Oval 22">
              <a:extLst>
                <a:ext uri="{FF2B5EF4-FFF2-40B4-BE49-F238E27FC236}">
                  <a16:creationId xmlns:a16="http://schemas.microsoft.com/office/drawing/2014/main" xmlns="" id="{8A64A614-BC08-492E-A670-C2FB49C9B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644" y="3229554"/>
              <a:ext cx="201060" cy="2010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44" name="Freeform 24">
              <a:extLst>
                <a:ext uri="{FF2B5EF4-FFF2-40B4-BE49-F238E27FC236}">
                  <a16:creationId xmlns:a16="http://schemas.microsoft.com/office/drawing/2014/main" xmlns="" id="{5D19E745-037E-418F-A55B-26B6A451E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880" y="2517227"/>
              <a:ext cx="224038" cy="795623"/>
            </a:xfrm>
            <a:custGeom>
              <a:avLst/>
              <a:gdLst>
                <a:gd name="T0" fmla="*/ 148 w 156"/>
                <a:gd name="T1" fmla="*/ 554 h 554"/>
                <a:gd name="T2" fmla="*/ 0 w 156"/>
                <a:gd name="T3" fmla="*/ 0 h 554"/>
                <a:gd name="T4" fmla="*/ 8 w 156"/>
                <a:gd name="T5" fmla="*/ 0 h 554"/>
                <a:gd name="T6" fmla="*/ 156 w 156"/>
                <a:gd name="T7" fmla="*/ 554 h 554"/>
                <a:gd name="T8" fmla="*/ 148 w 156"/>
                <a:gd name="T9" fmla="*/ 554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554">
                  <a:moveTo>
                    <a:pt x="148" y="554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56" y="554"/>
                  </a:lnTo>
                  <a:lnTo>
                    <a:pt x="148" y="55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45" name="Freeform 25">
              <a:extLst>
                <a:ext uri="{FF2B5EF4-FFF2-40B4-BE49-F238E27FC236}">
                  <a16:creationId xmlns:a16="http://schemas.microsoft.com/office/drawing/2014/main" xmlns="" id="{DD5C93BA-3D32-456C-A77B-5D57BEBF9E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1232" y="3549814"/>
              <a:ext cx="896153" cy="486853"/>
            </a:xfrm>
            <a:custGeom>
              <a:avLst/>
              <a:gdLst>
                <a:gd name="T0" fmla="*/ 8 w 624"/>
                <a:gd name="T1" fmla="*/ 339 h 339"/>
                <a:gd name="T2" fmla="*/ 0 w 624"/>
                <a:gd name="T3" fmla="*/ 339 h 339"/>
                <a:gd name="T4" fmla="*/ 624 w 624"/>
                <a:gd name="T5" fmla="*/ 0 h 339"/>
                <a:gd name="T6" fmla="*/ 624 w 624"/>
                <a:gd name="T7" fmla="*/ 0 h 339"/>
                <a:gd name="T8" fmla="*/ 8 w 624"/>
                <a:gd name="T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339">
                  <a:moveTo>
                    <a:pt x="8" y="339"/>
                  </a:moveTo>
                  <a:lnTo>
                    <a:pt x="0" y="339"/>
                  </a:lnTo>
                  <a:lnTo>
                    <a:pt x="624" y="0"/>
                  </a:lnTo>
                  <a:lnTo>
                    <a:pt x="624" y="0"/>
                  </a:lnTo>
                  <a:lnTo>
                    <a:pt x="8" y="33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46" name="Freeform 26">
              <a:extLst>
                <a:ext uri="{FF2B5EF4-FFF2-40B4-BE49-F238E27FC236}">
                  <a16:creationId xmlns:a16="http://schemas.microsoft.com/office/drawing/2014/main" xmlns="" id="{A96D4D1F-449A-4A3F-9A7D-8359158A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9742" y="2564620"/>
              <a:ext cx="448076" cy="1447631"/>
            </a:xfrm>
            <a:custGeom>
              <a:avLst/>
              <a:gdLst>
                <a:gd name="T0" fmla="*/ 8 w 312"/>
                <a:gd name="T1" fmla="*/ 1008 h 1008"/>
                <a:gd name="T2" fmla="*/ 0 w 312"/>
                <a:gd name="T3" fmla="*/ 1000 h 1008"/>
                <a:gd name="T4" fmla="*/ 304 w 312"/>
                <a:gd name="T5" fmla="*/ 0 h 1008"/>
                <a:gd name="T6" fmla="*/ 312 w 312"/>
                <a:gd name="T7" fmla="*/ 0 h 1008"/>
                <a:gd name="T8" fmla="*/ 8 w 312"/>
                <a:gd name="T9" fmla="*/ 1008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008">
                  <a:moveTo>
                    <a:pt x="8" y="1008"/>
                  </a:moveTo>
                  <a:lnTo>
                    <a:pt x="0" y="1000"/>
                  </a:lnTo>
                  <a:lnTo>
                    <a:pt x="304" y="0"/>
                  </a:lnTo>
                  <a:lnTo>
                    <a:pt x="312" y="0"/>
                  </a:lnTo>
                  <a:lnTo>
                    <a:pt x="8" y="100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47" name="Freeform 28">
              <a:extLst>
                <a:ext uri="{FF2B5EF4-FFF2-40B4-BE49-F238E27FC236}">
                  <a16:creationId xmlns:a16="http://schemas.microsoft.com/office/drawing/2014/main" xmlns="" id="{C4E6636F-66FD-49F0-920D-12C4F0FC3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1232" y="4036666"/>
              <a:ext cx="1450504" cy="545734"/>
            </a:xfrm>
            <a:custGeom>
              <a:avLst/>
              <a:gdLst>
                <a:gd name="T0" fmla="*/ 1010 w 1010"/>
                <a:gd name="T1" fmla="*/ 380 h 380"/>
                <a:gd name="T2" fmla="*/ 0 w 1010"/>
                <a:gd name="T3" fmla="*/ 8 h 380"/>
                <a:gd name="T4" fmla="*/ 0 w 1010"/>
                <a:gd name="T5" fmla="*/ 0 h 380"/>
                <a:gd name="T6" fmla="*/ 1010 w 1010"/>
                <a:gd name="T7" fmla="*/ 371 h 380"/>
                <a:gd name="T8" fmla="*/ 1010 w 1010"/>
                <a:gd name="T9" fmla="*/ 38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0" h="380">
                  <a:moveTo>
                    <a:pt x="1010" y="380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1010" y="371"/>
                  </a:lnTo>
                  <a:lnTo>
                    <a:pt x="1010" y="38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48" name="Freeform 29">
              <a:extLst>
                <a:ext uri="{FF2B5EF4-FFF2-40B4-BE49-F238E27FC236}">
                  <a16:creationId xmlns:a16="http://schemas.microsoft.com/office/drawing/2014/main" xmlns="" id="{99CC60BE-A5AE-44A2-AA4F-D4D375C9A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2842" y="4404318"/>
              <a:ext cx="2228894" cy="178082"/>
            </a:xfrm>
            <a:custGeom>
              <a:avLst/>
              <a:gdLst>
                <a:gd name="T0" fmla="*/ 1552 w 1552"/>
                <a:gd name="T1" fmla="*/ 124 h 124"/>
                <a:gd name="T2" fmla="*/ 0 w 1552"/>
                <a:gd name="T3" fmla="*/ 8 h 124"/>
                <a:gd name="T4" fmla="*/ 0 w 1552"/>
                <a:gd name="T5" fmla="*/ 0 h 124"/>
                <a:gd name="T6" fmla="*/ 1552 w 1552"/>
                <a:gd name="T7" fmla="*/ 115 h 124"/>
                <a:gd name="T8" fmla="*/ 1552 w 1552"/>
                <a:gd name="T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2" h="124">
                  <a:moveTo>
                    <a:pt x="1552" y="124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1552" y="115"/>
                  </a:lnTo>
                  <a:lnTo>
                    <a:pt x="1552" y="12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xmlns="" id="{69D00D39-A015-4EB2-A083-892A9C178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736" y="4404318"/>
              <a:ext cx="1049821" cy="178082"/>
            </a:xfrm>
            <a:custGeom>
              <a:avLst/>
              <a:gdLst>
                <a:gd name="T0" fmla="*/ 0 w 731"/>
                <a:gd name="T1" fmla="*/ 124 h 124"/>
                <a:gd name="T2" fmla="*/ 0 w 731"/>
                <a:gd name="T3" fmla="*/ 115 h 124"/>
                <a:gd name="T4" fmla="*/ 731 w 731"/>
                <a:gd name="T5" fmla="*/ 0 h 124"/>
                <a:gd name="T6" fmla="*/ 731 w 731"/>
                <a:gd name="T7" fmla="*/ 8 h 124"/>
                <a:gd name="T8" fmla="*/ 0 w 731"/>
                <a:gd name="T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1" h="124">
                  <a:moveTo>
                    <a:pt x="0" y="124"/>
                  </a:moveTo>
                  <a:lnTo>
                    <a:pt x="0" y="115"/>
                  </a:lnTo>
                  <a:lnTo>
                    <a:pt x="731" y="0"/>
                  </a:lnTo>
                  <a:lnTo>
                    <a:pt x="731" y="8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50" name="Freeform 31">
              <a:extLst>
                <a:ext uri="{FF2B5EF4-FFF2-40B4-BE49-F238E27FC236}">
                  <a16:creationId xmlns:a16="http://schemas.microsoft.com/office/drawing/2014/main" xmlns="" id="{D3983CCF-EC06-48D9-8BDA-8014BD8BE5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147" y="3549814"/>
              <a:ext cx="294410" cy="854506"/>
            </a:xfrm>
            <a:custGeom>
              <a:avLst/>
              <a:gdLst>
                <a:gd name="T0" fmla="*/ 205 w 205"/>
                <a:gd name="T1" fmla="*/ 595 h 595"/>
                <a:gd name="T2" fmla="*/ 0 w 205"/>
                <a:gd name="T3" fmla="*/ 0 h 595"/>
                <a:gd name="T4" fmla="*/ 0 w 205"/>
                <a:gd name="T5" fmla="*/ 0 h 595"/>
                <a:gd name="T6" fmla="*/ 205 w 205"/>
                <a:gd name="T7" fmla="*/ 595 h 595"/>
                <a:gd name="T8" fmla="*/ 205 w 205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595">
                  <a:moveTo>
                    <a:pt x="205" y="595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05" y="595"/>
                  </a:lnTo>
                  <a:lnTo>
                    <a:pt x="205" y="59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51" name="Freeform 32">
              <a:extLst>
                <a:ext uri="{FF2B5EF4-FFF2-40B4-BE49-F238E27FC236}">
                  <a16:creationId xmlns:a16="http://schemas.microsoft.com/office/drawing/2014/main" xmlns="" id="{5B086178-4B2A-41B3-8EDA-A32BCAD848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0247" y="3549814"/>
              <a:ext cx="766900" cy="1032587"/>
            </a:xfrm>
            <a:custGeom>
              <a:avLst/>
              <a:gdLst>
                <a:gd name="T0" fmla="*/ 8 w 534"/>
                <a:gd name="T1" fmla="*/ 719 h 719"/>
                <a:gd name="T2" fmla="*/ 0 w 534"/>
                <a:gd name="T3" fmla="*/ 710 h 719"/>
                <a:gd name="T4" fmla="*/ 534 w 534"/>
                <a:gd name="T5" fmla="*/ 0 h 719"/>
                <a:gd name="T6" fmla="*/ 534 w 534"/>
                <a:gd name="T7" fmla="*/ 0 h 719"/>
                <a:gd name="T8" fmla="*/ 8 w 534"/>
                <a:gd name="T9" fmla="*/ 719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719">
                  <a:moveTo>
                    <a:pt x="8" y="719"/>
                  </a:moveTo>
                  <a:lnTo>
                    <a:pt x="0" y="710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8" y="71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52" name="Freeform 33">
              <a:extLst>
                <a:ext uri="{FF2B5EF4-FFF2-40B4-BE49-F238E27FC236}">
                  <a16:creationId xmlns:a16="http://schemas.microsoft.com/office/drawing/2014/main" xmlns="" id="{41D44257-D9E7-4736-A0E0-B62402F7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7326" y="3430614"/>
              <a:ext cx="294410" cy="1151786"/>
            </a:xfrm>
            <a:custGeom>
              <a:avLst/>
              <a:gdLst>
                <a:gd name="T0" fmla="*/ 197 w 205"/>
                <a:gd name="T1" fmla="*/ 802 h 802"/>
                <a:gd name="T2" fmla="*/ 0 w 205"/>
                <a:gd name="T3" fmla="*/ 0 h 802"/>
                <a:gd name="T4" fmla="*/ 0 w 205"/>
                <a:gd name="T5" fmla="*/ 0 h 802"/>
                <a:gd name="T6" fmla="*/ 205 w 205"/>
                <a:gd name="T7" fmla="*/ 793 h 802"/>
                <a:gd name="T8" fmla="*/ 197 w 205"/>
                <a:gd name="T9" fmla="*/ 802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802">
                  <a:moveTo>
                    <a:pt x="197" y="80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05" y="793"/>
                  </a:lnTo>
                  <a:lnTo>
                    <a:pt x="197" y="80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53" name="Freeform 34">
              <a:extLst>
                <a:ext uri="{FF2B5EF4-FFF2-40B4-BE49-F238E27FC236}">
                  <a16:creationId xmlns:a16="http://schemas.microsoft.com/office/drawing/2014/main" xmlns="" id="{AB511809-1CC2-4691-A8D9-83B671E23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7326" y="3430614"/>
              <a:ext cx="1049821" cy="119200"/>
            </a:xfrm>
            <a:custGeom>
              <a:avLst/>
              <a:gdLst>
                <a:gd name="T0" fmla="*/ 731 w 731"/>
                <a:gd name="T1" fmla="*/ 83 h 83"/>
                <a:gd name="T2" fmla="*/ 0 w 731"/>
                <a:gd name="T3" fmla="*/ 9 h 83"/>
                <a:gd name="T4" fmla="*/ 0 w 731"/>
                <a:gd name="T5" fmla="*/ 0 h 83"/>
                <a:gd name="T6" fmla="*/ 731 w 731"/>
                <a:gd name="T7" fmla="*/ 83 h 83"/>
                <a:gd name="T8" fmla="*/ 731 w 731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1" h="83">
                  <a:moveTo>
                    <a:pt x="731" y="8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31" y="83"/>
                  </a:lnTo>
                  <a:lnTo>
                    <a:pt x="731" y="8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54" name="Freeform 35">
              <a:extLst>
                <a:ext uri="{FF2B5EF4-FFF2-40B4-BE49-F238E27FC236}">
                  <a16:creationId xmlns:a16="http://schemas.microsoft.com/office/drawing/2014/main" xmlns="" id="{529B8F3B-176C-4D1A-AA30-5BA32DD5F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147" y="3324340"/>
              <a:ext cx="1049821" cy="225475"/>
            </a:xfrm>
            <a:custGeom>
              <a:avLst/>
              <a:gdLst>
                <a:gd name="T0" fmla="*/ 0 w 731"/>
                <a:gd name="T1" fmla="*/ 157 h 157"/>
                <a:gd name="T2" fmla="*/ 0 w 731"/>
                <a:gd name="T3" fmla="*/ 157 h 157"/>
                <a:gd name="T4" fmla="*/ 731 w 731"/>
                <a:gd name="T5" fmla="*/ 0 h 157"/>
                <a:gd name="T6" fmla="*/ 731 w 731"/>
                <a:gd name="T7" fmla="*/ 8 h 157"/>
                <a:gd name="T8" fmla="*/ 0 w 731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1" h="157">
                  <a:moveTo>
                    <a:pt x="0" y="157"/>
                  </a:moveTo>
                  <a:lnTo>
                    <a:pt x="0" y="157"/>
                  </a:lnTo>
                  <a:lnTo>
                    <a:pt x="731" y="0"/>
                  </a:lnTo>
                  <a:lnTo>
                    <a:pt x="731" y="8"/>
                  </a:lnTo>
                  <a:lnTo>
                    <a:pt x="0" y="1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55" name="Freeform 36">
              <a:extLst>
                <a:ext uri="{FF2B5EF4-FFF2-40B4-BE49-F238E27FC236}">
                  <a16:creationId xmlns:a16="http://schemas.microsoft.com/office/drawing/2014/main" xmlns="" id="{4A063233-2A83-4EC2-88DC-8AC8E7DD0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4482" y="3324340"/>
              <a:ext cx="742486" cy="1079979"/>
            </a:xfrm>
            <a:custGeom>
              <a:avLst/>
              <a:gdLst>
                <a:gd name="T0" fmla="*/ 0 w 517"/>
                <a:gd name="T1" fmla="*/ 752 h 752"/>
                <a:gd name="T2" fmla="*/ 0 w 517"/>
                <a:gd name="T3" fmla="*/ 752 h 752"/>
                <a:gd name="T4" fmla="*/ 517 w 517"/>
                <a:gd name="T5" fmla="*/ 0 h 752"/>
                <a:gd name="T6" fmla="*/ 517 w 517"/>
                <a:gd name="T7" fmla="*/ 8 h 752"/>
                <a:gd name="T8" fmla="*/ 0 w 517"/>
                <a:gd name="T9" fmla="*/ 752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7" h="752">
                  <a:moveTo>
                    <a:pt x="0" y="752"/>
                  </a:moveTo>
                  <a:lnTo>
                    <a:pt x="0" y="752"/>
                  </a:lnTo>
                  <a:lnTo>
                    <a:pt x="517" y="0"/>
                  </a:lnTo>
                  <a:lnTo>
                    <a:pt x="517" y="8"/>
                  </a:lnTo>
                  <a:lnTo>
                    <a:pt x="0" y="75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56" name="Freeform 37">
              <a:extLst>
                <a:ext uri="{FF2B5EF4-FFF2-40B4-BE49-F238E27FC236}">
                  <a16:creationId xmlns:a16="http://schemas.microsoft.com/office/drawing/2014/main" xmlns="" id="{5B5EDAD5-93C0-4C9F-BA4C-75020FF1A8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0247" y="3324340"/>
              <a:ext cx="1805232" cy="1258061"/>
            </a:xfrm>
            <a:custGeom>
              <a:avLst/>
              <a:gdLst>
                <a:gd name="T0" fmla="*/ 8 w 1257"/>
                <a:gd name="T1" fmla="*/ 876 h 876"/>
                <a:gd name="T2" fmla="*/ 0 w 1257"/>
                <a:gd name="T3" fmla="*/ 867 h 876"/>
                <a:gd name="T4" fmla="*/ 1257 w 1257"/>
                <a:gd name="T5" fmla="*/ 0 h 876"/>
                <a:gd name="T6" fmla="*/ 1257 w 1257"/>
                <a:gd name="T7" fmla="*/ 8 h 876"/>
                <a:gd name="T8" fmla="*/ 8 w 1257"/>
                <a:gd name="T9" fmla="*/ 876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7" h="876">
                  <a:moveTo>
                    <a:pt x="8" y="876"/>
                  </a:moveTo>
                  <a:lnTo>
                    <a:pt x="0" y="867"/>
                  </a:lnTo>
                  <a:lnTo>
                    <a:pt x="1257" y="0"/>
                  </a:lnTo>
                  <a:lnTo>
                    <a:pt x="1257" y="8"/>
                  </a:lnTo>
                  <a:lnTo>
                    <a:pt x="8" y="87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57" name="Freeform 38">
              <a:extLst>
                <a:ext uri="{FF2B5EF4-FFF2-40B4-BE49-F238E27FC236}">
                  <a16:creationId xmlns:a16="http://schemas.microsoft.com/office/drawing/2014/main" xmlns="" id="{51E3C68B-86F1-45EC-A22F-BFEDA91A74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9308" y="2316167"/>
              <a:ext cx="896153" cy="248453"/>
            </a:xfrm>
            <a:custGeom>
              <a:avLst/>
              <a:gdLst>
                <a:gd name="T0" fmla="*/ 0 w 624"/>
                <a:gd name="T1" fmla="*/ 173 h 173"/>
                <a:gd name="T2" fmla="*/ 0 w 624"/>
                <a:gd name="T3" fmla="*/ 165 h 173"/>
                <a:gd name="T4" fmla="*/ 624 w 624"/>
                <a:gd name="T5" fmla="*/ 0 h 173"/>
                <a:gd name="T6" fmla="*/ 624 w 624"/>
                <a:gd name="T7" fmla="*/ 8 h 173"/>
                <a:gd name="T8" fmla="*/ 0 w 624"/>
                <a:gd name="T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173">
                  <a:moveTo>
                    <a:pt x="0" y="173"/>
                  </a:moveTo>
                  <a:lnTo>
                    <a:pt x="0" y="165"/>
                  </a:lnTo>
                  <a:lnTo>
                    <a:pt x="624" y="0"/>
                  </a:lnTo>
                  <a:lnTo>
                    <a:pt x="624" y="8"/>
                  </a:lnTo>
                  <a:lnTo>
                    <a:pt x="0" y="17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58" name="Freeform 39">
              <a:extLst>
                <a:ext uri="{FF2B5EF4-FFF2-40B4-BE49-F238E27FC236}">
                  <a16:creationId xmlns:a16="http://schemas.microsoft.com/office/drawing/2014/main" xmlns="" id="{DAB6AF28-8745-40B6-9144-ED1DA0F01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7819" y="2553131"/>
              <a:ext cx="708019" cy="865994"/>
            </a:xfrm>
            <a:custGeom>
              <a:avLst/>
              <a:gdLst>
                <a:gd name="T0" fmla="*/ 493 w 493"/>
                <a:gd name="T1" fmla="*/ 603 h 603"/>
                <a:gd name="T2" fmla="*/ 0 w 493"/>
                <a:gd name="T3" fmla="*/ 8 h 603"/>
                <a:gd name="T4" fmla="*/ 8 w 493"/>
                <a:gd name="T5" fmla="*/ 0 h 603"/>
                <a:gd name="T6" fmla="*/ 493 w 493"/>
                <a:gd name="T7" fmla="*/ 603 h 603"/>
                <a:gd name="T8" fmla="*/ 493 w 493"/>
                <a:gd name="T9" fmla="*/ 60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603">
                  <a:moveTo>
                    <a:pt x="493" y="603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493" y="603"/>
                  </a:lnTo>
                  <a:lnTo>
                    <a:pt x="493" y="60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59" name="Freeform 40">
              <a:extLst>
                <a:ext uri="{FF2B5EF4-FFF2-40B4-BE49-F238E27FC236}">
                  <a16:creationId xmlns:a16="http://schemas.microsoft.com/office/drawing/2014/main" xmlns="" id="{1EF5DA4E-B11E-4603-BDAB-B994894EA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4348" y="2316167"/>
              <a:ext cx="211113" cy="1102957"/>
            </a:xfrm>
            <a:custGeom>
              <a:avLst/>
              <a:gdLst>
                <a:gd name="T0" fmla="*/ 8 w 147"/>
                <a:gd name="T1" fmla="*/ 768 h 768"/>
                <a:gd name="T2" fmla="*/ 0 w 147"/>
                <a:gd name="T3" fmla="*/ 768 h 768"/>
                <a:gd name="T4" fmla="*/ 139 w 147"/>
                <a:gd name="T5" fmla="*/ 0 h 768"/>
                <a:gd name="T6" fmla="*/ 147 w 147"/>
                <a:gd name="T7" fmla="*/ 0 h 768"/>
                <a:gd name="T8" fmla="*/ 8 w 147"/>
                <a:gd name="T9" fmla="*/ 76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768">
                  <a:moveTo>
                    <a:pt x="8" y="768"/>
                  </a:moveTo>
                  <a:lnTo>
                    <a:pt x="0" y="768"/>
                  </a:lnTo>
                  <a:lnTo>
                    <a:pt x="139" y="0"/>
                  </a:lnTo>
                  <a:lnTo>
                    <a:pt x="147" y="0"/>
                  </a:lnTo>
                  <a:lnTo>
                    <a:pt x="8" y="76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60" name="Freeform 41">
              <a:extLst>
                <a:ext uri="{FF2B5EF4-FFF2-40B4-BE49-F238E27FC236}">
                  <a16:creationId xmlns:a16="http://schemas.microsoft.com/office/drawing/2014/main" xmlns="" id="{3307AB3F-5C3C-44FD-A269-ABC534A15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461" y="2316167"/>
              <a:ext cx="1074235" cy="106275"/>
            </a:xfrm>
            <a:custGeom>
              <a:avLst/>
              <a:gdLst>
                <a:gd name="T0" fmla="*/ 748 w 748"/>
                <a:gd name="T1" fmla="*/ 74 h 74"/>
                <a:gd name="T2" fmla="*/ 0 w 748"/>
                <a:gd name="T3" fmla="*/ 8 h 74"/>
                <a:gd name="T4" fmla="*/ 0 w 748"/>
                <a:gd name="T5" fmla="*/ 0 h 74"/>
                <a:gd name="T6" fmla="*/ 748 w 748"/>
                <a:gd name="T7" fmla="*/ 66 h 74"/>
                <a:gd name="T8" fmla="*/ 748 w 748"/>
                <a:gd name="T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74">
                  <a:moveTo>
                    <a:pt x="748" y="74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748" y="66"/>
                  </a:lnTo>
                  <a:lnTo>
                    <a:pt x="748" y="7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61" name="Freeform 42">
              <a:extLst>
                <a:ext uri="{FF2B5EF4-FFF2-40B4-BE49-F238E27FC236}">
                  <a16:creationId xmlns:a16="http://schemas.microsoft.com/office/drawing/2014/main" xmlns="" id="{927FC48F-2991-408D-B004-7A15595F0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147" y="2422442"/>
              <a:ext cx="212549" cy="1102957"/>
            </a:xfrm>
            <a:custGeom>
              <a:avLst/>
              <a:gdLst>
                <a:gd name="T0" fmla="*/ 0 w 148"/>
                <a:gd name="T1" fmla="*/ 768 h 768"/>
                <a:gd name="T2" fmla="*/ 0 w 148"/>
                <a:gd name="T3" fmla="*/ 768 h 768"/>
                <a:gd name="T4" fmla="*/ 148 w 148"/>
                <a:gd name="T5" fmla="*/ 0 h 768"/>
                <a:gd name="T6" fmla="*/ 148 w 148"/>
                <a:gd name="T7" fmla="*/ 0 h 768"/>
                <a:gd name="T8" fmla="*/ 0 w 148"/>
                <a:gd name="T9" fmla="*/ 76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768">
                  <a:moveTo>
                    <a:pt x="0" y="768"/>
                  </a:moveTo>
                  <a:lnTo>
                    <a:pt x="0" y="768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0" y="76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62" name="Freeform 43">
              <a:extLst>
                <a:ext uri="{FF2B5EF4-FFF2-40B4-BE49-F238E27FC236}">
                  <a16:creationId xmlns:a16="http://schemas.microsoft.com/office/drawing/2014/main" xmlns="" id="{7A2A85C0-265E-4609-9409-8ACC3EE418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9696" y="2422442"/>
              <a:ext cx="825782" cy="890408"/>
            </a:xfrm>
            <a:custGeom>
              <a:avLst/>
              <a:gdLst>
                <a:gd name="T0" fmla="*/ 567 w 575"/>
                <a:gd name="T1" fmla="*/ 620 h 620"/>
                <a:gd name="T2" fmla="*/ 0 w 575"/>
                <a:gd name="T3" fmla="*/ 8 h 620"/>
                <a:gd name="T4" fmla="*/ 0 w 575"/>
                <a:gd name="T5" fmla="*/ 0 h 620"/>
                <a:gd name="T6" fmla="*/ 575 w 575"/>
                <a:gd name="T7" fmla="*/ 620 h 620"/>
                <a:gd name="T8" fmla="*/ 567 w 575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5" h="620">
                  <a:moveTo>
                    <a:pt x="567" y="620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75" y="620"/>
                  </a:lnTo>
                  <a:lnTo>
                    <a:pt x="567" y="6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63" name="Freeform 44">
              <a:extLst>
                <a:ext uri="{FF2B5EF4-FFF2-40B4-BE49-F238E27FC236}">
                  <a16:creationId xmlns:a16="http://schemas.microsoft.com/office/drawing/2014/main" xmlns="" id="{947E1D04-8A4C-4FE4-A667-8397B299F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304" y="2422442"/>
              <a:ext cx="1239392" cy="960779"/>
            </a:xfrm>
            <a:custGeom>
              <a:avLst/>
              <a:gdLst>
                <a:gd name="T0" fmla="*/ 9 w 863"/>
                <a:gd name="T1" fmla="*/ 669 h 669"/>
                <a:gd name="T2" fmla="*/ 0 w 863"/>
                <a:gd name="T3" fmla="*/ 669 h 669"/>
                <a:gd name="T4" fmla="*/ 863 w 863"/>
                <a:gd name="T5" fmla="*/ 0 h 669"/>
                <a:gd name="T6" fmla="*/ 863 w 863"/>
                <a:gd name="T7" fmla="*/ 8 h 669"/>
                <a:gd name="T8" fmla="*/ 9 w 863"/>
                <a:gd name="T9" fmla="*/ 669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3" h="669">
                  <a:moveTo>
                    <a:pt x="9" y="669"/>
                  </a:moveTo>
                  <a:lnTo>
                    <a:pt x="0" y="669"/>
                  </a:lnTo>
                  <a:lnTo>
                    <a:pt x="863" y="0"/>
                  </a:lnTo>
                  <a:lnTo>
                    <a:pt x="863" y="8"/>
                  </a:lnTo>
                  <a:lnTo>
                    <a:pt x="9" y="66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64" name="Freeform 45">
              <a:extLst>
                <a:ext uri="{FF2B5EF4-FFF2-40B4-BE49-F238E27FC236}">
                  <a16:creationId xmlns:a16="http://schemas.microsoft.com/office/drawing/2014/main" xmlns="" id="{9272D120-355E-4BF1-97FD-BE68567E1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3972" y="2316167"/>
              <a:ext cx="873175" cy="1233646"/>
            </a:xfrm>
            <a:custGeom>
              <a:avLst/>
              <a:gdLst>
                <a:gd name="T0" fmla="*/ 608 w 608"/>
                <a:gd name="T1" fmla="*/ 859 h 859"/>
                <a:gd name="T2" fmla="*/ 0 w 608"/>
                <a:gd name="T3" fmla="*/ 0 h 859"/>
                <a:gd name="T4" fmla="*/ 8 w 608"/>
                <a:gd name="T5" fmla="*/ 0 h 859"/>
                <a:gd name="T6" fmla="*/ 608 w 608"/>
                <a:gd name="T7" fmla="*/ 859 h 859"/>
                <a:gd name="T8" fmla="*/ 608 w 608"/>
                <a:gd name="T9" fmla="*/ 859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8" h="859">
                  <a:moveTo>
                    <a:pt x="608" y="859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608" y="859"/>
                  </a:lnTo>
                  <a:lnTo>
                    <a:pt x="608" y="85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65" name="Freeform 46">
              <a:extLst>
                <a:ext uri="{FF2B5EF4-FFF2-40B4-BE49-F238E27FC236}">
                  <a16:creationId xmlns:a16="http://schemas.microsoft.com/office/drawing/2014/main" xmlns="" id="{E8B8ECF7-CA4C-4104-8C4E-AD039BC7D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9696" y="2422442"/>
              <a:ext cx="106275" cy="1945973"/>
            </a:xfrm>
            <a:custGeom>
              <a:avLst/>
              <a:gdLst>
                <a:gd name="T0" fmla="*/ 66 w 74"/>
                <a:gd name="T1" fmla="*/ 1355 h 1355"/>
                <a:gd name="T2" fmla="*/ 0 w 74"/>
                <a:gd name="T3" fmla="*/ 8 h 1355"/>
                <a:gd name="T4" fmla="*/ 0 w 74"/>
                <a:gd name="T5" fmla="*/ 0 h 1355"/>
                <a:gd name="T6" fmla="*/ 74 w 74"/>
                <a:gd name="T7" fmla="*/ 1355 h 1355"/>
                <a:gd name="T8" fmla="*/ 66 w 74"/>
                <a:gd name="T9" fmla="*/ 1355 h 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355">
                  <a:moveTo>
                    <a:pt x="66" y="1355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74" y="1355"/>
                  </a:lnTo>
                  <a:lnTo>
                    <a:pt x="66" y="135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66" name="Freeform 47">
              <a:extLst>
                <a:ext uri="{FF2B5EF4-FFF2-40B4-BE49-F238E27FC236}">
                  <a16:creationId xmlns:a16="http://schemas.microsoft.com/office/drawing/2014/main" xmlns="" id="{517862A6-D94F-46EE-BC42-2487E95A7D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0247" y="2422442"/>
              <a:ext cx="979449" cy="2159958"/>
            </a:xfrm>
            <a:custGeom>
              <a:avLst/>
              <a:gdLst>
                <a:gd name="T0" fmla="*/ 8 w 682"/>
                <a:gd name="T1" fmla="*/ 1504 h 1504"/>
                <a:gd name="T2" fmla="*/ 0 w 682"/>
                <a:gd name="T3" fmla="*/ 1495 h 1504"/>
                <a:gd name="T4" fmla="*/ 682 w 682"/>
                <a:gd name="T5" fmla="*/ 0 h 1504"/>
                <a:gd name="T6" fmla="*/ 682 w 682"/>
                <a:gd name="T7" fmla="*/ 8 h 1504"/>
                <a:gd name="T8" fmla="*/ 8 w 682"/>
                <a:gd name="T9" fmla="*/ 1504 h 1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2" h="1504">
                  <a:moveTo>
                    <a:pt x="8" y="1504"/>
                  </a:moveTo>
                  <a:lnTo>
                    <a:pt x="0" y="1495"/>
                  </a:lnTo>
                  <a:lnTo>
                    <a:pt x="682" y="0"/>
                  </a:lnTo>
                  <a:lnTo>
                    <a:pt x="682" y="8"/>
                  </a:lnTo>
                  <a:lnTo>
                    <a:pt x="8" y="150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67" name="Freeform 48">
              <a:extLst>
                <a:ext uri="{FF2B5EF4-FFF2-40B4-BE49-F238E27FC236}">
                  <a16:creationId xmlns:a16="http://schemas.microsoft.com/office/drawing/2014/main" xmlns="" id="{90A5BE15-A823-4F8B-AED0-21D3AE980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461" y="2316167"/>
              <a:ext cx="1911506" cy="1019661"/>
            </a:xfrm>
            <a:custGeom>
              <a:avLst/>
              <a:gdLst>
                <a:gd name="T0" fmla="*/ 1331 w 1331"/>
                <a:gd name="T1" fmla="*/ 710 h 710"/>
                <a:gd name="T2" fmla="*/ 0 w 1331"/>
                <a:gd name="T3" fmla="*/ 0 h 710"/>
                <a:gd name="T4" fmla="*/ 0 w 1331"/>
                <a:gd name="T5" fmla="*/ 0 h 710"/>
                <a:gd name="T6" fmla="*/ 1331 w 1331"/>
                <a:gd name="T7" fmla="*/ 702 h 710"/>
                <a:gd name="T8" fmla="*/ 1331 w 1331"/>
                <a:gd name="T9" fmla="*/ 710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710">
                  <a:moveTo>
                    <a:pt x="1331" y="71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31" y="702"/>
                  </a:lnTo>
                  <a:lnTo>
                    <a:pt x="1331" y="71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68" name="Freeform 49">
              <a:extLst>
                <a:ext uri="{FF2B5EF4-FFF2-40B4-BE49-F238E27FC236}">
                  <a16:creationId xmlns:a16="http://schemas.microsoft.com/office/drawing/2014/main" xmlns="" id="{E9A80F16-F981-4A3A-813B-0796C021AA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1423" y="3324340"/>
              <a:ext cx="2135545" cy="106275"/>
            </a:xfrm>
            <a:custGeom>
              <a:avLst/>
              <a:gdLst>
                <a:gd name="T0" fmla="*/ 0 w 1487"/>
                <a:gd name="T1" fmla="*/ 74 h 74"/>
                <a:gd name="T2" fmla="*/ 0 w 1487"/>
                <a:gd name="T3" fmla="*/ 66 h 74"/>
                <a:gd name="T4" fmla="*/ 1487 w 1487"/>
                <a:gd name="T5" fmla="*/ 0 h 74"/>
                <a:gd name="T6" fmla="*/ 1487 w 1487"/>
                <a:gd name="T7" fmla="*/ 8 h 74"/>
                <a:gd name="T8" fmla="*/ 0 w 1487"/>
                <a:gd name="T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7" h="74">
                  <a:moveTo>
                    <a:pt x="0" y="74"/>
                  </a:moveTo>
                  <a:lnTo>
                    <a:pt x="0" y="66"/>
                  </a:lnTo>
                  <a:lnTo>
                    <a:pt x="1487" y="0"/>
                  </a:lnTo>
                  <a:lnTo>
                    <a:pt x="1487" y="8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69" name="Freeform 50">
              <a:extLst>
                <a:ext uri="{FF2B5EF4-FFF2-40B4-BE49-F238E27FC236}">
                  <a16:creationId xmlns:a16="http://schemas.microsoft.com/office/drawing/2014/main" xmlns="" id="{99D2F65A-0738-47BB-805F-B337FE35F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1232" y="4036666"/>
              <a:ext cx="2500325" cy="379142"/>
            </a:xfrm>
            <a:custGeom>
              <a:avLst/>
              <a:gdLst>
                <a:gd name="T0" fmla="*/ 1741 w 1741"/>
                <a:gd name="T1" fmla="*/ 264 h 264"/>
                <a:gd name="T2" fmla="*/ 0 w 1741"/>
                <a:gd name="T3" fmla="*/ 8 h 264"/>
                <a:gd name="T4" fmla="*/ 0 w 1741"/>
                <a:gd name="T5" fmla="*/ 0 h 264"/>
                <a:gd name="T6" fmla="*/ 1741 w 1741"/>
                <a:gd name="T7" fmla="*/ 256 h 264"/>
                <a:gd name="T8" fmla="*/ 1741 w 1741"/>
                <a:gd name="T9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1" h="264">
                  <a:moveTo>
                    <a:pt x="1741" y="264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1741" y="256"/>
                  </a:lnTo>
                  <a:lnTo>
                    <a:pt x="1741" y="26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70" name="Oval 141">
              <a:extLst>
                <a:ext uri="{FF2B5EF4-FFF2-40B4-BE49-F238E27FC236}">
                  <a16:creationId xmlns:a16="http://schemas.microsoft.com/office/drawing/2014/main" xmlns="" id="{AEBF2120-5F01-4AB8-8079-B0E3CD2BF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6704" y="4364102"/>
              <a:ext cx="420012" cy="4222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71" name="Oval 143">
              <a:extLst>
                <a:ext uri="{FF2B5EF4-FFF2-40B4-BE49-F238E27FC236}">
                  <a16:creationId xmlns:a16="http://schemas.microsoft.com/office/drawing/2014/main" xmlns="" id="{59DA902C-1A11-4100-90CC-DF335C063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5353" y="2268099"/>
              <a:ext cx="308685" cy="30868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72" name="Oval 23">
              <a:extLst>
                <a:ext uri="{FF2B5EF4-FFF2-40B4-BE49-F238E27FC236}">
                  <a16:creationId xmlns:a16="http://schemas.microsoft.com/office/drawing/2014/main" xmlns="" id="{D755F3E2-06A1-47DB-9783-7602257DF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447" y="2481323"/>
              <a:ext cx="165157" cy="166593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73" name="Oval 20">
              <a:extLst>
                <a:ext uri="{FF2B5EF4-FFF2-40B4-BE49-F238E27FC236}">
                  <a16:creationId xmlns:a16="http://schemas.microsoft.com/office/drawing/2014/main" xmlns="" id="{7B08D71F-FF92-4A72-972E-0360F9683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4957" y="3928955"/>
              <a:ext cx="224038" cy="225475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74" name="BackShape1">
              <a:extLst>
                <a:ext uri="{FF2B5EF4-FFF2-40B4-BE49-F238E27FC236}">
                  <a16:creationId xmlns:a16="http://schemas.microsoft.com/office/drawing/2014/main" xmlns="" id="{45AAAA3C-CCA9-4C3B-8EA3-8A4A0EB40C41}"/>
                </a:ext>
              </a:extLst>
            </p:cNvPr>
            <p:cNvSpPr/>
            <p:nvPr/>
          </p:nvSpPr>
          <p:spPr>
            <a:xfrm>
              <a:off x="1256253" y="5642313"/>
              <a:ext cx="847233" cy="608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75" name="BackShape2">
              <a:extLst>
                <a:ext uri="{FF2B5EF4-FFF2-40B4-BE49-F238E27FC236}">
                  <a16:creationId xmlns:a16="http://schemas.microsoft.com/office/drawing/2014/main" xmlns="" id="{621DAE61-738B-45B2-9BD0-3ABE0E7D4D5B}"/>
                </a:ext>
              </a:extLst>
            </p:cNvPr>
            <p:cNvSpPr/>
            <p:nvPr/>
          </p:nvSpPr>
          <p:spPr>
            <a:xfrm>
              <a:off x="2140322" y="5642313"/>
              <a:ext cx="847233" cy="608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76" name="BackShape3">
              <a:extLst>
                <a:ext uri="{FF2B5EF4-FFF2-40B4-BE49-F238E27FC236}">
                  <a16:creationId xmlns:a16="http://schemas.microsoft.com/office/drawing/2014/main" xmlns="" id="{9927F696-93D5-4F5B-96B1-4D9E54C02113}"/>
                </a:ext>
              </a:extLst>
            </p:cNvPr>
            <p:cNvSpPr/>
            <p:nvPr/>
          </p:nvSpPr>
          <p:spPr>
            <a:xfrm>
              <a:off x="3024390" y="5642313"/>
              <a:ext cx="847233" cy="6084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77" name="BackShape4">
              <a:extLst>
                <a:ext uri="{FF2B5EF4-FFF2-40B4-BE49-F238E27FC236}">
                  <a16:creationId xmlns:a16="http://schemas.microsoft.com/office/drawing/2014/main" xmlns="" id="{43ADF9D8-A8DD-400F-81AF-A25EF4A7979D}"/>
                </a:ext>
              </a:extLst>
            </p:cNvPr>
            <p:cNvSpPr/>
            <p:nvPr/>
          </p:nvSpPr>
          <p:spPr>
            <a:xfrm>
              <a:off x="3908459" y="5642313"/>
              <a:ext cx="847233" cy="608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78" name="BackShape5">
              <a:extLst>
                <a:ext uri="{FF2B5EF4-FFF2-40B4-BE49-F238E27FC236}">
                  <a16:creationId xmlns:a16="http://schemas.microsoft.com/office/drawing/2014/main" xmlns="" id="{5D561111-B0CA-47C9-93E9-49A67F4C2383}"/>
                </a:ext>
              </a:extLst>
            </p:cNvPr>
            <p:cNvSpPr/>
            <p:nvPr/>
          </p:nvSpPr>
          <p:spPr>
            <a:xfrm>
              <a:off x="4792527" y="5642313"/>
              <a:ext cx="847233" cy="6084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00" dirty="0">
                <a:ea typeface="幼圆" panose="02010509060101010101" pitchFamily="49" charset="-122"/>
              </a:endParaRPr>
            </a:p>
          </p:txBody>
        </p:sp>
        <p:sp>
          <p:nvSpPr>
            <p:cNvPr id="79" name="CustomText1">
              <a:extLst>
                <a:ext uri="{FF2B5EF4-FFF2-40B4-BE49-F238E27FC236}">
                  <a16:creationId xmlns:a16="http://schemas.microsoft.com/office/drawing/2014/main" xmlns="" id="{B7F81A81-65BD-4DD5-9E15-1B6AD0E69814}"/>
                </a:ext>
              </a:extLst>
            </p:cNvPr>
            <p:cNvSpPr/>
            <p:nvPr/>
          </p:nvSpPr>
          <p:spPr>
            <a:xfrm>
              <a:off x="1332045" y="5119098"/>
              <a:ext cx="682351" cy="21504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>
              <a:normAutofit/>
            </a:bodyPr>
            <a:lstStyle/>
            <a:p>
              <a:pPr algn="ctr">
                <a:defRPr sz="1600" b="0" i="0" u="none" strike="noStrike" kern="1200" baseline="0">
                  <a:solidFill>
                    <a:prstClr val="black"/>
                  </a:solidFill>
                </a:defRPr>
              </a:pPr>
              <a:r>
                <a:rPr lang="en-US" altLang="zh-CN" sz="1050" dirty="0">
                  <a:ea typeface="幼圆" panose="02010509060101010101" pitchFamily="49" charset="-122"/>
                </a:rPr>
                <a:t>Text here</a:t>
              </a:r>
            </a:p>
          </p:txBody>
        </p:sp>
        <p:sp>
          <p:nvSpPr>
            <p:cNvPr id="80" name="CustomText2">
              <a:extLst>
                <a:ext uri="{FF2B5EF4-FFF2-40B4-BE49-F238E27FC236}">
                  <a16:creationId xmlns:a16="http://schemas.microsoft.com/office/drawing/2014/main" xmlns="" id="{9913F735-B96D-43FC-B68D-FFFF6EC48E0A}"/>
                </a:ext>
              </a:extLst>
            </p:cNvPr>
            <p:cNvSpPr/>
            <p:nvPr/>
          </p:nvSpPr>
          <p:spPr>
            <a:xfrm>
              <a:off x="2216048" y="5119098"/>
              <a:ext cx="682351" cy="21504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>
              <a:normAutofit/>
            </a:bodyPr>
            <a:lstStyle/>
            <a:p>
              <a:pPr algn="ctr">
                <a:defRPr sz="1600" b="0" i="0" u="none" strike="noStrike" kern="1200" baseline="0">
                  <a:solidFill>
                    <a:prstClr val="black"/>
                  </a:solidFill>
                </a:defRPr>
              </a:pPr>
              <a:r>
                <a:rPr lang="en-US" altLang="zh-CN" sz="1050" dirty="0">
                  <a:ea typeface="幼圆" panose="02010509060101010101" pitchFamily="49" charset="-122"/>
                </a:rPr>
                <a:t>Text here</a:t>
              </a:r>
            </a:p>
          </p:txBody>
        </p:sp>
        <p:sp>
          <p:nvSpPr>
            <p:cNvPr id="81" name="CustomText3">
              <a:extLst>
                <a:ext uri="{FF2B5EF4-FFF2-40B4-BE49-F238E27FC236}">
                  <a16:creationId xmlns:a16="http://schemas.microsoft.com/office/drawing/2014/main" xmlns="" id="{BF3D2596-A85F-4AB9-821F-69C45E7D1808}"/>
                </a:ext>
              </a:extLst>
            </p:cNvPr>
            <p:cNvSpPr/>
            <p:nvPr/>
          </p:nvSpPr>
          <p:spPr>
            <a:xfrm>
              <a:off x="3100053" y="5119098"/>
              <a:ext cx="682351" cy="21504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>
              <a:normAutofit/>
            </a:bodyPr>
            <a:lstStyle/>
            <a:p>
              <a:pPr algn="ctr">
                <a:defRPr sz="1600" b="0" i="0" u="none" strike="noStrike" kern="1200" baseline="0">
                  <a:solidFill>
                    <a:prstClr val="black"/>
                  </a:solidFill>
                </a:defRPr>
              </a:pPr>
              <a:r>
                <a:rPr lang="en-US" altLang="zh-CN" sz="1050" dirty="0">
                  <a:ea typeface="幼圆" panose="02010509060101010101" pitchFamily="49" charset="-122"/>
                </a:rPr>
                <a:t>Text here</a:t>
              </a:r>
            </a:p>
          </p:txBody>
        </p:sp>
        <p:sp>
          <p:nvSpPr>
            <p:cNvPr id="82" name="CustomText4">
              <a:extLst>
                <a:ext uri="{FF2B5EF4-FFF2-40B4-BE49-F238E27FC236}">
                  <a16:creationId xmlns:a16="http://schemas.microsoft.com/office/drawing/2014/main" xmlns="" id="{0610662F-3B65-4809-B124-1AAAB04D02E5}"/>
                </a:ext>
              </a:extLst>
            </p:cNvPr>
            <p:cNvSpPr/>
            <p:nvPr/>
          </p:nvSpPr>
          <p:spPr>
            <a:xfrm>
              <a:off x="3984058" y="5119098"/>
              <a:ext cx="682351" cy="21504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>
              <a:normAutofit/>
            </a:bodyPr>
            <a:lstStyle/>
            <a:p>
              <a:pPr algn="ctr">
                <a:defRPr sz="1600" b="0" i="0" u="none" strike="noStrike" kern="1200" baseline="0">
                  <a:solidFill>
                    <a:prstClr val="black"/>
                  </a:solidFill>
                </a:defRPr>
              </a:pPr>
              <a:r>
                <a:rPr lang="en-US" altLang="zh-CN" sz="1050" dirty="0">
                  <a:ea typeface="幼圆" panose="02010509060101010101" pitchFamily="49" charset="-122"/>
                </a:rPr>
                <a:t>Text here</a:t>
              </a:r>
            </a:p>
          </p:txBody>
        </p:sp>
        <p:sp>
          <p:nvSpPr>
            <p:cNvPr id="83" name="CustomText5">
              <a:extLst>
                <a:ext uri="{FF2B5EF4-FFF2-40B4-BE49-F238E27FC236}">
                  <a16:creationId xmlns:a16="http://schemas.microsoft.com/office/drawing/2014/main" xmlns="" id="{6DB26BF1-C10E-4DE2-85D0-FE5FBA22A377}"/>
                </a:ext>
              </a:extLst>
            </p:cNvPr>
            <p:cNvSpPr/>
            <p:nvPr/>
          </p:nvSpPr>
          <p:spPr>
            <a:xfrm>
              <a:off x="4868058" y="5119098"/>
              <a:ext cx="682351" cy="21504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>
              <a:normAutofit/>
            </a:bodyPr>
            <a:lstStyle/>
            <a:p>
              <a:pPr algn="ctr">
                <a:defRPr sz="1600" b="0" i="0" u="none" strike="noStrike" kern="1200" baseline="0">
                  <a:solidFill>
                    <a:prstClr val="black"/>
                  </a:solidFill>
                </a:defRPr>
              </a:pPr>
              <a:r>
                <a:rPr lang="en-US" altLang="zh-CN" sz="1050" dirty="0">
                  <a:ea typeface="幼圆" panose="02010509060101010101" pitchFamily="49" charset="-122"/>
                </a:rPr>
                <a:t>Text here</a:t>
              </a:r>
            </a:p>
          </p:txBody>
        </p:sp>
        <p:sp>
          <p:nvSpPr>
            <p:cNvPr id="84" name="ValueText1">
              <a:extLst>
                <a:ext uri="{FF2B5EF4-FFF2-40B4-BE49-F238E27FC236}">
                  <a16:creationId xmlns:a16="http://schemas.microsoft.com/office/drawing/2014/main" xmlns="" id="{33085C9A-5C0F-4B4E-B935-7631560A0119}"/>
                </a:ext>
              </a:extLst>
            </p:cNvPr>
            <p:cNvSpPr txBox="1"/>
            <p:nvPr/>
          </p:nvSpPr>
          <p:spPr>
            <a:xfrm>
              <a:off x="1505336" y="5379251"/>
              <a:ext cx="347821" cy="191070"/>
            </a:xfrm>
            <a:prstGeom prst="rect">
              <a:avLst/>
            </a:prstGeom>
          </p:spPr>
          <p:txBody>
            <a:bodyPr wrap="none" lIns="0" tIns="0" rIns="0" bIns="0">
              <a:prstTxWarp prst="textPlain">
                <a:avLst/>
              </a:prstTxWarp>
              <a:noAutofit/>
            </a:bodyPr>
            <a:lstStyle/>
            <a:p>
              <a:r>
                <a:rPr lang="en-US" sz="1200" dirty="0">
                  <a:latin typeface="Impact" panose="020B0806030902050204" pitchFamily="34" charset="0"/>
                  <a:ea typeface="幼圆" panose="02010509060101010101" pitchFamily="49" charset="-122"/>
                </a:rPr>
                <a:t>80%</a:t>
              </a:r>
            </a:p>
          </p:txBody>
        </p:sp>
        <p:sp>
          <p:nvSpPr>
            <p:cNvPr id="85" name="ValueText2">
              <a:extLst>
                <a:ext uri="{FF2B5EF4-FFF2-40B4-BE49-F238E27FC236}">
                  <a16:creationId xmlns:a16="http://schemas.microsoft.com/office/drawing/2014/main" xmlns="" id="{98206828-189D-4D74-BAFB-A21A7807ADD9}"/>
                </a:ext>
              </a:extLst>
            </p:cNvPr>
            <p:cNvSpPr txBox="1"/>
            <p:nvPr/>
          </p:nvSpPr>
          <p:spPr>
            <a:xfrm>
              <a:off x="2387832" y="5379251"/>
              <a:ext cx="347821" cy="191070"/>
            </a:xfrm>
            <a:prstGeom prst="rect">
              <a:avLst/>
            </a:prstGeom>
          </p:spPr>
          <p:txBody>
            <a:bodyPr wrap="none" lIns="0" tIns="0" rIns="0" bIns="0">
              <a:prstTxWarp prst="textPlain">
                <a:avLst/>
              </a:prstTxWarp>
              <a:noAutofit/>
            </a:bodyPr>
            <a:lstStyle/>
            <a:p>
              <a:r>
                <a:rPr lang="en-US" sz="1200" dirty="0">
                  <a:latin typeface="Impact" panose="020B0806030902050204" pitchFamily="34" charset="0"/>
                  <a:ea typeface="幼圆" panose="02010509060101010101" pitchFamily="49" charset="-122"/>
                </a:rPr>
                <a:t>73%</a:t>
              </a:r>
            </a:p>
          </p:txBody>
        </p:sp>
        <p:sp>
          <p:nvSpPr>
            <p:cNvPr id="86" name="ValueText3">
              <a:extLst>
                <a:ext uri="{FF2B5EF4-FFF2-40B4-BE49-F238E27FC236}">
                  <a16:creationId xmlns:a16="http://schemas.microsoft.com/office/drawing/2014/main" xmlns="" id="{678CD9AB-34CE-42A6-AC8B-4FB1E4731AE1}"/>
                </a:ext>
              </a:extLst>
            </p:cNvPr>
            <p:cNvSpPr txBox="1"/>
            <p:nvPr/>
          </p:nvSpPr>
          <p:spPr>
            <a:xfrm>
              <a:off x="3270329" y="5379251"/>
              <a:ext cx="347821" cy="191070"/>
            </a:xfrm>
            <a:prstGeom prst="rect">
              <a:avLst/>
            </a:prstGeom>
          </p:spPr>
          <p:txBody>
            <a:bodyPr wrap="none" lIns="0" tIns="0" rIns="0" bIns="0">
              <a:prstTxWarp prst="textPlain">
                <a:avLst/>
              </a:prstTxWarp>
              <a:noAutofit/>
            </a:bodyPr>
            <a:lstStyle/>
            <a:p>
              <a:r>
                <a:rPr lang="en-US" sz="1200" dirty="0">
                  <a:latin typeface="Impact" panose="020B0806030902050204" pitchFamily="34" charset="0"/>
                  <a:ea typeface="幼圆" panose="02010509060101010101" pitchFamily="49" charset="-122"/>
                </a:rPr>
                <a:t>74%</a:t>
              </a:r>
            </a:p>
          </p:txBody>
        </p:sp>
        <p:sp>
          <p:nvSpPr>
            <p:cNvPr id="87" name="ValueText4">
              <a:extLst>
                <a:ext uri="{FF2B5EF4-FFF2-40B4-BE49-F238E27FC236}">
                  <a16:creationId xmlns:a16="http://schemas.microsoft.com/office/drawing/2014/main" xmlns="" id="{5D9CA28F-1DD1-4640-86F4-498A73EA7BEB}"/>
                </a:ext>
              </a:extLst>
            </p:cNvPr>
            <p:cNvSpPr txBox="1"/>
            <p:nvPr/>
          </p:nvSpPr>
          <p:spPr>
            <a:xfrm>
              <a:off x="4152826" y="5379251"/>
              <a:ext cx="347821" cy="191070"/>
            </a:xfrm>
            <a:prstGeom prst="rect">
              <a:avLst/>
            </a:prstGeom>
          </p:spPr>
          <p:txBody>
            <a:bodyPr wrap="none" lIns="0" tIns="0" rIns="0" bIns="0">
              <a:prstTxWarp prst="textPlain">
                <a:avLst/>
              </a:prstTxWarp>
              <a:noAutofit/>
            </a:bodyPr>
            <a:lstStyle/>
            <a:p>
              <a:r>
                <a:rPr lang="en-US" sz="1200" dirty="0">
                  <a:latin typeface="Impact" panose="020B0806030902050204" pitchFamily="34" charset="0"/>
                  <a:ea typeface="幼圆" panose="02010509060101010101" pitchFamily="49" charset="-122"/>
                </a:rPr>
                <a:t>80%</a:t>
              </a:r>
            </a:p>
          </p:txBody>
        </p:sp>
        <p:sp>
          <p:nvSpPr>
            <p:cNvPr id="88" name="ValueText5">
              <a:extLst>
                <a:ext uri="{FF2B5EF4-FFF2-40B4-BE49-F238E27FC236}">
                  <a16:creationId xmlns:a16="http://schemas.microsoft.com/office/drawing/2014/main" xmlns="" id="{7004F1B0-840C-426A-BC80-E187DE706CA1}"/>
                </a:ext>
              </a:extLst>
            </p:cNvPr>
            <p:cNvSpPr txBox="1"/>
            <p:nvPr/>
          </p:nvSpPr>
          <p:spPr>
            <a:xfrm>
              <a:off x="5035322" y="5379251"/>
              <a:ext cx="347821" cy="191070"/>
            </a:xfrm>
            <a:prstGeom prst="rect">
              <a:avLst/>
            </a:prstGeom>
          </p:spPr>
          <p:txBody>
            <a:bodyPr wrap="none" lIns="0" tIns="0" rIns="0" bIns="0">
              <a:prstTxWarp prst="textPlain">
                <a:avLst/>
              </a:prstTxWarp>
              <a:noAutofit/>
            </a:bodyPr>
            <a:lstStyle/>
            <a:p>
              <a:r>
                <a:rPr lang="en-US" sz="1200" dirty="0">
                  <a:latin typeface="Impact" panose="020B0806030902050204" pitchFamily="34" charset="0"/>
                  <a:ea typeface="幼圆" panose="02010509060101010101" pitchFamily="49" charset="-122"/>
                </a:rPr>
                <a:t>58%</a:t>
              </a:r>
            </a:p>
          </p:txBody>
        </p:sp>
        <p:cxnSp>
          <p:nvCxnSpPr>
            <p:cNvPr id="89" name="ExtraShape">
              <a:extLst>
                <a:ext uri="{FF2B5EF4-FFF2-40B4-BE49-F238E27FC236}">
                  <a16:creationId xmlns:a16="http://schemas.microsoft.com/office/drawing/2014/main" xmlns="" id="{777A1830-0AFF-4E86-8536-F1E93D0D4ADD}"/>
                </a:ext>
              </a:extLst>
            </p:cNvPr>
            <p:cNvCxnSpPr>
              <a:cxnSpLocks/>
            </p:cNvCxnSpPr>
            <p:nvPr/>
          </p:nvCxnSpPr>
          <p:spPr>
            <a:xfrm>
              <a:off x="1256253" y="5075863"/>
              <a:ext cx="4383507" cy="0"/>
            </a:xfrm>
            <a:prstGeom prst="line">
              <a:avLst/>
            </a:prstGeom>
            <a:noFill/>
            <a:ln w="12700" cap="flat" cmpd="sng">
              <a:solidFill>
                <a:srgbClr val="D8D8D8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90" name="ValueShape1">
              <a:extLst>
                <a:ext uri="{FF2B5EF4-FFF2-40B4-BE49-F238E27FC236}">
                  <a16:creationId xmlns:a16="http://schemas.microsoft.com/office/drawing/2014/main" xmlns="" id="{E0ECFAE4-FDC8-4FC5-B63E-BD515ABE02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6986" y="3090991"/>
              <a:ext cx="656267" cy="656267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none" lIns="0" tIns="0" rIns="0" bIns="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Impact" panose="020B0806030902050204" pitchFamily="34" charset="0"/>
                  <a:ea typeface="幼圆" panose="02010509060101010101" pitchFamily="49" charset="-122"/>
                </a:rPr>
                <a:t>Text</a:t>
              </a:r>
            </a:p>
          </p:txBody>
        </p:sp>
        <p:sp>
          <p:nvSpPr>
            <p:cNvPr id="91" name="ValueShape2">
              <a:extLst>
                <a:ext uri="{FF2B5EF4-FFF2-40B4-BE49-F238E27FC236}">
                  <a16:creationId xmlns:a16="http://schemas.microsoft.com/office/drawing/2014/main" xmlns="" id="{7349A736-413F-445F-907E-EC7A6400A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332" y="3030662"/>
              <a:ext cx="598843" cy="598843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none" lIns="0" tIns="0" rIns="0" bIns="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Impact" panose="020B0806030902050204" pitchFamily="34" charset="0"/>
                  <a:ea typeface="幼圆" panose="02010509060101010101" pitchFamily="49" charset="-122"/>
                </a:rPr>
                <a:t>Text</a:t>
              </a:r>
            </a:p>
          </p:txBody>
        </p:sp>
        <p:sp>
          <p:nvSpPr>
            <p:cNvPr id="92" name="ValueShape3">
              <a:extLst>
                <a:ext uri="{FF2B5EF4-FFF2-40B4-BE49-F238E27FC236}">
                  <a16:creationId xmlns:a16="http://schemas.microsoft.com/office/drawing/2014/main" xmlns="" id="{E7850D9F-704F-431C-B6F8-C2CA6A528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1711" y="2121074"/>
              <a:ext cx="607047" cy="607047"/>
            </a:xfrm>
            <a:prstGeom prst="ellipse">
              <a:avLst/>
            </a:prstGeom>
            <a:solidFill>
              <a:schemeClr val="accent3"/>
            </a:solidFill>
            <a:ln w="2857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none" lIns="0" tIns="0" rIns="0" bIns="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Impact" panose="020B0806030902050204" pitchFamily="34" charset="0"/>
                  <a:ea typeface="幼圆" panose="02010509060101010101" pitchFamily="49" charset="-122"/>
                </a:rPr>
                <a:t>Text</a:t>
              </a:r>
            </a:p>
          </p:txBody>
        </p:sp>
        <p:sp>
          <p:nvSpPr>
            <p:cNvPr id="93" name="ValueShape4">
              <a:extLst>
                <a:ext uri="{FF2B5EF4-FFF2-40B4-BE49-F238E27FC236}">
                  <a16:creationId xmlns:a16="http://schemas.microsoft.com/office/drawing/2014/main" xmlns="" id="{0EFBDBBF-29F0-4A7F-9A28-C83A7C547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287" y="4040282"/>
              <a:ext cx="656267" cy="656267"/>
            </a:xfrm>
            <a:prstGeom prst="ellipse">
              <a:avLst/>
            </a:prstGeom>
            <a:solidFill>
              <a:schemeClr val="accent4"/>
            </a:solidFill>
            <a:ln w="2857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none" lIns="0" tIns="0" rIns="0" bIns="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  <a:ea typeface="幼圆" panose="02010509060101010101" pitchFamily="49" charset="-122"/>
                </a:rPr>
                <a:t>Text</a:t>
              </a:r>
            </a:p>
          </p:txBody>
        </p:sp>
        <p:sp>
          <p:nvSpPr>
            <p:cNvPr id="94" name="ValueShape5">
              <a:extLst>
                <a:ext uri="{FF2B5EF4-FFF2-40B4-BE49-F238E27FC236}">
                  <a16:creationId xmlns:a16="http://schemas.microsoft.com/office/drawing/2014/main" xmlns="" id="{883048E9-8DC8-4D56-B39E-207F5AE1E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820" y="2096822"/>
              <a:ext cx="475794" cy="475794"/>
            </a:xfrm>
            <a:prstGeom prst="ellipse">
              <a:avLst/>
            </a:prstGeom>
            <a:solidFill>
              <a:schemeClr val="accent5"/>
            </a:solidFill>
            <a:ln w="2857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none" lIns="0" tIns="0" rIns="0" bIns="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Impact" panose="020B0806030902050204" pitchFamily="34" charset="0"/>
                  <a:ea typeface="幼圆" panose="02010509060101010101" pitchFamily="49" charset="-122"/>
                </a:rPr>
                <a:t>Text</a:t>
              </a:r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312899B3-B3F7-4107-955F-7F777DB7D0DB}"/>
              </a:ext>
            </a:extLst>
          </p:cNvPr>
          <p:cNvSpPr/>
          <p:nvPr/>
        </p:nvSpPr>
        <p:spPr>
          <a:xfrm>
            <a:off x="6800850" y="2517226"/>
            <a:ext cx="43243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01  </a:t>
            </a: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5" name="矩形 94">
            <a:extLst>
              <a:ext uri="{FF2B5EF4-FFF2-40B4-BE49-F238E27FC236}">
                <a16:creationId xmlns:a16="http://schemas.microsoft.com/office/drawing/2014/main" xmlns="" id="{52219D3A-E393-459A-BDBC-77118F8CBF18}"/>
              </a:ext>
            </a:extLst>
          </p:cNvPr>
          <p:cNvSpPr/>
          <p:nvPr/>
        </p:nvSpPr>
        <p:spPr>
          <a:xfrm>
            <a:off x="6800850" y="3263789"/>
            <a:ext cx="43243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02  </a:t>
            </a: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6" name="矩形 95">
            <a:extLst>
              <a:ext uri="{FF2B5EF4-FFF2-40B4-BE49-F238E27FC236}">
                <a16:creationId xmlns:a16="http://schemas.microsoft.com/office/drawing/2014/main" xmlns="" id="{13144CB1-5A82-4679-8D25-4CDF9EA0B39D}"/>
              </a:ext>
            </a:extLst>
          </p:cNvPr>
          <p:cNvSpPr/>
          <p:nvPr/>
        </p:nvSpPr>
        <p:spPr>
          <a:xfrm>
            <a:off x="6800850" y="3892820"/>
            <a:ext cx="43243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03  </a:t>
            </a: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7" name="矩形 96">
            <a:extLst>
              <a:ext uri="{FF2B5EF4-FFF2-40B4-BE49-F238E27FC236}">
                <a16:creationId xmlns:a16="http://schemas.microsoft.com/office/drawing/2014/main" xmlns="" id="{9C5B8832-CBF5-4864-8DF1-2C0CD399F342}"/>
              </a:ext>
            </a:extLst>
          </p:cNvPr>
          <p:cNvSpPr/>
          <p:nvPr/>
        </p:nvSpPr>
        <p:spPr>
          <a:xfrm>
            <a:off x="6800850" y="4639383"/>
            <a:ext cx="43243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04  </a:t>
            </a: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8" name="矩形 97">
            <a:extLst>
              <a:ext uri="{FF2B5EF4-FFF2-40B4-BE49-F238E27FC236}">
                <a16:creationId xmlns:a16="http://schemas.microsoft.com/office/drawing/2014/main" xmlns="" id="{B4713D87-76FF-401D-8D56-A4122C8F0B4E}"/>
              </a:ext>
            </a:extLst>
          </p:cNvPr>
          <p:cNvSpPr/>
          <p:nvPr/>
        </p:nvSpPr>
        <p:spPr>
          <a:xfrm>
            <a:off x="6800850" y="5321710"/>
            <a:ext cx="43243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05  </a:t>
            </a: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1323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778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" grpId="0"/>
      <p:bldP spid="95" grpId="0"/>
      <p:bldP spid="96" grpId="0"/>
      <p:bldP spid="97" grpId="0"/>
      <p:bldP spid="9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D28E3A7F-84C4-4FA3-A02E-D73F77B20F51}"/>
              </a:ext>
            </a:extLst>
          </p:cNvPr>
          <p:cNvSpPr/>
          <p:nvPr/>
        </p:nvSpPr>
        <p:spPr>
          <a:xfrm>
            <a:off x="4099300" y="736582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Please click here to add the required titles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804531F-4EE6-447B-A247-2319C3ADFB75}"/>
              </a:ext>
            </a:extLst>
          </p:cNvPr>
          <p:cNvSpPr txBox="1"/>
          <p:nvPr/>
        </p:nvSpPr>
        <p:spPr>
          <a:xfrm>
            <a:off x="4348680" y="311149"/>
            <a:ext cx="3494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5B577"/>
                </a:solidFill>
                <a:latin typeface="迷你简细倩" panose="03000509000000000000" pitchFamily="65" charset="-122"/>
                <a:ea typeface="迷你简细倩" panose="03000509000000000000" pitchFamily="65" charset="-122"/>
              </a:rPr>
              <a:t>点击此处添加标题</a:t>
            </a:r>
            <a:endParaRPr lang="zh-CN" altLang="en-US" sz="1400" dirty="0">
              <a:solidFill>
                <a:srgbClr val="55B577"/>
              </a:solidFill>
              <a:latin typeface="迷你简细倩" panose="03000509000000000000" pitchFamily="65" charset="-122"/>
              <a:ea typeface="迷你简细倩" panose="03000509000000000000" pitchFamily="65" charset="-122"/>
            </a:endParaRPr>
          </a:p>
        </p:txBody>
      </p:sp>
      <p:sp>
        <p:nvSpPr>
          <p:cNvPr id="4" name="MH_Other_1">
            <a:extLst>
              <a:ext uri="{FF2B5EF4-FFF2-40B4-BE49-F238E27FC236}">
                <a16:creationId xmlns:a16="http://schemas.microsoft.com/office/drawing/2014/main" xmlns="" id="{135B9017-5179-41C0-824B-B0F484A95B6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194050" y="4487863"/>
            <a:ext cx="609600" cy="6096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200" b="1" dirty="0">
                <a:solidFill>
                  <a:srgbClr val="FFFFFF"/>
                </a:solidFill>
                <a:ea typeface="幼圆" panose="02010509060101010101" pitchFamily="49" charset="-122"/>
              </a:rPr>
              <a:t>A</a:t>
            </a:r>
            <a:endParaRPr lang="zh-CN" altLang="en-US" sz="3200" b="1" dirty="0">
              <a:solidFill>
                <a:srgbClr val="FFFFFF"/>
              </a:solidFill>
              <a:ea typeface="幼圆" panose="02010509060101010101" pitchFamily="49" charset="-122"/>
            </a:endParaRPr>
          </a:p>
        </p:txBody>
      </p:sp>
      <p:sp>
        <p:nvSpPr>
          <p:cNvPr id="5" name="MH_Other_2">
            <a:extLst>
              <a:ext uri="{FF2B5EF4-FFF2-40B4-BE49-F238E27FC236}">
                <a16:creationId xmlns:a16="http://schemas.microsoft.com/office/drawing/2014/main" xmlns="" id="{30A517FE-3E65-4E7D-95E8-B17FA8FC21D0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5272088" y="4487863"/>
            <a:ext cx="609600" cy="6096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200" b="1" dirty="0">
                <a:solidFill>
                  <a:srgbClr val="FFFFFF"/>
                </a:solidFill>
                <a:ea typeface="幼圆" panose="02010509060101010101" pitchFamily="49" charset="-122"/>
              </a:rPr>
              <a:t>C</a:t>
            </a:r>
            <a:endParaRPr lang="zh-CN" altLang="en-US" sz="3200" b="1" dirty="0">
              <a:solidFill>
                <a:srgbClr val="FFFFFF"/>
              </a:solidFill>
              <a:ea typeface="幼圆" panose="02010509060101010101" pitchFamily="49" charset="-122"/>
            </a:endParaRPr>
          </a:p>
        </p:txBody>
      </p:sp>
      <p:sp>
        <p:nvSpPr>
          <p:cNvPr id="6" name="MH_Other_3">
            <a:extLst>
              <a:ext uri="{FF2B5EF4-FFF2-40B4-BE49-F238E27FC236}">
                <a16:creationId xmlns:a16="http://schemas.microsoft.com/office/drawing/2014/main" xmlns="" id="{EC76E590-5825-4F48-B832-28958C885680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7350125" y="4487863"/>
            <a:ext cx="609600" cy="6096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200" b="1" dirty="0">
                <a:solidFill>
                  <a:srgbClr val="FFFFFF"/>
                </a:solidFill>
                <a:ea typeface="幼圆" panose="02010509060101010101" pitchFamily="49" charset="-122"/>
              </a:rPr>
              <a:t>E</a:t>
            </a:r>
            <a:endParaRPr lang="zh-CN" altLang="en-US" sz="3200" b="1" dirty="0">
              <a:solidFill>
                <a:srgbClr val="FFFFFF"/>
              </a:solidFill>
              <a:ea typeface="幼圆" panose="02010509060101010101" pitchFamily="49" charset="-122"/>
            </a:endParaRPr>
          </a:p>
        </p:txBody>
      </p:sp>
      <p:sp>
        <p:nvSpPr>
          <p:cNvPr id="7" name="MH_Other_4">
            <a:extLst>
              <a:ext uri="{FF2B5EF4-FFF2-40B4-BE49-F238E27FC236}">
                <a16:creationId xmlns:a16="http://schemas.microsoft.com/office/drawing/2014/main" xmlns="" id="{7CEA1919-5B30-4D0A-A459-6E1E572125B6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4232275" y="2636838"/>
            <a:ext cx="609600" cy="6096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200" b="1" dirty="0">
                <a:solidFill>
                  <a:srgbClr val="FFFFFF"/>
                </a:solidFill>
                <a:ea typeface="幼圆" panose="02010509060101010101" pitchFamily="49" charset="-122"/>
              </a:rPr>
              <a:t>B</a:t>
            </a:r>
            <a:endParaRPr lang="zh-CN" altLang="en-US" sz="3200" b="1" dirty="0">
              <a:solidFill>
                <a:srgbClr val="FFFFFF"/>
              </a:solidFill>
              <a:ea typeface="幼圆" panose="02010509060101010101" pitchFamily="49" charset="-122"/>
            </a:endParaRPr>
          </a:p>
        </p:txBody>
      </p:sp>
      <p:sp>
        <p:nvSpPr>
          <p:cNvPr id="8" name="MH_Other_5">
            <a:extLst>
              <a:ext uri="{FF2B5EF4-FFF2-40B4-BE49-F238E27FC236}">
                <a16:creationId xmlns:a16="http://schemas.microsoft.com/office/drawing/2014/main" xmlns="" id="{72FA1BD3-5F51-4BF4-92A3-7CBFC9A5F545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6310313" y="2636838"/>
            <a:ext cx="609600" cy="6096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200" b="1" dirty="0">
                <a:solidFill>
                  <a:srgbClr val="FFFFFF"/>
                </a:solidFill>
                <a:ea typeface="幼圆" panose="02010509060101010101" pitchFamily="49" charset="-122"/>
              </a:rPr>
              <a:t>D</a:t>
            </a:r>
            <a:endParaRPr lang="zh-CN" altLang="en-US" sz="3200" b="1" dirty="0">
              <a:solidFill>
                <a:srgbClr val="FFFFFF"/>
              </a:solidFill>
              <a:ea typeface="幼圆" panose="02010509060101010101" pitchFamily="49" charset="-122"/>
            </a:endParaRPr>
          </a:p>
        </p:txBody>
      </p:sp>
      <p:sp>
        <p:nvSpPr>
          <p:cNvPr id="9" name="MH_Other_6">
            <a:extLst>
              <a:ext uri="{FF2B5EF4-FFF2-40B4-BE49-F238E27FC236}">
                <a16:creationId xmlns:a16="http://schemas.microsoft.com/office/drawing/2014/main" xmlns="" id="{264C0E1F-3065-471B-B851-A01993839FCA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8388350" y="2636838"/>
            <a:ext cx="609600" cy="6096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200" b="1" dirty="0">
                <a:solidFill>
                  <a:srgbClr val="FFFFFF"/>
                </a:solidFill>
                <a:ea typeface="幼圆" panose="02010509060101010101" pitchFamily="49" charset="-122"/>
              </a:rPr>
              <a:t>F</a:t>
            </a:r>
            <a:endParaRPr lang="zh-CN" altLang="en-US" sz="3200" b="1" dirty="0">
              <a:solidFill>
                <a:srgbClr val="FFFFFF"/>
              </a:solidFill>
              <a:ea typeface="幼圆" panose="02010509060101010101" pitchFamily="49" charset="-122"/>
            </a:endParaRPr>
          </a:p>
        </p:txBody>
      </p:sp>
      <p:cxnSp>
        <p:nvCxnSpPr>
          <p:cNvPr id="10" name="MH_Other_7">
            <a:extLst>
              <a:ext uri="{FF2B5EF4-FFF2-40B4-BE49-F238E27FC236}">
                <a16:creationId xmlns:a16="http://schemas.microsoft.com/office/drawing/2014/main" xmlns="" id="{27FAC54A-B438-405C-93AC-6AF8052BCC08}"/>
              </a:ext>
            </a:extLst>
          </p:cNvPr>
          <p:cNvCxnSpPr/>
          <p:nvPr>
            <p:custDataLst>
              <p:tags r:id="rId7"/>
            </p:custDataLst>
          </p:nvPr>
        </p:nvCxnSpPr>
        <p:spPr>
          <a:xfrm rot="19500000">
            <a:off x="3384550" y="3867150"/>
            <a:ext cx="1258888" cy="0"/>
          </a:xfrm>
          <a:prstGeom prst="line">
            <a:avLst/>
          </a:prstGeom>
          <a:ln w="38100">
            <a:solidFill>
              <a:schemeClr val="accent1"/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MH_Other_8">
            <a:extLst>
              <a:ext uri="{FF2B5EF4-FFF2-40B4-BE49-F238E27FC236}">
                <a16:creationId xmlns:a16="http://schemas.microsoft.com/office/drawing/2014/main" xmlns="" id="{D03C6902-153B-49BA-8139-F65C1AEEF818}"/>
              </a:ext>
            </a:extLst>
          </p:cNvPr>
          <p:cNvCxnSpPr/>
          <p:nvPr>
            <p:custDataLst>
              <p:tags r:id="rId8"/>
            </p:custDataLst>
          </p:nvPr>
        </p:nvCxnSpPr>
        <p:spPr>
          <a:xfrm rot="2100000" flipV="1">
            <a:off x="4424364" y="3867150"/>
            <a:ext cx="1258887" cy="0"/>
          </a:xfrm>
          <a:prstGeom prst="line">
            <a:avLst/>
          </a:prstGeom>
          <a:ln w="38100">
            <a:solidFill>
              <a:schemeClr val="accent2"/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MH_Other_9">
            <a:extLst>
              <a:ext uri="{FF2B5EF4-FFF2-40B4-BE49-F238E27FC236}">
                <a16:creationId xmlns:a16="http://schemas.microsoft.com/office/drawing/2014/main" xmlns="" id="{AA24DB0B-FA2E-4B94-9A44-95430CF66DAA}"/>
              </a:ext>
            </a:extLst>
          </p:cNvPr>
          <p:cNvCxnSpPr/>
          <p:nvPr>
            <p:custDataLst>
              <p:tags r:id="rId9"/>
            </p:custDataLst>
          </p:nvPr>
        </p:nvCxnSpPr>
        <p:spPr>
          <a:xfrm rot="19500000">
            <a:off x="5467350" y="3867150"/>
            <a:ext cx="1258888" cy="0"/>
          </a:xfrm>
          <a:prstGeom prst="line">
            <a:avLst/>
          </a:prstGeom>
          <a:ln w="38100">
            <a:solidFill>
              <a:schemeClr val="accent3"/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MH_Other_10">
            <a:extLst>
              <a:ext uri="{FF2B5EF4-FFF2-40B4-BE49-F238E27FC236}">
                <a16:creationId xmlns:a16="http://schemas.microsoft.com/office/drawing/2014/main" xmlns="" id="{72E69CDD-58A3-4C74-9286-2D5B8E9E4465}"/>
              </a:ext>
            </a:extLst>
          </p:cNvPr>
          <p:cNvCxnSpPr/>
          <p:nvPr>
            <p:custDataLst>
              <p:tags r:id="rId10"/>
            </p:custDataLst>
          </p:nvPr>
        </p:nvCxnSpPr>
        <p:spPr>
          <a:xfrm rot="2100000" flipV="1">
            <a:off x="6507164" y="3867150"/>
            <a:ext cx="1258887" cy="0"/>
          </a:xfrm>
          <a:prstGeom prst="line">
            <a:avLst/>
          </a:prstGeom>
          <a:ln w="38100">
            <a:solidFill>
              <a:schemeClr val="accent1"/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MH_Other_11">
            <a:extLst>
              <a:ext uri="{FF2B5EF4-FFF2-40B4-BE49-F238E27FC236}">
                <a16:creationId xmlns:a16="http://schemas.microsoft.com/office/drawing/2014/main" xmlns="" id="{2DC4D9BE-D686-4064-9441-C67E7CC68925}"/>
              </a:ext>
            </a:extLst>
          </p:cNvPr>
          <p:cNvCxnSpPr/>
          <p:nvPr>
            <p:custDataLst>
              <p:tags r:id="rId11"/>
            </p:custDataLst>
          </p:nvPr>
        </p:nvCxnSpPr>
        <p:spPr>
          <a:xfrm rot="19500000">
            <a:off x="7548564" y="3867150"/>
            <a:ext cx="1258887" cy="0"/>
          </a:xfrm>
          <a:prstGeom prst="line">
            <a:avLst/>
          </a:prstGeom>
          <a:ln w="38100">
            <a:solidFill>
              <a:schemeClr val="accent2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MH_SubTitle_1">
            <a:extLst>
              <a:ext uri="{FF2B5EF4-FFF2-40B4-BE49-F238E27FC236}">
                <a16:creationId xmlns:a16="http://schemas.microsoft.com/office/drawing/2014/main" xmlns="" id="{06EB9188-0EC3-440B-9EE8-9F956461D577}"/>
              </a:ext>
            </a:extLst>
          </p:cNvPr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582864" y="5097464"/>
            <a:ext cx="18303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/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8" name="MH_SubTitle_3">
            <a:extLst>
              <a:ext uri="{FF2B5EF4-FFF2-40B4-BE49-F238E27FC236}">
                <a16:creationId xmlns:a16="http://schemas.microsoft.com/office/drawing/2014/main" xmlns="" id="{7C9B3D2D-70BE-4996-B89B-2F2845D756ED}"/>
              </a:ext>
            </a:extLst>
          </p:cNvPr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4660900" y="5097464"/>
            <a:ext cx="18303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/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9" name="MH_SubTitle_5">
            <a:extLst>
              <a:ext uri="{FF2B5EF4-FFF2-40B4-BE49-F238E27FC236}">
                <a16:creationId xmlns:a16="http://schemas.microsoft.com/office/drawing/2014/main" xmlns="" id="{F9E6E137-DFE3-47D7-9CD3-C7D8EF4219C7}"/>
              </a:ext>
            </a:extLst>
          </p:cNvPr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6742114" y="5097464"/>
            <a:ext cx="18256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/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0" name="MH_SubTitle_2">
            <a:extLst>
              <a:ext uri="{FF2B5EF4-FFF2-40B4-BE49-F238E27FC236}">
                <a16:creationId xmlns:a16="http://schemas.microsoft.com/office/drawing/2014/main" xmlns="" id="{3019F7C5-6EB1-4A6C-82D3-4FCD96965397}"/>
              </a:ext>
            </a:extLst>
          </p:cNvPr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3624264" y="1712914"/>
            <a:ext cx="18256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/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1" name="MH_SubTitle_4">
            <a:extLst>
              <a:ext uri="{FF2B5EF4-FFF2-40B4-BE49-F238E27FC236}">
                <a16:creationId xmlns:a16="http://schemas.microsoft.com/office/drawing/2014/main" xmlns="" id="{678E92A2-CB8E-479B-891B-C23E2056ECFC}"/>
              </a:ext>
            </a:extLst>
          </p:cNvPr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5700714" y="1712914"/>
            <a:ext cx="18303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/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2" name="MH_SubTitle_6">
            <a:extLst>
              <a:ext uri="{FF2B5EF4-FFF2-40B4-BE49-F238E27FC236}">
                <a16:creationId xmlns:a16="http://schemas.microsoft.com/office/drawing/2014/main" xmlns="" id="{71DCCC21-7BA0-4B18-A509-9739C35151F7}"/>
              </a:ext>
            </a:extLst>
          </p:cNvPr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7778750" y="1712914"/>
            <a:ext cx="18303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/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0409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778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5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75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4B330B75-0BE5-4B91-B338-DE7451DD2B6A}"/>
              </a:ext>
            </a:extLst>
          </p:cNvPr>
          <p:cNvSpPr txBox="1"/>
          <p:nvPr/>
        </p:nvSpPr>
        <p:spPr>
          <a:xfrm>
            <a:off x="699245" y="2119632"/>
            <a:ext cx="107935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55B577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感谢您的下载与观看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0DD93F71-5191-4D5F-8BB7-246FDDE12296}"/>
              </a:ext>
            </a:extLst>
          </p:cNvPr>
          <p:cNvSpPr/>
          <p:nvPr/>
        </p:nvSpPr>
        <p:spPr>
          <a:xfrm>
            <a:off x="2190751" y="3320533"/>
            <a:ext cx="78104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  <a:ea typeface="幼圆" panose="02010509060101010101" pitchFamily="49" charset="-122"/>
              </a:rPr>
              <a:t>Thank you for your download and watch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Arial Narrow" panose="020B0606020202030204" pitchFamily="34" charset="0"/>
              <a:ea typeface="幼圆" panose="02010509060101010101" pitchFamily="49" charset="-122"/>
            </a:endParaRPr>
          </a:p>
        </p:txBody>
      </p:sp>
      <p:cxnSp>
        <p:nvCxnSpPr>
          <p:cNvPr id="21" name="PA_直接连接符 20">
            <a:extLst>
              <a:ext uri="{FF2B5EF4-FFF2-40B4-BE49-F238E27FC236}">
                <a16:creationId xmlns:a16="http://schemas.microsoft.com/office/drawing/2014/main" xmlns="" id="{4E038D67-0026-4DBF-A3C3-D1B29E146CA2}"/>
              </a:ext>
            </a:extLst>
          </p:cNvPr>
          <p:cNvCxnSpPr>
            <a:cxnSpLocks/>
          </p:cNvCxnSpPr>
          <p:nvPr>
            <p:custDataLst>
              <p:tags r:id="rId1"/>
            </p:custDataLst>
          </p:nvPr>
        </p:nvCxnSpPr>
        <p:spPr>
          <a:xfrm>
            <a:off x="2009775" y="3303828"/>
            <a:ext cx="8172450" cy="0"/>
          </a:xfrm>
          <a:prstGeom prst="line">
            <a:avLst/>
          </a:prstGeom>
          <a:ln w="12700">
            <a:solidFill>
              <a:srgbClr val="55B5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AD5423C6-8A97-4189-B5AD-98F8EACC24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40009" y="4352955"/>
            <a:ext cx="5797798" cy="2505673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EAA1E976-A005-45D4-A31D-0E30CC7CD4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6580" y="4065512"/>
            <a:ext cx="6614733" cy="2956816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031FFCA1-6171-489F-A98F-849DE573DA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70945" y="5862431"/>
            <a:ext cx="713294" cy="1639966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373FFD44-0D3A-4729-BA3F-7736FB50E2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69724" y="3948890"/>
            <a:ext cx="1109568" cy="159729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FCC53140-9D99-403C-A65A-4DCFE798936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43029" y="6065161"/>
            <a:ext cx="987638" cy="191431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D348DBC2-6F72-430A-A8D4-9D9D32F15A6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09142" y="4300268"/>
            <a:ext cx="993734" cy="1743607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7FCEF0B3-5FED-4E4E-B730-663DFF37537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81521" y="178150"/>
            <a:ext cx="1828959" cy="170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378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8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9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246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C52FEC29-A6C8-4472-A6AF-77AFB4CA077C}"/>
              </a:ext>
            </a:extLst>
          </p:cNvPr>
          <p:cNvSpPr txBox="1"/>
          <p:nvPr/>
        </p:nvSpPr>
        <p:spPr>
          <a:xfrm>
            <a:off x="1224752" y="2432706"/>
            <a:ext cx="269280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幼圆" panose="02010509060101010101" pitchFamily="49" charset="-122"/>
              </a:rPr>
              <a:t>PART</a:t>
            </a:r>
          </a:p>
          <a:p>
            <a:pPr algn="ctr"/>
            <a:r>
              <a:rPr lang="en-US" altLang="zh-CN" sz="9600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ea typeface="幼圆" panose="02010509060101010101" pitchFamily="49" charset="-122"/>
              </a:rPr>
              <a:t>01</a:t>
            </a:r>
            <a:endParaRPr lang="zh-CN" altLang="en-US" sz="9600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  <a:ea typeface="幼圆" panose="02010509060101010101" pitchFamily="49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5629E12C-2BED-4C0A-919D-D498DD58DAA7}"/>
              </a:ext>
            </a:extLst>
          </p:cNvPr>
          <p:cNvSpPr txBox="1"/>
          <p:nvPr/>
        </p:nvSpPr>
        <p:spPr>
          <a:xfrm>
            <a:off x="6982542" y="2894621"/>
            <a:ext cx="4708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55B577"/>
                </a:solidFill>
                <a:latin typeface="迷你简细倩" panose="03000509000000000000" pitchFamily="65" charset="-122"/>
                <a:ea typeface="迷你简细倩" panose="03000509000000000000" pitchFamily="65" charset="-122"/>
              </a:rPr>
              <a:t>点击此处添加标题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9E6D0E92-F141-4820-8A25-BF4BB22BC5B4}"/>
              </a:ext>
            </a:extLst>
          </p:cNvPr>
          <p:cNvSpPr txBox="1"/>
          <p:nvPr/>
        </p:nvSpPr>
        <p:spPr>
          <a:xfrm>
            <a:off x="6732852" y="3540952"/>
            <a:ext cx="21976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ea typeface="幼圆" panose="02010509060101010101" pitchFamily="49" charset="-122"/>
              </a:rPr>
              <a:t>点击添加文本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ea typeface="幼圆" panose="02010509060101010101" pitchFamily="49" charset="-122"/>
              </a:rPr>
              <a:t>点击添加文本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xmlns="" id="{1137477E-248D-4B9D-8D2B-74EBF902D490}"/>
              </a:ext>
            </a:extLst>
          </p:cNvPr>
          <p:cNvCxnSpPr/>
          <p:nvPr/>
        </p:nvCxnSpPr>
        <p:spPr>
          <a:xfrm>
            <a:off x="6736809" y="3501045"/>
            <a:ext cx="4457700" cy="0"/>
          </a:xfrm>
          <a:prstGeom prst="line">
            <a:avLst/>
          </a:prstGeom>
          <a:ln>
            <a:solidFill>
              <a:srgbClr val="55B5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738A181C-610E-40B9-B963-E3D0F29C983F}"/>
              </a:ext>
            </a:extLst>
          </p:cNvPr>
          <p:cNvSpPr txBox="1"/>
          <p:nvPr/>
        </p:nvSpPr>
        <p:spPr>
          <a:xfrm>
            <a:off x="8966923" y="3508052"/>
            <a:ext cx="20249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ea typeface="幼圆" panose="02010509060101010101" pitchFamily="49" charset="-122"/>
              </a:rPr>
              <a:t>点击添加文本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ea typeface="幼圆" panose="02010509060101010101" pitchFamily="49" charset="-122"/>
              </a:rPr>
              <a:t>点击添加文本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79AD64D0-4021-4806-A8F6-DDB1866E9D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2330" y="1072433"/>
            <a:ext cx="3017782" cy="303607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E727039-A1DE-4016-AED8-773D0F99B4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8164" y="3327151"/>
            <a:ext cx="3078747" cy="273734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C121221-A0C8-4DC3-B16E-0A4F7FC85A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939" y="5265407"/>
            <a:ext cx="4304149" cy="159119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22024EA5-BF7B-4CF6-81D6-60BBC893F4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78707" y="4351711"/>
            <a:ext cx="1719221" cy="186553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E0DFC0DD-BDB8-4587-B7C8-42FD1502CB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470093" y="2450951"/>
            <a:ext cx="3273836" cy="312142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CF3DD5F0-9064-4145-8E46-C690C43A763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965" y="474"/>
            <a:ext cx="4688230" cy="279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045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5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5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 tmFilter="0,0; .5, 1; 1, 1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50" tmFilter="0,0; .5, 1; 1, 1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625"/>
                            </p:stCondLst>
                            <p:childTnLst>
                              <p:par>
                                <p:cTn id="5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50" tmFilter="0,0; .5, 1; 1, 1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50" tmFilter="0,0; .5, 1; 1, 1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 uiExpand="1" build="p"/>
      <p:bldP spid="39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E1EB975B-65E2-4821-97ED-032472CE8959}"/>
              </a:ext>
            </a:extLst>
          </p:cNvPr>
          <p:cNvGrpSpPr/>
          <p:nvPr/>
        </p:nvGrpSpPr>
        <p:grpSpPr>
          <a:xfrm>
            <a:off x="5518336" y="1686823"/>
            <a:ext cx="2977662" cy="1273020"/>
            <a:chOff x="6444756" y="2893637"/>
            <a:chExt cx="2977662" cy="1273020"/>
          </a:xfrm>
        </p:grpSpPr>
        <p:cxnSp>
          <p:nvCxnSpPr>
            <p:cNvPr id="26" name="MH_Other_1">
              <a:extLst>
                <a:ext uri="{FF2B5EF4-FFF2-40B4-BE49-F238E27FC236}">
                  <a16:creationId xmlns:a16="http://schemas.microsoft.com/office/drawing/2014/main" xmlns="" id="{5F5CC8CB-E5CA-4548-A2F9-37908BC11938}"/>
                </a:ext>
              </a:extLst>
            </p:cNvPr>
            <p:cNvCxnSpPr/>
            <p:nvPr>
              <p:custDataLst>
                <p:tags r:id="rId13"/>
              </p:custDataLst>
            </p:nvPr>
          </p:nvCxnSpPr>
          <p:spPr>
            <a:xfrm>
              <a:off x="6444756" y="2893637"/>
              <a:ext cx="2977662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2000">
                    <a:schemeClr val="accent1"/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MH_Other_2">
              <a:extLst>
                <a:ext uri="{FF2B5EF4-FFF2-40B4-BE49-F238E27FC236}">
                  <a16:creationId xmlns:a16="http://schemas.microsoft.com/office/drawing/2014/main" xmlns="" id="{8A547174-9FEB-4A3F-A5B4-93B811B00724}"/>
                </a:ext>
              </a:extLst>
            </p:cNvPr>
            <p:cNvCxnSpPr/>
            <p:nvPr>
              <p:custDataLst>
                <p:tags r:id="rId14"/>
              </p:custDataLst>
            </p:nvPr>
          </p:nvCxnSpPr>
          <p:spPr>
            <a:xfrm flipV="1">
              <a:off x="6444756" y="2893642"/>
              <a:ext cx="0" cy="1273015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2000">
                    <a:schemeClr val="accent1"/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MH_Other_3">
              <a:extLst>
                <a:ext uri="{FF2B5EF4-FFF2-40B4-BE49-F238E27FC236}">
                  <a16:creationId xmlns:a16="http://schemas.microsoft.com/office/drawing/2014/main" xmlns="" id="{D3B7DC19-2258-43C5-903E-187F0911842A}"/>
                </a:ext>
              </a:extLst>
            </p:cNvPr>
            <p:cNvCxnSpPr/>
            <p:nvPr>
              <p:custDataLst>
                <p:tags r:id="rId15"/>
              </p:custDataLst>
            </p:nvPr>
          </p:nvCxnSpPr>
          <p:spPr>
            <a:xfrm>
              <a:off x="6444756" y="4166652"/>
              <a:ext cx="2977662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2000">
                    <a:schemeClr val="accent1"/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MH_Other_4">
              <a:extLst>
                <a:ext uri="{FF2B5EF4-FFF2-40B4-BE49-F238E27FC236}">
                  <a16:creationId xmlns:a16="http://schemas.microsoft.com/office/drawing/2014/main" xmlns="" id="{DEAD45DC-0A8A-4541-94FD-F51A716ED046}"/>
                </a:ext>
              </a:extLst>
            </p:cNvPr>
            <p:cNvCxnSpPr/>
            <p:nvPr>
              <p:custDataLst>
                <p:tags r:id="rId16"/>
              </p:custDataLst>
            </p:nvPr>
          </p:nvCxnSpPr>
          <p:spPr>
            <a:xfrm flipV="1">
              <a:off x="9422418" y="2893642"/>
              <a:ext cx="0" cy="1273015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2000">
                    <a:schemeClr val="accent1"/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MH_Text_1">
              <a:extLst>
                <a:ext uri="{FF2B5EF4-FFF2-40B4-BE49-F238E27FC236}">
                  <a16:creationId xmlns:a16="http://schemas.microsoft.com/office/drawing/2014/main" xmlns="" id="{55F10988-2942-46EA-8D1F-2A05C2FFA7E3}"/>
                </a:ext>
              </a:extLst>
            </p:cNvPr>
            <p:cNvSpPr txBox="1"/>
            <p:nvPr>
              <p:custDataLst>
                <p:tags r:id="rId17"/>
              </p:custDataLst>
            </p:nvPr>
          </p:nvSpPr>
          <p:spPr>
            <a:xfrm>
              <a:off x="6528374" y="2949187"/>
              <a:ext cx="2787505" cy="1186497"/>
            </a:xfrm>
            <a:prstGeom prst="rect">
              <a:avLst/>
            </a:prstGeom>
            <a:noFill/>
          </p:spPr>
          <p:txBody>
            <a:bodyPr wrap="square" rtlCol="0" anchor="ctr" anchorCtr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幼圆" panose="02010509060101010101" pitchFamily="49" charset="-122"/>
                </a:rPr>
                <a:t>点击此处添加文字描述，文字颜色、大小、字体可根据需求进行更改。</a:t>
              </a:r>
              <a:endParaRPr lang="zh-CN" altLang="en-US" sz="1200" dirty="0">
                <a:ea typeface="幼圆" panose="02010509060101010101" pitchFamily="49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92A77DBF-706F-4A45-A302-EFF93FBED7F0}"/>
              </a:ext>
            </a:extLst>
          </p:cNvPr>
          <p:cNvGrpSpPr/>
          <p:nvPr/>
        </p:nvGrpSpPr>
        <p:grpSpPr>
          <a:xfrm>
            <a:off x="2145271" y="2444407"/>
            <a:ext cx="2776868" cy="2362701"/>
            <a:chOff x="2145271" y="2444407"/>
            <a:chExt cx="2776868" cy="2362701"/>
          </a:xfrm>
        </p:grpSpPr>
        <p:pic>
          <p:nvPicPr>
            <p:cNvPr id="39" name="图片 38">
              <a:extLst>
                <a:ext uri="{FF2B5EF4-FFF2-40B4-BE49-F238E27FC236}">
                  <a16:creationId xmlns:a16="http://schemas.microsoft.com/office/drawing/2014/main" xmlns="" id="{8C41D128-BB01-4FEF-BF4A-BF193F270D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7744825">
              <a:off x="2469499" y="2120179"/>
              <a:ext cx="1112707" cy="1761163"/>
            </a:xfrm>
            <a:prstGeom prst="rect">
              <a:avLst/>
            </a:prstGeom>
          </p:spPr>
        </p:pic>
        <p:pic>
          <p:nvPicPr>
            <p:cNvPr id="41" name="图片 40">
              <a:extLst>
                <a:ext uri="{FF2B5EF4-FFF2-40B4-BE49-F238E27FC236}">
                  <a16:creationId xmlns:a16="http://schemas.microsoft.com/office/drawing/2014/main" xmlns="" id="{BF87DB65-DEC6-44D4-86F4-4583223529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6734859">
              <a:off x="3501360" y="3386329"/>
              <a:ext cx="1080395" cy="1761163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7197DEA9-03FC-4B0B-8456-EF0FA7AEBF72}"/>
              </a:ext>
            </a:extLst>
          </p:cNvPr>
          <p:cNvGrpSpPr/>
          <p:nvPr/>
        </p:nvGrpSpPr>
        <p:grpSpPr>
          <a:xfrm>
            <a:off x="2669875" y="2012614"/>
            <a:ext cx="1721836" cy="3267297"/>
            <a:chOff x="2669875" y="2012614"/>
            <a:chExt cx="1721836" cy="3267297"/>
          </a:xfrm>
        </p:grpSpPr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xmlns="" id="{E9B0278E-A266-4BA3-985C-D609F8BA19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372426" y="2012614"/>
              <a:ext cx="1019285" cy="1761164"/>
            </a:xfrm>
            <a:prstGeom prst="rect">
              <a:avLst/>
            </a:prstGeom>
          </p:spPr>
        </p:pic>
        <p:pic>
          <p:nvPicPr>
            <p:cNvPr id="42" name="图片 41">
              <a:extLst>
                <a:ext uri="{FF2B5EF4-FFF2-40B4-BE49-F238E27FC236}">
                  <a16:creationId xmlns:a16="http://schemas.microsoft.com/office/drawing/2014/main" xmlns="" id="{5EFAA0DA-64CD-45FE-80A6-02BE03A155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3374121" flipH="1">
              <a:off x="2669875" y="3518747"/>
              <a:ext cx="942377" cy="1761164"/>
            </a:xfrm>
            <a:prstGeom prst="rect">
              <a:avLst/>
            </a:prstGeom>
          </p:spPr>
        </p:pic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A05C672B-E6DA-4709-A922-4BDC661AE39A}"/>
              </a:ext>
            </a:extLst>
          </p:cNvPr>
          <p:cNvGrpSpPr/>
          <p:nvPr/>
        </p:nvGrpSpPr>
        <p:grpSpPr>
          <a:xfrm>
            <a:off x="1789430" y="3061005"/>
            <a:ext cx="3361322" cy="1261439"/>
            <a:chOff x="1789430" y="3061005"/>
            <a:chExt cx="3361322" cy="1261439"/>
          </a:xfrm>
        </p:grpSpPr>
        <p:pic>
          <p:nvPicPr>
            <p:cNvPr id="40" name="图片 39">
              <a:extLst>
                <a:ext uri="{FF2B5EF4-FFF2-40B4-BE49-F238E27FC236}">
                  <a16:creationId xmlns:a16="http://schemas.microsoft.com/office/drawing/2014/main" xmlns="" id="{5557B4E9-369A-4D67-AF39-FA71EA75D15A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 rot="3389928">
              <a:off x="3729973" y="2720621"/>
              <a:ext cx="1080395" cy="1761163"/>
            </a:xfrm>
            <a:prstGeom prst="rect">
              <a:avLst/>
            </a:prstGeom>
          </p:spPr>
        </p:pic>
        <p:pic>
          <p:nvPicPr>
            <p:cNvPr id="43" name="图片 42">
              <a:extLst>
                <a:ext uri="{FF2B5EF4-FFF2-40B4-BE49-F238E27FC236}">
                  <a16:creationId xmlns:a16="http://schemas.microsoft.com/office/drawing/2014/main" xmlns="" id="{F977A7E7-C1D6-4647-BFD4-2CBB68892B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 rot="17297874" flipH="1">
              <a:off x="2129814" y="2901665"/>
              <a:ext cx="1080395" cy="1761163"/>
            </a:xfrm>
            <a:prstGeom prst="rect">
              <a:avLst/>
            </a:prstGeom>
          </p:spPr>
        </p:pic>
      </p:grpSp>
      <p:sp>
        <p:nvSpPr>
          <p:cNvPr id="37" name="PA_椭圆 1">
            <a:extLst>
              <a:ext uri="{FF2B5EF4-FFF2-40B4-BE49-F238E27FC236}">
                <a16:creationId xmlns:a16="http://schemas.microsoft.com/office/drawing/2014/main" xmlns="" id="{6F139334-FF6C-4BAC-B3D1-BB0EA7456F0A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2864503" y="3011006"/>
            <a:ext cx="1353065" cy="1353065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bg1"/>
            </a:solidFill>
            <a:round/>
            <a:headEnd/>
            <a:tailEnd/>
          </a:ln>
        </p:spPr>
        <p:txBody>
          <a:bodyPr rot="0" spcFirstLastPara="0" vert="horz" wrap="none" lIns="91440" tIns="45720" rIns="91440" bIns="45720" anchor="ctr" anchorCtr="1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点击此处</a:t>
            </a:r>
            <a:endParaRPr lang="en-US" altLang="zh-CN" sz="24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24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添加文本</a:t>
            </a:r>
            <a:endParaRPr lang="en-US" altLang="zh-CN" sz="24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xmlns="" id="{76BAD240-909C-4DC8-A165-883C7095F4D2}"/>
              </a:ext>
            </a:extLst>
          </p:cNvPr>
          <p:cNvSpPr/>
          <p:nvPr/>
        </p:nvSpPr>
        <p:spPr>
          <a:xfrm>
            <a:off x="4099300" y="736582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Please click here to add the required titles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F3571A89-98AE-4F0F-9950-64C3A9E08C15}"/>
              </a:ext>
            </a:extLst>
          </p:cNvPr>
          <p:cNvSpPr txBox="1"/>
          <p:nvPr/>
        </p:nvSpPr>
        <p:spPr>
          <a:xfrm>
            <a:off x="4348680" y="311149"/>
            <a:ext cx="3494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5B577"/>
                </a:solidFill>
                <a:latin typeface="迷你简细倩" panose="03000509000000000000" pitchFamily="65" charset="-122"/>
                <a:ea typeface="迷你简细倩" panose="03000509000000000000" pitchFamily="65" charset="-122"/>
              </a:rPr>
              <a:t>点击此处添加标题</a:t>
            </a:r>
            <a:endParaRPr lang="zh-CN" altLang="en-US" sz="1400" dirty="0">
              <a:solidFill>
                <a:srgbClr val="55B577"/>
              </a:solidFill>
              <a:latin typeface="迷你简细倩" panose="03000509000000000000" pitchFamily="65" charset="-122"/>
              <a:ea typeface="迷你简细倩" panose="03000509000000000000" pitchFamily="65" charset="-122"/>
            </a:endParaRPr>
          </a:p>
        </p:txBody>
      </p: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1628F6E4-A451-4CB1-9E16-0AC75FF6CD35}"/>
              </a:ext>
            </a:extLst>
          </p:cNvPr>
          <p:cNvGrpSpPr/>
          <p:nvPr/>
        </p:nvGrpSpPr>
        <p:grpSpPr>
          <a:xfrm>
            <a:off x="7155413" y="3247894"/>
            <a:ext cx="2977662" cy="1273020"/>
            <a:chOff x="6444756" y="2893637"/>
            <a:chExt cx="2977662" cy="1273020"/>
          </a:xfrm>
        </p:grpSpPr>
        <p:cxnSp>
          <p:nvCxnSpPr>
            <p:cNvPr id="47" name="MH_Other_1">
              <a:extLst>
                <a:ext uri="{FF2B5EF4-FFF2-40B4-BE49-F238E27FC236}">
                  <a16:creationId xmlns:a16="http://schemas.microsoft.com/office/drawing/2014/main" xmlns="" id="{717DF3DD-8EFE-4BD5-B362-FFB949CC7C8F}"/>
                </a:ext>
              </a:extLst>
            </p:cNvPr>
            <p:cNvCxnSpPr/>
            <p:nvPr>
              <p:custDataLst>
                <p:tags r:id="rId8"/>
              </p:custDataLst>
            </p:nvPr>
          </p:nvCxnSpPr>
          <p:spPr>
            <a:xfrm>
              <a:off x="6444756" y="2893637"/>
              <a:ext cx="2977662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2000">
                    <a:schemeClr val="accent1"/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MH_Other_2">
              <a:extLst>
                <a:ext uri="{FF2B5EF4-FFF2-40B4-BE49-F238E27FC236}">
                  <a16:creationId xmlns:a16="http://schemas.microsoft.com/office/drawing/2014/main" xmlns="" id="{918A3832-395A-456F-A4F5-1A81684BA220}"/>
                </a:ext>
              </a:extLst>
            </p:cNvPr>
            <p:cNvCxnSpPr/>
            <p:nvPr>
              <p:custDataLst>
                <p:tags r:id="rId9"/>
              </p:custDataLst>
            </p:nvPr>
          </p:nvCxnSpPr>
          <p:spPr>
            <a:xfrm flipV="1">
              <a:off x="6444756" y="2893642"/>
              <a:ext cx="0" cy="1273015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2000">
                    <a:schemeClr val="accent1"/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MH_Other_3">
              <a:extLst>
                <a:ext uri="{FF2B5EF4-FFF2-40B4-BE49-F238E27FC236}">
                  <a16:creationId xmlns:a16="http://schemas.microsoft.com/office/drawing/2014/main" xmlns="" id="{293179A2-E3A9-4FA0-A346-750FD166DA37}"/>
                </a:ext>
              </a:extLst>
            </p:cNvPr>
            <p:cNvCxnSpPr/>
            <p:nvPr>
              <p:custDataLst>
                <p:tags r:id="rId10"/>
              </p:custDataLst>
            </p:nvPr>
          </p:nvCxnSpPr>
          <p:spPr>
            <a:xfrm>
              <a:off x="6444756" y="4166652"/>
              <a:ext cx="2977662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2000">
                    <a:schemeClr val="accent1"/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MH_Other_4">
              <a:extLst>
                <a:ext uri="{FF2B5EF4-FFF2-40B4-BE49-F238E27FC236}">
                  <a16:creationId xmlns:a16="http://schemas.microsoft.com/office/drawing/2014/main" xmlns="" id="{9FAF0268-6452-4084-A51A-A62C16A78F68}"/>
                </a:ext>
              </a:extLst>
            </p:cNvPr>
            <p:cNvCxnSpPr/>
            <p:nvPr>
              <p:custDataLst>
                <p:tags r:id="rId11"/>
              </p:custDataLst>
            </p:nvPr>
          </p:nvCxnSpPr>
          <p:spPr>
            <a:xfrm flipV="1">
              <a:off x="9422418" y="2893642"/>
              <a:ext cx="0" cy="1273015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2000">
                    <a:schemeClr val="accent1"/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MH_Text_1">
              <a:extLst>
                <a:ext uri="{FF2B5EF4-FFF2-40B4-BE49-F238E27FC236}">
                  <a16:creationId xmlns:a16="http://schemas.microsoft.com/office/drawing/2014/main" xmlns="" id="{D004CE52-ED8A-448C-9871-1D93C8D5FEDC}"/>
                </a:ext>
              </a:extLst>
            </p:cNvPr>
            <p:cNvSpPr txBox="1"/>
            <p:nvPr>
              <p:custDataLst>
                <p:tags r:id="rId12"/>
              </p:custDataLst>
            </p:nvPr>
          </p:nvSpPr>
          <p:spPr>
            <a:xfrm>
              <a:off x="6528374" y="2949187"/>
              <a:ext cx="2787505" cy="1186497"/>
            </a:xfrm>
            <a:prstGeom prst="rect">
              <a:avLst/>
            </a:prstGeom>
            <a:noFill/>
          </p:spPr>
          <p:txBody>
            <a:bodyPr wrap="square" rtlCol="0" anchor="ctr" anchorCtr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幼圆" panose="02010509060101010101" pitchFamily="49" charset="-122"/>
                </a:rPr>
                <a:t>点击此处添加文字描述，文字颜色、大小、字体可根据需求进行更改。</a:t>
              </a:r>
              <a:endParaRPr lang="zh-CN" altLang="en-US" sz="1200" dirty="0">
                <a:ea typeface="幼圆" panose="02010509060101010101" pitchFamily="49" charset="-122"/>
              </a:endParaRPr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:a16="http://schemas.microsoft.com/office/drawing/2014/main" xmlns="" id="{8B303807-78BA-4F13-BEF2-3A708FA45EC3}"/>
              </a:ext>
            </a:extLst>
          </p:cNvPr>
          <p:cNvGrpSpPr/>
          <p:nvPr/>
        </p:nvGrpSpPr>
        <p:grpSpPr>
          <a:xfrm>
            <a:off x="5122200" y="4844465"/>
            <a:ext cx="2977662" cy="1273020"/>
            <a:chOff x="6444756" y="2893637"/>
            <a:chExt cx="2977662" cy="1273020"/>
          </a:xfrm>
        </p:grpSpPr>
        <p:cxnSp>
          <p:nvCxnSpPr>
            <p:cNvPr id="65" name="MH_Other_1">
              <a:extLst>
                <a:ext uri="{FF2B5EF4-FFF2-40B4-BE49-F238E27FC236}">
                  <a16:creationId xmlns:a16="http://schemas.microsoft.com/office/drawing/2014/main" xmlns="" id="{D8435247-C81C-4921-859D-8C1B03D0668C}"/>
                </a:ext>
              </a:extLst>
            </p:cNvPr>
            <p:cNvCxnSpPr/>
            <p:nvPr>
              <p:custDataLst>
                <p:tags r:id="rId3"/>
              </p:custDataLst>
            </p:nvPr>
          </p:nvCxnSpPr>
          <p:spPr>
            <a:xfrm>
              <a:off x="6444756" y="2893637"/>
              <a:ext cx="2977662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2000">
                    <a:schemeClr val="accent1"/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MH_Other_2">
              <a:extLst>
                <a:ext uri="{FF2B5EF4-FFF2-40B4-BE49-F238E27FC236}">
                  <a16:creationId xmlns:a16="http://schemas.microsoft.com/office/drawing/2014/main" xmlns="" id="{4D39DE30-A693-4856-B971-7B1B6DE1418B}"/>
                </a:ext>
              </a:extLst>
            </p:cNvPr>
            <p:cNvCxnSpPr/>
            <p:nvPr>
              <p:custDataLst>
                <p:tags r:id="rId4"/>
              </p:custDataLst>
            </p:nvPr>
          </p:nvCxnSpPr>
          <p:spPr>
            <a:xfrm flipV="1">
              <a:off x="6444756" y="2893642"/>
              <a:ext cx="0" cy="1273015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2000">
                    <a:schemeClr val="accent1"/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MH_Other_3">
              <a:extLst>
                <a:ext uri="{FF2B5EF4-FFF2-40B4-BE49-F238E27FC236}">
                  <a16:creationId xmlns:a16="http://schemas.microsoft.com/office/drawing/2014/main" xmlns="" id="{D11B7BD9-6EB5-47C7-A01F-146AD9E6C05F}"/>
                </a:ext>
              </a:extLst>
            </p:cNvPr>
            <p:cNvCxnSpPr/>
            <p:nvPr>
              <p:custDataLst>
                <p:tags r:id="rId5"/>
              </p:custDataLst>
            </p:nvPr>
          </p:nvCxnSpPr>
          <p:spPr>
            <a:xfrm>
              <a:off x="6444756" y="4166652"/>
              <a:ext cx="2977662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2000">
                    <a:schemeClr val="accent1"/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MH_Other_4">
              <a:extLst>
                <a:ext uri="{FF2B5EF4-FFF2-40B4-BE49-F238E27FC236}">
                  <a16:creationId xmlns:a16="http://schemas.microsoft.com/office/drawing/2014/main" xmlns="" id="{20BEF66A-1E68-4F0A-8113-5F4FF0EB8B0D}"/>
                </a:ext>
              </a:extLst>
            </p:cNvPr>
            <p:cNvCxnSpPr/>
            <p:nvPr>
              <p:custDataLst>
                <p:tags r:id="rId6"/>
              </p:custDataLst>
            </p:nvPr>
          </p:nvCxnSpPr>
          <p:spPr>
            <a:xfrm flipV="1">
              <a:off x="9422418" y="2893642"/>
              <a:ext cx="0" cy="1273015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2000">
                    <a:schemeClr val="accent1"/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MH_Text_1">
              <a:extLst>
                <a:ext uri="{FF2B5EF4-FFF2-40B4-BE49-F238E27FC236}">
                  <a16:creationId xmlns:a16="http://schemas.microsoft.com/office/drawing/2014/main" xmlns="" id="{B7783E85-DE28-44AF-A788-CCA7FE836584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6528374" y="2949187"/>
              <a:ext cx="2787505" cy="1186497"/>
            </a:xfrm>
            <a:prstGeom prst="rect">
              <a:avLst/>
            </a:prstGeom>
            <a:noFill/>
          </p:spPr>
          <p:txBody>
            <a:bodyPr wrap="square" rtlCol="0" anchor="ctr" anchorCtr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幼圆" panose="02010509060101010101" pitchFamily="49" charset="-122"/>
                </a:rPr>
                <a:t>点击此处添加文字描述，文字颜色、大小、字体可根据需求进行更改。</a:t>
              </a:r>
              <a:endParaRPr lang="zh-CN" altLang="en-US" sz="1200" dirty="0">
                <a:ea typeface="幼圆" panose="02010509060101010101" pitchFamily="49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9391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778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4" grpId="0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D28E3A7F-84C4-4FA3-A02E-D73F77B20F51}"/>
              </a:ext>
            </a:extLst>
          </p:cNvPr>
          <p:cNvSpPr/>
          <p:nvPr/>
        </p:nvSpPr>
        <p:spPr>
          <a:xfrm>
            <a:off x="4099300" y="736582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Please click here to add the required titles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804531F-4EE6-447B-A247-2319C3ADFB75}"/>
              </a:ext>
            </a:extLst>
          </p:cNvPr>
          <p:cNvSpPr txBox="1"/>
          <p:nvPr/>
        </p:nvSpPr>
        <p:spPr>
          <a:xfrm>
            <a:off x="4348680" y="311149"/>
            <a:ext cx="3494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5B577"/>
                </a:solidFill>
                <a:latin typeface="迷你简细倩" panose="03000509000000000000" pitchFamily="65" charset="-122"/>
                <a:ea typeface="迷你简细倩" panose="03000509000000000000" pitchFamily="65" charset="-122"/>
              </a:rPr>
              <a:t>点击此处添加标题</a:t>
            </a:r>
            <a:endParaRPr lang="zh-CN" altLang="en-US" sz="1400" dirty="0">
              <a:solidFill>
                <a:srgbClr val="55B577"/>
              </a:solidFill>
              <a:latin typeface="迷你简细倩" panose="03000509000000000000" pitchFamily="65" charset="-122"/>
              <a:ea typeface="迷你简细倩" panose="03000509000000000000" pitchFamily="65" charset="-122"/>
            </a:endParaRPr>
          </a:p>
        </p:txBody>
      </p:sp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2A902DFE-4473-48B6-B2AD-B121E4C6464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934530" y="4555044"/>
            <a:ext cx="1109568" cy="1597290"/>
          </a:xfrm>
          <a:prstGeom prst="rect">
            <a:avLst/>
          </a:prstGeom>
        </p:spPr>
      </p:pic>
      <p:pic>
        <p:nvPicPr>
          <p:cNvPr id="47" name="图片 46">
            <a:extLst>
              <a:ext uri="{FF2B5EF4-FFF2-40B4-BE49-F238E27FC236}">
                <a16:creationId xmlns:a16="http://schemas.microsoft.com/office/drawing/2014/main" xmlns="" id="{9A1EFB20-AA94-4CFB-BA86-CBCC1F1884D5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934530" y="1137066"/>
            <a:ext cx="1109568" cy="1597290"/>
          </a:xfrm>
          <a:prstGeom prst="rect">
            <a:avLst/>
          </a:prstGeom>
        </p:spPr>
      </p:pic>
      <p:pic>
        <p:nvPicPr>
          <p:cNvPr id="48" name="图片 47">
            <a:extLst>
              <a:ext uri="{FF2B5EF4-FFF2-40B4-BE49-F238E27FC236}">
                <a16:creationId xmlns:a16="http://schemas.microsoft.com/office/drawing/2014/main" xmlns="" id="{90AC0E67-8CCB-4923-993C-E682510FC8C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934530" y="2846055"/>
            <a:ext cx="1109568" cy="1597290"/>
          </a:xfrm>
          <a:prstGeom prst="rect">
            <a:avLst/>
          </a:prstGeom>
        </p:spPr>
      </p:pic>
      <p:grpSp>
        <p:nvGrpSpPr>
          <p:cNvPr id="49" name="PA_组合 48">
            <a:extLst>
              <a:ext uri="{FF2B5EF4-FFF2-40B4-BE49-F238E27FC236}">
                <a16:creationId xmlns:a16="http://schemas.microsoft.com/office/drawing/2014/main" xmlns="" id="{E23656CD-F797-4536-9B55-93066D5C775B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755288" y="997365"/>
            <a:ext cx="1684598" cy="1767832"/>
            <a:chOff x="3556795" y="824012"/>
            <a:chExt cx="1715442" cy="1800200"/>
          </a:xfrm>
        </p:grpSpPr>
        <p:sp>
          <p:nvSpPr>
            <p:cNvPr id="50" name="MH_Other_2">
              <a:extLst>
                <a:ext uri="{FF2B5EF4-FFF2-40B4-BE49-F238E27FC236}">
                  <a16:creationId xmlns:a16="http://schemas.microsoft.com/office/drawing/2014/main" xmlns="" id="{CFE3250F-0DB6-4DE6-9450-152DBF697500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 bwMode="auto">
            <a:xfrm rot="1220128">
              <a:off x="3556795" y="824012"/>
              <a:ext cx="1715442" cy="1800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25400" dist="381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en-US" dirty="0">
                <a:solidFill>
                  <a:srgbClr val="FFFFFF"/>
                </a:solidFill>
                <a:ea typeface="幼圆" panose="02010509060101010101" pitchFamily="49" charset="-122"/>
              </a:endParaRPr>
            </a:p>
          </p:txBody>
        </p:sp>
        <p:sp>
          <p:nvSpPr>
            <p:cNvPr id="51" name="MH_Picture_1">
              <a:extLst>
                <a:ext uri="{FF2B5EF4-FFF2-40B4-BE49-F238E27FC236}">
                  <a16:creationId xmlns:a16="http://schemas.microsoft.com/office/drawing/2014/main" xmlns="" id="{9565B925-8545-417F-BC98-AB6C5DC8F6CB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 bwMode="auto">
            <a:xfrm rot="1220128">
              <a:off x="3669509" y="942295"/>
              <a:ext cx="1490017" cy="1563637"/>
            </a:xfrm>
            <a:prstGeom prst="rect">
              <a:avLst/>
            </a:prstGeom>
            <a:blipFill dpi="0" rotWithShape="1">
              <a:blip r:embed="rId22" cstate="screen">
                <a:extLst>
                  <a:ext uri="{BEBA8EAE-BF5A-486C-A8C5-ECC9F3942E4B}">
                    <a14:imgProps xmlns:a14="http://schemas.microsoft.com/office/drawing/2010/main">
                      <a14:imgLayer r:embed="rId23">
                        <a14:imgEffect>
                          <a14:colorTemperature colorTemp="7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-34035" r="-34035"/>
              </a:stretch>
            </a:blipFill>
            <a:ln>
              <a:noFill/>
            </a:ln>
            <a:effectLst/>
          </p:spPr>
          <p:txBody>
            <a:bodyPr rtlCol="0" anchor="ctr"/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en-US" dirty="0">
                <a:solidFill>
                  <a:srgbClr val="FFFFFF"/>
                </a:solidFill>
                <a:ea typeface="幼圆" panose="02010509060101010101" pitchFamily="49" charset="-122"/>
              </a:endParaRPr>
            </a:p>
          </p:txBody>
        </p:sp>
      </p:grpSp>
      <p:grpSp>
        <p:nvGrpSpPr>
          <p:cNvPr id="52" name="PA_组合 51">
            <a:extLst>
              <a:ext uri="{FF2B5EF4-FFF2-40B4-BE49-F238E27FC236}">
                <a16:creationId xmlns:a16="http://schemas.microsoft.com/office/drawing/2014/main" xmlns="" id="{C601E1F0-B731-414D-92A0-9061D5D1D23D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702579" y="2300064"/>
            <a:ext cx="2039716" cy="2329163"/>
            <a:chOff x="3504086" y="2116433"/>
            <a:chExt cx="2077062" cy="2371809"/>
          </a:xfrm>
        </p:grpSpPr>
        <p:sp>
          <p:nvSpPr>
            <p:cNvPr id="53" name="MH_Other_3">
              <a:extLst>
                <a:ext uri="{FF2B5EF4-FFF2-40B4-BE49-F238E27FC236}">
                  <a16:creationId xmlns:a16="http://schemas.microsoft.com/office/drawing/2014/main" xmlns="" id="{3F9B45DF-A29A-4BEA-A484-2275148F39B4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 bwMode="auto">
            <a:xfrm rot="21074844">
              <a:off x="3504086" y="2116433"/>
              <a:ext cx="2077062" cy="237180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25400" dist="508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en-US" dirty="0">
                <a:solidFill>
                  <a:srgbClr val="FFFFFF"/>
                </a:solidFill>
                <a:ea typeface="幼圆" panose="02010509060101010101" pitchFamily="49" charset="-122"/>
              </a:endParaRPr>
            </a:p>
          </p:txBody>
        </p:sp>
        <p:sp>
          <p:nvSpPr>
            <p:cNvPr id="54" name="MH_Picture_2">
              <a:extLst>
                <a:ext uri="{FF2B5EF4-FFF2-40B4-BE49-F238E27FC236}">
                  <a16:creationId xmlns:a16="http://schemas.microsoft.com/office/drawing/2014/main" xmlns="" id="{B0D6BB1D-CFA7-4057-B445-8521CBB21625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 bwMode="auto">
            <a:xfrm rot="21074844">
              <a:off x="3640560" y="2272272"/>
              <a:ext cx="1804117" cy="2060131"/>
            </a:xfrm>
            <a:prstGeom prst="rect">
              <a:avLst/>
            </a:prstGeom>
            <a:blipFill dpi="0" rotWithShape="1">
              <a:blip r:embed="rId2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rtlCol="0" anchor="ctr"/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en-US" dirty="0">
                <a:solidFill>
                  <a:srgbClr val="FFFFFF"/>
                </a:solidFill>
                <a:ea typeface="幼圆" panose="02010509060101010101" pitchFamily="49" charset="-122"/>
              </a:endParaRPr>
            </a:p>
          </p:txBody>
        </p:sp>
      </p:grpSp>
      <p:grpSp>
        <p:nvGrpSpPr>
          <p:cNvPr id="55" name="PA_组合 54">
            <a:extLst>
              <a:ext uri="{FF2B5EF4-FFF2-40B4-BE49-F238E27FC236}">
                <a16:creationId xmlns:a16="http://schemas.microsoft.com/office/drawing/2014/main" xmlns="" id="{1E1CC5F6-36F8-490B-A9EA-E31EF1CF846B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810441" y="3952774"/>
            <a:ext cx="2154165" cy="2410777"/>
            <a:chOff x="3611948" y="3767649"/>
            <a:chExt cx="2193607" cy="2454917"/>
          </a:xfrm>
        </p:grpSpPr>
        <p:sp>
          <p:nvSpPr>
            <p:cNvPr id="56" name="MH_Other_4">
              <a:extLst>
                <a:ext uri="{FF2B5EF4-FFF2-40B4-BE49-F238E27FC236}">
                  <a16:creationId xmlns:a16="http://schemas.microsoft.com/office/drawing/2014/main" xmlns="" id="{0AFAD8C1-3E2B-44BE-BB05-E3CFF30A9A91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 bwMode="auto">
            <a:xfrm rot="20369574">
              <a:off x="3611948" y="3767649"/>
              <a:ext cx="2193607" cy="245491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25400" dist="63500" dir="24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en-US" dirty="0">
                <a:solidFill>
                  <a:srgbClr val="FFFFFF"/>
                </a:solidFill>
                <a:ea typeface="幼圆" panose="02010509060101010101" pitchFamily="49" charset="-122"/>
              </a:endParaRPr>
            </a:p>
          </p:txBody>
        </p:sp>
        <p:sp>
          <p:nvSpPr>
            <p:cNvPr id="57" name="MH_Picture_3">
              <a:extLst>
                <a:ext uri="{FF2B5EF4-FFF2-40B4-BE49-F238E27FC236}">
                  <a16:creationId xmlns:a16="http://schemas.microsoft.com/office/drawing/2014/main" xmlns="" id="{68AA1BB6-97C9-47EB-BB8D-2E397CCC85FC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 bwMode="auto">
            <a:xfrm rot="20369574">
              <a:off x="3756079" y="3928948"/>
              <a:ext cx="1905347" cy="2132318"/>
            </a:xfrm>
            <a:prstGeom prst="rect">
              <a:avLst/>
            </a:prstGeom>
            <a:blipFill dpi="0" rotWithShape="1">
              <a:blip r:embed="rId2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rtlCol="0" anchor="ctr"/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en-US" dirty="0">
                <a:solidFill>
                  <a:srgbClr val="FFFFFF"/>
                </a:solidFill>
                <a:ea typeface="幼圆" panose="02010509060101010101" pitchFamily="49" charset="-122"/>
              </a:endParaRPr>
            </a:p>
          </p:txBody>
        </p:sp>
      </p:grpSp>
      <p:cxnSp>
        <p:nvCxnSpPr>
          <p:cNvPr id="3" name="PA_直接连接符 2">
            <a:extLst>
              <a:ext uri="{FF2B5EF4-FFF2-40B4-BE49-F238E27FC236}">
                <a16:creationId xmlns:a16="http://schemas.microsoft.com/office/drawing/2014/main" xmlns="" id="{EC60D38D-562E-4F55-BB20-89FE0F9D6056}"/>
              </a:ext>
            </a:extLst>
          </p:cNvPr>
          <p:cNvCxnSpPr/>
          <p:nvPr>
            <p:custDataLst>
              <p:tags r:id="rId4"/>
            </p:custDataLst>
          </p:nvPr>
        </p:nvCxnSpPr>
        <p:spPr>
          <a:xfrm>
            <a:off x="3751887" y="2591341"/>
            <a:ext cx="5944798" cy="0"/>
          </a:xfrm>
          <a:prstGeom prst="line">
            <a:avLst/>
          </a:prstGeom>
          <a:ln>
            <a:solidFill>
              <a:srgbClr val="55B57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PA_直接连接符 2">
            <a:extLst>
              <a:ext uri="{FF2B5EF4-FFF2-40B4-BE49-F238E27FC236}">
                <a16:creationId xmlns:a16="http://schemas.microsoft.com/office/drawing/2014/main" xmlns="" id="{67B1DE13-6FF6-47D2-8234-DCA0587ECDF1}"/>
              </a:ext>
            </a:extLst>
          </p:cNvPr>
          <p:cNvCxnSpPr>
            <a:cxnSpLocks/>
          </p:cNvCxnSpPr>
          <p:nvPr>
            <p:custDataLst>
              <p:tags r:id="rId5"/>
            </p:custDataLst>
          </p:nvPr>
        </p:nvCxnSpPr>
        <p:spPr>
          <a:xfrm>
            <a:off x="4348680" y="4304025"/>
            <a:ext cx="5387637" cy="0"/>
          </a:xfrm>
          <a:prstGeom prst="line">
            <a:avLst/>
          </a:prstGeom>
          <a:ln>
            <a:solidFill>
              <a:srgbClr val="55B57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PA_直接连接符 2">
            <a:extLst>
              <a:ext uri="{FF2B5EF4-FFF2-40B4-BE49-F238E27FC236}">
                <a16:creationId xmlns:a16="http://schemas.microsoft.com/office/drawing/2014/main" xmlns="" id="{5E05A1E3-4B33-45DC-AE43-782EC0313DFA}"/>
              </a:ext>
            </a:extLst>
          </p:cNvPr>
          <p:cNvCxnSpPr>
            <a:cxnSpLocks/>
          </p:cNvCxnSpPr>
          <p:nvPr>
            <p:custDataLst>
              <p:tags r:id="rId6"/>
            </p:custDataLst>
          </p:nvPr>
        </p:nvCxnSpPr>
        <p:spPr>
          <a:xfrm>
            <a:off x="4905829" y="6016710"/>
            <a:ext cx="4834398" cy="0"/>
          </a:xfrm>
          <a:prstGeom prst="line">
            <a:avLst/>
          </a:prstGeom>
          <a:ln>
            <a:solidFill>
              <a:srgbClr val="55B57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PA_矩形 6">
            <a:extLst>
              <a:ext uri="{FF2B5EF4-FFF2-40B4-BE49-F238E27FC236}">
                <a16:creationId xmlns:a16="http://schemas.microsoft.com/office/drawing/2014/main" xmlns="" id="{EC22740F-7226-40B1-ABFA-646B90968F75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3927466" y="2605577"/>
            <a:ext cx="416523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05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4" name="PA_矩形 28">
            <a:extLst>
              <a:ext uri="{FF2B5EF4-FFF2-40B4-BE49-F238E27FC236}">
                <a16:creationId xmlns:a16="http://schemas.microsoft.com/office/drawing/2014/main" xmlns="" id="{4EE1CB1B-0E47-419B-A10B-59C2A2C74E35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3928509" y="2215236"/>
            <a:ext cx="256010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5" name="PA_矩形 6">
            <a:extLst>
              <a:ext uri="{FF2B5EF4-FFF2-40B4-BE49-F238E27FC236}">
                <a16:creationId xmlns:a16="http://schemas.microsoft.com/office/drawing/2014/main" xmlns="" id="{DC0EFB63-1700-47EA-8284-27DE5A67CA56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4474373" y="4282508"/>
            <a:ext cx="416523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05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6" name="PA_矩形 28">
            <a:extLst>
              <a:ext uri="{FF2B5EF4-FFF2-40B4-BE49-F238E27FC236}">
                <a16:creationId xmlns:a16="http://schemas.microsoft.com/office/drawing/2014/main" xmlns="" id="{61BF4AF2-20C8-409E-B55E-DBF90F82AECB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4475416" y="3892167"/>
            <a:ext cx="256010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7" name="PA_矩形 6">
            <a:extLst>
              <a:ext uri="{FF2B5EF4-FFF2-40B4-BE49-F238E27FC236}">
                <a16:creationId xmlns:a16="http://schemas.microsoft.com/office/drawing/2014/main" xmlns="" id="{C6BF6620-AC36-44E9-97C8-6B07F38867B9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4904786" y="6012557"/>
            <a:ext cx="416523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05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8" name="PA_矩形 28">
            <a:extLst>
              <a:ext uri="{FF2B5EF4-FFF2-40B4-BE49-F238E27FC236}">
                <a16:creationId xmlns:a16="http://schemas.microsoft.com/office/drawing/2014/main" xmlns="" id="{9F88299F-5361-4C2A-BF2D-9DD99F538247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4905829" y="5622216"/>
            <a:ext cx="2560106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86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778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63" grpId="0"/>
      <p:bldP spid="64" grpId="0"/>
      <p:bldP spid="65" grpId="0"/>
      <p:bldP spid="66" grpId="0"/>
      <p:bldP spid="67" grpId="0"/>
      <p:bldP spid="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D28E3A7F-84C4-4FA3-A02E-D73F77B20F51}"/>
              </a:ext>
            </a:extLst>
          </p:cNvPr>
          <p:cNvSpPr/>
          <p:nvPr/>
        </p:nvSpPr>
        <p:spPr>
          <a:xfrm>
            <a:off x="4099300" y="736582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Please click here to add the required titles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804531F-4EE6-447B-A247-2319C3ADFB75}"/>
              </a:ext>
            </a:extLst>
          </p:cNvPr>
          <p:cNvSpPr txBox="1"/>
          <p:nvPr/>
        </p:nvSpPr>
        <p:spPr>
          <a:xfrm>
            <a:off x="4348680" y="311149"/>
            <a:ext cx="3494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5B577"/>
                </a:solidFill>
                <a:latin typeface="迷你简细倩" panose="03000509000000000000" pitchFamily="65" charset="-122"/>
                <a:ea typeface="迷你简细倩" panose="03000509000000000000" pitchFamily="65" charset="-122"/>
              </a:rPr>
              <a:t>点击此处添加标题</a:t>
            </a:r>
            <a:endParaRPr lang="zh-CN" altLang="en-US" sz="1400" dirty="0">
              <a:solidFill>
                <a:srgbClr val="55B577"/>
              </a:solidFill>
              <a:latin typeface="迷你简细倩" panose="03000509000000000000" pitchFamily="65" charset="-122"/>
              <a:ea typeface="迷你简细倩" panose="03000509000000000000" pitchFamily="65" charset="-122"/>
            </a:endParaRPr>
          </a:p>
        </p:txBody>
      </p:sp>
      <p:sp>
        <p:nvSpPr>
          <p:cNvPr id="4" name="任意多边形 5">
            <a:extLst>
              <a:ext uri="{FF2B5EF4-FFF2-40B4-BE49-F238E27FC236}">
                <a16:creationId xmlns:a16="http://schemas.microsoft.com/office/drawing/2014/main" xmlns="" id="{5E4A34AC-BAAF-4C6F-9CDF-309705CA60BB}"/>
              </a:ext>
            </a:extLst>
          </p:cNvPr>
          <p:cNvSpPr/>
          <p:nvPr/>
        </p:nvSpPr>
        <p:spPr>
          <a:xfrm>
            <a:off x="4099300" y="4576233"/>
            <a:ext cx="6132135" cy="1361626"/>
          </a:xfrm>
          <a:custGeom>
            <a:avLst/>
            <a:gdLst>
              <a:gd name="connsiteX0" fmla="*/ 0 w 3685309"/>
              <a:gd name="connsiteY0" fmla="*/ 0 h 4031673"/>
              <a:gd name="connsiteX1" fmla="*/ 3685309 w 3685309"/>
              <a:gd name="connsiteY1" fmla="*/ 0 h 4031673"/>
              <a:gd name="connsiteX2" fmla="*/ 3685309 w 3685309"/>
              <a:gd name="connsiteY2" fmla="*/ 4031673 h 4031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5309" h="4031673">
                <a:moveTo>
                  <a:pt x="0" y="0"/>
                </a:moveTo>
                <a:lnTo>
                  <a:pt x="3685309" y="0"/>
                </a:lnTo>
                <a:lnTo>
                  <a:pt x="3685309" y="4031673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幼圆" panose="02010509060101010101" pitchFamily="49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87702342-15A0-4FDB-A1E2-FEBA47590295}"/>
              </a:ext>
            </a:extLst>
          </p:cNvPr>
          <p:cNvGrpSpPr/>
          <p:nvPr/>
        </p:nvGrpSpPr>
        <p:grpSpPr>
          <a:xfrm>
            <a:off x="2154834" y="2082300"/>
            <a:ext cx="2480872" cy="2562504"/>
            <a:chOff x="433700" y="1458992"/>
            <a:chExt cx="2480872" cy="2562504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B047DFC9-4505-4067-B451-08B31FDE22C2}"/>
                </a:ext>
              </a:extLst>
            </p:cNvPr>
            <p:cNvSpPr/>
            <p:nvPr/>
          </p:nvSpPr>
          <p:spPr>
            <a:xfrm>
              <a:off x="433700" y="1540624"/>
              <a:ext cx="2480872" cy="2480872"/>
            </a:xfrm>
            <a:prstGeom prst="ellipse">
              <a:avLst/>
            </a:prstGeom>
            <a:noFill/>
            <a:ln w="28575">
              <a:solidFill>
                <a:schemeClr val="accent4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幼圆" panose="02010509060101010101" pitchFamily="49" charset="-122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34CDA09D-11AF-4553-8988-6C395B941E24}"/>
                </a:ext>
              </a:extLst>
            </p:cNvPr>
            <p:cNvSpPr/>
            <p:nvPr/>
          </p:nvSpPr>
          <p:spPr>
            <a:xfrm>
              <a:off x="2727223" y="3149839"/>
              <a:ext cx="187348" cy="18734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幼圆" panose="02010509060101010101" pitchFamily="49" charset="-122"/>
              </a:endParaRPr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3C371352-9B61-4CEB-98EF-CDFAD7B66AA8}"/>
                </a:ext>
              </a:extLst>
            </p:cNvPr>
            <p:cNvSpPr/>
            <p:nvPr/>
          </p:nvSpPr>
          <p:spPr>
            <a:xfrm>
              <a:off x="1740650" y="1458992"/>
              <a:ext cx="163263" cy="16326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幼圆" panose="02010509060101010101" pitchFamily="49" charset="-122"/>
              </a:endParaRPr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F176A710-55C3-4825-A910-8DF534324916}"/>
                </a:ext>
              </a:extLst>
            </p:cNvPr>
            <p:cNvSpPr/>
            <p:nvPr/>
          </p:nvSpPr>
          <p:spPr>
            <a:xfrm>
              <a:off x="806842" y="3657081"/>
              <a:ext cx="163263" cy="16326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幼圆" panose="02010509060101010101" pitchFamily="49" charset="-122"/>
              </a:endParaRPr>
            </a:p>
          </p:txBody>
        </p:sp>
      </p:grpSp>
      <p:sp>
        <p:nvSpPr>
          <p:cNvPr id="10" name="任意多边形 8">
            <a:extLst>
              <a:ext uri="{FF2B5EF4-FFF2-40B4-BE49-F238E27FC236}">
                <a16:creationId xmlns:a16="http://schemas.microsoft.com/office/drawing/2014/main" xmlns="" id="{A209F514-EC05-4AB6-9383-18661E8989FA}"/>
              </a:ext>
            </a:extLst>
          </p:cNvPr>
          <p:cNvSpPr/>
          <p:nvPr/>
        </p:nvSpPr>
        <p:spPr>
          <a:xfrm>
            <a:off x="2767316" y="1500569"/>
            <a:ext cx="7897291" cy="1170606"/>
          </a:xfrm>
          <a:custGeom>
            <a:avLst/>
            <a:gdLst>
              <a:gd name="connsiteX0" fmla="*/ 0 w 7398327"/>
              <a:gd name="connsiteY0" fmla="*/ 623454 h 1288473"/>
              <a:gd name="connsiteX1" fmla="*/ 0 w 7398327"/>
              <a:gd name="connsiteY1" fmla="*/ 0 h 1288473"/>
              <a:gd name="connsiteX2" fmla="*/ 1427018 w 7398327"/>
              <a:gd name="connsiteY2" fmla="*/ 0 h 1288473"/>
              <a:gd name="connsiteX3" fmla="*/ 2715491 w 7398327"/>
              <a:gd name="connsiteY3" fmla="*/ 1288473 h 1288473"/>
              <a:gd name="connsiteX4" fmla="*/ 7398327 w 7398327"/>
              <a:gd name="connsiteY4" fmla="*/ 1288473 h 1288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98327" h="1288473">
                <a:moveTo>
                  <a:pt x="0" y="623454"/>
                </a:moveTo>
                <a:lnTo>
                  <a:pt x="0" y="0"/>
                </a:lnTo>
                <a:lnTo>
                  <a:pt x="1427018" y="0"/>
                </a:lnTo>
                <a:lnTo>
                  <a:pt x="2715491" y="1288473"/>
                </a:lnTo>
                <a:lnTo>
                  <a:pt x="7398327" y="1288473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幼圆" panose="02010509060101010101" pitchFamily="49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86F4183B-7A41-43BB-BD42-B487B574B9D0}"/>
              </a:ext>
            </a:extLst>
          </p:cNvPr>
          <p:cNvGrpSpPr/>
          <p:nvPr/>
        </p:nvGrpSpPr>
        <p:grpSpPr>
          <a:xfrm>
            <a:off x="2031357" y="1716882"/>
            <a:ext cx="1152378" cy="959440"/>
            <a:chOff x="2031357" y="1716882"/>
            <a:chExt cx="1152378" cy="959440"/>
          </a:xfrm>
        </p:grpSpPr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BABBDE5C-35F8-4A01-8833-81B854AB9D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910031">
              <a:off x="2031357" y="1716882"/>
              <a:ext cx="666481" cy="959440"/>
            </a:xfrm>
            <a:prstGeom prst="rect">
              <a:avLst/>
            </a:prstGeom>
          </p:spPr>
        </p:pic>
        <p:sp>
          <p:nvSpPr>
            <p:cNvPr id="11" name="六边形 10">
              <a:extLst>
                <a:ext uri="{FF2B5EF4-FFF2-40B4-BE49-F238E27FC236}">
                  <a16:creationId xmlns:a16="http://schemas.microsoft.com/office/drawing/2014/main" xmlns="" id="{C4C81A8E-6142-481F-B9AA-34CAECA52977}"/>
                </a:ext>
              </a:extLst>
            </p:cNvPr>
            <p:cNvSpPr/>
            <p:nvPr/>
          </p:nvSpPr>
          <p:spPr>
            <a:xfrm rot="20402482">
              <a:off x="2532956" y="2063695"/>
              <a:ext cx="650779" cy="551800"/>
            </a:xfrm>
            <a:prstGeom prst="hexagon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ea typeface="幼圆" panose="02010509060101010101" pitchFamily="49" charset="-122"/>
                </a:rPr>
                <a:t>01</a:t>
              </a:r>
              <a:endParaRPr lang="zh-CN" altLang="en-US" dirty="0">
                <a:solidFill>
                  <a:schemeClr val="bg1"/>
                </a:solidFill>
                <a:ea typeface="幼圆" panose="02010509060101010101" pitchFamily="49" charset="-122"/>
              </a:endParaRPr>
            </a:p>
          </p:txBody>
        </p:sp>
      </p:grpSp>
      <p:sp>
        <p:nvSpPr>
          <p:cNvPr id="12" name="TextBox 10">
            <a:extLst>
              <a:ext uri="{FF2B5EF4-FFF2-40B4-BE49-F238E27FC236}">
                <a16:creationId xmlns:a16="http://schemas.microsoft.com/office/drawing/2014/main" xmlns="" id="{29EE4BD1-F288-4B40-A055-8E6F73004D03}"/>
              </a:ext>
            </a:extLst>
          </p:cNvPr>
          <p:cNvSpPr txBox="1"/>
          <p:nvPr/>
        </p:nvSpPr>
        <p:spPr>
          <a:xfrm>
            <a:off x="8957430" y="2204457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 algn="ctr">
              <a:defRPr/>
            </a:pPr>
            <a:r>
              <a:rPr lang="zh-CN" altLang="en-US" sz="1600" b="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单击添加标题</a:t>
            </a:r>
          </a:p>
        </p:txBody>
      </p:sp>
      <p:sp>
        <p:nvSpPr>
          <p:cNvPr id="13" name="TextBox 11">
            <a:extLst>
              <a:ext uri="{FF2B5EF4-FFF2-40B4-BE49-F238E27FC236}">
                <a16:creationId xmlns:a16="http://schemas.microsoft.com/office/drawing/2014/main" xmlns="" id="{68976097-3FF1-4237-8FA7-E809C900F372}"/>
              </a:ext>
            </a:extLst>
          </p:cNvPr>
          <p:cNvSpPr txBox="1"/>
          <p:nvPr/>
        </p:nvSpPr>
        <p:spPr>
          <a:xfrm>
            <a:off x="4780966" y="418533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单击添加标题</a:t>
            </a:r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xmlns="" id="{FF8DF94C-223E-4F68-968D-628E11889086}"/>
              </a:ext>
            </a:extLst>
          </p:cNvPr>
          <p:cNvSpPr txBox="1"/>
          <p:nvPr/>
        </p:nvSpPr>
        <p:spPr>
          <a:xfrm>
            <a:off x="4780966" y="4645197"/>
            <a:ext cx="51125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单击此处添加文字阐述，添加简短问题说明文字，具体说明文字在此处添加此处。添加简短问题说明文字，具体说明文字在此处添加此处。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" name="TextBox 13">
            <a:extLst>
              <a:ext uri="{FF2B5EF4-FFF2-40B4-BE49-F238E27FC236}">
                <a16:creationId xmlns:a16="http://schemas.microsoft.com/office/drawing/2014/main" xmlns="" id="{B7846E09-157A-4E46-993F-137C54799B62}"/>
              </a:ext>
            </a:extLst>
          </p:cNvPr>
          <p:cNvSpPr txBox="1"/>
          <p:nvPr/>
        </p:nvSpPr>
        <p:spPr>
          <a:xfrm>
            <a:off x="5790892" y="2852728"/>
            <a:ext cx="46546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单击此处添加文字阐述，添加简短问题说明文字，具体说明文字在此处添加此处。添加简短问题说明文字，具体说明文字在此处添加此处。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8" name="TextBox 14">
            <a:extLst>
              <a:ext uri="{FF2B5EF4-FFF2-40B4-BE49-F238E27FC236}">
                <a16:creationId xmlns:a16="http://schemas.microsoft.com/office/drawing/2014/main" xmlns="" id="{88559EB9-0B93-441B-BD23-48D3F09BD259}"/>
              </a:ext>
            </a:extLst>
          </p:cNvPr>
          <p:cNvSpPr txBox="1"/>
          <p:nvPr/>
        </p:nvSpPr>
        <p:spPr>
          <a:xfrm>
            <a:off x="2557134" y="3175894"/>
            <a:ext cx="1659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sz="28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DB763B51-1D27-4F41-861B-BD35764D1CBB}"/>
              </a:ext>
            </a:extLst>
          </p:cNvPr>
          <p:cNvGrpSpPr/>
          <p:nvPr/>
        </p:nvGrpSpPr>
        <p:grpSpPr>
          <a:xfrm>
            <a:off x="3510061" y="4260881"/>
            <a:ext cx="1344084" cy="681034"/>
            <a:chOff x="3510061" y="4260881"/>
            <a:chExt cx="1344084" cy="681034"/>
          </a:xfrm>
        </p:grpSpPr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BE70E025-0150-47ED-AEAD-74BF1FE1EF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907757">
              <a:off x="4041184" y="4128955"/>
              <a:ext cx="666481" cy="959440"/>
            </a:xfrm>
            <a:prstGeom prst="rect">
              <a:avLst/>
            </a:prstGeom>
          </p:spPr>
        </p:pic>
        <p:sp>
          <p:nvSpPr>
            <p:cNvPr id="19" name="六边形 18">
              <a:extLst>
                <a:ext uri="{FF2B5EF4-FFF2-40B4-BE49-F238E27FC236}">
                  <a16:creationId xmlns:a16="http://schemas.microsoft.com/office/drawing/2014/main" xmlns="" id="{9B27FE42-BE6D-4F66-870D-89DA863C1817}"/>
                </a:ext>
              </a:extLst>
            </p:cNvPr>
            <p:cNvSpPr/>
            <p:nvPr/>
          </p:nvSpPr>
          <p:spPr>
            <a:xfrm rot="20402482">
              <a:off x="3510061" y="4260881"/>
              <a:ext cx="684919" cy="551800"/>
            </a:xfrm>
            <a:prstGeom prst="hexagon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ea typeface="幼圆" panose="02010509060101010101" pitchFamily="49" charset="-122"/>
                </a:rPr>
                <a:t>02</a:t>
              </a:r>
              <a:endParaRPr lang="zh-CN" altLang="en-US" dirty="0">
                <a:solidFill>
                  <a:schemeClr val="bg1"/>
                </a:solidFill>
                <a:ea typeface="幼圆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7774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778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4" grpId="0" animBg="1"/>
      <p:bldP spid="10" grpId="0" animBg="1"/>
      <p:bldP spid="12" grpId="0"/>
      <p:bldP spid="13" grpId="0"/>
      <p:bldP spid="14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D28E3A7F-84C4-4FA3-A02E-D73F77B20F51}"/>
              </a:ext>
            </a:extLst>
          </p:cNvPr>
          <p:cNvSpPr/>
          <p:nvPr/>
        </p:nvSpPr>
        <p:spPr>
          <a:xfrm>
            <a:off x="4099300" y="736582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Please click here to add the required titles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804531F-4EE6-447B-A247-2319C3ADFB75}"/>
              </a:ext>
            </a:extLst>
          </p:cNvPr>
          <p:cNvSpPr txBox="1"/>
          <p:nvPr/>
        </p:nvSpPr>
        <p:spPr>
          <a:xfrm>
            <a:off x="4348680" y="311149"/>
            <a:ext cx="3494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5B577"/>
                </a:solidFill>
                <a:latin typeface="迷你简细倩" panose="03000509000000000000" pitchFamily="65" charset="-122"/>
                <a:ea typeface="迷你简细倩" panose="03000509000000000000" pitchFamily="65" charset="-122"/>
              </a:rPr>
              <a:t>点击此处添加标题</a:t>
            </a:r>
            <a:endParaRPr lang="zh-CN" altLang="en-US" sz="1400" dirty="0">
              <a:solidFill>
                <a:srgbClr val="55B577"/>
              </a:solidFill>
              <a:latin typeface="迷你简细倩" panose="03000509000000000000" pitchFamily="65" charset="-122"/>
              <a:ea typeface="迷你简细倩" panose="03000509000000000000" pitchFamily="65" charset="-122"/>
            </a:endParaRPr>
          </a:p>
        </p:txBody>
      </p:sp>
      <p:cxnSp>
        <p:nvCxnSpPr>
          <p:cNvPr id="4" name="MH_Other_1">
            <a:extLst>
              <a:ext uri="{FF2B5EF4-FFF2-40B4-BE49-F238E27FC236}">
                <a16:creationId xmlns:a16="http://schemas.microsoft.com/office/drawing/2014/main" xmlns="" id="{BB3EAFAD-7CE7-4FEB-ACA5-7CC63F263E01}"/>
              </a:ext>
            </a:extLst>
          </p:cNvPr>
          <p:cNvCxnSpPr/>
          <p:nvPr>
            <p:custDataLst>
              <p:tags r:id="rId1"/>
            </p:custDataLst>
          </p:nvPr>
        </p:nvCxnSpPr>
        <p:spPr>
          <a:xfrm flipH="1">
            <a:off x="5150676" y="1500569"/>
            <a:ext cx="0" cy="4402811"/>
          </a:xfrm>
          <a:prstGeom prst="line">
            <a:avLst/>
          </a:prstGeom>
          <a:ln w="12700">
            <a:solidFill>
              <a:schemeClr val="accent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H_SubTitle_1">
            <a:extLst>
              <a:ext uri="{FF2B5EF4-FFF2-40B4-BE49-F238E27FC236}">
                <a16:creationId xmlns:a16="http://schemas.microsoft.com/office/drawing/2014/main" xmlns="" id="{F340BA92-27AD-4479-9FEF-51B9D91754F9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795514" y="1859028"/>
            <a:ext cx="4365796" cy="1151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/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MH_Other_3">
            <a:extLst>
              <a:ext uri="{FF2B5EF4-FFF2-40B4-BE49-F238E27FC236}">
                <a16:creationId xmlns:a16="http://schemas.microsoft.com/office/drawing/2014/main" xmlns="" id="{A7319F7F-06BA-44B7-B3C4-9750B3AE57E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4868197" y="2129820"/>
            <a:ext cx="555221" cy="555222"/>
          </a:xfrm>
          <a:prstGeom prst="ellipse">
            <a:avLst/>
          </a:prstGeom>
          <a:solidFill>
            <a:srgbClr val="FFFFFF"/>
          </a:solidFill>
          <a:ln>
            <a:solidFill>
              <a:schemeClr val="accent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endParaRPr lang="zh-CN" altLang="en-US" dirty="0">
              <a:ea typeface="幼圆" panose="02010509060101010101" pitchFamily="49" charset="-122"/>
            </a:endParaRPr>
          </a:p>
        </p:txBody>
      </p:sp>
      <p:sp>
        <p:nvSpPr>
          <p:cNvPr id="9" name="MH_Other_4">
            <a:extLst>
              <a:ext uri="{FF2B5EF4-FFF2-40B4-BE49-F238E27FC236}">
                <a16:creationId xmlns:a16="http://schemas.microsoft.com/office/drawing/2014/main" xmlns="" id="{C73EED89-9A89-47D3-AE19-894B17652D24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4973397" y="2235020"/>
            <a:ext cx="344821" cy="344823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 fontScale="92500" lnSpcReduction="10000"/>
          </a:bodyPr>
          <a:lstStyle/>
          <a:p>
            <a:pPr algn="ctr">
              <a:defRPr/>
            </a:pPr>
            <a:endParaRPr lang="zh-CN" altLang="en-US" dirty="0">
              <a:ea typeface="幼圆" panose="02010509060101010101" pitchFamily="49" charset="-122"/>
            </a:endParaRPr>
          </a:p>
        </p:txBody>
      </p:sp>
      <p:sp>
        <p:nvSpPr>
          <p:cNvPr id="10" name="MH_SubTitle_2">
            <a:extLst>
              <a:ext uri="{FF2B5EF4-FFF2-40B4-BE49-F238E27FC236}">
                <a16:creationId xmlns:a16="http://schemas.microsoft.com/office/drawing/2014/main" xmlns="" id="{97528B34-161C-4585-B938-3DC318CB518D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795514" y="3125323"/>
            <a:ext cx="4365796" cy="1151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/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MH_Other_5">
            <a:extLst>
              <a:ext uri="{FF2B5EF4-FFF2-40B4-BE49-F238E27FC236}">
                <a16:creationId xmlns:a16="http://schemas.microsoft.com/office/drawing/2014/main" xmlns="" id="{2F0F1CB8-1EDD-4C90-8288-EC22EF1F93EE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4868197" y="3396115"/>
            <a:ext cx="555221" cy="555222"/>
          </a:xfrm>
          <a:prstGeom prst="ellipse">
            <a:avLst/>
          </a:prstGeom>
          <a:solidFill>
            <a:srgbClr val="FFFFFF"/>
          </a:solidFill>
          <a:ln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endParaRPr lang="zh-CN" altLang="en-US" dirty="0">
              <a:ea typeface="幼圆" panose="02010509060101010101" pitchFamily="49" charset="-122"/>
            </a:endParaRPr>
          </a:p>
        </p:txBody>
      </p:sp>
      <p:sp>
        <p:nvSpPr>
          <p:cNvPr id="12" name="MH_Other_6">
            <a:extLst>
              <a:ext uri="{FF2B5EF4-FFF2-40B4-BE49-F238E27FC236}">
                <a16:creationId xmlns:a16="http://schemas.microsoft.com/office/drawing/2014/main" xmlns="" id="{B583E885-62CD-4AB8-85F2-9DEA57388ADB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4973397" y="3501315"/>
            <a:ext cx="344821" cy="3448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 fontScale="92500" lnSpcReduction="10000"/>
          </a:bodyPr>
          <a:lstStyle/>
          <a:p>
            <a:pPr algn="ctr">
              <a:defRPr/>
            </a:pPr>
            <a:endParaRPr lang="zh-CN" altLang="en-US" dirty="0">
              <a:ea typeface="幼圆" panose="02010509060101010101" pitchFamily="49" charset="-122"/>
            </a:endParaRPr>
          </a:p>
        </p:txBody>
      </p:sp>
      <p:sp>
        <p:nvSpPr>
          <p:cNvPr id="13" name="MH_SubTitle_3">
            <a:extLst>
              <a:ext uri="{FF2B5EF4-FFF2-40B4-BE49-F238E27FC236}">
                <a16:creationId xmlns:a16="http://schemas.microsoft.com/office/drawing/2014/main" xmlns="" id="{28454AF7-D404-43D6-802C-24A51BAD2744}"/>
              </a:ext>
            </a:extLst>
          </p:cNvPr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795514" y="4393567"/>
            <a:ext cx="4365796" cy="1151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/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MH_Other_7">
            <a:extLst>
              <a:ext uri="{FF2B5EF4-FFF2-40B4-BE49-F238E27FC236}">
                <a16:creationId xmlns:a16="http://schemas.microsoft.com/office/drawing/2014/main" xmlns="" id="{06167B02-008F-4420-895A-934FBBF4C7FC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4868197" y="4662410"/>
            <a:ext cx="555221" cy="555222"/>
          </a:xfrm>
          <a:prstGeom prst="ellipse">
            <a:avLst/>
          </a:prstGeom>
          <a:solidFill>
            <a:srgbClr val="FFFFFF"/>
          </a:solidFill>
          <a:ln>
            <a:solidFill>
              <a:schemeClr val="accent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endParaRPr lang="zh-CN" altLang="en-US" dirty="0">
              <a:ea typeface="幼圆" panose="02010509060101010101" pitchFamily="49" charset="-122"/>
            </a:endParaRPr>
          </a:p>
        </p:txBody>
      </p:sp>
      <p:sp>
        <p:nvSpPr>
          <p:cNvPr id="17" name="MH_Other_8">
            <a:extLst>
              <a:ext uri="{FF2B5EF4-FFF2-40B4-BE49-F238E27FC236}">
                <a16:creationId xmlns:a16="http://schemas.microsoft.com/office/drawing/2014/main" xmlns="" id="{AAB397FE-4556-4A4F-AACC-3453DDB1E9B2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4973397" y="4767610"/>
            <a:ext cx="344821" cy="34482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 fontScale="92500" lnSpcReduction="10000"/>
          </a:bodyPr>
          <a:lstStyle/>
          <a:p>
            <a:pPr algn="ctr">
              <a:defRPr/>
            </a:pPr>
            <a:endParaRPr lang="zh-CN" altLang="en-US" dirty="0">
              <a:ea typeface="幼圆" panose="02010509060101010101" pitchFamily="49" charset="-122"/>
            </a:endParaRPr>
          </a:p>
        </p:txBody>
      </p:sp>
      <p:grpSp>
        <p:nvGrpSpPr>
          <p:cNvPr id="40" name="PA_组合 39">
            <a:extLst>
              <a:ext uri="{FF2B5EF4-FFF2-40B4-BE49-F238E27FC236}">
                <a16:creationId xmlns:a16="http://schemas.microsoft.com/office/drawing/2014/main" xmlns="" id="{82E71E95-21DF-4850-9179-7B042A181099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1620528" y="1979251"/>
            <a:ext cx="2645054" cy="2399022"/>
            <a:chOff x="1392443" y="1757417"/>
            <a:chExt cx="2760028" cy="2503301"/>
          </a:xfrm>
        </p:grpSpPr>
        <p:grpSp>
          <p:nvGrpSpPr>
            <p:cNvPr id="24" name="PA_组合 41">
              <a:extLst>
                <a:ext uri="{FF2B5EF4-FFF2-40B4-BE49-F238E27FC236}">
                  <a16:creationId xmlns:a16="http://schemas.microsoft.com/office/drawing/2014/main" xmlns="" id="{B151DAE8-3021-4807-8637-7937BD6F0781}"/>
                </a:ext>
              </a:extLst>
            </p:cNvPr>
            <p:cNvGrpSpPr/>
            <p:nvPr>
              <p:custDataLst>
                <p:tags r:id="rId12"/>
              </p:custDataLst>
            </p:nvPr>
          </p:nvGrpSpPr>
          <p:grpSpPr>
            <a:xfrm rot="721353">
              <a:off x="1392443" y="1757417"/>
              <a:ext cx="2631705" cy="2503301"/>
              <a:chOff x="7882522" y="1229039"/>
              <a:chExt cx="1343504" cy="1289366"/>
            </a:xfrm>
          </p:grpSpPr>
          <p:pic>
            <p:nvPicPr>
              <p:cNvPr id="26" name="图片 25">
                <a:extLst>
                  <a:ext uri="{FF2B5EF4-FFF2-40B4-BE49-F238E27FC236}">
                    <a16:creationId xmlns:a16="http://schemas.microsoft.com/office/drawing/2014/main" xmlns="" id="{1C498E65-D35D-48A7-AECD-4832823898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8507216" y="1229039"/>
                <a:ext cx="402238" cy="695004"/>
              </a:xfrm>
              <a:prstGeom prst="rect">
                <a:avLst/>
              </a:prstGeom>
            </p:spPr>
          </p:pic>
          <p:pic>
            <p:nvPicPr>
              <p:cNvPr id="27" name="图片 26">
                <a:extLst>
                  <a:ext uri="{FF2B5EF4-FFF2-40B4-BE49-F238E27FC236}">
                    <a16:creationId xmlns:a16="http://schemas.microsoft.com/office/drawing/2014/main" xmlns="" id="{5753E5A4-9727-4928-8008-1E6CF81C48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17744825">
                <a:off x="8150896" y="1271487"/>
                <a:ext cx="439105" cy="695004"/>
              </a:xfrm>
              <a:prstGeom prst="rect">
                <a:avLst/>
              </a:prstGeom>
            </p:spPr>
          </p:pic>
          <p:pic>
            <p:nvPicPr>
              <p:cNvPr id="28" name="图片 27">
                <a:extLst>
                  <a:ext uri="{FF2B5EF4-FFF2-40B4-BE49-F238E27FC236}">
                    <a16:creationId xmlns:a16="http://schemas.microsoft.com/office/drawing/2014/main" xmlns="" id="{73397322-236F-4EAD-AA06-50D94CC421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3389928">
                <a:off x="8665347" y="1490820"/>
                <a:ext cx="426354" cy="695004"/>
              </a:xfrm>
              <a:prstGeom prst="rect">
                <a:avLst/>
              </a:prstGeom>
            </p:spPr>
          </p:pic>
          <p:pic>
            <p:nvPicPr>
              <p:cNvPr id="29" name="图片 28">
                <a:extLst>
                  <a:ext uri="{FF2B5EF4-FFF2-40B4-BE49-F238E27FC236}">
                    <a16:creationId xmlns:a16="http://schemas.microsoft.com/office/drawing/2014/main" xmlns="" id="{88901871-F531-47E6-ADBB-6532638549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6734859">
                <a:off x="8558097" y="1771145"/>
                <a:ext cx="426354" cy="695004"/>
              </a:xfrm>
              <a:prstGeom prst="rect">
                <a:avLst/>
              </a:prstGeom>
            </p:spPr>
          </p:pic>
          <p:pic>
            <p:nvPicPr>
              <p:cNvPr id="30" name="图片 29">
                <a:extLst>
                  <a:ext uri="{FF2B5EF4-FFF2-40B4-BE49-F238E27FC236}">
                    <a16:creationId xmlns:a16="http://schemas.microsoft.com/office/drawing/2014/main" xmlns="" id="{E4D2C19F-BACF-4D8E-BCAD-FD4DF5DFED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13374121" flipH="1">
                <a:off x="8229970" y="1823401"/>
                <a:ext cx="371888" cy="695004"/>
              </a:xfrm>
              <a:prstGeom prst="rect">
                <a:avLst/>
              </a:prstGeom>
            </p:spPr>
          </p:pic>
          <p:pic>
            <p:nvPicPr>
              <p:cNvPr id="31" name="图片 30">
                <a:extLst>
                  <a:ext uri="{FF2B5EF4-FFF2-40B4-BE49-F238E27FC236}">
                    <a16:creationId xmlns:a16="http://schemas.microsoft.com/office/drawing/2014/main" xmlns="" id="{E85FB021-3E71-4EEF-AC26-6E9C9A754C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17297874" flipH="1">
                <a:off x="8016847" y="1579883"/>
                <a:ext cx="426354" cy="695004"/>
              </a:xfrm>
              <a:prstGeom prst="rect">
                <a:avLst/>
              </a:prstGeom>
            </p:spPr>
          </p:pic>
        </p:grp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D68539AC-04E0-4687-8924-AA057CF280DF}"/>
                </a:ext>
              </a:extLst>
            </p:cNvPr>
            <p:cNvGrpSpPr/>
            <p:nvPr/>
          </p:nvGrpSpPr>
          <p:grpSpPr>
            <a:xfrm>
              <a:off x="2346538" y="2444240"/>
              <a:ext cx="1805933" cy="1805933"/>
              <a:chOff x="2445900" y="2571844"/>
              <a:chExt cx="1805933" cy="1805933"/>
            </a:xfrm>
          </p:grpSpPr>
          <p:grpSp>
            <p:nvGrpSpPr>
              <p:cNvPr id="3" name="PA_组合 2">
                <a:extLst>
                  <a:ext uri="{FF2B5EF4-FFF2-40B4-BE49-F238E27FC236}">
                    <a16:creationId xmlns:a16="http://schemas.microsoft.com/office/drawing/2014/main" xmlns="" id="{A748A07E-1C34-4A2B-BE41-51E968392C26}"/>
                  </a:ext>
                </a:extLst>
              </p:cNvPr>
              <p:cNvGrpSpPr/>
              <p:nvPr>
                <p:custDataLst>
                  <p:tags r:id="rId13"/>
                </p:custDataLst>
              </p:nvPr>
            </p:nvGrpSpPr>
            <p:grpSpPr>
              <a:xfrm>
                <a:off x="2445900" y="2571844"/>
                <a:ext cx="1805933" cy="1805933"/>
                <a:chOff x="2083952" y="2436613"/>
                <a:chExt cx="2458561" cy="2458561"/>
              </a:xfrm>
            </p:grpSpPr>
            <p:sp>
              <p:nvSpPr>
                <p:cNvPr id="5" name="MH_Other_2">
                  <a:extLst>
                    <a:ext uri="{FF2B5EF4-FFF2-40B4-BE49-F238E27FC236}">
                      <a16:creationId xmlns:a16="http://schemas.microsoft.com/office/drawing/2014/main" xmlns="" id="{5A9C82EC-EFF6-43B0-A356-954884B0C4E9}"/>
                    </a:ext>
                  </a:extLst>
                </p:cNvPr>
                <p:cNvSpPr/>
                <p:nvPr>
                  <p:custDataLst>
                    <p:tags r:id="rId15"/>
                  </p:custDataLst>
                </p:nvPr>
              </p:nvSpPr>
              <p:spPr>
                <a:xfrm>
                  <a:off x="2083952" y="2436613"/>
                  <a:ext cx="2458561" cy="2458561"/>
                </a:xfrm>
                <a:prstGeom prst="ellipse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dirty="0"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6" name="MH_Title_1">
                  <a:extLst>
                    <a:ext uri="{FF2B5EF4-FFF2-40B4-BE49-F238E27FC236}">
                      <a16:creationId xmlns:a16="http://schemas.microsoft.com/office/drawing/2014/main" xmlns="" id="{ECABB4C0-7E6F-416A-A11F-DB754D39A3EB}"/>
                    </a:ext>
                  </a:extLst>
                </p:cNvPr>
                <p:cNvSpPr/>
                <p:nvPr>
                  <p:custDataLst>
                    <p:tags r:id="rId16"/>
                  </p:custDataLst>
                </p:nvPr>
              </p:nvSpPr>
              <p:spPr>
                <a:xfrm>
                  <a:off x="2347459" y="2682079"/>
                  <a:ext cx="1967628" cy="196762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anchor="ctr">
                  <a:normAutofit/>
                </a:bodyPr>
                <a:lstStyle/>
                <a:p>
                  <a:pPr algn="ctr">
                    <a:defRPr/>
                  </a:pPr>
                  <a:r>
                    <a:rPr lang="en-US" altLang="zh-CN" sz="2400" dirty="0">
                      <a:solidFill>
                        <a:srgbClr val="FFFFFF"/>
                      </a:solidFill>
                      <a:ea typeface="幼圆" panose="02010509060101010101" pitchFamily="49" charset="-122"/>
                    </a:rPr>
                    <a:t>LOREM</a:t>
                  </a:r>
                </a:p>
              </p:txBody>
            </p:sp>
          </p:grpSp>
          <p:sp>
            <p:nvSpPr>
              <p:cNvPr id="21" name="PA_矩形 28">
                <a:extLst>
                  <a:ext uri="{FF2B5EF4-FFF2-40B4-BE49-F238E27FC236}">
                    <a16:creationId xmlns:a16="http://schemas.microsoft.com/office/drawing/2014/main" xmlns="" id="{85AC8EB8-B880-42D4-9621-055018D174FF}"/>
                  </a:ext>
                </a:extLst>
              </p:cNvPr>
              <p:cNvSpPr/>
              <p:nvPr>
                <p:custDataLst>
                  <p:tags r:id="rId14"/>
                </p:custDataLst>
              </p:nvPr>
            </p:nvSpPr>
            <p:spPr>
              <a:xfrm>
                <a:off x="2573957" y="3133196"/>
                <a:ext cx="1514574" cy="5179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</a:rPr>
                  <a:t>添加文字</a:t>
                </a:r>
                <a:endParaRPr lang="en-US" altLang="zh-CN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1151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778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7" grpId="0"/>
      <p:bldP spid="8" grpId="0" animBg="1"/>
      <p:bldP spid="9" grpId="0" animBg="1"/>
      <p:bldP spid="10" grpId="0"/>
      <p:bldP spid="11" grpId="0" animBg="1"/>
      <p:bldP spid="12" grpId="0" animBg="1"/>
      <p:bldP spid="13" grpId="0"/>
      <p:bldP spid="14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D28E3A7F-84C4-4FA3-A02E-D73F77B20F51}"/>
              </a:ext>
            </a:extLst>
          </p:cNvPr>
          <p:cNvSpPr/>
          <p:nvPr/>
        </p:nvSpPr>
        <p:spPr>
          <a:xfrm>
            <a:off x="4099300" y="736582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Please click here to add the required titles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804531F-4EE6-447B-A247-2319C3ADFB75}"/>
              </a:ext>
            </a:extLst>
          </p:cNvPr>
          <p:cNvSpPr txBox="1"/>
          <p:nvPr/>
        </p:nvSpPr>
        <p:spPr>
          <a:xfrm>
            <a:off x="4348680" y="311149"/>
            <a:ext cx="3494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5B577"/>
                </a:solidFill>
                <a:latin typeface="迷你简细倩" panose="03000509000000000000" pitchFamily="65" charset="-122"/>
                <a:ea typeface="迷你简细倩" panose="03000509000000000000" pitchFamily="65" charset="-122"/>
              </a:rPr>
              <a:t>点击此处添加标题</a:t>
            </a:r>
            <a:endParaRPr lang="zh-CN" altLang="en-US" sz="1400" dirty="0">
              <a:solidFill>
                <a:srgbClr val="55B577"/>
              </a:solidFill>
              <a:latin typeface="迷你简细倩" panose="03000509000000000000" pitchFamily="65" charset="-122"/>
              <a:ea typeface="迷你简细倩" panose="03000509000000000000" pitchFamily="65" charset="-122"/>
            </a:endParaRPr>
          </a:p>
        </p:txBody>
      </p:sp>
      <p:cxnSp>
        <p:nvCxnSpPr>
          <p:cNvPr id="19" name="MH_Other_1">
            <a:extLst>
              <a:ext uri="{FF2B5EF4-FFF2-40B4-BE49-F238E27FC236}">
                <a16:creationId xmlns:a16="http://schemas.microsoft.com/office/drawing/2014/main" xmlns="" id="{6B4F0635-F01D-4574-9E7A-AB7765857CCA}"/>
              </a:ext>
            </a:extLst>
          </p:cNvPr>
          <p:cNvCxnSpPr/>
          <p:nvPr>
            <p:custDataLst>
              <p:tags r:id="rId1"/>
            </p:custDataLst>
          </p:nvPr>
        </p:nvCxnSpPr>
        <p:spPr bwMode="auto">
          <a:xfrm flipV="1">
            <a:off x="4783816" y="2445049"/>
            <a:ext cx="2282428" cy="2381"/>
          </a:xfrm>
          <a:prstGeom prst="line">
            <a:avLst/>
          </a:prstGeom>
          <a:ln w="3175">
            <a:solidFill>
              <a:srgbClr val="B8B8B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MH_Other_3">
            <a:extLst>
              <a:ext uri="{FF2B5EF4-FFF2-40B4-BE49-F238E27FC236}">
                <a16:creationId xmlns:a16="http://schemas.microsoft.com/office/drawing/2014/main" xmlns="" id="{4F298EA0-FAC8-4B37-B8A1-0CC55579A436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2250078" y="2332479"/>
            <a:ext cx="2592086" cy="203072"/>
          </a:xfrm>
          <a:prstGeom prst="rect">
            <a:avLst/>
          </a:prstGeom>
          <a:solidFill>
            <a:srgbClr val="FF794D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zh-CN" altLang="en-US" sz="1400" b="1" dirty="0">
              <a:solidFill>
                <a:srgbClr val="FFFF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23" name="PA_MH_Other_4">
            <a:extLst>
              <a:ext uri="{FF2B5EF4-FFF2-40B4-BE49-F238E27FC236}">
                <a16:creationId xmlns:a16="http://schemas.microsoft.com/office/drawing/2014/main" xmlns="" id="{95616723-1A10-4C05-A422-30BAFD88E0BC}"/>
              </a:ext>
            </a:extLst>
          </p:cNvPr>
          <p:cNvCxnSpPr>
            <a:cxnSpLocks/>
          </p:cNvCxnSpPr>
          <p:nvPr>
            <p:custDataLst>
              <p:tags r:id="rId3"/>
            </p:custDataLst>
          </p:nvPr>
        </p:nvCxnSpPr>
        <p:spPr bwMode="auto">
          <a:xfrm>
            <a:off x="4506662" y="3712088"/>
            <a:ext cx="4099287" cy="20013"/>
          </a:xfrm>
          <a:prstGeom prst="line">
            <a:avLst/>
          </a:prstGeom>
          <a:ln w="3175">
            <a:solidFill>
              <a:srgbClr val="B8B8B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MH_Other_7">
            <a:extLst>
              <a:ext uri="{FF2B5EF4-FFF2-40B4-BE49-F238E27FC236}">
                <a16:creationId xmlns:a16="http://schemas.microsoft.com/office/drawing/2014/main" xmlns="" id="{10735781-EF3D-41F4-BB3A-C8417AD495F2}"/>
              </a:ext>
            </a:extLst>
          </p:cNvPr>
          <p:cNvCxnSpPr/>
          <p:nvPr>
            <p:custDataLst>
              <p:tags r:id="rId4"/>
            </p:custDataLst>
          </p:nvPr>
        </p:nvCxnSpPr>
        <p:spPr bwMode="auto">
          <a:xfrm flipV="1">
            <a:off x="4786199" y="4981980"/>
            <a:ext cx="2283618" cy="2381"/>
          </a:xfrm>
          <a:prstGeom prst="line">
            <a:avLst/>
          </a:prstGeom>
          <a:ln w="3175">
            <a:solidFill>
              <a:srgbClr val="B8B8B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MH_Text_1">
            <a:extLst>
              <a:ext uri="{FF2B5EF4-FFF2-40B4-BE49-F238E27FC236}">
                <a16:creationId xmlns:a16="http://schemas.microsoft.com/office/drawing/2014/main" xmlns="" id="{1EA6A965-9759-4CCC-A4C4-85F3953F2BC2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2265492" y="2558063"/>
            <a:ext cx="3133041" cy="68593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lvl="0"/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2" name="MH_Text_2">
            <a:extLst>
              <a:ext uri="{FF2B5EF4-FFF2-40B4-BE49-F238E27FC236}">
                <a16:creationId xmlns:a16="http://schemas.microsoft.com/office/drawing/2014/main" xmlns="" id="{0C626A37-6F15-4083-91DE-D1556453862A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1937637" y="3808286"/>
            <a:ext cx="3133041" cy="68593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lvl="0"/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3" name="MH_Text_3">
            <a:extLst>
              <a:ext uri="{FF2B5EF4-FFF2-40B4-BE49-F238E27FC236}">
                <a16:creationId xmlns:a16="http://schemas.microsoft.com/office/drawing/2014/main" xmlns="" id="{9D1918B8-F37B-42C8-848E-4344B436A7ED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2240376" y="5040840"/>
            <a:ext cx="3133041" cy="68593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lvl="0"/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61" name="PA_组合 66">
            <a:extLst>
              <a:ext uri="{FF2B5EF4-FFF2-40B4-BE49-F238E27FC236}">
                <a16:creationId xmlns:a16="http://schemas.microsoft.com/office/drawing/2014/main" xmlns="" id="{F2DA60A0-517C-456C-9FEF-754C24F974AB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7066244" y="1712501"/>
            <a:ext cx="1304937" cy="1268435"/>
            <a:chOff x="1381418" y="1600977"/>
            <a:chExt cx="1181879" cy="1148819"/>
          </a:xfrm>
        </p:grpSpPr>
        <p:grpSp>
          <p:nvGrpSpPr>
            <p:cNvPr id="62" name="PA_组合 41">
              <a:extLst>
                <a:ext uri="{FF2B5EF4-FFF2-40B4-BE49-F238E27FC236}">
                  <a16:creationId xmlns:a16="http://schemas.microsoft.com/office/drawing/2014/main" xmlns="" id="{BC5B8EE3-B223-4204-9A41-C6189ED949EE}"/>
                </a:ext>
              </a:extLst>
            </p:cNvPr>
            <p:cNvGrpSpPr/>
            <p:nvPr>
              <p:custDataLst>
                <p:tags r:id="rId17"/>
              </p:custDataLst>
            </p:nvPr>
          </p:nvGrpSpPr>
          <p:grpSpPr>
            <a:xfrm>
              <a:off x="1381418" y="1600977"/>
              <a:ext cx="1181879" cy="1148819"/>
              <a:chOff x="7882522" y="1229039"/>
              <a:chExt cx="1326471" cy="1289366"/>
            </a:xfrm>
          </p:grpSpPr>
          <p:pic>
            <p:nvPicPr>
              <p:cNvPr id="64" name="图片 63">
                <a:extLst>
                  <a:ext uri="{FF2B5EF4-FFF2-40B4-BE49-F238E27FC236}">
                    <a16:creationId xmlns:a16="http://schemas.microsoft.com/office/drawing/2014/main" xmlns="" id="{E86DE062-29A1-45F8-AC5D-6A6BE13684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8507216" y="1229039"/>
                <a:ext cx="402238" cy="695004"/>
              </a:xfrm>
              <a:prstGeom prst="rect">
                <a:avLst/>
              </a:prstGeom>
            </p:spPr>
          </p:pic>
          <p:pic>
            <p:nvPicPr>
              <p:cNvPr id="65" name="图片 64">
                <a:extLst>
                  <a:ext uri="{FF2B5EF4-FFF2-40B4-BE49-F238E27FC236}">
                    <a16:creationId xmlns:a16="http://schemas.microsoft.com/office/drawing/2014/main" xmlns="" id="{1AA0FA21-DF70-4E26-B620-313EAD7E7C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 rot="17744825">
                <a:off x="8150896" y="1271487"/>
                <a:ext cx="439105" cy="695004"/>
              </a:xfrm>
              <a:prstGeom prst="rect">
                <a:avLst/>
              </a:prstGeom>
            </p:spPr>
          </p:pic>
          <p:pic>
            <p:nvPicPr>
              <p:cNvPr id="66" name="图片 65">
                <a:extLst>
                  <a:ext uri="{FF2B5EF4-FFF2-40B4-BE49-F238E27FC236}">
                    <a16:creationId xmlns:a16="http://schemas.microsoft.com/office/drawing/2014/main" xmlns="" id="{68E2C91A-A744-48B7-9F9A-C8167E6642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 rot="3389928">
                <a:off x="8648314" y="1508438"/>
                <a:ext cx="426354" cy="695004"/>
              </a:xfrm>
              <a:prstGeom prst="rect">
                <a:avLst/>
              </a:prstGeom>
            </p:spPr>
          </p:pic>
          <p:pic>
            <p:nvPicPr>
              <p:cNvPr id="67" name="图片 66">
                <a:extLst>
                  <a:ext uri="{FF2B5EF4-FFF2-40B4-BE49-F238E27FC236}">
                    <a16:creationId xmlns:a16="http://schemas.microsoft.com/office/drawing/2014/main" xmlns="" id="{6B7FD4BC-CA36-4E5C-8E64-CE88DD875D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 rot="6734859">
                <a:off x="8558097" y="1771145"/>
                <a:ext cx="426354" cy="695004"/>
              </a:xfrm>
              <a:prstGeom prst="rect">
                <a:avLst/>
              </a:prstGeom>
            </p:spPr>
          </p:pic>
          <p:pic>
            <p:nvPicPr>
              <p:cNvPr id="68" name="图片 67">
                <a:extLst>
                  <a:ext uri="{FF2B5EF4-FFF2-40B4-BE49-F238E27FC236}">
                    <a16:creationId xmlns:a16="http://schemas.microsoft.com/office/drawing/2014/main" xmlns="" id="{C43C0147-A6D5-43BD-9501-260E782448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3374121" flipH="1">
                <a:off x="8229970" y="1823401"/>
                <a:ext cx="371888" cy="695004"/>
              </a:xfrm>
              <a:prstGeom prst="rect">
                <a:avLst/>
              </a:prstGeom>
            </p:spPr>
          </p:pic>
          <p:pic>
            <p:nvPicPr>
              <p:cNvPr id="69" name="图片 68">
                <a:extLst>
                  <a:ext uri="{FF2B5EF4-FFF2-40B4-BE49-F238E27FC236}">
                    <a16:creationId xmlns:a16="http://schemas.microsoft.com/office/drawing/2014/main" xmlns="" id="{ACDB5D8B-92DE-4B0C-BC89-E3512DD211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 rot="17297874" flipH="1">
                <a:off x="8016847" y="1579883"/>
                <a:ext cx="426354" cy="695004"/>
              </a:xfrm>
              <a:prstGeom prst="rect">
                <a:avLst/>
              </a:prstGeom>
            </p:spPr>
          </p:pic>
        </p:grpSp>
        <p:sp>
          <p:nvSpPr>
            <p:cNvPr id="63" name="PA_椭圆 1">
              <a:extLst>
                <a:ext uri="{FF2B5EF4-FFF2-40B4-BE49-F238E27FC236}">
                  <a16:creationId xmlns:a16="http://schemas.microsoft.com/office/drawing/2014/main" xmlns="" id="{790CFDAF-CD21-457C-9163-65A884C7B019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 bwMode="auto">
            <a:xfrm>
              <a:off x="1710710" y="1889073"/>
              <a:ext cx="575240" cy="575241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000" dirty="0">
                  <a:solidFill>
                    <a:srgbClr val="FF6633"/>
                  </a:solidFill>
                  <a:latin typeface="Arial" panose="020B0604020202020204" pitchFamily="34" charset="0"/>
                  <a:ea typeface="幼圆" panose="02010509060101010101" pitchFamily="49" charset="-122"/>
                  <a:cs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70" name="PA_组合 68">
            <a:extLst>
              <a:ext uri="{FF2B5EF4-FFF2-40B4-BE49-F238E27FC236}">
                <a16:creationId xmlns:a16="http://schemas.microsoft.com/office/drawing/2014/main" xmlns="" id="{27D1D8D2-5673-49C3-BCBB-A4B1BDAC15BE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8656877" y="2988115"/>
            <a:ext cx="1322554" cy="1285560"/>
            <a:chOff x="2117213" y="3513945"/>
            <a:chExt cx="1181879" cy="1148819"/>
          </a:xfrm>
        </p:grpSpPr>
        <p:grpSp>
          <p:nvGrpSpPr>
            <p:cNvPr id="71" name="PA_组合 41">
              <a:extLst>
                <a:ext uri="{FF2B5EF4-FFF2-40B4-BE49-F238E27FC236}">
                  <a16:creationId xmlns:a16="http://schemas.microsoft.com/office/drawing/2014/main" xmlns="" id="{9D29A1E3-22AF-4867-B28A-B1A61B46DAC6}"/>
                </a:ext>
              </a:extLst>
            </p:cNvPr>
            <p:cNvGrpSpPr/>
            <p:nvPr>
              <p:custDataLst>
                <p:tags r:id="rId15"/>
              </p:custDataLst>
            </p:nvPr>
          </p:nvGrpSpPr>
          <p:grpSpPr>
            <a:xfrm>
              <a:off x="2117213" y="3513945"/>
              <a:ext cx="1181879" cy="1148819"/>
              <a:chOff x="7882522" y="1229039"/>
              <a:chExt cx="1326471" cy="1289366"/>
            </a:xfrm>
          </p:grpSpPr>
          <p:pic>
            <p:nvPicPr>
              <p:cNvPr id="73" name="图片 72">
                <a:extLst>
                  <a:ext uri="{FF2B5EF4-FFF2-40B4-BE49-F238E27FC236}">
                    <a16:creationId xmlns:a16="http://schemas.microsoft.com/office/drawing/2014/main" xmlns="" id="{B76671D6-8711-4A61-914B-15147B4911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8507216" y="1229039"/>
                <a:ext cx="402238" cy="695004"/>
              </a:xfrm>
              <a:prstGeom prst="rect">
                <a:avLst/>
              </a:prstGeom>
            </p:spPr>
          </p:pic>
          <p:pic>
            <p:nvPicPr>
              <p:cNvPr id="74" name="图片 73">
                <a:extLst>
                  <a:ext uri="{FF2B5EF4-FFF2-40B4-BE49-F238E27FC236}">
                    <a16:creationId xmlns:a16="http://schemas.microsoft.com/office/drawing/2014/main" xmlns="" id="{7322C484-6724-456F-A326-210F2EB797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17744825">
                <a:off x="8150896" y="1271487"/>
                <a:ext cx="439105" cy="695004"/>
              </a:xfrm>
              <a:prstGeom prst="rect">
                <a:avLst/>
              </a:prstGeom>
            </p:spPr>
          </p:pic>
          <p:pic>
            <p:nvPicPr>
              <p:cNvPr id="75" name="图片 74">
                <a:extLst>
                  <a:ext uri="{FF2B5EF4-FFF2-40B4-BE49-F238E27FC236}">
                    <a16:creationId xmlns:a16="http://schemas.microsoft.com/office/drawing/2014/main" xmlns="" id="{A67AD646-FB6F-46BB-AB14-CC8539FB1D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3389928">
                <a:off x="8648314" y="1508438"/>
                <a:ext cx="426354" cy="695004"/>
              </a:xfrm>
              <a:prstGeom prst="rect">
                <a:avLst/>
              </a:prstGeom>
            </p:spPr>
          </p:pic>
          <p:pic>
            <p:nvPicPr>
              <p:cNvPr id="76" name="图片 75">
                <a:extLst>
                  <a:ext uri="{FF2B5EF4-FFF2-40B4-BE49-F238E27FC236}">
                    <a16:creationId xmlns:a16="http://schemas.microsoft.com/office/drawing/2014/main" xmlns="" id="{6DB6F8C9-C612-44F5-96F7-832FA2537B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6734859">
                <a:off x="8558097" y="1771145"/>
                <a:ext cx="426354" cy="695004"/>
              </a:xfrm>
              <a:prstGeom prst="rect">
                <a:avLst/>
              </a:prstGeom>
            </p:spPr>
          </p:pic>
          <p:pic>
            <p:nvPicPr>
              <p:cNvPr id="77" name="图片 76">
                <a:extLst>
                  <a:ext uri="{FF2B5EF4-FFF2-40B4-BE49-F238E27FC236}">
                    <a16:creationId xmlns:a16="http://schemas.microsoft.com/office/drawing/2014/main" xmlns="" id="{4ABB08E6-9193-4475-B438-95B086F8A3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13374121" flipH="1">
                <a:off x="8229970" y="1823401"/>
                <a:ext cx="371888" cy="695004"/>
              </a:xfrm>
              <a:prstGeom prst="rect">
                <a:avLst/>
              </a:prstGeom>
            </p:spPr>
          </p:pic>
          <p:pic>
            <p:nvPicPr>
              <p:cNvPr id="78" name="图片 77">
                <a:extLst>
                  <a:ext uri="{FF2B5EF4-FFF2-40B4-BE49-F238E27FC236}">
                    <a16:creationId xmlns:a16="http://schemas.microsoft.com/office/drawing/2014/main" xmlns="" id="{3FD60940-A0F4-4728-A35D-15F581D17E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17297874" flipH="1">
                <a:off x="8016847" y="1579883"/>
                <a:ext cx="426354" cy="695004"/>
              </a:xfrm>
              <a:prstGeom prst="rect">
                <a:avLst/>
              </a:prstGeom>
            </p:spPr>
          </p:pic>
        </p:grpSp>
        <p:sp>
          <p:nvSpPr>
            <p:cNvPr id="72" name="PA_椭圆 1">
              <a:extLst>
                <a:ext uri="{FF2B5EF4-FFF2-40B4-BE49-F238E27FC236}">
                  <a16:creationId xmlns:a16="http://schemas.microsoft.com/office/drawing/2014/main" xmlns="" id="{1329C0BF-E89D-4FDC-BE79-A8D97F778D58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 bwMode="auto">
            <a:xfrm>
              <a:off x="2428612" y="3801554"/>
              <a:ext cx="587638" cy="587639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0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ea typeface="幼圆" panose="02010509060101010101" pitchFamily="49" charset="-122"/>
                  <a:cs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79" name="PA_组合 69">
            <a:extLst>
              <a:ext uri="{FF2B5EF4-FFF2-40B4-BE49-F238E27FC236}">
                <a16:creationId xmlns:a16="http://schemas.microsoft.com/office/drawing/2014/main" xmlns="" id="{AC0C4DEF-5A5E-421F-A7D8-ED1086B0BC69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7121775" y="4223824"/>
            <a:ext cx="1338155" cy="1300724"/>
            <a:chOff x="5186200" y="4253184"/>
            <a:chExt cx="1181879" cy="1148819"/>
          </a:xfrm>
        </p:grpSpPr>
        <p:grpSp>
          <p:nvGrpSpPr>
            <p:cNvPr id="80" name="PA_组合 41">
              <a:extLst>
                <a:ext uri="{FF2B5EF4-FFF2-40B4-BE49-F238E27FC236}">
                  <a16:creationId xmlns:a16="http://schemas.microsoft.com/office/drawing/2014/main" xmlns="" id="{1F519277-DDD8-4F51-B6A5-42A224523AA2}"/>
                </a:ext>
              </a:extLst>
            </p:cNvPr>
            <p:cNvGrpSpPr/>
            <p:nvPr>
              <p:custDataLst>
                <p:tags r:id="rId13"/>
              </p:custDataLst>
            </p:nvPr>
          </p:nvGrpSpPr>
          <p:grpSpPr>
            <a:xfrm>
              <a:off x="5186200" y="4253184"/>
              <a:ext cx="1181879" cy="1148819"/>
              <a:chOff x="7882522" y="1229039"/>
              <a:chExt cx="1326471" cy="1289366"/>
            </a:xfrm>
          </p:grpSpPr>
          <p:pic>
            <p:nvPicPr>
              <p:cNvPr id="82" name="图片 81">
                <a:extLst>
                  <a:ext uri="{FF2B5EF4-FFF2-40B4-BE49-F238E27FC236}">
                    <a16:creationId xmlns:a16="http://schemas.microsoft.com/office/drawing/2014/main" xmlns="" id="{EB5F74D6-7D56-4C11-8A71-1B211AE785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8507216" y="1229039"/>
                <a:ext cx="402238" cy="695004"/>
              </a:xfrm>
              <a:prstGeom prst="rect">
                <a:avLst/>
              </a:prstGeom>
            </p:spPr>
          </p:pic>
          <p:pic>
            <p:nvPicPr>
              <p:cNvPr id="83" name="图片 82">
                <a:extLst>
                  <a:ext uri="{FF2B5EF4-FFF2-40B4-BE49-F238E27FC236}">
                    <a16:creationId xmlns:a16="http://schemas.microsoft.com/office/drawing/2014/main" xmlns="" id="{5A370CCD-4536-4B24-A966-AA5BE53EBE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17744825">
                <a:off x="8150896" y="1271487"/>
                <a:ext cx="439105" cy="695004"/>
              </a:xfrm>
              <a:prstGeom prst="rect">
                <a:avLst/>
              </a:prstGeom>
            </p:spPr>
          </p:pic>
          <p:pic>
            <p:nvPicPr>
              <p:cNvPr id="84" name="图片 83">
                <a:extLst>
                  <a:ext uri="{FF2B5EF4-FFF2-40B4-BE49-F238E27FC236}">
                    <a16:creationId xmlns:a16="http://schemas.microsoft.com/office/drawing/2014/main" xmlns="" id="{D779B889-1229-43A9-8234-F8AD836F6C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3389928">
                <a:off x="8648314" y="1508438"/>
                <a:ext cx="426354" cy="695004"/>
              </a:xfrm>
              <a:prstGeom prst="rect">
                <a:avLst/>
              </a:prstGeom>
            </p:spPr>
          </p:pic>
          <p:pic>
            <p:nvPicPr>
              <p:cNvPr id="85" name="图片 84">
                <a:extLst>
                  <a:ext uri="{FF2B5EF4-FFF2-40B4-BE49-F238E27FC236}">
                    <a16:creationId xmlns:a16="http://schemas.microsoft.com/office/drawing/2014/main" xmlns="" id="{AE847F69-23BD-4AE1-BADB-A045412159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6734859">
                <a:off x="8558097" y="1771145"/>
                <a:ext cx="426354" cy="695004"/>
              </a:xfrm>
              <a:prstGeom prst="rect">
                <a:avLst/>
              </a:prstGeom>
            </p:spPr>
          </p:pic>
          <p:pic>
            <p:nvPicPr>
              <p:cNvPr id="86" name="图片 85">
                <a:extLst>
                  <a:ext uri="{FF2B5EF4-FFF2-40B4-BE49-F238E27FC236}">
                    <a16:creationId xmlns:a16="http://schemas.microsoft.com/office/drawing/2014/main" xmlns="" id="{B9ACE38E-1A52-435E-B7FF-5924F63361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13374121" flipH="1">
                <a:off x="8229970" y="1823401"/>
                <a:ext cx="371888" cy="695004"/>
              </a:xfrm>
              <a:prstGeom prst="rect">
                <a:avLst/>
              </a:prstGeom>
            </p:spPr>
          </p:pic>
          <p:pic>
            <p:nvPicPr>
              <p:cNvPr id="87" name="图片 86">
                <a:extLst>
                  <a:ext uri="{FF2B5EF4-FFF2-40B4-BE49-F238E27FC236}">
                    <a16:creationId xmlns:a16="http://schemas.microsoft.com/office/drawing/2014/main" xmlns="" id="{E8A9F423-6F73-45D2-B1F8-D3E11F1AA1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17297874" flipH="1">
                <a:off x="8016847" y="1579883"/>
                <a:ext cx="426354" cy="695004"/>
              </a:xfrm>
              <a:prstGeom prst="rect">
                <a:avLst/>
              </a:prstGeom>
            </p:spPr>
          </p:pic>
        </p:grpSp>
        <p:sp>
          <p:nvSpPr>
            <p:cNvPr id="81" name="PA_椭圆 1">
              <a:extLst>
                <a:ext uri="{FF2B5EF4-FFF2-40B4-BE49-F238E27FC236}">
                  <a16:creationId xmlns:a16="http://schemas.microsoft.com/office/drawing/2014/main" xmlns="" id="{21077645-DE74-4288-86D5-8CA9ECD06F0C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 bwMode="auto">
            <a:xfrm>
              <a:off x="5527199" y="4558398"/>
              <a:ext cx="576869" cy="57686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0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ea typeface="幼圆" panose="02010509060101010101" pitchFamily="49" charset="-122"/>
                  <a:cs typeface="Arial" panose="020B0604020202020204" pitchFamily="34" charset="0"/>
                </a:rPr>
                <a:t>03</a:t>
              </a:r>
            </a:p>
          </p:txBody>
        </p:sp>
      </p:grpSp>
      <p:sp>
        <p:nvSpPr>
          <p:cNvPr id="88" name="MH_Other_3">
            <a:extLst>
              <a:ext uri="{FF2B5EF4-FFF2-40B4-BE49-F238E27FC236}">
                <a16:creationId xmlns:a16="http://schemas.microsoft.com/office/drawing/2014/main" xmlns="" id="{642F1F00-8608-41B4-9764-88052A2E21B0}"/>
              </a:ext>
            </a:extLst>
          </p:cNvPr>
          <p:cNvSpPr/>
          <p:nvPr>
            <p:custDataLst>
              <p:tags r:id="rId11"/>
            </p:custDataLst>
          </p:nvPr>
        </p:nvSpPr>
        <p:spPr bwMode="auto">
          <a:xfrm>
            <a:off x="1900479" y="3579531"/>
            <a:ext cx="2592086" cy="203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zh-CN" altLang="en-US" sz="1400" b="1" dirty="0">
              <a:solidFill>
                <a:srgbClr val="FFFF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9" name="MH_Other_3">
            <a:extLst>
              <a:ext uri="{FF2B5EF4-FFF2-40B4-BE49-F238E27FC236}">
                <a16:creationId xmlns:a16="http://schemas.microsoft.com/office/drawing/2014/main" xmlns="" id="{76767B74-2202-47ED-BD73-3A3F621BAEDF}"/>
              </a:ext>
            </a:extLst>
          </p:cNvPr>
          <p:cNvSpPr/>
          <p:nvPr>
            <p:custDataLst>
              <p:tags r:id="rId12"/>
            </p:custDataLst>
          </p:nvPr>
        </p:nvSpPr>
        <p:spPr bwMode="auto">
          <a:xfrm>
            <a:off x="2215088" y="4823414"/>
            <a:ext cx="2592086" cy="20307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zh-CN" altLang="en-US" sz="1400" b="1" dirty="0">
              <a:solidFill>
                <a:srgbClr val="FFFF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9700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778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882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5882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5882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2" grpId="0" animBg="1"/>
      <p:bldP spid="31" grpId="0"/>
      <p:bldP spid="32" grpId="0"/>
      <p:bldP spid="33" grpId="0"/>
      <p:bldP spid="88" grpId="0" animBg="1"/>
      <p:bldP spid="8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MH_Text_1">
            <a:extLst>
              <a:ext uri="{FF2B5EF4-FFF2-40B4-BE49-F238E27FC236}">
                <a16:creationId xmlns:a16="http://schemas.microsoft.com/office/drawing/2014/main" xmlns="" id="{FAA4BD2C-11FF-4B0A-A32E-5B24ABC7F875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845176" y="1962151"/>
            <a:ext cx="3832225" cy="179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点击此处添加文字描述，文字颜色、大小、字体可根据需求进行更改。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点击此处添加文字描述，文字颜色、大小、字体可根据需求进行更改。点击此处添加文字描述，文字颜色、大小、字体可根据需求进行更改。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23" name="MH_Text_2">
            <a:extLst>
              <a:ext uri="{FF2B5EF4-FFF2-40B4-BE49-F238E27FC236}">
                <a16:creationId xmlns:a16="http://schemas.microsoft.com/office/drawing/2014/main" xmlns="" id="{9C729D39-1CD2-4338-A50D-28D4EBA87951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503488" y="4211638"/>
            <a:ext cx="3833812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幼圆" panose="02010509060101010101" pitchFamily="49" charset="-122"/>
              </a:rPr>
              <a:t>点击此处添加文字描述，文字颜色、大小、字体可根据需求进行更改。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ea typeface="幼圆" panose="02010509060101010101" pitchFamily="49" charset="-122"/>
            </a:endParaRPr>
          </a:p>
          <a:p>
            <a:pPr marL="285750" indent="-28575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幼圆" panose="02010509060101010101" pitchFamily="49" charset="-122"/>
              </a:rPr>
              <a:t>点击此处添加文字描述，文字颜色、大小、字体可根据需求进行更改。</a:t>
            </a:r>
          </a:p>
          <a:p>
            <a:pPr marL="285750" indent="-28575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ea typeface="幼圆" panose="02010509060101010101" pitchFamily="49" charset="-122"/>
            </a:endParaRPr>
          </a:p>
        </p:txBody>
      </p:sp>
      <p:sp>
        <p:nvSpPr>
          <p:cNvPr id="3078" name="MH_Picture_1">
            <a:extLst>
              <a:ext uri="{FF2B5EF4-FFF2-40B4-BE49-F238E27FC236}">
                <a16:creationId xmlns:a16="http://schemas.microsoft.com/office/drawing/2014/main" xmlns="" id="{C3E217F9-F7F6-4DA1-BAFC-1EC1C0810566}"/>
              </a:ext>
            </a:extLst>
          </p:cNvPr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2503488" y="1962151"/>
            <a:ext cx="3040062" cy="1795463"/>
          </a:xfrm>
          <a:custGeom>
            <a:avLst/>
            <a:gdLst>
              <a:gd name="T0" fmla="*/ 299250 w 3040062"/>
              <a:gd name="T1" fmla="*/ 0 h 1795463"/>
              <a:gd name="T2" fmla="*/ 3040062 w 3040062"/>
              <a:gd name="T3" fmla="*/ 0 h 1795463"/>
              <a:gd name="T4" fmla="*/ 3040062 w 3040062"/>
              <a:gd name="T5" fmla="*/ 1496213 h 1795463"/>
              <a:gd name="T6" fmla="*/ 2740812 w 3040062"/>
              <a:gd name="T7" fmla="*/ 1795463 h 1795463"/>
              <a:gd name="T8" fmla="*/ 0 w 3040062"/>
              <a:gd name="T9" fmla="*/ 1795463 h 1795463"/>
              <a:gd name="T10" fmla="*/ 0 w 3040062"/>
              <a:gd name="T11" fmla="*/ 299250 h 1795463"/>
              <a:gd name="T12" fmla="*/ 299250 w 3040062"/>
              <a:gd name="T13" fmla="*/ 0 h 179546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040062" h="1795463">
                <a:moveTo>
                  <a:pt x="299250" y="0"/>
                </a:moveTo>
                <a:lnTo>
                  <a:pt x="3040062" y="0"/>
                </a:lnTo>
                <a:lnTo>
                  <a:pt x="3040062" y="1496213"/>
                </a:lnTo>
                <a:cubicBezTo>
                  <a:pt x="3040062" y="1661484"/>
                  <a:pt x="2906083" y="1795463"/>
                  <a:pt x="2740812" y="1795463"/>
                </a:cubicBezTo>
                <a:lnTo>
                  <a:pt x="0" y="1795463"/>
                </a:lnTo>
                <a:lnTo>
                  <a:pt x="0" y="299250"/>
                </a:lnTo>
                <a:cubicBezTo>
                  <a:pt x="0" y="133979"/>
                  <a:pt x="133979" y="0"/>
                  <a:pt x="299250" y="0"/>
                </a:cubicBezTo>
                <a:close/>
              </a:path>
            </a:pathLst>
          </a:custGeom>
          <a:blipFill dpi="0" rotWithShape="1">
            <a:blip r:embed="rId8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a:blipFill>
          <a:ln w="38100" cap="flat" cmpd="sng">
            <a:solidFill>
              <a:srgbClr val="FAFAFA"/>
            </a:solidFill>
            <a:miter lim="800000"/>
            <a:headEnd/>
            <a:tailEnd/>
          </a:ln>
          <a:effectLst>
            <a:outerShdw sx="102000" sy="102000" algn="ctr" rotWithShape="0">
              <a:srgbClr val="000000">
                <a:alpha val="12000"/>
              </a:srgbClr>
            </a:outerShdw>
          </a:effectLst>
        </p:spPr>
        <p:txBody>
          <a:bodyPr anchor="ctr"/>
          <a:lstStyle/>
          <a:p>
            <a:endParaRPr lang="zh-CN" altLang="en-US" dirty="0">
              <a:ea typeface="幼圆" panose="02010509060101010101" pitchFamily="49" charset="-122"/>
            </a:endParaRPr>
          </a:p>
        </p:txBody>
      </p:sp>
      <p:sp>
        <p:nvSpPr>
          <p:cNvPr id="3079" name="MH_Picture_2">
            <a:extLst>
              <a:ext uri="{FF2B5EF4-FFF2-40B4-BE49-F238E27FC236}">
                <a16:creationId xmlns:a16="http://schemas.microsoft.com/office/drawing/2014/main" xmlns="" id="{F67C91FA-2FA4-4BAB-B0A7-EDE9B76FAFA7}"/>
              </a:ext>
            </a:extLst>
          </p:cNvPr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6556376" y="4211638"/>
            <a:ext cx="3121025" cy="1797050"/>
          </a:xfrm>
          <a:custGeom>
            <a:avLst/>
            <a:gdLst>
              <a:gd name="T0" fmla="*/ 299514 w 3121025"/>
              <a:gd name="T1" fmla="*/ 0 h 1797050"/>
              <a:gd name="T2" fmla="*/ 3121025 w 3121025"/>
              <a:gd name="T3" fmla="*/ 0 h 1797050"/>
              <a:gd name="T4" fmla="*/ 3121025 w 3121025"/>
              <a:gd name="T5" fmla="*/ 1497536 h 1797050"/>
              <a:gd name="T6" fmla="*/ 2821511 w 3121025"/>
              <a:gd name="T7" fmla="*/ 1797050 h 1797050"/>
              <a:gd name="T8" fmla="*/ 0 w 3121025"/>
              <a:gd name="T9" fmla="*/ 1797050 h 1797050"/>
              <a:gd name="T10" fmla="*/ 0 w 3121025"/>
              <a:gd name="T11" fmla="*/ 299514 h 1797050"/>
              <a:gd name="T12" fmla="*/ 299514 w 3121025"/>
              <a:gd name="T13" fmla="*/ 0 h 179705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121025" h="1797050">
                <a:moveTo>
                  <a:pt x="299514" y="0"/>
                </a:moveTo>
                <a:lnTo>
                  <a:pt x="3121025" y="0"/>
                </a:lnTo>
                <a:lnTo>
                  <a:pt x="3121025" y="1497536"/>
                </a:lnTo>
                <a:cubicBezTo>
                  <a:pt x="3121025" y="1662953"/>
                  <a:pt x="2986928" y="1797050"/>
                  <a:pt x="2821511" y="1797050"/>
                </a:cubicBezTo>
                <a:lnTo>
                  <a:pt x="0" y="1797050"/>
                </a:lnTo>
                <a:lnTo>
                  <a:pt x="0" y="299514"/>
                </a:lnTo>
                <a:cubicBezTo>
                  <a:pt x="0" y="134097"/>
                  <a:pt x="134097" y="0"/>
                  <a:pt x="299514" y="0"/>
                </a:cubicBezTo>
                <a:close/>
              </a:path>
            </a:pathLst>
          </a:custGeom>
          <a:blipFill dpi="0" rotWithShape="1">
            <a:blip r:embed="rId9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a:blipFill>
          <a:ln w="38100" cap="flat" cmpd="sng">
            <a:solidFill>
              <a:srgbClr val="FAFAFA"/>
            </a:solidFill>
            <a:miter lim="800000"/>
            <a:headEnd/>
            <a:tailEnd/>
          </a:ln>
          <a:effectLst>
            <a:outerShdw sx="102000" sy="102000" algn="ctr" rotWithShape="0">
              <a:srgbClr val="000000">
                <a:alpha val="12000"/>
              </a:srgbClr>
            </a:outerShdw>
          </a:effectLst>
        </p:spPr>
        <p:txBody>
          <a:bodyPr anchor="ctr"/>
          <a:lstStyle/>
          <a:p>
            <a:endParaRPr lang="zh-CN" altLang="en-US" dirty="0">
              <a:ea typeface="幼圆" panose="02010509060101010101" pitchFamily="49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B2ECB697-803A-4C54-8AF5-A1CE0C8055D7}"/>
              </a:ext>
            </a:extLst>
          </p:cNvPr>
          <p:cNvSpPr/>
          <p:nvPr/>
        </p:nvSpPr>
        <p:spPr>
          <a:xfrm>
            <a:off x="4099300" y="736582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Please click here to add the required titles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ea typeface="幼圆" panose="02010509060101010101" pitchFamily="49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0ACCBE37-038B-4682-AC42-9C0B42ACF4CF}"/>
              </a:ext>
            </a:extLst>
          </p:cNvPr>
          <p:cNvSpPr txBox="1"/>
          <p:nvPr/>
        </p:nvSpPr>
        <p:spPr>
          <a:xfrm>
            <a:off x="4348680" y="311149"/>
            <a:ext cx="3494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5B577"/>
                </a:solidFill>
                <a:latin typeface="迷你简细倩" panose="03000509000000000000" pitchFamily="65" charset="-122"/>
                <a:ea typeface="迷你简细倩" panose="03000509000000000000" pitchFamily="65" charset="-122"/>
              </a:rPr>
              <a:t>点击此处添加标题</a:t>
            </a:r>
            <a:endParaRPr lang="zh-CN" altLang="en-US" sz="1400" dirty="0">
              <a:solidFill>
                <a:srgbClr val="55B577"/>
              </a:solidFill>
              <a:latin typeface="迷你简细倩" panose="03000509000000000000" pitchFamily="65" charset="-122"/>
              <a:ea typeface="迷你简细倩" panose="03000509000000000000" pitchFamily="65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44504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778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uild="p"/>
      <p:bldP spid="5123" grpId="0" build="p"/>
      <p:bldP spid="3078" grpId="0" animBg="1"/>
      <p:bldP spid="3079" grpId="0" animBg="1"/>
      <p:bldP spid="8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彩色叶子手绘小清新ppt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71258"/>
  <p:tag name="MH_LIBRARY" val="GRAPHIC"/>
  <p:tag name="MH_TYPE" val="Other"/>
  <p:tag name="MH_ORDER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10200444"/>
  <p:tag name="MH_LIBRARY" val="GRAPHIC"/>
  <p:tag name="MH_TYPE" val="Other"/>
  <p:tag name="MH_ORDER" val="3"/>
  <p:tag name="PA" val="v3.2.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10200444"/>
  <p:tag name="MH_LIBRARY" val="GRAPHIC"/>
  <p:tag name="MH_TYPE" val="Other"/>
  <p:tag name="MH_ORDER" val="4"/>
  <p:tag name="PA" val="v3.2.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10200444"/>
  <p:tag name="MH_LIBRARY" val="GRAPHIC"/>
  <p:tag name="MH_TYPE" val="Other"/>
  <p:tag name="MH_ORDER" val="7"/>
  <p:tag name="PA" val="v3.2.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10200444"/>
  <p:tag name="MH_LIBRARY" val="GRAPHIC"/>
  <p:tag name="MH_TYPE" val="Other"/>
  <p:tag name="MH_ORDER" val="8"/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71258"/>
  <p:tag name="MH_LIBRARY" val="GRAPHIC"/>
  <p:tag name="MH_TYPE" val="Other"/>
  <p:tag name="MH_ORDER" val="2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10200444"/>
  <p:tag name="MH_LIBRARY" val="GRAPHIC"/>
  <p:tag name="MH_TYPE" val="Other"/>
  <p:tag name="MH_ORDER" val="11"/>
  <p:tag name="PA" val="v3.2.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10200444"/>
  <p:tag name="MH_LIBRARY" val="GRAPHIC"/>
  <p:tag name="MH_TYPE" val="Other"/>
  <p:tag name="MH_ORDER" val="15"/>
  <p:tag name="PA" val="v3.2.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10200444"/>
  <p:tag name="MH_LIBRARY" val="GRAPHIC"/>
  <p:tag name="MH_TYPE" val="Other"/>
  <p:tag name="MH_ORDER" val="16"/>
  <p:tag name="PA" val="v3.2.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10200444"/>
  <p:tag name="MH_LIBRARY" val="GRAPHIC"/>
  <p:tag name="MH_TYPE" val="Other"/>
  <p:tag name="MH_ORDER" val="8"/>
  <p:tag name="PA" val="v3.2.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71258"/>
  <p:tag name="MH_LIBRARY" val="GRAPHIC"/>
  <p:tag name="MH_TYPE" val="Other"/>
  <p:tag name="MH_ORDER" val="3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71258"/>
  <p:tag name="MH_LIBRARY" val="GRAPHIC"/>
  <p:tag name="MH_TYPE" val="Other"/>
  <p:tag name="MH_ORDER" val="4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237"/>
  <p:tag name="MH_LIBRARY" val="GRAPHIC"/>
  <p:tag name="MH_TYPE" val="Other"/>
  <p:tag name="MH_ORDER" val="7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237"/>
  <p:tag name="MH_LIBRARY" val="GRAPHIC"/>
  <p:tag name="MH_TYPE" val="SubTitle"/>
  <p:tag name="MH_ORDER" val="3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237"/>
  <p:tag name="MH_LIBRARY" val="GRAPHIC"/>
  <p:tag name="MH_TYPE" val="Other"/>
  <p:tag name="MH_ORDER" val="8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237"/>
  <p:tag name="MH_LIBRARY" val="GRAPHIC"/>
  <p:tag name="MH_TYPE" val="Other"/>
  <p:tag name="MH_ORDER" val="3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237"/>
  <p:tag name="MH_LIBRARY" val="GRAPHIC"/>
  <p:tag name="MH_TYPE" val="SubTitle"/>
  <p:tag name="MH_ORDER" val="2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237"/>
  <p:tag name="MH_LIBRARY" val="GRAPHIC"/>
  <p:tag name="MH_TYPE" val="Other"/>
  <p:tag name="MH_ORDER" val="4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237"/>
  <p:tag name="MH_LIBRARY" val="GRAPHIC"/>
  <p:tag name="MH_TYPE" val="Other"/>
  <p:tag name="MH_ORDER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237"/>
  <p:tag name="MH_LIBRARY" val="GRAPHIC"/>
  <p:tag name="MH_TYPE" val="SubTitle"/>
  <p:tag name="MH_ORDER" val="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237"/>
  <p:tag name="MH_LIBRARY" val="GRAPHIC"/>
  <p:tag name="MH_TYPE" val="Other"/>
  <p:tag name="MH_ORDER" val="2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43"/>
  <p:tag name="MH_LIBRARY" val="GRAPHIC"/>
  <p:tag name="MH_TYPE" val="Other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71258"/>
  <p:tag name="MH_LIBRARY" val="GRAPHIC"/>
  <p:tag name="MH_TYPE" val="Text"/>
  <p:tag name="MH_ORDER" val="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43"/>
  <p:tag name="MH_LIBRARY" val="GRAPHIC"/>
  <p:tag name="MH_TYPE" val="Other"/>
  <p:tag name="MH_ORDER" val="2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43"/>
  <p:tag name="MH_LIBRARY" val="GRAPHIC"/>
  <p:tag name="MH_TYPE" val="Other"/>
  <p:tag name="MH_ORDER" val="3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43"/>
  <p:tag name="MH_LIBRARY" val="GRAPHIC"/>
  <p:tag name="MH_TYPE" val="Other"/>
  <p:tag name="MH_ORDER" val="4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43"/>
  <p:tag name="MH_LIBRARY" val="GRAPHIC"/>
  <p:tag name="MH_TYPE" val="Other"/>
  <p:tag name="MH_ORDER" val="5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43"/>
  <p:tag name="MH_LIBRARY" val="GRAPHIC"/>
  <p:tag name="MH_TYPE" val="Other"/>
  <p:tag name="MH_ORDER" val="6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43"/>
  <p:tag name="MH_LIBRARY" val="GRAPHIC"/>
  <p:tag name="MH_TYPE" val="Other"/>
  <p:tag name="MH_ORDER" val="7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43"/>
  <p:tag name="MH_LIBRARY" val="GRAPHIC"/>
  <p:tag name="MH_TYPE" val="Other"/>
  <p:tag name="MH_ORDER" val="8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43"/>
  <p:tag name="MH_LIBRARY" val="GRAPHIC"/>
  <p:tag name="MH_TYPE" val="Other"/>
  <p:tag name="MH_ORDER" val="9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43"/>
  <p:tag name="MH_LIBRARY" val="GRAPHIC"/>
  <p:tag name="MH_TYPE" val="SubTitle"/>
  <p:tag name="MH_ORDER" val="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43"/>
  <p:tag name="MH_LIBRARY" val="GRAPHIC"/>
  <p:tag name="MH_TYPE" val="Text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71258"/>
  <p:tag name="MH_LIBRARY" val="GRAPHIC"/>
  <p:tag name="MH_TYPE" val="Other"/>
  <p:tag name="MH_ORDER" val="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43"/>
  <p:tag name="MH_LIBRARY" val="GRAPHIC"/>
  <p:tag name="MH_TYPE" val="SubTitle"/>
  <p:tag name="MH_ORDER" val="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43"/>
  <p:tag name="MH_LIBRARY" val="GRAPHIC"/>
  <p:tag name="MH_TYPE" val="Text"/>
  <p:tag name="MH_ORDER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43"/>
  <p:tag name="MH_LIBRARY" val="GRAPHIC"/>
  <p:tag name="MH_TYPE" val="SubTitle"/>
  <p:tag name="MH_ORDER" val="3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43"/>
  <p:tag name="MH_LIBRARY" val="GRAPHIC"/>
  <p:tag name="MH_TYPE" val="Text"/>
  <p:tag name="MH_ORDER" val="3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ShuJTB#"/>
  <p:tag name="MH_LAYOUT" val="SubTitleTextDesc"/>
  <p:tag name="MH" val="20170612183557"/>
  <p:tag name="MH_LIBRARY" val="GRAPHIC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3557"/>
  <p:tag name="MH_LIBRARY" val="GRAPHIC"/>
  <p:tag name="MH_TYPE" val="Other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71258"/>
  <p:tag name="MH_LIBRARY" val="GRAPHIC"/>
  <p:tag name="MH_TYPE" val="Other"/>
  <p:tag name="MH_ORDER" val="2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3557"/>
  <p:tag name="MH_LIBRARY" val="GRAPHIC"/>
  <p:tag name="MH_TYPE" val="Other"/>
  <p:tag name="MH_ORDER" val="2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3557"/>
  <p:tag name="MH_LIBRARY" val="GRAPHIC"/>
  <p:tag name="MH_TYPE" val="Text"/>
  <p:tag name="MH_ORDER" val="1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3557"/>
  <p:tag name="MH_LIBRARY" val="GRAPHIC"/>
  <p:tag name="MH_TYPE" val="SubTitle"/>
  <p:tag name="MH_ORDER" val="1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3557"/>
  <p:tag name="MH_LIBRARY" val="GRAPHIC"/>
  <p:tag name="MH_TYPE" val="Other"/>
  <p:tag name="MH_ORDER" val="3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3557"/>
  <p:tag name="MH_LIBRARY" val="GRAPHIC"/>
  <p:tag name="MH_TYPE" val="Other"/>
  <p:tag name="MH_ORDER" val="4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3557"/>
  <p:tag name="MH_LIBRARY" val="GRAPHIC"/>
  <p:tag name="MH_TYPE" val="Text"/>
  <p:tag name="MH_ORDER" val="2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3557"/>
  <p:tag name="MH_LIBRARY" val="GRAPHIC"/>
  <p:tag name="MH_TYPE" val="SubTitle"/>
  <p:tag name="MH_ORDER" val="2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71258"/>
  <p:tag name="MH_LIBRARY" val="GRAPHIC"/>
  <p:tag name="MH_TYPE" val="Other"/>
  <p:tag name="MH_ORDER" val="3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3557"/>
  <p:tag name="MH_LIBRARY" val="GRAPHIC"/>
  <p:tag name="MH_TYPE" val="Other"/>
  <p:tag name="MH_ORDER" val="5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3557"/>
  <p:tag name="MH_LIBRARY" val="GRAPHIC"/>
  <p:tag name="MH_TYPE" val="Other"/>
  <p:tag name="MH_ORDER" val="6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3557"/>
  <p:tag name="MH_LIBRARY" val="GRAPHIC"/>
  <p:tag name="MH_TYPE" val="Text"/>
  <p:tag name="MH_ORDER" val="3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3557"/>
  <p:tag name="MH_LIBRARY" val="GRAPHIC"/>
  <p:tag name="MH_TYPE" val="SubTitle"/>
  <p:tag name="MH_ORDER" val="3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ShuJTB#"/>
  <p:tag name="MH_LAYOUT" val="SubTitleTextDesc"/>
  <p:tag name="MH" val="20170612183528"/>
  <p:tag name="MH_LIBRARY" val="GRAPHIC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3528"/>
  <p:tag name="MH_LIBRARY" val="GRAPHIC"/>
  <p:tag name="MH_TYPE" val="Other"/>
  <p:tag name="MH_ORDER" val="1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3528"/>
  <p:tag name="MH_LIBRARY" val="GRAPHIC"/>
  <p:tag name="MH_TYPE" val="Other"/>
  <p:tag name="MH_ORDER" val="2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3528"/>
  <p:tag name="MH_LIBRARY" val="GRAPHIC"/>
  <p:tag name="MH_TYPE" val="Other"/>
  <p:tag name="MH_ORDER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71258"/>
  <p:tag name="MH_LIBRARY" val="GRAPHIC"/>
  <p:tag name="MH_TYPE" val="Other"/>
  <p:tag name="MH_ORDER" val="4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3528"/>
  <p:tag name="MH_LIBRARY" val="GRAPHIC"/>
  <p:tag name="MH_TYPE" val="Other"/>
  <p:tag name="MH_ORDER" val="4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3528"/>
  <p:tag name="MH_LIBRARY" val="GRAPHIC"/>
  <p:tag name="MH_TYPE" val="Other"/>
  <p:tag name="MH_ORDER" val="5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3528"/>
  <p:tag name="MH_LIBRARY" val="GRAPHIC"/>
  <p:tag name="MH_TYPE" val="Text"/>
  <p:tag name="MH_ORDER" val="1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3528"/>
  <p:tag name="MH_LIBRARY" val="GRAPHIC"/>
  <p:tag name="MH_TYPE" val="Text"/>
  <p:tag name="MH_ORDER" val="2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3528"/>
  <p:tag name="MH_LIBRARY" val="GRAPHIC"/>
  <p:tag name="MH_TYPE" val="Text"/>
  <p:tag name="MH_ORDER" val="3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3528"/>
  <p:tag name="MH_LIBRARY" val="GRAPHIC"/>
  <p:tag name="MH_TYPE" val="Text"/>
  <p:tag name="MH_ORDER" val="4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3528"/>
  <p:tag name="MH_LIBRARY" val="GRAPHIC"/>
  <p:tag name="MH_TYPE" val="Other"/>
  <p:tag name="MH_ORDER" val="6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3528"/>
  <p:tag name="MH_LIBRARY" val="GRAPHIC"/>
  <p:tag name="MH_TYPE" val="SubTitle"/>
  <p:tag name="MH_ORDER" val="1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3528"/>
  <p:tag name="MH_LIBRARY" val="GRAPHIC"/>
  <p:tag name="MH_TYPE" val="SubTitle"/>
  <p:tag name="MH_ORDER" val="2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3528"/>
  <p:tag name="MH_LIBRARY" val="GRAPHIC"/>
  <p:tag name="MH_TYPE" val="SubTitle"/>
  <p:tag name="MH_ORDER" val="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71258"/>
  <p:tag name="MH_LIBRARY" val="GRAPHIC"/>
  <p:tag name="MH_TYPE" val="Text"/>
  <p:tag name="MH_ORDER" val="1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3528"/>
  <p:tag name="MH_LIBRARY" val="GRAPHIC"/>
  <p:tag name="MH_TYPE" val="SubTitle"/>
  <p:tag name="MH_ORDER" val="4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52"/>
  <p:tag name="MH_LIBRARY" val="GRAPHIC"/>
  <p:tag name="MH_TYPE" val="Other"/>
  <p:tag name="MH_ORDER" val="1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52"/>
  <p:tag name="MH_LIBRARY" val="GRAPHIC"/>
  <p:tag name="MH_TYPE" val="Other"/>
  <p:tag name="MH_ORDER" val="2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52"/>
  <p:tag name="MH_LIBRARY" val="GRAPHIC"/>
  <p:tag name="MH_TYPE" val="Other"/>
  <p:tag name="MH_ORDER" val="3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52"/>
  <p:tag name="MH_LIBRARY" val="GRAPHIC"/>
  <p:tag name="MH_TYPE" val="Other"/>
  <p:tag name="MH_ORDER" val="4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52"/>
  <p:tag name="MH_LIBRARY" val="GRAPHIC"/>
  <p:tag name="MH_TYPE" val="Other"/>
  <p:tag name="MH_ORDER" val="5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52"/>
  <p:tag name="MH_LIBRARY" val="GRAPHIC"/>
  <p:tag name="MH_TYPE" val="Other"/>
  <p:tag name="MH_ORDER" val="6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52"/>
  <p:tag name="MH_LIBRARY" val="GRAPHIC"/>
  <p:tag name="MH_TYPE" val="Other"/>
  <p:tag name="MH_ORDER" val="7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52"/>
  <p:tag name="MH_LIBRARY" val="GRAPHIC"/>
  <p:tag name="MH_TYPE" val="Other"/>
  <p:tag name="MH_ORDER" val="8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52"/>
  <p:tag name="MH_LIBRARY" val="GRAPHIC"/>
  <p:tag name="MH_TYPE" val="Other"/>
  <p:tag name="MH_ORDER" val="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52"/>
  <p:tag name="MH_LIBRARY" val="GRAPHIC"/>
  <p:tag name="MH_TYPE" val="Other"/>
  <p:tag name="MH_ORDER" val="10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52"/>
  <p:tag name="MH_LIBRARY" val="GRAPHIC"/>
  <p:tag name="MH_TYPE" val="Other"/>
  <p:tag name="MH_ORDER" val="11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52"/>
  <p:tag name="MH_LIBRARY" val="GRAPHIC"/>
  <p:tag name="MH_TYPE" val="SubTitle"/>
  <p:tag name="MH_ORDER" val="1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52"/>
  <p:tag name="MH_LIBRARY" val="GRAPHIC"/>
  <p:tag name="MH_TYPE" val="SubTitle"/>
  <p:tag name="MH_ORDER" val="3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52"/>
  <p:tag name="MH_LIBRARY" val="GRAPHIC"/>
  <p:tag name="MH_TYPE" val="SubTitle"/>
  <p:tag name="MH_ORDER" val="5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52"/>
  <p:tag name="MH_LIBRARY" val="GRAPHIC"/>
  <p:tag name="MH_TYPE" val="SubTitle"/>
  <p:tag name="MH_ORDER" val="2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52"/>
  <p:tag name="MH_LIBRARY" val="GRAPHIC"/>
  <p:tag name="MH_TYPE" val="SubTitle"/>
  <p:tag name="MH_ORDER" val="4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752"/>
  <p:tag name="MH_LIBRARY" val="GRAPHIC"/>
  <p:tag name="MH_TYPE" val="SubTitle"/>
  <p:tag name="MH_ORDER" val="6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YinZJG#"/>
  <p:tag name="MH_LAYOUT" val="TitleSubTitleText"/>
  <p:tag name="MH" val="20170612171258"/>
  <p:tag name="MH_LIBRARY" val="GRAPHIC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0625"/>
  <p:tag name="MH_LIBRARY" val="GRAPHIC"/>
  <p:tag name="MH_TYPE" val="Other"/>
  <p:tag name="MH_ORDER" val="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0625"/>
  <p:tag name="MH_LIBRARY" val="GRAPHIC"/>
  <p:tag name="MH_TYPE" val="Picture"/>
  <p:tag name="MH_ORDER" val="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0625"/>
  <p:tag name="MH_LIBRARY" val="GRAPHIC"/>
  <p:tag name="MH_TYPE" val="Other"/>
  <p:tag name="MH_ORDER" val="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0625"/>
  <p:tag name="MH_LIBRARY" val="GRAPHIC"/>
  <p:tag name="MH_TYPE" val="Picture"/>
  <p:tag name="MH_ORDER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0625"/>
  <p:tag name="MH_LIBRARY" val="GRAPHIC"/>
  <p:tag name="MH_TYPE" val="Other"/>
  <p:tag name="MH_ORDER" val="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0625"/>
  <p:tag name="MH_LIBRARY" val="GRAPHIC"/>
  <p:tag name="MH_TYPE" val="Picture"/>
  <p:tag name="MH_ORDER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346"/>
  <p:tag name="MH_LIBRARY" val="GRAPHIC"/>
  <p:tag name="MH_TYPE" val="Other"/>
  <p:tag name="MH_ORDER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346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346"/>
  <p:tag name="MH_LIBRARY" val="GRAPHIC"/>
  <p:tag name="MH_TYPE" val="Other"/>
  <p:tag name="MH_ORDER" val="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346"/>
  <p:tag name="MH_LIBRARY" val="GRAPHIC"/>
  <p:tag name="MH_TYPE" val="Other"/>
  <p:tag name="MH_ORDER" val="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346"/>
  <p:tag name="MH_LIBRARY" val="GRAPHIC"/>
  <p:tag name="MH_TYPE" val="SubTitle"/>
  <p:tag name="MH_ORDER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346"/>
  <p:tag name="MH_LIBRARY" val="GRAPHIC"/>
  <p:tag name="MH_TYPE" val="Other"/>
  <p:tag name="MH_ORDER" val="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346"/>
  <p:tag name="MH_LIBRARY" val="GRAPHIC"/>
  <p:tag name="MH_TYPE" val="Other"/>
  <p:tag name="MH_ORDER" val="6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346"/>
  <p:tag name="MH_LIBRARY" val="GRAPHIC"/>
  <p:tag name="MH_TYPE" val="SubTitle"/>
  <p:tag name="MH_ORDER" val="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346"/>
  <p:tag name="MH_LIBRARY" val="GRAPHIC"/>
  <p:tag name="MH_TYPE" val="Other"/>
  <p:tag name="MH_ORDER" val="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346"/>
  <p:tag name="MH_LIBRARY" val="GRAPHIC"/>
  <p:tag name="MH_TYPE" val="Other"/>
  <p:tag name="MH_ORDER" val="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71258"/>
  <p:tag name="MH_LIBRARY" val="GRAPHIC"/>
  <p:tag name="MH_TYPE" val="Other"/>
  <p:tag name="MH_ORDER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346"/>
  <p:tag name="MH_LIBRARY" val="GRAPHIC"/>
  <p:tag name="MH_TYPE" val="Other"/>
  <p:tag name="MH_ORDER" val="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64346"/>
  <p:tag name="MH_LIBRARY" val="GRAPHIC"/>
  <p:tag name="MH_TYPE" val="Title"/>
  <p:tag name="MH_ORDER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71249"/>
  <p:tag name="MH_LIBRARY" val="GRAPHIC"/>
  <p:tag name="MH_TYPE" val="Other"/>
  <p:tag name="MH_ORDER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71249"/>
  <p:tag name="MH_LIBRARY" val="GRAPHIC"/>
  <p:tag name="MH_TYPE" val="Other"/>
  <p:tag name="MH_ORDER" val="3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71249"/>
  <p:tag name="MH_LIBRARY" val="GRAPHIC"/>
  <p:tag name="MH_TYPE" val="Other"/>
  <p:tag name="MH_ORDER" val="4"/>
  <p:tag name="PA" val="v3.2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71249"/>
  <p:tag name="MH_LIBRARY" val="GRAPHIC"/>
  <p:tag name="MH_TYPE" val="Other"/>
  <p:tag name="MH_ORDER" val="7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71249"/>
  <p:tag name="MH_LIBRARY" val="GRAPHIC"/>
  <p:tag name="MH_TYPE" val="Text"/>
  <p:tag name="MH_ORDER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71249"/>
  <p:tag name="MH_LIBRARY" val="GRAPHIC"/>
  <p:tag name="MH_TYPE" val="Text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71258"/>
  <p:tag name="MH_LIBRARY" val="GRAPHIC"/>
  <p:tag name="MH_TYPE" val="Other"/>
  <p:tag name="MH_ORDER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71249"/>
  <p:tag name="MH_LIBRARY" val="GRAPHIC"/>
  <p:tag name="MH_TYPE" val="Text"/>
  <p:tag name="MH_ORDER" val="3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71249"/>
  <p:tag name="MH_LIBRARY" val="GRAPHIC"/>
  <p:tag name="MH_TYPE" val="Other"/>
  <p:tag name="MH_ORDER" val="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71249"/>
  <p:tag name="MH_LIBRARY" val="GRAPHIC"/>
  <p:tag name="MH_TYPE" val="Other"/>
  <p:tag name="MH_ORDER" val="3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71258"/>
  <p:tag name="MH_LIBRARY" val="GRAPHIC"/>
  <p:tag name="MH_TYPE" val="Other"/>
  <p:tag name="MH_ORDER" val="3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2"/>
  <p:tag name="MH_CATEGORY" val="#TuWHP#"/>
  <p:tag name="MH_LAYOUT" val="SubTitleTextDesc"/>
  <p:tag name="MH" val="20170612184752"/>
  <p:tag name="MH_LIBRARY" val="GRAPHIC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4752"/>
  <p:tag name="MH_LIBRARY" val="GRAPHIC"/>
  <p:tag name="MH_TYPE" val="Text"/>
  <p:tag name="MH_ORDER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4752"/>
  <p:tag name="MH_LIBRARY" val="GRAPHIC"/>
  <p:tag name="MH_TYPE" val="Text"/>
  <p:tag name="MH_ORDER" val="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4752"/>
  <p:tag name="MH_LIBRARY" val="GRAPHIC"/>
  <p:tag name="MH_TYPE" val="Picture"/>
  <p:tag name="MH_ORDER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84752"/>
  <p:tag name="MH_LIBRARY" val="GRAPHIC"/>
  <p:tag name="MH_TYPE" val="Picture"/>
  <p:tag name="MH_ORDER" val="2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71258"/>
  <p:tag name="MH_LIBRARY" val="GRAPHIC"/>
  <p:tag name="MH_TYPE" val="Other"/>
  <p:tag name="MH_ORDER" val="4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2171258"/>
  <p:tag name="MH_LIBRARY" val="GRAPHIC"/>
  <p:tag name="MH_TYPE" val="Text"/>
  <p:tag name="MH_ORDER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318C80"/>
      </a:accent1>
      <a:accent2>
        <a:srgbClr val="F2CF61"/>
      </a:accent2>
      <a:accent3>
        <a:srgbClr val="A6E582"/>
      </a:accent3>
      <a:accent4>
        <a:srgbClr val="51D9B5"/>
      </a:accent4>
      <a:accent5>
        <a:srgbClr val="D95B5B"/>
      </a:accent5>
      <a:accent6>
        <a:srgbClr val="BFBFBF"/>
      </a:accent6>
      <a:hlink>
        <a:srgbClr val="318C80"/>
      </a:hlink>
      <a:folHlink>
        <a:srgbClr val="BFBFBF"/>
      </a:folHlink>
    </a:clrScheme>
    <a:fontScheme name="自定义 6">
      <a:majorFont>
        <a:latin typeface="Arial"/>
        <a:ea typeface="微软雅黑"/>
        <a:cs typeface=""/>
      </a:majorFont>
      <a:minorFont>
        <a:latin typeface="Arial Unicode MS"/>
        <a:ea typeface="思源宋体 C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588</TotalTime>
  <Words>3171</Words>
  <Application>Microsoft Office PowerPoint</Application>
  <PresentationFormat>自定义</PresentationFormat>
  <Paragraphs>274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叶子</dc:title>
  <dc:creator>第一PPT</dc:creator>
  <cp:keywords>www.1ppt.com</cp:keywords>
  <dc:description>www.1ppt.com</dc:description>
  <cp:lastModifiedBy>Windows User</cp:lastModifiedBy>
  <cp:revision>399</cp:revision>
  <dcterms:created xsi:type="dcterms:W3CDTF">2017-06-12T02:12:15Z</dcterms:created>
  <dcterms:modified xsi:type="dcterms:W3CDTF">2019-06-09T06:15:04Z</dcterms:modified>
</cp:coreProperties>
</file>