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98" r:id="rId2"/>
  </p:sldMasterIdLst>
  <p:notesMasterIdLst>
    <p:notesMasterId r:id="rId28"/>
  </p:notesMasterIdLst>
  <p:handoutMasterIdLst>
    <p:handoutMasterId r:id="rId29"/>
  </p:handoutMasterIdLst>
  <p:sldIdLst>
    <p:sldId id="639" r:id="rId3"/>
    <p:sldId id="640" r:id="rId4"/>
    <p:sldId id="617" r:id="rId5"/>
    <p:sldId id="621" r:id="rId6"/>
    <p:sldId id="598" r:id="rId7"/>
    <p:sldId id="593" r:id="rId8"/>
    <p:sldId id="610" r:id="rId9"/>
    <p:sldId id="608" r:id="rId10"/>
    <p:sldId id="588" r:id="rId11"/>
    <p:sldId id="595" r:id="rId12"/>
    <p:sldId id="605" r:id="rId13"/>
    <p:sldId id="552" r:id="rId14"/>
    <p:sldId id="537" r:id="rId15"/>
    <p:sldId id="590" r:id="rId16"/>
    <p:sldId id="609" r:id="rId17"/>
    <p:sldId id="538" r:id="rId18"/>
    <p:sldId id="596" r:id="rId19"/>
    <p:sldId id="611" r:id="rId20"/>
    <p:sldId id="589" r:id="rId21"/>
    <p:sldId id="583" r:id="rId22"/>
    <p:sldId id="622" r:id="rId23"/>
    <p:sldId id="548" r:id="rId24"/>
    <p:sldId id="544" r:id="rId25"/>
    <p:sldId id="582" r:id="rId26"/>
    <p:sldId id="641" r:id="rId27"/>
  </p:sldIdLst>
  <p:sldSz cx="12195175" cy="6859588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ockwell" pitchFamily="18" charset="0"/>
        <a:ea typeface="宋体" charset="-122"/>
        <a:cs typeface="+mn-cs"/>
      </a:defRPr>
    </a:lvl1pPr>
    <a:lvl2pPr marL="54435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ockwell" pitchFamily="18" charset="0"/>
        <a:ea typeface="宋体" charset="-122"/>
        <a:cs typeface="+mn-cs"/>
      </a:defRPr>
    </a:lvl2pPr>
    <a:lvl3pPr marL="108871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ockwell" pitchFamily="18" charset="0"/>
        <a:ea typeface="宋体" charset="-122"/>
        <a:cs typeface="+mn-cs"/>
      </a:defRPr>
    </a:lvl3pPr>
    <a:lvl4pPr marL="163307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ockwell" pitchFamily="18" charset="0"/>
        <a:ea typeface="宋体" charset="-122"/>
        <a:cs typeface="+mn-cs"/>
      </a:defRPr>
    </a:lvl4pPr>
    <a:lvl5pPr marL="217742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ockwell" pitchFamily="18" charset="0"/>
        <a:ea typeface="宋体" charset="-122"/>
        <a:cs typeface="+mn-cs"/>
      </a:defRPr>
    </a:lvl5pPr>
    <a:lvl6pPr marL="2721785" algn="l" defTabSz="1088714" rtl="0" eaLnBrk="1" latinLnBrk="0" hangingPunct="1">
      <a:defRPr kern="1200">
        <a:solidFill>
          <a:schemeClr val="tx1"/>
        </a:solidFill>
        <a:latin typeface="Rockwell" pitchFamily="18" charset="0"/>
        <a:ea typeface="宋体" charset="-122"/>
        <a:cs typeface="+mn-cs"/>
      </a:defRPr>
    </a:lvl6pPr>
    <a:lvl7pPr marL="3266142" algn="l" defTabSz="1088714" rtl="0" eaLnBrk="1" latinLnBrk="0" hangingPunct="1">
      <a:defRPr kern="1200">
        <a:solidFill>
          <a:schemeClr val="tx1"/>
        </a:solidFill>
        <a:latin typeface="Rockwell" pitchFamily="18" charset="0"/>
        <a:ea typeface="宋体" charset="-122"/>
        <a:cs typeface="+mn-cs"/>
      </a:defRPr>
    </a:lvl7pPr>
    <a:lvl8pPr marL="3810498" algn="l" defTabSz="1088714" rtl="0" eaLnBrk="1" latinLnBrk="0" hangingPunct="1">
      <a:defRPr kern="1200">
        <a:solidFill>
          <a:schemeClr val="tx1"/>
        </a:solidFill>
        <a:latin typeface="Rockwell" pitchFamily="18" charset="0"/>
        <a:ea typeface="宋体" charset="-122"/>
        <a:cs typeface="+mn-cs"/>
      </a:defRPr>
    </a:lvl8pPr>
    <a:lvl9pPr marL="4354855" algn="l" defTabSz="1088714" rtl="0" eaLnBrk="1" latinLnBrk="0" hangingPunct="1">
      <a:defRPr kern="1200">
        <a:solidFill>
          <a:schemeClr val="tx1"/>
        </a:solidFill>
        <a:latin typeface="Rockwell" pitchFamily="18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1">
          <p15:clr>
            <a:srgbClr val="A4A3A4"/>
          </p15:clr>
        </p15:guide>
        <p15:guide id="2" orient="horz" pos="336">
          <p15:clr>
            <a:srgbClr val="A4A3A4"/>
          </p15:clr>
        </p15:guide>
        <p15:guide id="3" orient="horz" pos="3984">
          <p15:clr>
            <a:srgbClr val="A4A3A4"/>
          </p15:clr>
        </p15:guide>
        <p15:guide id="4" pos="3841">
          <p15:clr>
            <a:srgbClr val="A4A3A4"/>
          </p15:clr>
        </p15:guide>
        <p15:guide id="5" pos="433">
          <p15:clr>
            <a:srgbClr val="A4A3A4"/>
          </p15:clr>
        </p15:guide>
        <p15:guide id="6" pos="72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6FCE8"/>
    <a:srgbClr val="E8EBC6"/>
    <a:srgbClr val="E1A97D"/>
    <a:srgbClr val="D1AB8F"/>
    <a:srgbClr val="7CD6F0"/>
    <a:srgbClr val="207AA6"/>
    <a:srgbClr val="23A8BB"/>
    <a:srgbClr val="1C4D91"/>
    <a:srgbClr val="1E639B"/>
    <a:srgbClr val="2191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97" autoAdjust="0"/>
    <p:restoredTop sz="94660"/>
  </p:normalViewPr>
  <p:slideViewPr>
    <p:cSldViewPr>
      <p:cViewPr varScale="1">
        <p:scale>
          <a:sx n="57" d="100"/>
          <a:sy n="57" d="100"/>
        </p:scale>
        <p:origin x="-96" y="-1602"/>
      </p:cViewPr>
      <p:guideLst>
        <p:guide orient="horz" pos="2161"/>
        <p:guide orient="horz" pos="336"/>
        <p:guide orient="horz" pos="3984"/>
        <p:guide pos="3841"/>
        <p:guide pos="433"/>
        <p:guide pos="72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676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788774505774917E-2"/>
          <c:y val="0.1175618416547437"/>
          <c:w val="0.9465304414003044"/>
          <c:h val="0.77353271256581158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5400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chemeClr val="bg1"/>
              </a:solidFill>
              <a:ln w="3175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marker>
          <c:dLbls>
            <c:dLbl>
              <c:idx val="3"/>
              <c:layout>
                <c:manualLayout>
                  <c:x val="-2.9921740233384068E-2"/>
                  <c:y val="4.552449494949491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35C0-4D37-9206-1BAFE9398C98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noFill/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35C0-4D37-9206-1BAFE9398C9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54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chemeClr val="bg1"/>
              </a:solidFill>
              <a:ln w="31750">
                <a:solidFill>
                  <a:schemeClr val="accent5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35C0-4D37-9206-1BAFE9398C9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540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chemeClr val="bg1"/>
              </a:solidFill>
              <a:ln w="31750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1.9208057993501563E-2"/>
                  <c:y val="6.155983031379188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35C0-4D37-9206-1BAFE9398C98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4215246067985793E-2"/>
                  <c:y val="4.552449494949494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35C0-4D37-9206-1BAFE9398C98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noFill/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1.5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5-35C0-4D37-9206-1BAFE9398C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923456"/>
        <c:axId val="17929344"/>
      </c:lineChart>
      <c:catAx>
        <c:axId val="17923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65000"/>
              </a:schemeClr>
            </a:solidFill>
            <a:prstDash val="dash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7929344"/>
        <c:crosses val="autoZero"/>
        <c:auto val="1"/>
        <c:lblAlgn val="ctr"/>
        <c:lblOffset val="100"/>
        <c:noMultiLvlLbl val="0"/>
      </c:catAx>
      <c:valAx>
        <c:axId val="17929344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bg1">
                  <a:lumMod val="50000"/>
                  <a:alpha val="70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7923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9209043113262327"/>
          <c:y val="4.4736600781078283E-3"/>
          <c:w val="0.38677329671901139"/>
          <c:h val="6.0055680569925919E-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65000"/>
              <a:lumOff val="35000"/>
            </a:schemeClr>
          </a:solidFill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C1D-4FC6-815D-70A71D4CC54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C1D-4FC6-815D-70A71D4CC54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C1D-4FC6-815D-70A71D4CC5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962496"/>
        <c:axId val="17964032"/>
      </c:barChart>
      <c:catAx>
        <c:axId val="17962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7964032"/>
        <c:crosses val="autoZero"/>
        <c:auto val="1"/>
        <c:lblAlgn val="ctr"/>
        <c:lblOffset val="100"/>
        <c:noMultiLvlLbl val="0"/>
      </c:catAx>
      <c:valAx>
        <c:axId val="17964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  <a:alpha val="28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7962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65000"/>
              <a:lumOff val="35000"/>
            </a:schemeClr>
          </a:solidFill>
          <a:latin typeface="+mn-ea"/>
          <a:ea typeface="+mn-ea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5F79B9-B306-4393-BDEE-A582750E71C3}" type="datetimeFigureOut">
              <a:rPr lang="zh-CN" altLang="en-US" smtClean="0"/>
              <a:t>2019/6/4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E7E33-F89F-41F1-924F-2B2BBDA1E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69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F9743CD7-97CD-4F57-B351-69A253B17F8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981282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544357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1088714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633071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2177427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721785" algn="l" defTabSz="1088714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6142" algn="l" defTabSz="1088714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10498" algn="l" defTabSz="1088714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855" algn="l" defTabSz="1088714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00446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10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913477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11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659043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12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4936539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13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496097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DB4961-5944-45E4-859B-0226209DDE1C}" type="slidenum">
              <a:rPr lang="en-US" altLang="zh-CN"/>
              <a:pPr/>
              <a:t>14</a:t>
            </a:fld>
            <a:endParaRPr lang="en-US" altLang="zh-CN" dirty="0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032166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15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684602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16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6269039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17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529647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18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588061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DB4961-5944-45E4-859B-0226209DDE1C}" type="slidenum">
              <a:rPr lang="en-US" altLang="zh-CN"/>
              <a:pPr/>
              <a:t>19</a:t>
            </a:fld>
            <a:endParaRPr lang="en-US" altLang="zh-CN" dirty="0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5046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746355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20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6841078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DB4961-5944-45E4-859B-0226209DDE1C}" type="slidenum">
              <a:rPr lang="en-US" altLang="zh-CN"/>
              <a:pPr/>
              <a:t>21</a:t>
            </a:fld>
            <a:endParaRPr lang="en-US" altLang="zh-CN" dirty="0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810800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22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198264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23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711373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DB4961-5944-45E4-859B-0226209DDE1C}" type="slidenum">
              <a:rPr lang="en-US" altLang="zh-CN"/>
              <a:pPr/>
              <a:t>24</a:t>
            </a:fld>
            <a:endParaRPr lang="en-US" altLang="zh-CN" dirty="0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94099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DB4961-5944-45E4-859B-0226209DDE1C}" type="slidenum">
              <a:rPr lang="en-US" altLang="zh-CN"/>
              <a:pPr/>
              <a:t>3</a:t>
            </a:fld>
            <a:endParaRPr lang="en-US" altLang="zh-CN" dirty="0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74859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039316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59728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0055725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552414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69508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DB4961-5944-45E4-859B-0226209DDE1C}" type="slidenum">
              <a:rPr lang="en-US" altLang="zh-CN"/>
              <a:pPr/>
              <a:t>9</a:t>
            </a:fld>
            <a:endParaRPr lang="en-US" altLang="zh-CN" dirty="0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19152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封面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直角三角形 12"/>
          <p:cNvSpPr>
            <a:spLocks noChangeAspect="1"/>
          </p:cNvSpPr>
          <p:nvPr userDrawn="1"/>
        </p:nvSpPr>
        <p:spPr>
          <a:xfrm flipH="1" flipV="1">
            <a:off x="8595175" y="0"/>
            <a:ext cx="3600000" cy="3600000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>
            <a:spLocks noChangeAspect="1"/>
          </p:cNvSpPr>
          <p:nvPr userDrawn="1"/>
        </p:nvSpPr>
        <p:spPr>
          <a:xfrm>
            <a:off x="0" y="3259588"/>
            <a:ext cx="3600000" cy="3600000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517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1198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1A274E-B122-4DCB-ACB9-9C2AF45C2A3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1249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60" y="273114"/>
            <a:ext cx="4012129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5" y="273114"/>
            <a:ext cx="6817442" cy="5854468"/>
          </a:xfrm>
        </p:spPr>
        <p:txBody>
          <a:bodyPr/>
          <a:lstStyle>
            <a:lvl1pPr>
              <a:defRPr sz="38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60" y="1435433"/>
            <a:ext cx="4012129" cy="4692150"/>
          </a:xfrm>
        </p:spPr>
        <p:txBody>
          <a:bodyPr/>
          <a:lstStyle>
            <a:lvl1pPr marL="0" indent="0">
              <a:buNone/>
              <a:defRPr sz="1600"/>
            </a:lvl1pPr>
            <a:lvl2pPr marL="544357" indent="0">
              <a:buNone/>
              <a:defRPr sz="1400"/>
            </a:lvl2pPr>
            <a:lvl3pPr marL="1088714" indent="0">
              <a:buNone/>
              <a:defRPr sz="1200"/>
            </a:lvl3pPr>
            <a:lvl4pPr marL="1633071" indent="0">
              <a:buNone/>
              <a:defRPr sz="1100"/>
            </a:lvl4pPr>
            <a:lvl5pPr marL="2177427" indent="0">
              <a:buNone/>
              <a:defRPr sz="1100"/>
            </a:lvl5pPr>
            <a:lvl6pPr marL="2721785" indent="0">
              <a:buNone/>
              <a:defRPr sz="1100"/>
            </a:lvl6pPr>
            <a:lvl7pPr marL="3266142" indent="0">
              <a:buNone/>
              <a:defRPr sz="1100"/>
            </a:lvl7pPr>
            <a:lvl8pPr marL="3810498" indent="0">
              <a:buNone/>
              <a:defRPr sz="1100"/>
            </a:lvl8pPr>
            <a:lvl9pPr marL="4354855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EC569-D044-472C-A2F2-BA37D28F2E8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9945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1712"/>
            <a:ext cx="7317105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917"/>
            <a:ext cx="7317105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357" indent="0">
              <a:buNone/>
              <a:defRPr sz="3400"/>
            </a:lvl2pPr>
            <a:lvl3pPr marL="1088714" indent="0">
              <a:buNone/>
              <a:defRPr sz="2900"/>
            </a:lvl3pPr>
            <a:lvl4pPr marL="1633071" indent="0">
              <a:buNone/>
              <a:defRPr sz="2400"/>
            </a:lvl4pPr>
            <a:lvl5pPr marL="2177427" indent="0">
              <a:buNone/>
              <a:defRPr sz="2400"/>
            </a:lvl5pPr>
            <a:lvl6pPr marL="2721785" indent="0">
              <a:buNone/>
              <a:defRPr sz="2400"/>
            </a:lvl6pPr>
            <a:lvl7pPr marL="3266142" indent="0">
              <a:buNone/>
              <a:defRPr sz="2400"/>
            </a:lvl7pPr>
            <a:lvl8pPr marL="3810498" indent="0">
              <a:buNone/>
              <a:defRPr sz="2400"/>
            </a:lvl8pPr>
            <a:lvl9pPr marL="4354855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8582"/>
            <a:ext cx="7317105" cy="805048"/>
          </a:xfrm>
        </p:spPr>
        <p:txBody>
          <a:bodyPr/>
          <a:lstStyle>
            <a:lvl1pPr marL="0" indent="0">
              <a:buNone/>
              <a:defRPr sz="1600"/>
            </a:lvl1pPr>
            <a:lvl2pPr marL="544357" indent="0">
              <a:buNone/>
              <a:defRPr sz="1400"/>
            </a:lvl2pPr>
            <a:lvl3pPr marL="1088714" indent="0">
              <a:buNone/>
              <a:defRPr sz="1200"/>
            </a:lvl3pPr>
            <a:lvl4pPr marL="1633071" indent="0">
              <a:buNone/>
              <a:defRPr sz="1100"/>
            </a:lvl4pPr>
            <a:lvl5pPr marL="2177427" indent="0">
              <a:buNone/>
              <a:defRPr sz="1100"/>
            </a:lvl5pPr>
            <a:lvl6pPr marL="2721785" indent="0">
              <a:buNone/>
              <a:defRPr sz="1100"/>
            </a:lvl6pPr>
            <a:lvl7pPr marL="3266142" indent="0">
              <a:buNone/>
              <a:defRPr sz="1100"/>
            </a:lvl7pPr>
            <a:lvl8pPr marL="3810498" indent="0">
              <a:buNone/>
              <a:defRPr sz="1100"/>
            </a:lvl8pPr>
            <a:lvl9pPr marL="4354855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3AE886-EFA1-4CF3-9226-1AC44F41EA8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1471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13DEBC-6A62-4123-98C2-AEEE7EE20F0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1474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1502" y="274703"/>
            <a:ext cx="2743914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59" y="274703"/>
            <a:ext cx="8028490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41277D-9524-42B7-AE1B-6471F281CBE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43763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919"/>
            <a:ext cx="10365899" cy="147036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7100"/>
            <a:ext cx="8536623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7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3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63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10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5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067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416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7921"/>
            <a:ext cx="10365899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7387"/>
            <a:ext cx="10365899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38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77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316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55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94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632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1071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51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4690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59" y="1600571"/>
            <a:ext cx="5386202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9214" y="1600571"/>
            <a:ext cx="5386202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0138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469"/>
            <a:ext cx="5388320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388" indent="0">
              <a:buNone/>
              <a:defRPr sz="2400" b="1"/>
            </a:lvl2pPr>
            <a:lvl3pPr marL="1088776" indent="0">
              <a:buNone/>
              <a:defRPr sz="2100" b="1"/>
            </a:lvl3pPr>
            <a:lvl4pPr marL="1633164" indent="0">
              <a:buNone/>
              <a:defRPr sz="1900" b="1"/>
            </a:lvl4pPr>
            <a:lvl5pPr marL="2177552" indent="0">
              <a:buNone/>
              <a:defRPr sz="1900" b="1"/>
            </a:lvl5pPr>
            <a:lvl6pPr marL="2721940" indent="0">
              <a:buNone/>
              <a:defRPr sz="1900" b="1"/>
            </a:lvl6pPr>
            <a:lvl7pPr marL="3266328" indent="0">
              <a:buNone/>
              <a:defRPr sz="1900" b="1"/>
            </a:lvl7pPr>
            <a:lvl8pPr marL="3810716" indent="0">
              <a:buNone/>
              <a:defRPr sz="1900" b="1"/>
            </a:lvl8pPr>
            <a:lvl9pPr marL="4355104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5379"/>
            <a:ext cx="5388320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469"/>
            <a:ext cx="5390437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388" indent="0">
              <a:buNone/>
              <a:defRPr sz="2400" b="1"/>
            </a:lvl2pPr>
            <a:lvl3pPr marL="1088776" indent="0">
              <a:buNone/>
              <a:defRPr sz="2100" b="1"/>
            </a:lvl3pPr>
            <a:lvl4pPr marL="1633164" indent="0">
              <a:buNone/>
              <a:defRPr sz="1900" b="1"/>
            </a:lvl4pPr>
            <a:lvl5pPr marL="2177552" indent="0">
              <a:buNone/>
              <a:defRPr sz="1900" b="1"/>
            </a:lvl5pPr>
            <a:lvl6pPr marL="2721940" indent="0">
              <a:buNone/>
              <a:defRPr sz="1900" b="1"/>
            </a:lvl6pPr>
            <a:lvl7pPr marL="3266328" indent="0">
              <a:buNone/>
              <a:defRPr sz="1900" b="1"/>
            </a:lvl7pPr>
            <a:lvl8pPr marL="3810716" indent="0">
              <a:buNone/>
              <a:defRPr sz="1900" b="1"/>
            </a:lvl8pPr>
            <a:lvl9pPr marL="4355104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5379"/>
            <a:ext cx="5390437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41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5175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337587" y="279794"/>
            <a:ext cx="11520000" cy="63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58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4205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826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113"/>
            <a:ext cx="4012129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114"/>
            <a:ext cx="6817442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433"/>
            <a:ext cx="4012129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388" indent="0">
              <a:buNone/>
              <a:defRPr sz="1400"/>
            </a:lvl2pPr>
            <a:lvl3pPr marL="1088776" indent="0">
              <a:buNone/>
              <a:defRPr sz="1200"/>
            </a:lvl3pPr>
            <a:lvl4pPr marL="1633164" indent="0">
              <a:buNone/>
              <a:defRPr sz="1100"/>
            </a:lvl4pPr>
            <a:lvl5pPr marL="2177552" indent="0">
              <a:buNone/>
              <a:defRPr sz="1100"/>
            </a:lvl5pPr>
            <a:lvl6pPr marL="2721940" indent="0">
              <a:buNone/>
              <a:defRPr sz="1100"/>
            </a:lvl6pPr>
            <a:lvl7pPr marL="3266328" indent="0">
              <a:buNone/>
              <a:defRPr sz="1100"/>
            </a:lvl7pPr>
            <a:lvl8pPr marL="3810716" indent="0">
              <a:buNone/>
              <a:defRPr sz="1100"/>
            </a:lvl8pPr>
            <a:lvl9pPr marL="4355104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5409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1712"/>
            <a:ext cx="7317105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917"/>
            <a:ext cx="7317105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388" indent="0">
              <a:buNone/>
              <a:defRPr sz="3300"/>
            </a:lvl2pPr>
            <a:lvl3pPr marL="1088776" indent="0">
              <a:buNone/>
              <a:defRPr sz="2900"/>
            </a:lvl3pPr>
            <a:lvl4pPr marL="1633164" indent="0">
              <a:buNone/>
              <a:defRPr sz="2400"/>
            </a:lvl4pPr>
            <a:lvl5pPr marL="2177552" indent="0">
              <a:buNone/>
              <a:defRPr sz="2400"/>
            </a:lvl5pPr>
            <a:lvl6pPr marL="2721940" indent="0">
              <a:buNone/>
              <a:defRPr sz="2400"/>
            </a:lvl6pPr>
            <a:lvl7pPr marL="3266328" indent="0">
              <a:buNone/>
              <a:defRPr sz="2400"/>
            </a:lvl7pPr>
            <a:lvl8pPr marL="3810716" indent="0">
              <a:buNone/>
              <a:defRPr sz="2400"/>
            </a:lvl8pPr>
            <a:lvl9pPr marL="4355104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8581"/>
            <a:ext cx="7317105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388" indent="0">
              <a:buNone/>
              <a:defRPr sz="1400"/>
            </a:lvl2pPr>
            <a:lvl3pPr marL="1088776" indent="0">
              <a:buNone/>
              <a:defRPr sz="1200"/>
            </a:lvl3pPr>
            <a:lvl4pPr marL="1633164" indent="0">
              <a:buNone/>
              <a:defRPr sz="1100"/>
            </a:lvl4pPr>
            <a:lvl5pPr marL="2177552" indent="0">
              <a:buNone/>
              <a:defRPr sz="1100"/>
            </a:lvl5pPr>
            <a:lvl6pPr marL="2721940" indent="0">
              <a:buNone/>
              <a:defRPr sz="1100"/>
            </a:lvl6pPr>
            <a:lvl7pPr marL="3266328" indent="0">
              <a:buNone/>
              <a:defRPr sz="1100"/>
            </a:lvl7pPr>
            <a:lvl8pPr marL="3810716" indent="0">
              <a:buNone/>
              <a:defRPr sz="1100"/>
            </a:lvl8pPr>
            <a:lvl9pPr marL="4355104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6861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9060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1502" y="274702"/>
            <a:ext cx="2743914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59" y="274702"/>
            <a:ext cx="8028490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84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/>
          <p:cNvSpPr>
            <a:spLocks noChangeAspect="1"/>
          </p:cNvSpPr>
          <p:nvPr userDrawn="1"/>
        </p:nvSpPr>
        <p:spPr>
          <a:xfrm flipH="1" flipV="1">
            <a:off x="8595175" y="0"/>
            <a:ext cx="3600000" cy="3600000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直角三角形 8"/>
          <p:cNvSpPr>
            <a:spLocks noChangeAspect="1"/>
          </p:cNvSpPr>
          <p:nvPr userDrawn="1"/>
        </p:nvSpPr>
        <p:spPr>
          <a:xfrm>
            <a:off x="0" y="3259588"/>
            <a:ext cx="3600000" cy="3600000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5175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553587" y="621794"/>
            <a:ext cx="11088000" cy="561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883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过渡页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/>
          <p:cNvSpPr>
            <a:spLocks noChangeAspect="1"/>
          </p:cNvSpPr>
          <p:nvPr userDrawn="1"/>
        </p:nvSpPr>
        <p:spPr>
          <a:xfrm flipH="1" flipV="1">
            <a:off x="8595175" y="0"/>
            <a:ext cx="3600000" cy="3600000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直角三角形 8"/>
          <p:cNvSpPr>
            <a:spLocks noChangeAspect="1"/>
          </p:cNvSpPr>
          <p:nvPr userDrawn="1"/>
        </p:nvSpPr>
        <p:spPr>
          <a:xfrm>
            <a:off x="0" y="3259588"/>
            <a:ext cx="3600000" cy="3600000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51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15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5175" cy="685800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337587" y="279794"/>
            <a:ext cx="11520000" cy="63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0" y="720000"/>
            <a:ext cx="72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297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5175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337587" y="279794"/>
            <a:ext cx="11520000" cy="63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212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7C80-5FD3-4361-BB31-75FBA1966619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550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58" y="1600571"/>
            <a:ext cx="5386202" cy="452701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9215" y="1600571"/>
            <a:ext cx="5386202" cy="452701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406FD-032E-4C58-95B5-1848DA22B9BA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9" name="矩形 8"/>
          <p:cNvSpPr/>
          <p:nvPr userDrawn="1"/>
        </p:nvSpPr>
        <p:spPr>
          <a:xfrm>
            <a:off x="9437251" y="632539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58927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469"/>
            <a:ext cx="5388320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357" indent="0">
              <a:buNone/>
              <a:defRPr sz="2400" b="1"/>
            </a:lvl2pPr>
            <a:lvl3pPr marL="1088714" indent="0">
              <a:buNone/>
              <a:defRPr sz="2100" b="1"/>
            </a:lvl3pPr>
            <a:lvl4pPr marL="1633071" indent="0">
              <a:buNone/>
              <a:defRPr sz="1900" b="1"/>
            </a:lvl4pPr>
            <a:lvl5pPr marL="2177427" indent="0">
              <a:buNone/>
              <a:defRPr sz="1900" b="1"/>
            </a:lvl5pPr>
            <a:lvl6pPr marL="2721785" indent="0">
              <a:buNone/>
              <a:defRPr sz="1900" b="1"/>
            </a:lvl6pPr>
            <a:lvl7pPr marL="3266142" indent="0">
              <a:buNone/>
              <a:defRPr sz="1900" b="1"/>
            </a:lvl7pPr>
            <a:lvl8pPr marL="3810498" indent="0">
              <a:buNone/>
              <a:defRPr sz="1900" b="1"/>
            </a:lvl8pPr>
            <a:lvl9pPr marL="4354855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5378"/>
            <a:ext cx="5388320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469"/>
            <a:ext cx="539043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357" indent="0">
              <a:buNone/>
              <a:defRPr sz="2400" b="1"/>
            </a:lvl2pPr>
            <a:lvl3pPr marL="1088714" indent="0">
              <a:buNone/>
              <a:defRPr sz="2100" b="1"/>
            </a:lvl3pPr>
            <a:lvl4pPr marL="1633071" indent="0">
              <a:buNone/>
              <a:defRPr sz="1900" b="1"/>
            </a:lvl4pPr>
            <a:lvl5pPr marL="2177427" indent="0">
              <a:buNone/>
              <a:defRPr sz="1900" b="1"/>
            </a:lvl5pPr>
            <a:lvl6pPr marL="2721785" indent="0">
              <a:buNone/>
              <a:defRPr sz="1900" b="1"/>
            </a:lvl6pPr>
            <a:lvl7pPr marL="3266142" indent="0">
              <a:buNone/>
              <a:defRPr sz="1900" b="1"/>
            </a:lvl7pPr>
            <a:lvl8pPr marL="3810498" indent="0">
              <a:buNone/>
              <a:defRPr sz="1900" b="1"/>
            </a:lvl8pPr>
            <a:lvl9pPr marL="4354855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5378"/>
            <a:ext cx="539043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837FDC-5057-4295-9D29-1F1664A2B3D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6772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760" y="274703"/>
            <a:ext cx="10975657" cy="114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8871" tIns="54436" rIns="108871" bIns="5443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760" y="1600571"/>
            <a:ext cx="10975657" cy="4527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8871" tIns="54436" rIns="108871" bIns="544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758" y="6246671"/>
            <a:ext cx="2845541" cy="47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8871" tIns="54436" rIns="108871" bIns="54436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6685" y="6246671"/>
            <a:ext cx="3861806" cy="47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8871" tIns="54436" rIns="108871" bIns="54436" numCol="1" anchor="t" anchorCtr="0" compatLnSpc="1">
            <a:prstTxWarp prst="textNoShape">
              <a:avLst/>
            </a:prstTxWarp>
          </a:bodyPr>
          <a:lstStyle>
            <a:lvl1pPr algn="ctr">
              <a:defRPr sz="160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9876" y="6246671"/>
            <a:ext cx="2845541" cy="47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8871" tIns="54436" rIns="108871" bIns="54436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+mn-lt"/>
              </a:defRPr>
            </a:lvl1pPr>
          </a:lstStyle>
          <a:p>
            <a:fld id="{D0A27C80-5FD3-4361-BB31-75FBA196661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1" r:id="rId2"/>
    <p:sldLayoutId id="2147483694" r:id="rId3"/>
    <p:sldLayoutId id="2147483697" r:id="rId4"/>
    <p:sldLayoutId id="2147483683" r:id="rId5"/>
    <p:sldLayoutId id="2147483696" r:id="rId6"/>
    <p:sldLayoutId id="2147483695" r:id="rId7"/>
    <p:sldLayoutId id="2147483652" r:id="rId8"/>
    <p:sldLayoutId id="2147483653" r:id="rId9"/>
    <p:sldLayoutId id="2147483654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  <a:ea typeface="宋体" charset="-122"/>
        </a:defRPr>
      </a:lvl5pPr>
      <a:lvl6pPr marL="544357" algn="ctr" rtl="0" fontAlgn="base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  <a:ea typeface="宋体" charset="-122"/>
        </a:defRPr>
      </a:lvl6pPr>
      <a:lvl7pPr marL="1088714" algn="ctr" rtl="0" fontAlgn="base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  <a:ea typeface="宋体" charset="-122"/>
        </a:defRPr>
      </a:lvl7pPr>
      <a:lvl8pPr marL="1633071" algn="ctr" rtl="0" fontAlgn="base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  <a:ea typeface="宋体" charset="-122"/>
        </a:defRPr>
      </a:lvl8pPr>
      <a:lvl9pPr marL="2177427" algn="ctr" rtl="0" fontAlgn="base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408267" indent="-408267" algn="l" rtl="0" fontAlgn="base">
        <a:spcBef>
          <a:spcPct val="20000"/>
        </a:spcBef>
        <a:spcAft>
          <a:spcPct val="0"/>
        </a:spcAft>
        <a:buChar char="•"/>
        <a:defRPr sz="3800">
          <a:solidFill>
            <a:schemeClr val="tx1"/>
          </a:solidFill>
          <a:latin typeface="+mn-lt"/>
          <a:ea typeface="+mn-ea"/>
          <a:cs typeface="+mn-cs"/>
        </a:defRPr>
      </a:lvl1pPr>
      <a:lvl2pPr marL="884580" indent="-340223" algn="l" rtl="0" fontAlgn="base">
        <a:spcBef>
          <a:spcPct val="20000"/>
        </a:spcBef>
        <a:spcAft>
          <a:spcPct val="0"/>
        </a:spcAft>
        <a:buChar char="–"/>
        <a:defRPr sz="3400">
          <a:solidFill>
            <a:schemeClr val="tx1"/>
          </a:solidFill>
          <a:latin typeface="+mn-lt"/>
          <a:ea typeface="+mn-ea"/>
        </a:defRPr>
      </a:lvl2pPr>
      <a:lvl3pPr marL="1360893" indent="-272178" algn="l" rtl="0" fontAlgn="base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</a:defRPr>
      </a:lvl3pPr>
      <a:lvl4pPr marL="1905249" indent="-272178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4pPr>
      <a:lvl5pPr marL="2449606" indent="-272178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5pPr>
      <a:lvl6pPr marL="2993963" indent="-272178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6pPr>
      <a:lvl7pPr marL="3538320" indent="-272178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7pPr>
      <a:lvl8pPr marL="4082677" indent="-272178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8pPr>
      <a:lvl9pPr marL="4627034" indent="-272178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108871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357" algn="l" defTabSz="108871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714" algn="l" defTabSz="108871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3071" algn="l" defTabSz="108871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427" algn="l" defTabSz="108871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785" algn="l" defTabSz="108871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6142" algn="l" defTabSz="108871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0498" algn="l" defTabSz="108871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855" algn="l" defTabSz="108871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701"/>
            <a:ext cx="10975658" cy="1143265"/>
          </a:xfrm>
          <a:prstGeom prst="rect">
            <a:avLst/>
          </a:prstGeom>
        </p:spPr>
        <p:txBody>
          <a:bodyPr vert="horz" lIns="108878" tIns="54439" rIns="108878" bIns="54439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571"/>
            <a:ext cx="10975658" cy="4527011"/>
          </a:xfrm>
          <a:prstGeom prst="rect">
            <a:avLst/>
          </a:prstGeom>
        </p:spPr>
        <p:txBody>
          <a:bodyPr vert="horz" lIns="108878" tIns="54439" rIns="108878" bIns="54439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7822"/>
            <a:ext cx="2845541" cy="365210"/>
          </a:xfrm>
          <a:prstGeom prst="rect">
            <a:avLst/>
          </a:prstGeom>
        </p:spPr>
        <p:txBody>
          <a:bodyPr vert="horz" lIns="108878" tIns="54439" rIns="108878" bIns="54439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776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088776" fontAlgn="auto">
                <a:spcBef>
                  <a:spcPts val="0"/>
                </a:spcBef>
                <a:spcAft>
                  <a:spcPts val="0"/>
                </a:spcAft>
              </a:pPr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7822"/>
            <a:ext cx="3861805" cy="365210"/>
          </a:xfrm>
          <a:prstGeom prst="rect">
            <a:avLst/>
          </a:prstGeom>
        </p:spPr>
        <p:txBody>
          <a:bodyPr vert="horz" lIns="108878" tIns="54439" rIns="108878" bIns="5443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776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7822"/>
            <a:ext cx="2845541" cy="365210"/>
          </a:xfrm>
          <a:prstGeom prst="rect">
            <a:avLst/>
          </a:prstGeom>
        </p:spPr>
        <p:txBody>
          <a:bodyPr vert="horz" lIns="108878" tIns="54439" rIns="108878" bIns="54439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776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088776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7867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defTabSz="1088776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291" indent="-408291" algn="l" defTabSz="1088776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631" indent="-340243" algn="l" defTabSz="1088776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970" indent="-272194" algn="l" defTabSz="1088776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5358" indent="-272194" algn="l" defTabSz="1088776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746" indent="-272194" algn="l" defTabSz="1088776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4134" indent="-272194" algn="l" defTabSz="108877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8522" indent="-272194" algn="l" defTabSz="108877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2910" indent="-272194" algn="l" defTabSz="108877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7298" indent="-272194" algn="l" defTabSz="108877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388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776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3164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552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940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6328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0716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5104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061964" y="2814976"/>
            <a:ext cx="8410265" cy="919618"/>
          </a:xfrm>
          <a:prstGeom prst="rect">
            <a:avLst/>
          </a:prstGeom>
          <a:noFill/>
        </p:spPr>
        <p:txBody>
          <a:bodyPr wrap="none" lIns="87764" tIns="43882" rIns="87764" bIns="43882" rtlCol="0">
            <a:spAutoFit/>
          </a:bodyPr>
          <a:lstStyle/>
          <a:p>
            <a:pPr algn="ctr"/>
            <a:r>
              <a:rPr lang="zh-CN" altLang="en-US" sz="5400" dirty="0">
                <a:ln w="1905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通</a:t>
            </a:r>
            <a:r>
              <a:rPr lang="zh-CN" altLang="en-US" sz="5400" dirty="0" smtClean="0">
                <a:ln w="1905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用商务</a:t>
            </a:r>
            <a:r>
              <a:rPr lang="en-US" altLang="zh-CN" sz="5400" dirty="0" smtClean="0">
                <a:ln w="1905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/</a:t>
            </a:r>
            <a:r>
              <a:rPr lang="zh-CN" altLang="en-US" sz="5400" dirty="0" smtClean="0">
                <a:ln w="1905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工作计划</a:t>
            </a:r>
            <a:r>
              <a:rPr lang="en-US" altLang="zh-CN" sz="5400" dirty="0" smtClean="0">
                <a:ln w="1905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PPT</a:t>
            </a:r>
            <a:r>
              <a:rPr lang="zh-CN" altLang="en-US" sz="5400" dirty="0" smtClean="0">
                <a:ln w="1905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模板</a:t>
            </a:r>
            <a:endParaRPr lang="zh-CN" altLang="en-US" sz="5400" dirty="0">
              <a:ln w="19050">
                <a:noFill/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17587" y="2058194"/>
            <a:ext cx="2299200" cy="576000"/>
          </a:xfrm>
          <a:prstGeom prst="rect">
            <a:avLst/>
          </a:prstGeom>
          <a:solidFill>
            <a:schemeClr val="accent5"/>
          </a:solidFill>
        </p:spPr>
        <p:txBody>
          <a:bodyPr wrap="square" tIns="36000" bIns="36000" rtlCol="0" anchor="ctr" anchorCtr="1">
            <a:noAutofit/>
          </a:bodyPr>
          <a:lstStyle/>
          <a:p>
            <a:pPr algn="ctr">
              <a:lnSpc>
                <a:spcPts val="6000"/>
              </a:lnSpc>
            </a:pPr>
            <a:r>
              <a:rPr lang="en-US" altLang="zh-CN" sz="4000" spc="600" dirty="0" smtClean="0">
                <a:solidFill>
                  <a:schemeClr val="bg1"/>
                </a:solidFill>
                <a:latin typeface="Agency FB" panose="020B0503020202020204" pitchFamily="34" charset="0"/>
                <a:ea typeface="+mj-ea"/>
              </a:rPr>
              <a:t>20XX</a:t>
            </a:r>
            <a:endParaRPr lang="zh-CN" altLang="en-US" sz="4000" spc="600" dirty="0">
              <a:solidFill>
                <a:schemeClr val="bg1"/>
              </a:solidFill>
              <a:latin typeface="Agency FB" panose="020B0503020202020204" pitchFamily="34" charset="0"/>
              <a:ea typeface="+mj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297587" y="4725194"/>
            <a:ext cx="3600000" cy="288000"/>
          </a:xfrm>
          <a:prstGeom prst="rect">
            <a:avLst/>
          </a:prstGeom>
          <a:noFill/>
          <a:effectLst/>
        </p:spPr>
        <p:txBody>
          <a:bodyPr wrap="square" anchor="t" anchorCtr="0">
            <a:no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汇报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人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：第一</a:t>
            </a:r>
            <a:r>
              <a:rPr lang="en-US" altLang="zh-CN" sz="1200" dirty="0" smtClean="0">
                <a:solidFill>
                  <a:schemeClr val="bg1"/>
                </a:solidFill>
                <a:latin typeface="+mn-ea"/>
                <a:ea typeface="+mn-ea"/>
              </a:rPr>
              <a:t>PPT</a:t>
            </a:r>
            <a:endParaRPr lang="zh-CN" altLang="en-US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104456" y="6401594"/>
            <a:ext cx="22365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spc="300" dirty="0">
                <a:solidFill>
                  <a:schemeClr val="bg1"/>
                </a:solidFill>
                <a:latin typeface="+mn-ea"/>
              </a:rPr>
              <a:t>http://</a:t>
            </a:r>
            <a:r>
              <a:rPr lang="en-US" altLang="zh-CN" sz="1000" spc="300" dirty="0" smtClean="0">
                <a:solidFill>
                  <a:schemeClr val="bg1"/>
                </a:solidFill>
                <a:latin typeface="+mn-ea"/>
              </a:rPr>
              <a:t>www.1ppt.com</a:t>
            </a:r>
            <a:r>
              <a:rPr lang="en-US" altLang="zh-CN" sz="1000" spc="300" dirty="0" smtClean="0">
                <a:solidFill>
                  <a:schemeClr val="bg1"/>
                </a:solidFill>
                <a:latin typeface="+mn-ea"/>
              </a:rPr>
              <a:t>/</a:t>
            </a:r>
            <a:endParaRPr lang="zh-CN" altLang="en-US" sz="1000" spc="3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1511987" y="6499504"/>
            <a:ext cx="72000" cy="7200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2" name="文本框 6"/>
          <p:cNvSpPr txBox="1">
            <a:spLocks noChangeArrowheads="1"/>
          </p:cNvSpPr>
          <p:nvPr/>
        </p:nvSpPr>
        <p:spPr bwMode="auto">
          <a:xfrm>
            <a:off x="3397587" y="3810794"/>
            <a:ext cx="5400000" cy="720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121940" tIns="60969" rIns="121940" bIns="60969">
            <a:no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000" kern="2000" dirty="0">
                <a:solidFill>
                  <a:schemeClr val="bg1"/>
                </a:solidFill>
                <a:latin typeface="+mn-ea"/>
                <a:ea typeface="+mn-ea"/>
              </a:rPr>
              <a:t>双击输入替换内</a:t>
            </a:r>
            <a:r>
              <a:rPr lang="zh-CN" altLang="en-US" sz="1000" kern="20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000" kern="20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000" kern="20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000" kern="20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000" kern="20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000" kern="20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000" kern="20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000" kern="20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000" kern="2000" dirty="0" smtClean="0">
                <a:solidFill>
                  <a:schemeClr val="bg1"/>
                </a:solidFill>
                <a:latin typeface="+mn-ea"/>
                <a:ea typeface="+mn-ea"/>
              </a:rPr>
              <a:t>容编辑文字</a:t>
            </a:r>
            <a:endParaRPr lang="en-US" altLang="zh-CN" sz="1000" kern="2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20221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75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75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173787" y="2414981"/>
            <a:ext cx="5425744" cy="3186600"/>
            <a:chOff x="6097587" y="2949125"/>
            <a:chExt cx="5425744" cy="3186600"/>
          </a:xfrm>
        </p:grpSpPr>
        <p:grpSp>
          <p:nvGrpSpPr>
            <p:cNvPr id="32" name="4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F9547C3F-2FC8-48F8-92C2-6B7A59DE82E4}"/>
                </a:ext>
              </a:extLst>
            </p:cNvPr>
            <p:cNvGrpSpPr/>
            <p:nvPr/>
          </p:nvGrpSpPr>
          <p:grpSpPr>
            <a:xfrm>
              <a:off x="6664018" y="2949125"/>
              <a:ext cx="4859313" cy="927688"/>
              <a:chOff x="5130801" y="2820874"/>
              <a:chExt cx="3632195" cy="927475"/>
            </a:xfrm>
          </p:grpSpPr>
          <p:sp>
            <p:nvSpPr>
              <p:cNvPr id="59" name="42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BA83E2A7-85EF-4AD1-B9A4-D05FAD75C3C4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5398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双击输入替换内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60" name="41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AC97B8DE-B8C6-49C3-8FE6-EB31E3B89B70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Text here</a:t>
                </a:r>
              </a:p>
            </p:txBody>
          </p:sp>
        </p:grpSp>
        <p:grpSp>
          <p:nvGrpSpPr>
            <p:cNvPr id="33" name="3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1A7D67E8-A229-4742-ACF2-C83AB708435E}"/>
                </a:ext>
              </a:extLst>
            </p:cNvPr>
            <p:cNvGrpSpPr/>
            <p:nvPr/>
          </p:nvGrpSpPr>
          <p:grpSpPr>
            <a:xfrm>
              <a:off x="6664018" y="4078581"/>
              <a:ext cx="4859313" cy="927688"/>
              <a:chOff x="5130801" y="2820874"/>
              <a:chExt cx="3632195" cy="927475"/>
            </a:xfrm>
          </p:grpSpPr>
          <p:sp>
            <p:nvSpPr>
              <p:cNvPr id="51" name="32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D2F4F359-44EA-4624-908C-CCBC8F86308C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5398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双击输入替换内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52" name="31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9CCD2B87-0B33-4DC0-9D27-B9872195122B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Text here</a:t>
                </a:r>
              </a:p>
            </p:txBody>
          </p:sp>
        </p:grpSp>
        <p:grpSp>
          <p:nvGrpSpPr>
            <p:cNvPr id="34" name="2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301A6040-2EE9-4C04-9B7F-A141AE7A2FEF}"/>
                </a:ext>
              </a:extLst>
            </p:cNvPr>
            <p:cNvGrpSpPr/>
            <p:nvPr/>
          </p:nvGrpSpPr>
          <p:grpSpPr>
            <a:xfrm>
              <a:off x="6664018" y="5208037"/>
              <a:ext cx="4859313" cy="927688"/>
              <a:chOff x="5130801" y="2820874"/>
              <a:chExt cx="3632195" cy="927475"/>
            </a:xfrm>
          </p:grpSpPr>
          <p:sp>
            <p:nvSpPr>
              <p:cNvPr id="49" name="22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FB40820D-6F37-4245-8417-67F5EC5DAF6F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5398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双击输入替换内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50" name="21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E8FC3F37-AB0D-4C8F-8C41-F1B8F51A3878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Text here</a:t>
                </a:r>
              </a:p>
            </p:txBody>
          </p:sp>
        </p:grpSp>
        <p:cxnSp>
          <p:nvCxnSpPr>
            <p:cNvPr id="35" name="直接连接符 34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630A299F-8A71-4C34-B8B4-DC6FAF7C82AB}"/>
                </a:ext>
              </a:extLst>
            </p:cNvPr>
            <p:cNvCxnSpPr>
              <a:cxnSpLocks/>
            </p:cNvCxnSpPr>
            <p:nvPr/>
          </p:nvCxnSpPr>
          <p:spPr>
            <a:xfrm>
              <a:off x="6764492" y="3901545"/>
              <a:ext cx="454924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D3574D95-4969-4C7A-B712-CC7DCEDF6F44}"/>
                </a:ext>
              </a:extLst>
            </p:cNvPr>
            <p:cNvCxnSpPr>
              <a:cxnSpLocks/>
            </p:cNvCxnSpPr>
            <p:nvPr/>
          </p:nvCxnSpPr>
          <p:spPr>
            <a:xfrm>
              <a:off x="6764492" y="5031002"/>
              <a:ext cx="454924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1"/>
            <p:cNvSpPr>
              <a:spLocks noChangeAspect="1"/>
            </p:cNvSpPr>
            <p:nvPr/>
          </p:nvSpPr>
          <p:spPr>
            <a:xfrm>
              <a:off x="6097587" y="2976818"/>
              <a:ext cx="360000" cy="360000"/>
            </a:xfrm>
            <a:custGeom>
              <a:avLst/>
              <a:gdLst>
                <a:gd name="connsiteX0" fmla="*/ 424729 w 742418"/>
                <a:gd name="connsiteY0" fmla="*/ 206218 h 742418"/>
                <a:gd name="connsiteX1" fmla="*/ 450641 w 742418"/>
                <a:gd name="connsiteY1" fmla="*/ 216951 h 742418"/>
                <a:gd name="connsiteX2" fmla="*/ 574959 w 742418"/>
                <a:gd name="connsiteY2" fmla="*/ 341269 h 742418"/>
                <a:gd name="connsiteX3" fmla="*/ 579768 w 742418"/>
                <a:gd name="connsiteY3" fmla="*/ 347074 h 742418"/>
                <a:gd name="connsiteX4" fmla="*/ 580353 w 742418"/>
                <a:gd name="connsiteY4" fmla="*/ 348130 h 742418"/>
                <a:gd name="connsiteX5" fmla="*/ 582691 w 742418"/>
                <a:gd name="connsiteY5" fmla="*/ 352485 h 742418"/>
                <a:gd name="connsiteX6" fmla="*/ 586400 w 742418"/>
                <a:gd name="connsiteY6" fmla="*/ 371153 h 742418"/>
                <a:gd name="connsiteX7" fmla="*/ 582691 w 742418"/>
                <a:gd name="connsiteY7" fmla="*/ 389821 h 742418"/>
                <a:gd name="connsiteX8" fmla="*/ 581273 w 742418"/>
                <a:gd name="connsiteY8" fmla="*/ 393115 h 742418"/>
                <a:gd name="connsiteX9" fmla="*/ 579386 w 742418"/>
                <a:gd name="connsiteY9" fmla="*/ 395514 h 742418"/>
                <a:gd name="connsiteX10" fmla="*/ 573943 w 742418"/>
                <a:gd name="connsiteY10" fmla="*/ 401149 h 742418"/>
                <a:gd name="connsiteX11" fmla="*/ 449625 w 742418"/>
                <a:gd name="connsiteY11" fmla="*/ 525467 h 742418"/>
                <a:gd name="connsiteX12" fmla="*/ 397801 w 742418"/>
                <a:gd name="connsiteY12" fmla="*/ 525467 h 742418"/>
                <a:gd name="connsiteX13" fmla="*/ 397801 w 742418"/>
                <a:gd name="connsiteY13" fmla="*/ 473643 h 742418"/>
                <a:gd name="connsiteX14" fmla="*/ 462843 w 742418"/>
                <a:gd name="connsiteY14" fmla="*/ 408602 h 742418"/>
                <a:gd name="connsiteX15" fmla="*/ 192664 w 742418"/>
                <a:gd name="connsiteY15" fmla="*/ 408602 h 742418"/>
                <a:gd name="connsiteX16" fmla="*/ 156019 w 742418"/>
                <a:gd name="connsiteY16" fmla="*/ 371957 h 742418"/>
                <a:gd name="connsiteX17" fmla="*/ 192664 w 742418"/>
                <a:gd name="connsiteY17" fmla="*/ 335311 h 742418"/>
                <a:gd name="connsiteX18" fmla="*/ 465353 w 742418"/>
                <a:gd name="connsiteY18" fmla="*/ 335311 h 742418"/>
                <a:gd name="connsiteX19" fmla="*/ 398817 w 742418"/>
                <a:gd name="connsiteY19" fmla="*/ 268775 h 742418"/>
                <a:gd name="connsiteX20" fmla="*/ 398817 w 742418"/>
                <a:gd name="connsiteY20" fmla="*/ 216951 h 742418"/>
                <a:gd name="connsiteX21" fmla="*/ 424729 w 742418"/>
                <a:gd name="connsiteY21" fmla="*/ 206218 h 742418"/>
                <a:gd name="connsiteX22" fmla="*/ 371209 w 742418"/>
                <a:gd name="connsiteY22" fmla="*/ 67983 h 742418"/>
                <a:gd name="connsiteX23" fmla="*/ 67983 w 742418"/>
                <a:gd name="connsiteY23" fmla="*/ 371209 h 742418"/>
                <a:gd name="connsiteX24" fmla="*/ 371209 w 742418"/>
                <a:gd name="connsiteY24" fmla="*/ 674435 h 742418"/>
                <a:gd name="connsiteX25" fmla="*/ 674435 w 742418"/>
                <a:gd name="connsiteY25" fmla="*/ 371209 h 742418"/>
                <a:gd name="connsiteX26" fmla="*/ 371209 w 742418"/>
                <a:gd name="connsiteY26" fmla="*/ 67983 h 742418"/>
                <a:gd name="connsiteX27" fmla="*/ 371209 w 742418"/>
                <a:gd name="connsiteY27" fmla="*/ 0 h 742418"/>
                <a:gd name="connsiteX28" fmla="*/ 742418 w 742418"/>
                <a:gd name="connsiteY28" fmla="*/ 371209 h 742418"/>
                <a:gd name="connsiteX29" fmla="*/ 371209 w 742418"/>
                <a:gd name="connsiteY29" fmla="*/ 742418 h 742418"/>
                <a:gd name="connsiteX30" fmla="*/ 0 w 742418"/>
                <a:gd name="connsiteY30" fmla="*/ 371209 h 742418"/>
                <a:gd name="connsiteX31" fmla="*/ 371209 w 742418"/>
                <a:gd name="connsiteY31" fmla="*/ 0 h 74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42418" h="742418">
                  <a:moveTo>
                    <a:pt x="424729" y="206218"/>
                  </a:moveTo>
                  <a:cubicBezTo>
                    <a:pt x="434107" y="206218"/>
                    <a:pt x="443486" y="209796"/>
                    <a:pt x="450641" y="216951"/>
                  </a:cubicBezTo>
                  <a:lnTo>
                    <a:pt x="574959" y="341269"/>
                  </a:lnTo>
                  <a:cubicBezTo>
                    <a:pt x="576748" y="343058"/>
                    <a:pt x="578358" y="345008"/>
                    <a:pt x="579768" y="347074"/>
                  </a:cubicBezTo>
                  <a:lnTo>
                    <a:pt x="580353" y="348130"/>
                  </a:lnTo>
                  <a:lnTo>
                    <a:pt x="582691" y="352485"/>
                  </a:lnTo>
                  <a:cubicBezTo>
                    <a:pt x="585033" y="357814"/>
                    <a:pt x="586400" y="364238"/>
                    <a:pt x="586400" y="371153"/>
                  </a:cubicBezTo>
                  <a:cubicBezTo>
                    <a:pt x="586400" y="378068"/>
                    <a:pt x="585033" y="384492"/>
                    <a:pt x="582691" y="389821"/>
                  </a:cubicBezTo>
                  <a:lnTo>
                    <a:pt x="581273" y="393115"/>
                  </a:lnTo>
                  <a:lnTo>
                    <a:pt x="579386" y="395514"/>
                  </a:lnTo>
                  <a:cubicBezTo>
                    <a:pt x="577705" y="397433"/>
                    <a:pt x="575732" y="399361"/>
                    <a:pt x="573943" y="401149"/>
                  </a:cubicBezTo>
                  <a:lnTo>
                    <a:pt x="449625" y="525467"/>
                  </a:lnTo>
                  <a:cubicBezTo>
                    <a:pt x="435314" y="539778"/>
                    <a:pt x="412112" y="539778"/>
                    <a:pt x="397801" y="525467"/>
                  </a:cubicBezTo>
                  <a:cubicBezTo>
                    <a:pt x="383490" y="511156"/>
                    <a:pt x="383490" y="487954"/>
                    <a:pt x="397801" y="473643"/>
                  </a:cubicBezTo>
                  <a:lnTo>
                    <a:pt x="462843" y="408602"/>
                  </a:lnTo>
                  <a:lnTo>
                    <a:pt x="192664" y="408602"/>
                  </a:lnTo>
                  <a:cubicBezTo>
                    <a:pt x="172426" y="408602"/>
                    <a:pt x="156019" y="392195"/>
                    <a:pt x="156019" y="371957"/>
                  </a:cubicBezTo>
                  <a:cubicBezTo>
                    <a:pt x="156019" y="351718"/>
                    <a:pt x="172426" y="335311"/>
                    <a:pt x="192664" y="335311"/>
                  </a:cubicBezTo>
                  <a:lnTo>
                    <a:pt x="465353" y="335311"/>
                  </a:lnTo>
                  <a:lnTo>
                    <a:pt x="398817" y="268775"/>
                  </a:lnTo>
                  <a:cubicBezTo>
                    <a:pt x="384506" y="254464"/>
                    <a:pt x="384506" y="231262"/>
                    <a:pt x="398817" y="216951"/>
                  </a:cubicBezTo>
                  <a:cubicBezTo>
                    <a:pt x="405972" y="209796"/>
                    <a:pt x="415351" y="206218"/>
                    <a:pt x="424729" y="206218"/>
                  </a:cubicBezTo>
                  <a:close/>
                  <a:moveTo>
                    <a:pt x="371209" y="67983"/>
                  </a:moveTo>
                  <a:cubicBezTo>
                    <a:pt x="203742" y="67983"/>
                    <a:pt x="67983" y="203742"/>
                    <a:pt x="67983" y="371209"/>
                  </a:cubicBezTo>
                  <a:cubicBezTo>
                    <a:pt x="67983" y="538676"/>
                    <a:pt x="203742" y="674435"/>
                    <a:pt x="371209" y="674435"/>
                  </a:cubicBezTo>
                  <a:cubicBezTo>
                    <a:pt x="538676" y="674435"/>
                    <a:pt x="674435" y="538676"/>
                    <a:pt x="674435" y="371209"/>
                  </a:cubicBezTo>
                  <a:cubicBezTo>
                    <a:pt x="674435" y="203742"/>
                    <a:pt x="538676" y="67983"/>
                    <a:pt x="371209" y="67983"/>
                  </a:cubicBezTo>
                  <a:close/>
                  <a:moveTo>
                    <a:pt x="371209" y="0"/>
                  </a:moveTo>
                  <a:cubicBezTo>
                    <a:pt x="576222" y="0"/>
                    <a:pt x="742418" y="166196"/>
                    <a:pt x="742418" y="371209"/>
                  </a:cubicBezTo>
                  <a:cubicBezTo>
                    <a:pt x="742418" y="576222"/>
                    <a:pt x="576222" y="742418"/>
                    <a:pt x="371209" y="742418"/>
                  </a:cubicBezTo>
                  <a:cubicBezTo>
                    <a:pt x="166196" y="742418"/>
                    <a:pt x="0" y="576222"/>
                    <a:pt x="0" y="371209"/>
                  </a:cubicBezTo>
                  <a:cubicBezTo>
                    <a:pt x="0" y="166196"/>
                    <a:pt x="166196" y="0"/>
                    <a:pt x="37120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47" name="2"/>
            <p:cNvSpPr>
              <a:spLocks noChangeAspect="1"/>
            </p:cNvSpPr>
            <p:nvPr/>
          </p:nvSpPr>
          <p:spPr>
            <a:xfrm>
              <a:off x="6097587" y="4095963"/>
              <a:ext cx="360000" cy="360000"/>
            </a:xfrm>
            <a:custGeom>
              <a:avLst/>
              <a:gdLst>
                <a:gd name="connsiteX0" fmla="*/ 424729 w 742418"/>
                <a:gd name="connsiteY0" fmla="*/ 206218 h 742418"/>
                <a:gd name="connsiteX1" fmla="*/ 450641 w 742418"/>
                <a:gd name="connsiteY1" fmla="*/ 216951 h 742418"/>
                <a:gd name="connsiteX2" fmla="*/ 574959 w 742418"/>
                <a:gd name="connsiteY2" fmla="*/ 341269 h 742418"/>
                <a:gd name="connsiteX3" fmla="*/ 579768 w 742418"/>
                <a:gd name="connsiteY3" fmla="*/ 347074 h 742418"/>
                <a:gd name="connsiteX4" fmla="*/ 580353 w 742418"/>
                <a:gd name="connsiteY4" fmla="*/ 348130 h 742418"/>
                <a:gd name="connsiteX5" fmla="*/ 582691 w 742418"/>
                <a:gd name="connsiteY5" fmla="*/ 352485 h 742418"/>
                <a:gd name="connsiteX6" fmla="*/ 586400 w 742418"/>
                <a:gd name="connsiteY6" fmla="*/ 371153 h 742418"/>
                <a:gd name="connsiteX7" fmla="*/ 582691 w 742418"/>
                <a:gd name="connsiteY7" fmla="*/ 389821 h 742418"/>
                <a:gd name="connsiteX8" fmla="*/ 581273 w 742418"/>
                <a:gd name="connsiteY8" fmla="*/ 393115 h 742418"/>
                <a:gd name="connsiteX9" fmla="*/ 579386 w 742418"/>
                <a:gd name="connsiteY9" fmla="*/ 395514 h 742418"/>
                <a:gd name="connsiteX10" fmla="*/ 573943 w 742418"/>
                <a:gd name="connsiteY10" fmla="*/ 401149 h 742418"/>
                <a:gd name="connsiteX11" fmla="*/ 449625 w 742418"/>
                <a:gd name="connsiteY11" fmla="*/ 525467 h 742418"/>
                <a:gd name="connsiteX12" fmla="*/ 397801 w 742418"/>
                <a:gd name="connsiteY12" fmla="*/ 525467 h 742418"/>
                <a:gd name="connsiteX13" fmla="*/ 397801 w 742418"/>
                <a:gd name="connsiteY13" fmla="*/ 473643 h 742418"/>
                <a:gd name="connsiteX14" fmla="*/ 462843 w 742418"/>
                <a:gd name="connsiteY14" fmla="*/ 408602 h 742418"/>
                <a:gd name="connsiteX15" fmla="*/ 192664 w 742418"/>
                <a:gd name="connsiteY15" fmla="*/ 408602 h 742418"/>
                <a:gd name="connsiteX16" fmla="*/ 156019 w 742418"/>
                <a:gd name="connsiteY16" fmla="*/ 371957 h 742418"/>
                <a:gd name="connsiteX17" fmla="*/ 192664 w 742418"/>
                <a:gd name="connsiteY17" fmla="*/ 335311 h 742418"/>
                <a:gd name="connsiteX18" fmla="*/ 465353 w 742418"/>
                <a:gd name="connsiteY18" fmla="*/ 335311 h 742418"/>
                <a:gd name="connsiteX19" fmla="*/ 398817 w 742418"/>
                <a:gd name="connsiteY19" fmla="*/ 268775 h 742418"/>
                <a:gd name="connsiteX20" fmla="*/ 398817 w 742418"/>
                <a:gd name="connsiteY20" fmla="*/ 216951 h 742418"/>
                <a:gd name="connsiteX21" fmla="*/ 424729 w 742418"/>
                <a:gd name="connsiteY21" fmla="*/ 206218 h 742418"/>
                <a:gd name="connsiteX22" fmla="*/ 371209 w 742418"/>
                <a:gd name="connsiteY22" fmla="*/ 67983 h 742418"/>
                <a:gd name="connsiteX23" fmla="*/ 67983 w 742418"/>
                <a:gd name="connsiteY23" fmla="*/ 371209 h 742418"/>
                <a:gd name="connsiteX24" fmla="*/ 371209 w 742418"/>
                <a:gd name="connsiteY24" fmla="*/ 674435 h 742418"/>
                <a:gd name="connsiteX25" fmla="*/ 674435 w 742418"/>
                <a:gd name="connsiteY25" fmla="*/ 371209 h 742418"/>
                <a:gd name="connsiteX26" fmla="*/ 371209 w 742418"/>
                <a:gd name="connsiteY26" fmla="*/ 67983 h 742418"/>
                <a:gd name="connsiteX27" fmla="*/ 371209 w 742418"/>
                <a:gd name="connsiteY27" fmla="*/ 0 h 742418"/>
                <a:gd name="connsiteX28" fmla="*/ 742418 w 742418"/>
                <a:gd name="connsiteY28" fmla="*/ 371209 h 742418"/>
                <a:gd name="connsiteX29" fmla="*/ 371209 w 742418"/>
                <a:gd name="connsiteY29" fmla="*/ 742418 h 742418"/>
                <a:gd name="connsiteX30" fmla="*/ 0 w 742418"/>
                <a:gd name="connsiteY30" fmla="*/ 371209 h 742418"/>
                <a:gd name="connsiteX31" fmla="*/ 371209 w 742418"/>
                <a:gd name="connsiteY31" fmla="*/ 0 h 74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42418" h="742418">
                  <a:moveTo>
                    <a:pt x="424729" y="206218"/>
                  </a:moveTo>
                  <a:cubicBezTo>
                    <a:pt x="434107" y="206218"/>
                    <a:pt x="443486" y="209796"/>
                    <a:pt x="450641" y="216951"/>
                  </a:cubicBezTo>
                  <a:lnTo>
                    <a:pt x="574959" y="341269"/>
                  </a:lnTo>
                  <a:cubicBezTo>
                    <a:pt x="576748" y="343058"/>
                    <a:pt x="578358" y="345008"/>
                    <a:pt x="579768" y="347074"/>
                  </a:cubicBezTo>
                  <a:lnTo>
                    <a:pt x="580353" y="348130"/>
                  </a:lnTo>
                  <a:lnTo>
                    <a:pt x="582691" y="352485"/>
                  </a:lnTo>
                  <a:cubicBezTo>
                    <a:pt x="585033" y="357814"/>
                    <a:pt x="586400" y="364238"/>
                    <a:pt x="586400" y="371153"/>
                  </a:cubicBezTo>
                  <a:cubicBezTo>
                    <a:pt x="586400" y="378068"/>
                    <a:pt x="585033" y="384492"/>
                    <a:pt x="582691" y="389821"/>
                  </a:cubicBezTo>
                  <a:lnTo>
                    <a:pt x="581273" y="393115"/>
                  </a:lnTo>
                  <a:lnTo>
                    <a:pt x="579386" y="395514"/>
                  </a:lnTo>
                  <a:cubicBezTo>
                    <a:pt x="577705" y="397433"/>
                    <a:pt x="575732" y="399361"/>
                    <a:pt x="573943" y="401149"/>
                  </a:cubicBezTo>
                  <a:lnTo>
                    <a:pt x="449625" y="525467"/>
                  </a:lnTo>
                  <a:cubicBezTo>
                    <a:pt x="435314" y="539778"/>
                    <a:pt x="412112" y="539778"/>
                    <a:pt x="397801" y="525467"/>
                  </a:cubicBezTo>
                  <a:cubicBezTo>
                    <a:pt x="383490" y="511156"/>
                    <a:pt x="383490" y="487954"/>
                    <a:pt x="397801" y="473643"/>
                  </a:cubicBezTo>
                  <a:lnTo>
                    <a:pt x="462843" y="408602"/>
                  </a:lnTo>
                  <a:lnTo>
                    <a:pt x="192664" y="408602"/>
                  </a:lnTo>
                  <a:cubicBezTo>
                    <a:pt x="172426" y="408602"/>
                    <a:pt x="156019" y="392195"/>
                    <a:pt x="156019" y="371957"/>
                  </a:cubicBezTo>
                  <a:cubicBezTo>
                    <a:pt x="156019" y="351718"/>
                    <a:pt x="172426" y="335311"/>
                    <a:pt x="192664" y="335311"/>
                  </a:cubicBezTo>
                  <a:lnTo>
                    <a:pt x="465353" y="335311"/>
                  </a:lnTo>
                  <a:lnTo>
                    <a:pt x="398817" y="268775"/>
                  </a:lnTo>
                  <a:cubicBezTo>
                    <a:pt x="384506" y="254464"/>
                    <a:pt x="384506" y="231262"/>
                    <a:pt x="398817" y="216951"/>
                  </a:cubicBezTo>
                  <a:cubicBezTo>
                    <a:pt x="405972" y="209796"/>
                    <a:pt x="415351" y="206218"/>
                    <a:pt x="424729" y="206218"/>
                  </a:cubicBezTo>
                  <a:close/>
                  <a:moveTo>
                    <a:pt x="371209" y="67983"/>
                  </a:moveTo>
                  <a:cubicBezTo>
                    <a:pt x="203742" y="67983"/>
                    <a:pt x="67983" y="203742"/>
                    <a:pt x="67983" y="371209"/>
                  </a:cubicBezTo>
                  <a:cubicBezTo>
                    <a:pt x="67983" y="538676"/>
                    <a:pt x="203742" y="674435"/>
                    <a:pt x="371209" y="674435"/>
                  </a:cubicBezTo>
                  <a:cubicBezTo>
                    <a:pt x="538676" y="674435"/>
                    <a:pt x="674435" y="538676"/>
                    <a:pt x="674435" y="371209"/>
                  </a:cubicBezTo>
                  <a:cubicBezTo>
                    <a:pt x="674435" y="203742"/>
                    <a:pt x="538676" y="67983"/>
                    <a:pt x="371209" y="67983"/>
                  </a:cubicBezTo>
                  <a:close/>
                  <a:moveTo>
                    <a:pt x="371209" y="0"/>
                  </a:moveTo>
                  <a:cubicBezTo>
                    <a:pt x="576222" y="0"/>
                    <a:pt x="742418" y="166196"/>
                    <a:pt x="742418" y="371209"/>
                  </a:cubicBezTo>
                  <a:cubicBezTo>
                    <a:pt x="742418" y="576222"/>
                    <a:pt x="576222" y="742418"/>
                    <a:pt x="371209" y="742418"/>
                  </a:cubicBezTo>
                  <a:cubicBezTo>
                    <a:pt x="166196" y="742418"/>
                    <a:pt x="0" y="576222"/>
                    <a:pt x="0" y="371209"/>
                  </a:cubicBezTo>
                  <a:cubicBezTo>
                    <a:pt x="0" y="166196"/>
                    <a:pt x="166196" y="0"/>
                    <a:pt x="37120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48" name="3"/>
            <p:cNvSpPr>
              <a:spLocks noChangeAspect="1"/>
            </p:cNvSpPr>
            <p:nvPr/>
          </p:nvSpPr>
          <p:spPr>
            <a:xfrm>
              <a:off x="6097587" y="5208041"/>
              <a:ext cx="360000" cy="360000"/>
            </a:xfrm>
            <a:custGeom>
              <a:avLst/>
              <a:gdLst>
                <a:gd name="connsiteX0" fmla="*/ 424729 w 742418"/>
                <a:gd name="connsiteY0" fmla="*/ 206218 h 742418"/>
                <a:gd name="connsiteX1" fmla="*/ 450641 w 742418"/>
                <a:gd name="connsiteY1" fmla="*/ 216951 h 742418"/>
                <a:gd name="connsiteX2" fmla="*/ 574959 w 742418"/>
                <a:gd name="connsiteY2" fmla="*/ 341269 h 742418"/>
                <a:gd name="connsiteX3" fmla="*/ 579768 w 742418"/>
                <a:gd name="connsiteY3" fmla="*/ 347074 h 742418"/>
                <a:gd name="connsiteX4" fmla="*/ 580353 w 742418"/>
                <a:gd name="connsiteY4" fmla="*/ 348130 h 742418"/>
                <a:gd name="connsiteX5" fmla="*/ 582691 w 742418"/>
                <a:gd name="connsiteY5" fmla="*/ 352485 h 742418"/>
                <a:gd name="connsiteX6" fmla="*/ 586400 w 742418"/>
                <a:gd name="connsiteY6" fmla="*/ 371153 h 742418"/>
                <a:gd name="connsiteX7" fmla="*/ 582691 w 742418"/>
                <a:gd name="connsiteY7" fmla="*/ 389821 h 742418"/>
                <a:gd name="connsiteX8" fmla="*/ 581273 w 742418"/>
                <a:gd name="connsiteY8" fmla="*/ 393115 h 742418"/>
                <a:gd name="connsiteX9" fmla="*/ 579386 w 742418"/>
                <a:gd name="connsiteY9" fmla="*/ 395514 h 742418"/>
                <a:gd name="connsiteX10" fmla="*/ 573943 w 742418"/>
                <a:gd name="connsiteY10" fmla="*/ 401149 h 742418"/>
                <a:gd name="connsiteX11" fmla="*/ 449625 w 742418"/>
                <a:gd name="connsiteY11" fmla="*/ 525467 h 742418"/>
                <a:gd name="connsiteX12" fmla="*/ 397801 w 742418"/>
                <a:gd name="connsiteY12" fmla="*/ 525467 h 742418"/>
                <a:gd name="connsiteX13" fmla="*/ 397801 w 742418"/>
                <a:gd name="connsiteY13" fmla="*/ 473643 h 742418"/>
                <a:gd name="connsiteX14" fmla="*/ 462843 w 742418"/>
                <a:gd name="connsiteY14" fmla="*/ 408602 h 742418"/>
                <a:gd name="connsiteX15" fmla="*/ 192664 w 742418"/>
                <a:gd name="connsiteY15" fmla="*/ 408602 h 742418"/>
                <a:gd name="connsiteX16" fmla="*/ 156019 w 742418"/>
                <a:gd name="connsiteY16" fmla="*/ 371957 h 742418"/>
                <a:gd name="connsiteX17" fmla="*/ 192664 w 742418"/>
                <a:gd name="connsiteY17" fmla="*/ 335311 h 742418"/>
                <a:gd name="connsiteX18" fmla="*/ 465353 w 742418"/>
                <a:gd name="connsiteY18" fmla="*/ 335311 h 742418"/>
                <a:gd name="connsiteX19" fmla="*/ 398817 w 742418"/>
                <a:gd name="connsiteY19" fmla="*/ 268775 h 742418"/>
                <a:gd name="connsiteX20" fmla="*/ 398817 w 742418"/>
                <a:gd name="connsiteY20" fmla="*/ 216951 h 742418"/>
                <a:gd name="connsiteX21" fmla="*/ 424729 w 742418"/>
                <a:gd name="connsiteY21" fmla="*/ 206218 h 742418"/>
                <a:gd name="connsiteX22" fmla="*/ 371209 w 742418"/>
                <a:gd name="connsiteY22" fmla="*/ 67983 h 742418"/>
                <a:gd name="connsiteX23" fmla="*/ 67983 w 742418"/>
                <a:gd name="connsiteY23" fmla="*/ 371209 h 742418"/>
                <a:gd name="connsiteX24" fmla="*/ 371209 w 742418"/>
                <a:gd name="connsiteY24" fmla="*/ 674435 h 742418"/>
                <a:gd name="connsiteX25" fmla="*/ 674435 w 742418"/>
                <a:gd name="connsiteY25" fmla="*/ 371209 h 742418"/>
                <a:gd name="connsiteX26" fmla="*/ 371209 w 742418"/>
                <a:gd name="connsiteY26" fmla="*/ 67983 h 742418"/>
                <a:gd name="connsiteX27" fmla="*/ 371209 w 742418"/>
                <a:gd name="connsiteY27" fmla="*/ 0 h 742418"/>
                <a:gd name="connsiteX28" fmla="*/ 742418 w 742418"/>
                <a:gd name="connsiteY28" fmla="*/ 371209 h 742418"/>
                <a:gd name="connsiteX29" fmla="*/ 371209 w 742418"/>
                <a:gd name="connsiteY29" fmla="*/ 742418 h 742418"/>
                <a:gd name="connsiteX30" fmla="*/ 0 w 742418"/>
                <a:gd name="connsiteY30" fmla="*/ 371209 h 742418"/>
                <a:gd name="connsiteX31" fmla="*/ 371209 w 742418"/>
                <a:gd name="connsiteY31" fmla="*/ 0 h 74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42418" h="742418">
                  <a:moveTo>
                    <a:pt x="424729" y="206218"/>
                  </a:moveTo>
                  <a:cubicBezTo>
                    <a:pt x="434107" y="206218"/>
                    <a:pt x="443486" y="209796"/>
                    <a:pt x="450641" y="216951"/>
                  </a:cubicBezTo>
                  <a:lnTo>
                    <a:pt x="574959" y="341269"/>
                  </a:lnTo>
                  <a:cubicBezTo>
                    <a:pt x="576748" y="343058"/>
                    <a:pt x="578358" y="345008"/>
                    <a:pt x="579768" y="347074"/>
                  </a:cubicBezTo>
                  <a:lnTo>
                    <a:pt x="580353" y="348130"/>
                  </a:lnTo>
                  <a:lnTo>
                    <a:pt x="582691" y="352485"/>
                  </a:lnTo>
                  <a:cubicBezTo>
                    <a:pt x="585033" y="357814"/>
                    <a:pt x="586400" y="364238"/>
                    <a:pt x="586400" y="371153"/>
                  </a:cubicBezTo>
                  <a:cubicBezTo>
                    <a:pt x="586400" y="378068"/>
                    <a:pt x="585033" y="384492"/>
                    <a:pt x="582691" y="389821"/>
                  </a:cubicBezTo>
                  <a:lnTo>
                    <a:pt x="581273" y="393115"/>
                  </a:lnTo>
                  <a:lnTo>
                    <a:pt x="579386" y="395514"/>
                  </a:lnTo>
                  <a:cubicBezTo>
                    <a:pt x="577705" y="397433"/>
                    <a:pt x="575732" y="399361"/>
                    <a:pt x="573943" y="401149"/>
                  </a:cubicBezTo>
                  <a:lnTo>
                    <a:pt x="449625" y="525467"/>
                  </a:lnTo>
                  <a:cubicBezTo>
                    <a:pt x="435314" y="539778"/>
                    <a:pt x="412112" y="539778"/>
                    <a:pt x="397801" y="525467"/>
                  </a:cubicBezTo>
                  <a:cubicBezTo>
                    <a:pt x="383490" y="511156"/>
                    <a:pt x="383490" y="487954"/>
                    <a:pt x="397801" y="473643"/>
                  </a:cubicBezTo>
                  <a:lnTo>
                    <a:pt x="462843" y="408602"/>
                  </a:lnTo>
                  <a:lnTo>
                    <a:pt x="192664" y="408602"/>
                  </a:lnTo>
                  <a:cubicBezTo>
                    <a:pt x="172426" y="408602"/>
                    <a:pt x="156019" y="392195"/>
                    <a:pt x="156019" y="371957"/>
                  </a:cubicBezTo>
                  <a:cubicBezTo>
                    <a:pt x="156019" y="351718"/>
                    <a:pt x="172426" y="335311"/>
                    <a:pt x="192664" y="335311"/>
                  </a:cubicBezTo>
                  <a:lnTo>
                    <a:pt x="465353" y="335311"/>
                  </a:lnTo>
                  <a:lnTo>
                    <a:pt x="398817" y="268775"/>
                  </a:lnTo>
                  <a:cubicBezTo>
                    <a:pt x="384506" y="254464"/>
                    <a:pt x="384506" y="231262"/>
                    <a:pt x="398817" y="216951"/>
                  </a:cubicBezTo>
                  <a:cubicBezTo>
                    <a:pt x="405972" y="209796"/>
                    <a:pt x="415351" y="206218"/>
                    <a:pt x="424729" y="206218"/>
                  </a:cubicBezTo>
                  <a:close/>
                  <a:moveTo>
                    <a:pt x="371209" y="67983"/>
                  </a:moveTo>
                  <a:cubicBezTo>
                    <a:pt x="203742" y="67983"/>
                    <a:pt x="67983" y="203742"/>
                    <a:pt x="67983" y="371209"/>
                  </a:cubicBezTo>
                  <a:cubicBezTo>
                    <a:pt x="67983" y="538676"/>
                    <a:pt x="203742" y="674435"/>
                    <a:pt x="371209" y="674435"/>
                  </a:cubicBezTo>
                  <a:cubicBezTo>
                    <a:pt x="538676" y="674435"/>
                    <a:pt x="674435" y="538676"/>
                    <a:pt x="674435" y="371209"/>
                  </a:cubicBezTo>
                  <a:cubicBezTo>
                    <a:pt x="674435" y="203742"/>
                    <a:pt x="538676" y="67983"/>
                    <a:pt x="371209" y="67983"/>
                  </a:cubicBezTo>
                  <a:close/>
                  <a:moveTo>
                    <a:pt x="371209" y="0"/>
                  </a:moveTo>
                  <a:cubicBezTo>
                    <a:pt x="576222" y="0"/>
                    <a:pt x="742418" y="166196"/>
                    <a:pt x="742418" y="371209"/>
                  </a:cubicBezTo>
                  <a:cubicBezTo>
                    <a:pt x="742418" y="576222"/>
                    <a:pt x="576222" y="742418"/>
                    <a:pt x="371209" y="742418"/>
                  </a:cubicBezTo>
                  <a:cubicBezTo>
                    <a:pt x="166196" y="742418"/>
                    <a:pt x="0" y="576222"/>
                    <a:pt x="0" y="371209"/>
                  </a:cubicBezTo>
                  <a:cubicBezTo>
                    <a:pt x="0" y="166196"/>
                    <a:pt x="166196" y="0"/>
                    <a:pt x="37120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846000" y="2323971"/>
            <a:ext cx="4624043" cy="32760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9441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aphicFrame>
        <p:nvGraphicFramePr>
          <p:cNvPr id="60" name="Char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1329593"/>
              </p:ext>
            </p:extLst>
          </p:nvPr>
        </p:nvGraphicFramePr>
        <p:xfrm>
          <a:off x="622163" y="1872000"/>
          <a:ext cx="10557303" cy="3799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238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0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pSp>
        <p:nvGrpSpPr>
          <p:cNvPr id="138" name="Group 21"/>
          <p:cNvGrpSpPr/>
          <p:nvPr/>
        </p:nvGrpSpPr>
        <p:grpSpPr>
          <a:xfrm>
            <a:off x="1050584" y="2225157"/>
            <a:ext cx="3048815" cy="1042855"/>
            <a:chOff x="642910" y="1778920"/>
            <a:chExt cx="2286016" cy="781960"/>
          </a:xfrm>
        </p:grpSpPr>
        <p:sp>
          <p:nvSpPr>
            <p:cNvPr id="139" name="Rectangle 88"/>
            <p:cNvSpPr/>
            <p:nvPr/>
          </p:nvSpPr>
          <p:spPr>
            <a:xfrm>
              <a:off x="642910" y="2076244"/>
              <a:ext cx="2286016" cy="4846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Open Sans Light" pitchFamily="34" charset="0"/>
              </a:endParaRPr>
            </a:p>
          </p:txBody>
        </p:sp>
        <p:sp>
          <p:nvSpPr>
            <p:cNvPr id="140" name="Rectangle 89"/>
            <p:cNvSpPr/>
            <p:nvPr/>
          </p:nvSpPr>
          <p:spPr>
            <a:xfrm>
              <a:off x="642910" y="1778920"/>
              <a:ext cx="1928826" cy="3000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" pitchFamily="34" charset="0"/>
                </a:rPr>
                <a:t>优势</a:t>
              </a:r>
              <a:endPara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Open Sans" pitchFamily="34" charset="0"/>
              </a:endParaRPr>
            </a:p>
          </p:txBody>
        </p:sp>
      </p:grpSp>
      <p:grpSp>
        <p:nvGrpSpPr>
          <p:cNvPr id="141" name="Group 22"/>
          <p:cNvGrpSpPr/>
          <p:nvPr/>
        </p:nvGrpSpPr>
        <p:grpSpPr>
          <a:xfrm>
            <a:off x="1050584" y="4139957"/>
            <a:ext cx="3048815" cy="1108242"/>
            <a:chOff x="642910" y="3214692"/>
            <a:chExt cx="2286016" cy="830990"/>
          </a:xfrm>
        </p:grpSpPr>
        <p:sp>
          <p:nvSpPr>
            <p:cNvPr id="142" name="Rectangle 90"/>
            <p:cNvSpPr/>
            <p:nvPr/>
          </p:nvSpPr>
          <p:spPr>
            <a:xfrm>
              <a:off x="642910" y="3561046"/>
              <a:ext cx="2286016" cy="4846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Open Sans Light" pitchFamily="34" charset="0"/>
              </a:endParaRPr>
            </a:p>
          </p:txBody>
        </p:sp>
        <p:sp>
          <p:nvSpPr>
            <p:cNvPr id="143" name="Rectangle 91"/>
            <p:cNvSpPr/>
            <p:nvPr/>
          </p:nvSpPr>
          <p:spPr>
            <a:xfrm>
              <a:off x="642910" y="3214692"/>
              <a:ext cx="1928826" cy="3000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" pitchFamily="34" charset="0"/>
                </a:rPr>
                <a:t>机会</a:t>
              </a:r>
              <a:endPara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Open Sans" pitchFamily="34" charset="0"/>
              </a:endParaRPr>
            </a:p>
          </p:txBody>
        </p:sp>
      </p:grpSp>
      <p:grpSp>
        <p:nvGrpSpPr>
          <p:cNvPr id="144" name="Group 23"/>
          <p:cNvGrpSpPr/>
          <p:nvPr/>
        </p:nvGrpSpPr>
        <p:grpSpPr>
          <a:xfrm>
            <a:off x="8102561" y="4139957"/>
            <a:ext cx="3048816" cy="1108242"/>
            <a:chOff x="6215073" y="3214692"/>
            <a:chExt cx="2286017" cy="830990"/>
          </a:xfrm>
        </p:grpSpPr>
        <p:sp>
          <p:nvSpPr>
            <p:cNvPr id="145" name="Rectangle 92"/>
            <p:cNvSpPr/>
            <p:nvPr/>
          </p:nvSpPr>
          <p:spPr>
            <a:xfrm>
              <a:off x="6215073" y="3561046"/>
              <a:ext cx="2286016" cy="4846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Open Sans Light" pitchFamily="34" charset="0"/>
              </a:endParaRPr>
            </a:p>
          </p:txBody>
        </p:sp>
        <p:sp>
          <p:nvSpPr>
            <p:cNvPr id="146" name="Rectangle 93"/>
            <p:cNvSpPr/>
            <p:nvPr/>
          </p:nvSpPr>
          <p:spPr>
            <a:xfrm>
              <a:off x="6572264" y="3214692"/>
              <a:ext cx="1928826" cy="3000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" pitchFamily="34" charset="0"/>
                </a:rPr>
                <a:t>风险</a:t>
              </a:r>
              <a:endPara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Open Sans" pitchFamily="34" charset="0"/>
              </a:endParaRPr>
            </a:p>
          </p:txBody>
        </p:sp>
      </p:grpSp>
      <p:grpSp>
        <p:nvGrpSpPr>
          <p:cNvPr id="147" name="Group 24"/>
          <p:cNvGrpSpPr/>
          <p:nvPr/>
        </p:nvGrpSpPr>
        <p:grpSpPr>
          <a:xfrm>
            <a:off x="8102561" y="2225158"/>
            <a:ext cx="3048816" cy="1036774"/>
            <a:chOff x="6215073" y="1778920"/>
            <a:chExt cx="2286017" cy="777400"/>
          </a:xfrm>
        </p:grpSpPr>
        <p:sp>
          <p:nvSpPr>
            <p:cNvPr id="148" name="Rectangle 94"/>
            <p:cNvSpPr/>
            <p:nvPr/>
          </p:nvSpPr>
          <p:spPr>
            <a:xfrm>
              <a:off x="6215073" y="2071684"/>
              <a:ext cx="2286016" cy="4846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Open Sans Light" pitchFamily="34" charset="0"/>
              </a:endParaRPr>
            </a:p>
          </p:txBody>
        </p:sp>
        <p:sp>
          <p:nvSpPr>
            <p:cNvPr id="149" name="Rectangle 95"/>
            <p:cNvSpPr/>
            <p:nvPr/>
          </p:nvSpPr>
          <p:spPr>
            <a:xfrm>
              <a:off x="6572264" y="1778920"/>
              <a:ext cx="1928826" cy="3000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" pitchFamily="34" charset="0"/>
                </a:rPr>
                <a:t>劣势</a:t>
              </a:r>
              <a:endPara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Open Sans" pitchFamily="34" charset="0"/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4362840" y="2134394"/>
            <a:ext cx="3469495" cy="3530718"/>
            <a:chOff x="4556365" y="2413425"/>
            <a:chExt cx="3613568" cy="3680249"/>
          </a:xfrm>
        </p:grpSpPr>
        <p:sp>
          <p:nvSpPr>
            <p:cNvPr id="151" name="TextBox 150"/>
            <p:cNvSpPr txBox="1">
              <a:spLocks noChangeAspect="1"/>
            </p:cNvSpPr>
            <p:nvPr/>
          </p:nvSpPr>
          <p:spPr>
            <a:xfrm>
              <a:off x="4556366" y="2413425"/>
              <a:ext cx="1688610" cy="1688609"/>
            </a:xfrm>
            <a:prstGeom prst="ellipse">
              <a:avLst/>
            </a:prstGeom>
            <a:solidFill>
              <a:schemeClr val="accent6"/>
            </a:solidFill>
          </p:spPr>
          <p:txBody>
            <a:bodyPr wrap="square" lIns="0" tIns="0" rIns="0" bIns="0" rtlCol="0" anchor="ctr" anchorCtr="1">
              <a:noAutofit/>
            </a:bodyPr>
            <a:lstStyle/>
            <a:p>
              <a:pPr algn="ctr"/>
              <a:r>
                <a:rPr lang="en-US" altLang="zh-CN" sz="6400" dirty="0">
                  <a:solidFill>
                    <a:schemeClr val="bg1"/>
                  </a:solidFill>
                  <a:latin typeface="+mj-ea"/>
                  <a:ea typeface="+mj-ea"/>
                </a:rPr>
                <a:t>S</a:t>
              </a:r>
              <a:endParaRPr lang="zh-CN" altLang="en-US" sz="6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2" name="TextBox 151"/>
            <p:cNvSpPr txBox="1">
              <a:spLocks noChangeAspect="1"/>
            </p:cNvSpPr>
            <p:nvPr/>
          </p:nvSpPr>
          <p:spPr>
            <a:xfrm>
              <a:off x="6481323" y="2413425"/>
              <a:ext cx="1688610" cy="1688609"/>
            </a:xfrm>
            <a:prstGeom prst="ellipse">
              <a:avLst/>
            </a:prstGeom>
            <a:solidFill>
              <a:schemeClr val="accent6"/>
            </a:solidFill>
          </p:spPr>
          <p:txBody>
            <a:bodyPr wrap="square" lIns="0" tIns="0" rIns="0" bIns="0" rtlCol="0" anchor="ctr" anchorCtr="1">
              <a:noAutofit/>
            </a:bodyPr>
            <a:lstStyle/>
            <a:p>
              <a:pPr algn="ctr"/>
              <a:r>
                <a:rPr lang="en-US" altLang="zh-CN" sz="6400" dirty="0">
                  <a:solidFill>
                    <a:schemeClr val="bg1"/>
                  </a:solidFill>
                  <a:latin typeface="+mj-ea"/>
                  <a:ea typeface="+mj-ea"/>
                </a:rPr>
                <a:t>W</a:t>
              </a:r>
              <a:endParaRPr lang="zh-CN" altLang="en-US" sz="6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3" name="TextBox 152"/>
            <p:cNvSpPr txBox="1">
              <a:spLocks noChangeAspect="1"/>
            </p:cNvSpPr>
            <p:nvPr/>
          </p:nvSpPr>
          <p:spPr>
            <a:xfrm>
              <a:off x="4556365" y="4405065"/>
              <a:ext cx="1688611" cy="1688609"/>
            </a:xfrm>
            <a:prstGeom prst="ellipse">
              <a:avLst/>
            </a:prstGeom>
            <a:solidFill>
              <a:schemeClr val="accent6"/>
            </a:solidFill>
          </p:spPr>
          <p:txBody>
            <a:bodyPr wrap="square" lIns="0" tIns="0" rIns="0" bIns="0" rtlCol="0" anchor="ctr" anchorCtr="1">
              <a:noAutofit/>
            </a:bodyPr>
            <a:lstStyle/>
            <a:p>
              <a:pPr algn="ctr"/>
              <a:r>
                <a:rPr lang="en-US" altLang="zh-CN" sz="6400" dirty="0">
                  <a:solidFill>
                    <a:schemeClr val="bg1"/>
                  </a:solidFill>
                  <a:latin typeface="+mj-ea"/>
                  <a:ea typeface="+mj-ea"/>
                </a:rPr>
                <a:t>O</a:t>
              </a:r>
              <a:endParaRPr lang="zh-CN" altLang="en-US" sz="6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4" name="TextBox 153"/>
            <p:cNvSpPr txBox="1">
              <a:spLocks noChangeAspect="1"/>
            </p:cNvSpPr>
            <p:nvPr/>
          </p:nvSpPr>
          <p:spPr>
            <a:xfrm>
              <a:off x="6481322" y="4405065"/>
              <a:ext cx="1688611" cy="1688609"/>
            </a:xfrm>
            <a:prstGeom prst="ellipse">
              <a:avLst/>
            </a:prstGeom>
            <a:solidFill>
              <a:schemeClr val="accent6"/>
            </a:solidFill>
          </p:spPr>
          <p:txBody>
            <a:bodyPr wrap="square" lIns="0" tIns="0" rIns="0" bIns="0" rtlCol="0" anchor="ctr" anchorCtr="1">
              <a:noAutofit/>
            </a:bodyPr>
            <a:lstStyle/>
            <a:p>
              <a:pPr algn="ctr"/>
              <a:r>
                <a:rPr lang="en-US" altLang="zh-CN" sz="6400" dirty="0">
                  <a:solidFill>
                    <a:schemeClr val="bg1"/>
                  </a:solidFill>
                  <a:latin typeface="+mj-ea"/>
                  <a:ea typeface="+mj-ea"/>
                </a:rPr>
                <a:t>T</a:t>
              </a:r>
              <a:endParaRPr lang="zh-CN" altLang="en-US" sz="6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6593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121" name="Rectangle 5"/>
          <p:cNvSpPr/>
          <p:nvPr/>
        </p:nvSpPr>
        <p:spPr>
          <a:xfrm>
            <a:off x="382586" y="1642989"/>
            <a:ext cx="4876801" cy="28800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aphicFrame>
        <p:nvGraphicFramePr>
          <p:cNvPr id="122" name="1"/>
          <p:cNvGraphicFramePr/>
          <p:nvPr>
            <p:extLst>
              <p:ext uri="{D42A27DB-BD31-4B8C-83A1-F6EECF244321}">
                <p14:modId xmlns:p14="http://schemas.microsoft.com/office/powerpoint/2010/main" val="2063371253"/>
              </p:ext>
            </p:extLst>
          </p:nvPr>
        </p:nvGraphicFramePr>
        <p:xfrm>
          <a:off x="5792787" y="1565999"/>
          <a:ext cx="5785514" cy="34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3" name="TextBox 122"/>
          <p:cNvSpPr txBox="1"/>
          <p:nvPr/>
        </p:nvSpPr>
        <p:spPr>
          <a:xfrm>
            <a:off x="1057587" y="5229994"/>
            <a:ext cx="10080000" cy="792000"/>
          </a:xfrm>
          <a:prstGeom prst="rect">
            <a:avLst/>
          </a:prstGeom>
          <a:noFill/>
        </p:spPr>
        <p:txBody>
          <a:bodyPr wrap="square" lIns="172763" tIns="34552" rIns="172763" bIns="34552" rtlCol="0" anchor="t" anchorCtr="0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25507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  <p:bldGraphic spid="122" grpId="0">
        <p:bldAsOne/>
      </p:bldGraphic>
      <p:bldP spid="1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32"/>
          <p:cNvSpPr txBox="1"/>
          <p:nvPr/>
        </p:nvSpPr>
        <p:spPr>
          <a:xfrm>
            <a:off x="5454926" y="2667794"/>
            <a:ext cx="3600000" cy="704174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bg1"/>
                </a:solidFill>
                <a:latin typeface="Agency FB" panose="020B0503020202020204" pitchFamily="34" charset="0"/>
              </a:defRPr>
            </a:lvl1pPr>
          </a:lstStyle>
          <a:p>
            <a:r>
              <a:rPr lang="zh-CN" altLang="en-US" sz="4000" dirty="0" smtClean="0">
                <a:solidFill>
                  <a:schemeClr val="accent6"/>
                </a:solidFill>
                <a:latin typeface="+mj-ea"/>
                <a:ea typeface="+mj-ea"/>
              </a:rPr>
              <a:t>成功项目展示</a:t>
            </a:r>
            <a:endParaRPr lang="zh-CN" altLang="en-US" sz="4000" dirty="0">
              <a:solidFill>
                <a:schemeClr val="accent6"/>
              </a:solidFill>
              <a:latin typeface="+mj-ea"/>
              <a:ea typeface="+mj-ea"/>
            </a:endParaRPr>
          </a:p>
        </p:txBody>
      </p:sp>
      <p:sp>
        <p:nvSpPr>
          <p:cNvPr id="17" name="矩形 16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5454926" y="3505994"/>
            <a:ext cx="4320000" cy="535531"/>
          </a:xfrm>
          <a:prstGeom prst="rect">
            <a:avLst/>
          </a:prstGeom>
        </p:spPr>
        <p:txBody>
          <a:bodyPr wrap="square" lIns="91441" tIns="45720" rIns="91441" bIns="4572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击输入替换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内容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  <a:cs typeface="+mn-ea"/>
              <a:sym typeface="Calibri" panose="020F0502020204030204" pitchFamily="34" charset="0"/>
            </a:endParaRPr>
          </a:p>
        </p:txBody>
      </p:sp>
      <p:grpSp>
        <p:nvGrpSpPr>
          <p:cNvPr id="18" name="组合 17"/>
          <p:cNvGrpSpPr>
            <a:grpSpLocks noChangeAspect="1"/>
          </p:cNvGrpSpPr>
          <p:nvPr/>
        </p:nvGrpSpPr>
        <p:grpSpPr>
          <a:xfrm>
            <a:off x="2141847" y="2332115"/>
            <a:ext cx="2126940" cy="2195358"/>
            <a:chOff x="495652" y="3505994"/>
            <a:chExt cx="2371710" cy="2448000"/>
          </a:xfrm>
          <a:solidFill>
            <a:schemeClr val="accent6"/>
          </a:solidFill>
        </p:grpSpPr>
        <p:sp>
          <p:nvSpPr>
            <p:cNvPr id="19" name="TextBox 18"/>
            <p:cNvSpPr txBox="1"/>
            <p:nvPr/>
          </p:nvSpPr>
          <p:spPr>
            <a:xfrm>
              <a:off x="495652" y="4090965"/>
              <a:ext cx="1273701" cy="1278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87764" tIns="43882" rIns="87764" bIns="43882" rtlCol="0" anchor="ctr" anchorCtr="1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6600" dirty="0" smtClean="0">
                  <a:ln w="28575">
                    <a:noFill/>
                    <a:prstDash val="solid"/>
                  </a:ln>
                  <a:solidFill>
                    <a:schemeClr val="accent6"/>
                  </a:solidFill>
                  <a:latin typeface="+mj-ea"/>
                  <a:ea typeface="+mj-ea"/>
                </a:rPr>
                <a:t>03</a:t>
              </a:r>
              <a:endParaRPr lang="zh-CN" altLang="en-US" sz="6600" dirty="0">
                <a:ln w="28575">
                  <a:noFill/>
                  <a:prstDash val="solid"/>
                </a:ln>
                <a:solidFill>
                  <a:schemeClr val="accent6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图文框 1"/>
            <p:cNvSpPr>
              <a:spLocks noChangeAspect="1"/>
            </p:cNvSpPr>
            <p:nvPr/>
          </p:nvSpPr>
          <p:spPr>
            <a:xfrm>
              <a:off x="664162" y="3505994"/>
              <a:ext cx="2203200" cy="2448000"/>
            </a:xfrm>
            <a:custGeom>
              <a:avLst/>
              <a:gdLst/>
              <a:ahLst/>
              <a:cxnLst/>
              <a:rect l="l" t="t" r="r" b="b"/>
              <a:pathLst>
                <a:path w="3600000" h="3960440">
                  <a:moveTo>
                    <a:pt x="0" y="0"/>
                  </a:moveTo>
                  <a:lnTo>
                    <a:pt x="3600000" y="0"/>
                  </a:lnTo>
                  <a:lnTo>
                    <a:pt x="3600000" y="3960440"/>
                  </a:lnTo>
                  <a:lnTo>
                    <a:pt x="0" y="3960440"/>
                  </a:lnTo>
                  <a:lnTo>
                    <a:pt x="0" y="2988332"/>
                  </a:lnTo>
                  <a:lnTo>
                    <a:pt x="91440" y="2988332"/>
                  </a:lnTo>
                  <a:lnTo>
                    <a:pt x="91440" y="3869000"/>
                  </a:lnTo>
                  <a:lnTo>
                    <a:pt x="3508560" y="3869000"/>
                  </a:lnTo>
                  <a:lnTo>
                    <a:pt x="3508560" y="91440"/>
                  </a:lnTo>
                  <a:lnTo>
                    <a:pt x="91440" y="91440"/>
                  </a:lnTo>
                  <a:lnTo>
                    <a:pt x="91440" y="972108"/>
                  </a:lnTo>
                  <a:lnTo>
                    <a:pt x="0" y="97210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185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787587" y="1739560"/>
            <a:ext cx="10620000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内容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640387" y="2958892"/>
            <a:ext cx="5719194" cy="2821636"/>
            <a:chOff x="5716587" y="2863126"/>
            <a:chExt cx="5719194" cy="2821636"/>
          </a:xfrm>
        </p:grpSpPr>
        <p:sp>
          <p:nvSpPr>
            <p:cNvPr id="22" name="矩形 47"/>
            <p:cNvSpPr>
              <a:spLocks noChangeArrowheads="1"/>
            </p:cNvSpPr>
            <p:nvPr/>
          </p:nvSpPr>
          <p:spPr bwMode="auto">
            <a:xfrm>
              <a:off x="5716587" y="3414783"/>
              <a:ext cx="5719194" cy="549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sym typeface="微软雅黑" pitchFamily="34" charset="-122"/>
              </a:endParaRPr>
            </a:p>
          </p:txBody>
        </p:sp>
        <p:sp>
          <p:nvSpPr>
            <p:cNvPr id="23" name="矩形 3"/>
            <p:cNvSpPr>
              <a:spLocks noChangeArrowheads="1"/>
            </p:cNvSpPr>
            <p:nvPr/>
          </p:nvSpPr>
          <p:spPr bwMode="auto">
            <a:xfrm>
              <a:off x="5733110" y="2863126"/>
              <a:ext cx="850219" cy="346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/>
            <a:p>
              <a:pPr algn="just">
                <a:spcBef>
                  <a:spcPct val="0"/>
                </a:spcBef>
                <a:buFont typeface="Arial" charset="0"/>
                <a:buNone/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Arial" panose="020B0604020202020204" pitchFamily="34" charset="0"/>
                </a:rPr>
                <a:t>小标题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5792233" y="3324077"/>
              <a:ext cx="599800" cy="405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algn="just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407083" y="3324077"/>
              <a:ext cx="1215000" cy="405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algn="just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28" name="矩形 47"/>
            <p:cNvSpPr>
              <a:spLocks noChangeArrowheads="1"/>
            </p:cNvSpPr>
            <p:nvPr/>
          </p:nvSpPr>
          <p:spPr bwMode="auto">
            <a:xfrm>
              <a:off x="5716587" y="5135387"/>
              <a:ext cx="5719194" cy="549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/>
            <a:p>
              <a:pPr algn="just"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sym typeface="微软雅黑" pitchFamily="34" charset="-122"/>
              </a:endParaRPr>
            </a:p>
          </p:txBody>
        </p:sp>
        <p:sp>
          <p:nvSpPr>
            <p:cNvPr id="29" name="矩形 3"/>
            <p:cNvSpPr>
              <a:spLocks noChangeArrowheads="1"/>
            </p:cNvSpPr>
            <p:nvPr/>
          </p:nvSpPr>
          <p:spPr bwMode="auto">
            <a:xfrm>
              <a:off x="5733110" y="4583730"/>
              <a:ext cx="850219" cy="346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/>
            <a:p>
              <a:pPr algn="just">
                <a:spcBef>
                  <a:spcPct val="0"/>
                </a:spcBef>
                <a:buFont typeface="Arial" charset="0"/>
                <a:buNone/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Arial" panose="020B0604020202020204" pitchFamily="34" charset="0"/>
                </a:rPr>
                <a:t>小标题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5792233" y="5044681"/>
              <a:ext cx="599800" cy="405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algn="just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6407083" y="5044681"/>
              <a:ext cx="1215000" cy="405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algn="just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814103" y="3023287"/>
            <a:ext cx="3915332" cy="2977879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73421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313662" y="1981995"/>
            <a:ext cx="9567850" cy="3800817"/>
            <a:chOff x="1313662" y="1981995"/>
            <a:chExt cx="9567850" cy="3800817"/>
          </a:xfrm>
        </p:grpSpPr>
        <p:grpSp>
          <p:nvGrpSpPr>
            <p:cNvPr id="35" name="组合 34">
              <a:extLst>
                <a:ext uri="{FF2B5EF4-FFF2-40B4-BE49-F238E27FC236}">
                  <a16:creationId xmlns="" xmlns:a16="http://schemas.microsoft.com/office/drawing/2014/main" id="{63F68727-9DE4-4D96-9821-D2DC49C238F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97734" y="2082403"/>
              <a:ext cx="3199706" cy="3600000"/>
              <a:chOff x="2939800" y="1138775"/>
              <a:chExt cx="3285587" cy="3696144"/>
            </a:xfrm>
            <a:solidFill>
              <a:schemeClr val="accent6"/>
            </a:solidFill>
          </p:grpSpPr>
          <p:sp>
            <p:nvSpPr>
              <p:cNvPr id="80" name="Freeform 5">
                <a:extLst>
                  <a:ext uri="{FF2B5EF4-FFF2-40B4-BE49-F238E27FC236}">
                    <a16:creationId xmlns="" xmlns:a16="http://schemas.microsoft.com/office/drawing/2014/main" id="{E2EB320C-CAB6-4FEB-B953-D9C28C060108}"/>
                  </a:ext>
                </a:extLst>
              </p:cNvPr>
              <p:cNvSpPr/>
              <p:nvPr/>
            </p:nvSpPr>
            <p:spPr bwMode="auto">
              <a:xfrm rot="19846271">
                <a:off x="4785178" y="1138775"/>
                <a:ext cx="898525" cy="1651000"/>
              </a:xfrm>
              <a:custGeom>
                <a:avLst/>
                <a:gdLst>
                  <a:gd name="T0" fmla="*/ 458 w 566"/>
                  <a:gd name="T1" fmla="*/ 264 h 1040"/>
                  <a:gd name="T2" fmla="*/ 206 w 566"/>
                  <a:gd name="T3" fmla="*/ 120 h 1040"/>
                  <a:gd name="T4" fmla="*/ 0 w 566"/>
                  <a:gd name="T5" fmla="*/ 0 h 1040"/>
                  <a:gd name="T6" fmla="*/ 0 w 566"/>
                  <a:gd name="T7" fmla="*/ 0 h 1040"/>
                  <a:gd name="T8" fmla="*/ 10 w 566"/>
                  <a:gd name="T9" fmla="*/ 16 h 1040"/>
                  <a:gd name="T10" fmla="*/ 16 w 566"/>
                  <a:gd name="T11" fmla="*/ 32 h 1040"/>
                  <a:gd name="T12" fmla="*/ 24 w 566"/>
                  <a:gd name="T13" fmla="*/ 52 h 1040"/>
                  <a:gd name="T14" fmla="*/ 30 w 566"/>
                  <a:gd name="T15" fmla="*/ 74 h 1040"/>
                  <a:gd name="T16" fmla="*/ 36 w 566"/>
                  <a:gd name="T17" fmla="*/ 98 h 1040"/>
                  <a:gd name="T18" fmla="*/ 40 w 566"/>
                  <a:gd name="T19" fmla="*/ 124 h 1040"/>
                  <a:gd name="T20" fmla="*/ 42 w 566"/>
                  <a:gd name="T21" fmla="*/ 154 h 1040"/>
                  <a:gd name="T22" fmla="*/ 42 w 566"/>
                  <a:gd name="T23" fmla="*/ 186 h 1040"/>
                  <a:gd name="T24" fmla="*/ 42 w 566"/>
                  <a:gd name="T25" fmla="*/ 186 h 1040"/>
                  <a:gd name="T26" fmla="*/ 42 w 566"/>
                  <a:gd name="T27" fmla="*/ 214 h 1040"/>
                  <a:gd name="T28" fmla="*/ 42 w 566"/>
                  <a:gd name="T29" fmla="*/ 214 h 1040"/>
                  <a:gd name="T30" fmla="*/ 42 w 566"/>
                  <a:gd name="T31" fmla="*/ 626 h 1040"/>
                  <a:gd name="T32" fmla="*/ 42 w 566"/>
                  <a:gd name="T33" fmla="*/ 626 h 1040"/>
                  <a:gd name="T34" fmla="*/ 42 w 566"/>
                  <a:gd name="T35" fmla="*/ 1040 h 1040"/>
                  <a:gd name="T36" fmla="*/ 42 w 566"/>
                  <a:gd name="T37" fmla="*/ 1040 h 1040"/>
                  <a:gd name="T38" fmla="*/ 404 w 566"/>
                  <a:gd name="T39" fmla="*/ 832 h 1040"/>
                  <a:gd name="T40" fmla="*/ 404 w 566"/>
                  <a:gd name="T41" fmla="*/ 832 h 1040"/>
                  <a:gd name="T42" fmla="*/ 424 w 566"/>
                  <a:gd name="T43" fmla="*/ 820 h 1040"/>
                  <a:gd name="T44" fmla="*/ 424 w 566"/>
                  <a:gd name="T45" fmla="*/ 820 h 1040"/>
                  <a:gd name="T46" fmla="*/ 452 w 566"/>
                  <a:gd name="T47" fmla="*/ 802 h 1040"/>
                  <a:gd name="T48" fmla="*/ 478 w 566"/>
                  <a:gd name="T49" fmla="*/ 786 h 1040"/>
                  <a:gd name="T50" fmla="*/ 498 w 566"/>
                  <a:gd name="T51" fmla="*/ 768 h 1040"/>
                  <a:gd name="T52" fmla="*/ 518 w 566"/>
                  <a:gd name="T53" fmla="*/ 752 h 1040"/>
                  <a:gd name="T54" fmla="*/ 532 w 566"/>
                  <a:gd name="T55" fmla="*/ 734 h 1040"/>
                  <a:gd name="T56" fmla="*/ 546 w 566"/>
                  <a:gd name="T57" fmla="*/ 718 h 1040"/>
                  <a:gd name="T58" fmla="*/ 558 w 566"/>
                  <a:gd name="T59" fmla="*/ 702 h 1040"/>
                  <a:gd name="T60" fmla="*/ 566 w 566"/>
                  <a:gd name="T61" fmla="*/ 688 h 1040"/>
                  <a:gd name="T62" fmla="*/ 566 w 566"/>
                  <a:gd name="T63" fmla="*/ 450 h 1040"/>
                  <a:gd name="T64" fmla="*/ 566 w 566"/>
                  <a:gd name="T65" fmla="*/ 450 h 1040"/>
                  <a:gd name="T66" fmla="*/ 564 w 566"/>
                  <a:gd name="T67" fmla="*/ 422 h 1040"/>
                  <a:gd name="T68" fmla="*/ 558 w 566"/>
                  <a:gd name="T69" fmla="*/ 394 h 1040"/>
                  <a:gd name="T70" fmla="*/ 550 w 566"/>
                  <a:gd name="T71" fmla="*/ 368 h 1040"/>
                  <a:gd name="T72" fmla="*/ 538 w 566"/>
                  <a:gd name="T73" fmla="*/ 344 h 1040"/>
                  <a:gd name="T74" fmla="*/ 522 w 566"/>
                  <a:gd name="T75" fmla="*/ 320 h 1040"/>
                  <a:gd name="T76" fmla="*/ 504 w 566"/>
                  <a:gd name="T77" fmla="*/ 300 h 1040"/>
                  <a:gd name="T78" fmla="*/ 482 w 566"/>
                  <a:gd name="T79" fmla="*/ 280 h 1040"/>
                  <a:gd name="T80" fmla="*/ 458 w 566"/>
                  <a:gd name="T81" fmla="*/ 264 h 1040"/>
                  <a:gd name="T82" fmla="*/ 458 w 566"/>
                  <a:gd name="T83" fmla="*/ 264 h 10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66" h="1040">
                    <a:moveTo>
                      <a:pt x="458" y="264"/>
                    </a:moveTo>
                    <a:lnTo>
                      <a:pt x="206" y="12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16"/>
                    </a:lnTo>
                    <a:lnTo>
                      <a:pt x="16" y="32"/>
                    </a:lnTo>
                    <a:lnTo>
                      <a:pt x="24" y="52"/>
                    </a:lnTo>
                    <a:lnTo>
                      <a:pt x="30" y="74"/>
                    </a:lnTo>
                    <a:lnTo>
                      <a:pt x="36" y="98"/>
                    </a:lnTo>
                    <a:lnTo>
                      <a:pt x="40" y="124"/>
                    </a:lnTo>
                    <a:lnTo>
                      <a:pt x="42" y="154"/>
                    </a:lnTo>
                    <a:lnTo>
                      <a:pt x="42" y="186"/>
                    </a:lnTo>
                    <a:lnTo>
                      <a:pt x="42" y="186"/>
                    </a:lnTo>
                    <a:lnTo>
                      <a:pt x="42" y="214"/>
                    </a:lnTo>
                    <a:lnTo>
                      <a:pt x="42" y="214"/>
                    </a:lnTo>
                    <a:lnTo>
                      <a:pt x="42" y="626"/>
                    </a:lnTo>
                    <a:lnTo>
                      <a:pt x="42" y="626"/>
                    </a:lnTo>
                    <a:lnTo>
                      <a:pt x="42" y="1040"/>
                    </a:lnTo>
                    <a:lnTo>
                      <a:pt x="42" y="1040"/>
                    </a:lnTo>
                    <a:lnTo>
                      <a:pt x="404" y="832"/>
                    </a:lnTo>
                    <a:lnTo>
                      <a:pt x="404" y="832"/>
                    </a:lnTo>
                    <a:lnTo>
                      <a:pt x="424" y="820"/>
                    </a:lnTo>
                    <a:lnTo>
                      <a:pt x="424" y="820"/>
                    </a:lnTo>
                    <a:lnTo>
                      <a:pt x="452" y="802"/>
                    </a:lnTo>
                    <a:lnTo>
                      <a:pt x="478" y="786"/>
                    </a:lnTo>
                    <a:lnTo>
                      <a:pt x="498" y="768"/>
                    </a:lnTo>
                    <a:lnTo>
                      <a:pt x="518" y="752"/>
                    </a:lnTo>
                    <a:lnTo>
                      <a:pt x="532" y="734"/>
                    </a:lnTo>
                    <a:lnTo>
                      <a:pt x="546" y="718"/>
                    </a:lnTo>
                    <a:lnTo>
                      <a:pt x="558" y="702"/>
                    </a:lnTo>
                    <a:lnTo>
                      <a:pt x="566" y="688"/>
                    </a:lnTo>
                    <a:lnTo>
                      <a:pt x="566" y="450"/>
                    </a:lnTo>
                    <a:lnTo>
                      <a:pt x="566" y="450"/>
                    </a:lnTo>
                    <a:lnTo>
                      <a:pt x="564" y="422"/>
                    </a:lnTo>
                    <a:lnTo>
                      <a:pt x="558" y="394"/>
                    </a:lnTo>
                    <a:lnTo>
                      <a:pt x="550" y="368"/>
                    </a:lnTo>
                    <a:lnTo>
                      <a:pt x="538" y="344"/>
                    </a:lnTo>
                    <a:lnTo>
                      <a:pt x="522" y="320"/>
                    </a:lnTo>
                    <a:lnTo>
                      <a:pt x="504" y="300"/>
                    </a:lnTo>
                    <a:lnTo>
                      <a:pt x="482" y="280"/>
                    </a:lnTo>
                    <a:lnTo>
                      <a:pt x="458" y="264"/>
                    </a:lnTo>
                    <a:lnTo>
                      <a:pt x="458" y="264"/>
                    </a:lnTo>
                    <a:close/>
                  </a:path>
                </a:pathLst>
              </a:custGeom>
              <a:solidFill>
                <a:schemeClr val="accent6"/>
              </a:solidFill>
              <a:ln w="28575"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sym typeface="Source Han Serif SC" panose="02020400000000000000" pitchFamily="18" charset="-122"/>
                </a:endParaRPr>
              </a:p>
            </p:txBody>
          </p:sp>
          <p:sp>
            <p:nvSpPr>
              <p:cNvPr id="81" name="Freeform 6">
                <a:extLst>
                  <a:ext uri="{FF2B5EF4-FFF2-40B4-BE49-F238E27FC236}">
                    <a16:creationId xmlns="" xmlns:a16="http://schemas.microsoft.com/office/drawing/2014/main" id="{A34001B7-6B99-4F22-BA18-D2DC921E9E82}"/>
                  </a:ext>
                </a:extLst>
              </p:cNvPr>
              <p:cNvSpPr/>
              <p:nvPr/>
            </p:nvSpPr>
            <p:spPr bwMode="auto">
              <a:xfrm rot="19846271">
                <a:off x="4510544" y="3218059"/>
                <a:ext cx="1476375" cy="1231900"/>
              </a:xfrm>
              <a:custGeom>
                <a:avLst/>
                <a:gdLst>
                  <a:gd name="T0" fmla="*/ 744 w 930"/>
                  <a:gd name="T1" fmla="*/ 426 h 776"/>
                  <a:gd name="T2" fmla="*/ 744 w 930"/>
                  <a:gd name="T3" fmla="*/ 426 h 776"/>
                  <a:gd name="T4" fmla="*/ 716 w 930"/>
                  <a:gd name="T5" fmla="*/ 410 h 776"/>
                  <a:gd name="T6" fmla="*/ 716 w 930"/>
                  <a:gd name="T7" fmla="*/ 410 h 776"/>
                  <a:gd name="T8" fmla="*/ 360 w 930"/>
                  <a:gd name="T9" fmla="*/ 206 h 776"/>
                  <a:gd name="T10" fmla="*/ 360 w 930"/>
                  <a:gd name="T11" fmla="*/ 206 h 776"/>
                  <a:gd name="T12" fmla="*/ 0 w 930"/>
                  <a:gd name="T13" fmla="*/ 0 h 776"/>
                  <a:gd name="T14" fmla="*/ 0 w 930"/>
                  <a:gd name="T15" fmla="*/ 0 h 776"/>
                  <a:gd name="T16" fmla="*/ 0 w 930"/>
                  <a:gd name="T17" fmla="*/ 412 h 776"/>
                  <a:gd name="T18" fmla="*/ 0 w 930"/>
                  <a:gd name="T19" fmla="*/ 412 h 776"/>
                  <a:gd name="T20" fmla="*/ 0 w 930"/>
                  <a:gd name="T21" fmla="*/ 442 h 776"/>
                  <a:gd name="T22" fmla="*/ 0 w 930"/>
                  <a:gd name="T23" fmla="*/ 442 h 776"/>
                  <a:gd name="T24" fmla="*/ 2 w 930"/>
                  <a:gd name="T25" fmla="*/ 472 h 776"/>
                  <a:gd name="T26" fmla="*/ 4 w 930"/>
                  <a:gd name="T27" fmla="*/ 502 h 776"/>
                  <a:gd name="T28" fmla="*/ 8 w 930"/>
                  <a:gd name="T29" fmla="*/ 528 h 776"/>
                  <a:gd name="T30" fmla="*/ 14 w 930"/>
                  <a:gd name="T31" fmla="*/ 552 h 776"/>
                  <a:gd name="T32" fmla="*/ 20 w 930"/>
                  <a:gd name="T33" fmla="*/ 574 h 776"/>
                  <a:gd name="T34" fmla="*/ 26 w 930"/>
                  <a:gd name="T35" fmla="*/ 594 h 776"/>
                  <a:gd name="T36" fmla="*/ 34 w 930"/>
                  <a:gd name="T37" fmla="*/ 610 h 776"/>
                  <a:gd name="T38" fmla="*/ 42 w 930"/>
                  <a:gd name="T39" fmla="*/ 626 h 776"/>
                  <a:gd name="T40" fmla="*/ 254 w 930"/>
                  <a:gd name="T41" fmla="*/ 748 h 776"/>
                  <a:gd name="T42" fmla="*/ 254 w 930"/>
                  <a:gd name="T43" fmla="*/ 748 h 776"/>
                  <a:gd name="T44" fmla="*/ 280 w 930"/>
                  <a:gd name="T45" fmla="*/ 760 h 776"/>
                  <a:gd name="T46" fmla="*/ 306 w 930"/>
                  <a:gd name="T47" fmla="*/ 770 h 776"/>
                  <a:gd name="T48" fmla="*/ 332 w 930"/>
                  <a:gd name="T49" fmla="*/ 774 h 776"/>
                  <a:gd name="T50" fmla="*/ 360 w 930"/>
                  <a:gd name="T51" fmla="*/ 776 h 776"/>
                  <a:gd name="T52" fmla="*/ 388 w 930"/>
                  <a:gd name="T53" fmla="*/ 774 h 776"/>
                  <a:gd name="T54" fmla="*/ 416 w 930"/>
                  <a:gd name="T55" fmla="*/ 770 h 776"/>
                  <a:gd name="T56" fmla="*/ 442 w 930"/>
                  <a:gd name="T57" fmla="*/ 760 h 776"/>
                  <a:gd name="T58" fmla="*/ 468 w 930"/>
                  <a:gd name="T59" fmla="*/ 748 h 776"/>
                  <a:gd name="T60" fmla="*/ 716 w 930"/>
                  <a:gd name="T61" fmla="*/ 604 h 776"/>
                  <a:gd name="T62" fmla="*/ 930 w 930"/>
                  <a:gd name="T63" fmla="*/ 480 h 776"/>
                  <a:gd name="T64" fmla="*/ 930 w 930"/>
                  <a:gd name="T65" fmla="*/ 480 h 776"/>
                  <a:gd name="T66" fmla="*/ 914 w 930"/>
                  <a:gd name="T67" fmla="*/ 480 h 776"/>
                  <a:gd name="T68" fmla="*/ 894 w 930"/>
                  <a:gd name="T69" fmla="*/ 480 h 776"/>
                  <a:gd name="T70" fmla="*/ 872 w 930"/>
                  <a:gd name="T71" fmla="*/ 476 h 776"/>
                  <a:gd name="T72" fmla="*/ 850 w 930"/>
                  <a:gd name="T73" fmla="*/ 472 h 776"/>
                  <a:gd name="T74" fmla="*/ 826 w 930"/>
                  <a:gd name="T75" fmla="*/ 464 h 776"/>
                  <a:gd name="T76" fmla="*/ 800 w 930"/>
                  <a:gd name="T77" fmla="*/ 454 h 776"/>
                  <a:gd name="T78" fmla="*/ 772 w 930"/>
                  <a:gd name="T79" fmla="*/ 442 h 776"/>
                  <a:gd name="T80" fmla="*/ 744 w 930"/>
                  <a:gd name="T81" fmla="*/ 426 h 776"/>
                  <a:gd name="T82" fmla="*/ 744 w 930"/>
                  <a:gd name="T83" fmla="*/ 42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30" h="776">
                    <a:moveTo>
                      <a:pt x="744" y="426"/>
                    </a:moveTo>
                    <a:lnTo>
                      <a:pt x="744" y="426"/>
                    </a:lnTo>
                    <a:lnTo>
                      <a:pt x="716" y="410"/>
                    </a:lnTo>
                    <a:lnTo>
                      <a:pt x="716" y="410"/>
                    </a:lnTo>
                    <a:lnTo>
                      <a:pt x="360" y="206"/>
                    </a:lnTo>
                    <a:lnTo>
                      <a:pt x="360" y="20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12"/>
                    </a:lnTo>
                    <a:lnTo>
                      <a:pt x="0" y="412"/>
                    </a:lnTo>
                    <a:lnTo>
                      <a:pt x="0" y="442"/>
                    </a:lnTo>
                    <a:lnTo>
                      <a:pt x="0" y="442"/>
                    </a:lnTo>
                    <a:lnTo>
                      <a:pt x="2" y="472"/>
                    </a:lnTo>
                    <a:lnTo>
                      <a:pt x="4" y="502"/>
                    </a:lnTo>
                    <a:lnTo>
                      <a:pt x="8" y="528"/>
                    </a:lnTo>
                    <a:lnTo>
                      <a:pt x="14" y="552"/>
                    </a:lnTo>
                    <a:lnTo>
                      <a:pt x="20" y="574"/>
                    </a:lnTo>
                    <a:lnTo>
                      <a:pt x="26" y="594"/>
                    </a:lnTo>
                    <a:lnTo>
                      <a:pt x="34" y="610"/>
                    </a:lnTo>
                    <a:lnTo>
                      <a:pt x="42" y="626"/>
                    </a:lnTo>
                    <a:lnTo>
                      <a:pt x="254" y="748"/>
                    </a:lnTo>
                    <a:lnTo>
                      <a:pt x="254" y="748"/>
                    </a:lnTo>
                    <a:lnTo>
                      <a:pt x="280" y="760"/>
                    </a:lnTo>
                    <a:lnTo>
                      <a:pt x="306" y="770"/>
                    </a:lnTo>
                    <a:lnTo>
                      <a:pt x="332" y="774"/>
                    </a:lnTo>
                    <a:lnTo>
                      <a:pt x="360" y="776"/>
                    </a:lnTo>
                    <a:lnTo>
                      <a:pt x="388" y="774"/>
                    </a:lnTo>
                    <a:lnTo>
                      <a:pt x="416" y="770"/>
                    </a:lnTo>
                    <a:lnTo>
                      <a:pt x="442" y="760"/>
                    </a:lnTo>
                    <a:lnTo>
                      <a:pt x="468" y="748"/>
                    </a:lnTo>
                    <a:lnTo>
                      <a:pt x="716" y="604"/>
                    </a:lnTo>
                    <a:lnTo>
                      <a:pt x="930" y="480"/>
                    </a:lnTo>
                    <a:lnTo>
                      <a:pt x="930" y="480"/>
                    </a:lnTo>
                    <a:lnTo>
                      <a:pt x="914" y="480"/>
                    </a:lnTo>
                    <a:lnTo>
                      <a:pt x="894" y="480"/>
                    </a:lnTo>
                    <a:lnTo>
                      <a:pt x="872" y="476"/>
                    </a:lnTo>
                    <a:lnTo>
                      <a:pt x="850" y="472"/>
                    </a:lnTo>
                    <a:lnTo>
                      <a:pt x="826" y="464"/>
                    </a:lnTo>
                    <a:lnTo>
                      <a:pt x="800" y="454"/>
                    </a:lnTo>
                    <a:lnTo>
                      <a:pt x="772" y="442"/>
                    </a:lnTo>
                    <a:lnTo>
                      <a:pt x="744" y="426"/>
                    </a:lnTo>
                    <a:lnTo>
                      <a:pt x="744" y="426"/>
                    </a:lnTo>
                    <a:close/>
                  </a:path>
                </a:pathLst>
              </a:custGeom>
              <a:solidFill>
                <a:schemeClr val="accent6"/>
              </a:solidFill>
              <a:ln w="28575"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sym typeface="Source Han Serif SC" panose="02020400000000000000" pitchFamily="18" charset="-122"/>
                </a:endParaRPr>
              </a:p>
            </p:txBody>
          </p:sp>
          <p:sp>
            <p:nvSpPr>
              <p:cNvPr id="82" name="Freeform 7">
                <a:extLst>
                  <a:ext uri="{FF2B5EF4-FFF2-40B4-BE49-F238E27FC236}">
                    <a16:creationId xmlns="" xmlns:a16="http://schemas.microsoft.com/office/drawing/2014/main" id="{450E7114-EF03-41A3-9CF2-4AEBF3E98FD5}"/>
                  </a:ext>
                </a:extLst>
              </p:cNvPr>
              <p:cNvSpPr/>
              <p:nvPr/>
            </p:nvSpPr>
            <p:spPr bwMode="auto">
              <a:xfrm rot="19846271">
                <a:off x="4828387" y="2336949"/>
                <a:ext cx="1397000" cy="1320800"/>
              </a:xfrm>
              <a:custGeom>
                <a:avLst/>
                <a:gdLst>
                  <a:gd name="T0" fmla="*/ 738 w 880"/>
                  <a:gd name="T1" fmla="*/ 132 h 832"/>
                  <a:gd name="T2" fmla="*/ 738 w 880"/>
                  <a:gd name="T3" fmla="*/ 132 h 832"/>
                  <a:gd name="T4" fmla="*/ 718 w 880"/>
                  <a:gd name="T5" fmla="*/ 144 h 832"/>
                  <a:gd name="T6" fmla="*/ 718 w 880"/>
                  <a:gd name="T7" fmla="*/ 144 h 832"/>
                  <a:gd name="T8" fmla="*/ 356 w 880"/>
                  <a:gd name="T9" fmla="*/ 352 h 832"/>
                  <a:gd name="T10" fmla="*/ 356 w 880"/>
                  <a:gd name="T11" fmla="*/ 352 h 832"/>
                  <a:gd name="T12" fmla="*/ 0 w 880"/>
                  <a:gd name="T13" fmla="*/ 558 h 832"/>
                  <a:gd name="T14" fmla="*/ 0 w 880"/>
                  <a:gd name="T15" fmla="*/ 558 h 832"/>
                  <a:gd name="T16" fmla="*/ 356 w 880"/>
                  <a:gd name="T17" fmla="*/ 762 h 832"/>
                  <a:gd name="T18" fmla="*/ 356 w 880"/>
                  <a:gd name="T19" fmla="*/ 762 h 832"/>
                  <a:gd name="T20" fmla="*/ 384 w 880"/>
                  <a:gd name="T21" fmla="*/ 778 h 832"/>
                  <a:gd name="T22" fmla="*/ 384 w 880"/>
                  <a:gd name="T23" fmla="*/ 778 h 832"/>
                  <a:gd name="T24" fmla="*/ 412 w 880"/>
                  <a:gd name="T25" fmla="*/ 794 h 832"/>
                  <a:gd name="T26" fmla="*/ 440 w 880"/>
                  <a:gd name="T27" fmla="*/ 806 h 832"/>
                  <a:gd name="T28" fmla="*/ 466 w 880"/>
                  <a:gd name="T29" fmla="*/ 816 h 832"/>
                  <a:gd name="T30" fmla="*/ 490 w 880"/>
                  <a:gd name="T31" fmla="*/ 824 h 832"/>
                  <a:gd name="T32" fmla="*/ 512 w 880"/>
                  <a:gd name="T33" fmla="*/ 828 h 832"/>
                  <a:gd name="T34" fmla="*/ 534 w 880"/>
                  <a:gd name="T35" fmla="*/ 832 h 832"/>
                  <a:gd name="T36" fmla="*/ 554 w 880"/>
                  <a:gd name="T37" fmla="*/ 832 h 832"/>
                  <a:gd name="T38" fmla="*/ 570 w 880"/>
                  <a:gd name="T39" fmla="*/ 832 h 832"/>
                  <a:gd name="T40" fmla="*/ 772 w 880"/>
                  <a:gd name="T41" fmla="*/ 716 h 832"/>
                  <a:gd name="T42" fmla="*/ 772 w 880"/>
                  <a:gd name="T43" fmla="*/ 716 h 832"/>
                  <a:gd name="T44" fmla="*/ 796 w 880"/>
                  <a:gd name="T45" fmla="*/ 700 h 832"/>
                  <a:gd name="T46" fmla="*/ 818 w 880"/>
                  <a:gd name="T47" fmla="*/ 682 h 832"/>
                  <a:gd name="T48" fmla="*/ 836 w 880"/>
                  <a:gd name="T49" fmla="*/ 660 h 832"/>
                  <a:gd name="T50" fmla="*/ 852 w 880"/>
                  <a:gd name="T51" fmla="*/ 638 h 832"/>
                  <a:gd name="T52" fmla="*/ 864 w 880"/>
                  <a:gd name="T53" fmla="*/ 612 h 832"/>
                  <a:gd name="T54" fmla="*/ 872 w 880"/>
                  <a:gd name="T55" fmla="*/ 586 h 832"/>
                  <a:gd name="T56" fmla="*/ 878 w 880"/>
                  <a:gd name="T57" fmla="*/ 558 h 832"/>
                  <a:gd name="T58" fmla="*/ 880 w 880"/>
                  <a:gd name="T59" fmla="*/ 530 h 832"/>
                  <a:gd name="T60" fmla="*/ 880 w 880"/>
                  <a:gd name="T61" fmla="*/ 236 h 832"/>
                  <a:gd name="T62" fmla="*/ 880 w 880"/>
                  <a:gd name="T63" fmla="*/ 0 h 832"/>
                  <a:gd name="T64" fmla="*/ 880 w 880"/>
                  <a:gd name="T65" fmla="*/ 0 h 832"/>
                  <a:gd name="T66" fmla="*/ 872 w 880"/>
                  <a:gd name="T67" fmla="*/ 14 h 832"/>
                  <a:gd name="T68" fmla="*/ 860 w 880"/>
                  <a:gd name="T69" fmla="*/ 30 h 832"/>
                  <a:gd name="T70" fmla="*/ 846 w 880"/>
                  <a:gd name="T71" fmla="*/ 46 h 832"/>
                  <a:gd name="T72" fmla="*/ 832 w 880"/>
                  <a:gd name="T73" fmla="*/ 64 h 832"/>
                  <a:gd name="T74" fmla="*/ 812 w 880"/>
                  <a:gd name="T75" fmla="*/ 80 h 832"/>
                  <a:gd name="T76" fmla="*/ 792 w 880"/>
                  <a:gd name="T77" fmla="*/ 98 h 832"/>
                  <a:gd name="T78" fmla="*/ 766 w 880"/>
                  <a:gd name="T79" fmla="*/ 114 h 832"/>
                  <a:gd name="T80" fmla="*/ 738 w 880"/>
                  <a:gd name="T81" fmla="*/ 132 h 832"/>
                  <a:gd name="T82" fmla="*/ 738 w 880"/>
                  <a:gd name="T83" fmla="*/ 132 h 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80" h="832">
                    <a:moveTo>
                      <a:pt x="738" y="132"/>
                    </a:moveTo>
                    <a:lnTo>
                      <a:pt x="738" y="132"/>
                    </a:lnTo>
                    <a:lnTo>
                      <a:pt x="718" y="144"/>
                    </a:lnTo>
                    <a:lnTo>
                      <a:pt x="718" y="144"/>
                    </a:lnTo>
                    <a:lnTo>
                      <a:pt x="356" y="352"/>
                    </a:lnTo>
                    <a:lnTo>
                      <a:pt x="356" y="352"/>
                    </a:lnTo>
                    <a:lnTo>
                      <a:pt x="0" y="558"/>
                    </a:lnTo>
                    <a:lnTo>
                      <a:pt x="0" y="558"/>
                    </a:lnTo>
                    <a:lnTo>
                      <a:pt x="356" y="762"/>
                    </a:lnTo>
                    <a:lnTo>
                      <a:pt x="356" y="762"/>
                    </a:lnTo>
                    <a:lnTo>
                      <a:pt x="384" y="778"/>
                    </a:lnTo>
                    <a:lnTo>
                      <a:pt x="384" y="778"/>
                    </a:lnTo>
                    <a:lnTo>
                      <a:pt x="412" y="794"/>
                    </a:lnTo>
                    <a:lnTo>
                      <a:pt x="440" y="806"/>
                    </a:lnTo>
                    <a:lnTo>
                      <a:pt x="466" y="816"/>
                    </a:lnTo>
                    <a:lnTo>
                      <a:pt x="490" y="824"/>
                    </a:lnTo>
                    <a:lnTo>
                      <a:pt x="512" y="828"/>
                    </a:lnTo>
                    <a:lnTo>
                      <a:pt x="534" y="832"/>
                    </a:lnTo>
                    <a:lnTo>
                      <a:pt x="554" y="832"/>
                    </a:lnTo>
                    <a:lnTo>
                      <a:pt x="570" y="832"/>
                    </a:lnTo>
                    <a:lnTo>
                      <a:pt x="772" y="716"/>
                    </a:lnTo>
                    <a:lnTo>
                      <a:pt x="772" y="716"/>
                    </a:lnTo>
                    <a:lnTo>
                      <a:pt x="796" y="700"/>
                    </a:lnTo>
                    <a:lnTo>
                      <a:pt x="818" y="682"/>
                    </a:lnTo>
                    <a:lnTo>
                      <a:pt x="836" y="660"/>
                    </a:lnTo>
                    <a:lnTo>
                      <a:pt x="852" y="638"/>
                    </a:lnTo>
                    <a:lnTo>
                      <a:pt x="864" y="612"/>
                    </a:lnTo>
                    <a:lnTo>
                      <a:pt x="872" y="586"/>
                    </a:lnTo>
                    <a:lnTo>
                      <a:pt x="878" y="558"/>
                    </a:lnTo>
                    <a:lnTo>
                      <a:pt x="880" y="530"/>
                    </a:lnTo>
                    <a:lnTo>
                      <a:pt x="880" y="236"/>
                    </a:lnTo>
                    <a:lnTo>
                      <a:pt x="880" y="0"/>
                    </a:lnTo>
                    <a:lnTo>
                      <a:pt x="880" y="0"/>
                    </a:lnTo>
                    <a:lnTo>
                      <a:pt x="872" y="14"/>
                    </a:lnTo>
                    <a:lnTo>
                      <a:pt x="860" y="30"/>
                    </a:lnTo>
                    <a:lnTo>
                      <a:pt x="846" y="46"/>
                    </a:lnTo>
                    <a:lnTo>
                      <a:pt x="832" y="64"/>
                    </a:lnTo>
                    <a:lnTo>
                      <a:pt x="812" y="80"/>
                    </a:lnTo>
                    <a:lnTo>
                      <a:pt x="792" y="98"/>
                    </a:lnTo>
                    <a:lnTo>
                      <a:pt x="766" y="114"/>
                    </a:lnTo>
                    <a:lnTo>
                      <a:pt x="738" y="132"/>
                    </a:lnTo>
                    <a:lnTo>
                      <a:pt x="738" y="132"/>
                    </a:lnTo>
                    <a:close/>
                  </a:path>
                </a:pathLst>
              </a:custGeom>
              <a:grpFill/>
              <a:ln w="28575"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sym typeface="Source Han Serif SC" panose="02020400000000000000" pitchFamily="18" charset="-122"/>
                </a:endParaRPr>
              </a:p>
            </p:txBody>
          </p:sp>
          <p:sp>
            <p:nvSpPr>
              <p:cNvPr id="83" name="Freeform 8">
                <a:extLst>
                  <a:ext uri="{FF2B5EF4-FFF2-40B4-BE49-F238E27FC236}">
                    <a16:creationId xmlns="" xmlns:a16="http://schemas.microsoft.com/office/drawing/2014/main" id="{2F26C0E1-210C-4AB1-99EA-BED6C5EFE637}"/>
                  </a:ext>
                </a:extLst>
              </p:cNvPr>
              <p:cNvSpPr/>
              <p:nvPr/>
            </p:nvSpPr>
            <p:spPr bwMode="auto">
              <a:xfrm rot="19846271">
                <a:off x="2939800" y="2306910"/>
                <a:ext cx="1390650" cy="1311275"/>
              </a:xfrm>
              <a:custGeom>
                <a:avLst/>
                <a:gdLst>
                  <a:gd name="T0" fmla="*/ 518 w 876"/>
                  <a:gd name="T1" fmla="*/ 70 h 826"/>
                  <a:gd name="T2" fmla="*/ 518 w 876"/>
                  <a:gd name="T3" fmla="*/ 70 h 826"/>
                  <a:gd name="T4" fmla="*/ 492 w 876"/>
                  <a:gd name="T5" fmla="*/ 54 h 826"/>
                  <a:gd name="T6" fmla="*/ 492 w 876"/>
                  <a:gd name="T7" fmla="*/ 54 h 826"/>
                  <a:gd name="T8" fmla="*/ 464 w 876"/>
                  <a:gd name="T9" fmla="*/ 40 h 826"/>
                  <a:gd name="T10" fmla="*/ 438 w 876"/>
                  <a:gd name="T11" fmla="*/ 28 h 826"/>
                  <a:gd name="T12" fmla="*/ 414 w 876"/>
                  <a:gd name="T13" fmla="*/ 18 h 826"/>
                  <a:gd name="T14" fmla="*/ 392 w 876"/>
                  <a:gd name="T15" fmla="*/ 10 h 826"/>
                  <a:gd name="T16" fmla="*/ 370 w 876"/>
                  <a:gd name="T17" fmla="*/ 6 h 826"/>
                  <a:gd name="T18" fmla="*/ 350 w 876"/>
                  <a:gd name="T19" fmla="*/ 2 h 826"/>
                  <a:gd name="T20" fmla="*/ 330 w 876"/>
                  <a:gd name="T21" fmla="*/ 0 h 826"/>
                  <a:gd name="T22" fmla="*/ 314 w 876"/>
                  <a:gd name="T23" fmla="*/ 0 h 826"/>
                  <a:gd name="T24" fmla="*/ 106 w 876"/>
                  <a:gd name="T25" fmla="*/ 118 h 826"/>
                  <a:gd name="T26" fmla="*/ 106 w 876"/>
                  <a:gd name="T27" fmla="*/ 118 h 826"/>
                  <a:gd name="T28" fmla="*/ 82 w 876"/>
                  <a:gd name="T29" fmla="*/ 134 h 826"/>
                  <a:gd name="T30" fmla="*/ 62 w 876"/>
                  <a:gd name="T31" fmla="*/ 154 h 826"/>
                  <a:gd name="T32" fmla="*/ 44 w 876"/>
                  <a:gd name="T33" fmla="*/ 174 h 826"/>
                  <a:gd name="T34" fmla="*/ 28 w 876"/>
                  <a:gd name="T35" fmla="*/ 198 h 826"/>
                  <a:gd name="T36" fmla="*/ 16 w 876"/>
                  <a:gd name="T37" fmla="*/ 222 h 826"/>
                  <a:gd name="T38" fmla="*/ 6 w 876"/>
                  <a:gd name="T39" fmla="*/ 248 h 826"/>
                  <a:gd name="T40" fmla="*/ 2 w 876"/>
                  <a:gd name="T41" fmla="*/ 276 h 826"/>
                  <a:gd name="T42" fmla="*/ 0 w 876"/>
                  <a:gd name="T43" fmla="*/ 304 h 826"/>
                  <a:gd name="T44" fmla="*/ 0 w 876"/>
                  <a:gd name="T45" fmla="*/ 598 h 826"/>
                  <a:gd name="T46" fmla="*/ 0 w 876"/>
                  <a:gd name="T47" fmla="*/ 826 h 826"/>
                  <a:gd name="T48" fmla="*/ 0 w 876"/>
                  <a:gd name="T49" fmla="*/ 826 h 826"/>
                  <a:gd name="T50" fmla="*/ 8 w 876"/>
                  <a:gd name="T51" fmla="*/ 810 h 826"/>
                  <a:gd name="T52" fmla="*/ 20 w 876"/>
                  <a:gd name="T53" fmla="*/ 796 h 826"/>
                  <a:gd name="T54" fmla="*/ 32 w 876"/>
                  <a:gd name="T55" fmla="*/ 780 h 826"/>
                  <a:gd name="T56" fmla="*/ 48 w 876"/>
                  <a:gd name="T57" fmla="*/ 764 h 826"/>
                  <a:gd name="T58" fmla="*/ 66 w 876"/>
                  <a:gd name="T59" fmla="*/ 748 h 826"/>
                  <a:gd name="T60" fmla="*/ 86 w 876"/>
                  <a:gd name="T61" fmla="*/ 732 h 826"/>
                  <a:gd name="T62" fmla="*/ 110 w 876"/>
                  <a:gd name="T63" fmla="*/ 716 h 826"/>
                  <a:gd name="T64" fmla="*/ 136 w 876"/>
                  <a:gd name="T65" fmla="*/ 700 h 826"/>
                  <a:gd name="T66" fmla="*/ 136 w 876"/>
                  <a:gd name="T67" fmla="*/ 700 h 826"/>
                  <a:gd name="T68" fmla="*/ 158 w 876"/>
                  <a:gd name="T69" fmla="*/ 688 h 826"/>
                  <a:gd name="T70" fmla="*/ 158 w 876"/>
                  <a:gd name="T71" fmla="*/ 688 h 826"/>
                  <a:gd name="T72" fmla="*/ 518 w 876"/>
                  <a:gd name="T73" fmla="*/ 480 h 826"/>
                  <a:gd name="T74" fmla="*/ 518 w 876"/>
                  <a:gd name="T75" fmla="*/ 480 h 826"/>
                  <a:gd name="T76" fmla="*/ 876 w 876"/>
                  <a:gd name="T77" fmla="*/ 274 h 826"/>
                  <a:gd name="T78" fmla="*/ 876 w 876"/>
                  <a:gd name="T79" fmla="*/ 274 h 826"/>
                  <a:gd name="T80" fmla="*/ 518 w 876"/>
                  <a:gd name="T81" fmla="*/ 70 h 826"/>
                  <a:gd name="T82" fmla="*/ 518 w 876"/>
                  <a:gd name="T83" fmla="*/ 70 h 8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76" h="826">
                    <a:moveTo>
                      <a:pt x="518" y="70"/>
                    </a:moveTo>
                    <a:lnTo>
                      <a:pt x="518" y="70"/>
                    </a:lnTo>
                    <a:lnTo>
                      <a:pt x="492" y="54"/>
                    </a:lnTo>
                    <a:lnTo>
                      <a:pt x="492" y="54"/>
                    </a:lnTo>
                    <a:lnTo>
                      <a:pt x="464" y="40"/>
                    </a:lnTo>
                    <a:lnTo>
                      <a:pt x="438" y="28"/>
                    </a:lnTo>
                    <a:lnTo>
                      <a:pt x="414" y="18"/>
                    </a:lnTo>
                    <a:lnTo>
                      <a:pt x="392" y="10"/>
                    </a:lnTo>
                    <a:lnTo>
                      <a:pt x="370" y="6"/>
                    </a:lnTo>
                    <a:lnTo>
                      <a:pt x="350" y="2"/>
                    </a:lnTo>
                    <a:lnTo>
                      <a:pt x="330" y="0"/>
                    </a:lnTo>
                    <a:lnTo>
                      <a:pt x="314" y="0"/>
                    </a:lnTo>
                    <a:lnTo>
                      <a:pt x="106" y="118"/>
                    </a:lnTo>
                    <a:lnTo>
                      <a:pt x="106" y="118"/>
                    </a:lnTo>
                    <a:lnTo>
                      <a:pt x="82" y="134"/>
                    </a:lnTo>
                    <a:lnTo>
                      <a:pt x="62" y="154"/>
                    </a:lnTo>
                    <a:lnTo>
                      <a:pt x="44" y="174"/>
                    </a:lnTo>
                    <a:lnTo>
                      <a:pt x="28" y="198"/>
                    </a:lnTo>
                    <a:lnTo>
                      <a:pt x="16" y="222"/>
                    </a:lnTo>
                    <a:lnTo>
                      <a:pt x="6" y="248"/>
                    </a:lnTo>
                    <a:lnTo>
                      <a:pt x="2" y="276"/>
                    </a:lnTo>
                    <a:lnTo>
                      <a:pt x="0" y="304"/>
                    </a:lnTo>
                    <a:lnTo>
                      <a:pt x="0" y="598"/>
                    </a:lnTo>
                    <a:lnTo>
                      <a:pt x="0" y="826"/>
                    </a:lnTo>
                    <a:lnTo>
                      <a:pt x="0" y="826"/>
                    </a:lnTo>
                    <a:lnTo>
                      <a:pt x="8" y="810"/>
                    </a:lnTo>
                    <a:lnTo>
                      <a:pt x="20" y="796"/>
                    </a:lnTo>
                    <a:lnTo>
                      <a:pt x="32" y="780"/>
                    </a:lnTo>
                    <a:lnTo>
                      <a:pt x="48" y="764"/>
                    </a:lnTo>
                    <a:lnTo>
                      <a:pt x="66" y="748"/>
                    </a:lnTo>
                    <a:lnTo>
                      <a:pt x="86" y="732"/>
                    </a:lnTo>
                    <a:lnTo>
                      <a:pt x="110" y="716"/>
                    </a:lnTo>
                    <a:lnTo>
                      <a:pt x="136" y="700"/>
                    </a:lnTo>
                    <a:lnTo>
                      <a:pt x="136" y="700"/>
                    </a:lnTo>
                    <a:lnTo>
                      <a:pt x="158" y="688"/>
                    </a:lnTo>
                    <a:lnTo>
                      <a:pt x="158" y="688"/>
                    </a:lnTo>
                    <a:lnTo>
                      <a:pt x="518" y="480"/>
                    </a:lnTo>
                    <a:lnTo>
                      <a:pt x="518" y="480"/>
                    </a:lnTo>
                    <a:lnTo>
                      <a:pt x="876" y="274"/>
                    </a:lnTo>
                    <a:lnTo>
                      <a:pt x="876" y="274"/>
                    </a:lnTo>
                    <a:lnTo>
                      <a:pt x="518" y="70"/>
                    </a:lnTo>
                    <a:lnTo>
                      <a:pt x="518" y="70"/>
                    </a:lnTo>
                    <a:close/>
                  </a:path>
                </a:pathLst>
              </a:custGeom>
              <a:solidFill>
                <a:schemeClr val="accent6"/>
              </a:solidFill>
              <a:ln w="28575"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sym typeface="Source Han Serif SC" panose="02020400000000000000" pitchFamily="18" charset="-122"/>
                </a:endParaRPr>
              </a:p>
            </p:txBody>
          </p:sp>
          <p:sp>
            <p:nvSpPr>
              <p:cNvPr id="84" name="Freeform 9">
                <a:extLst>
                  <a:ext uri="{FF2B5EF4-FFF2-40B4-BE49-F238E27FC236}">
                    <a16:creationId xmlns="" xmlns:a16="http://schemas.microsoft.com/office/drawing/2014/main" id="{2EFE88E9-D0BD-4E5D-BF8B-3A76B03B9E5B}"/>
                  </a:ext>
                </a:extLst>
              </p:cNvPr>
              <p:cNvSpPr/>
              <p:nvPr/>
            </p:nvSpPr>
            <p:spPr bwMode="auto">
              <a:xfrm rot="19846271">
                <a:off x="3178555" y="1520859"/>
                <a:ext cx="1460500" cy="1228725"/>
              </a:xfrm>
              <a:custGeom>
                <a:avLst/>
                <a:gdLst>
                  <a:gd name="T0" fmla="*/ 878 w 920"/>
                  <a:gd name="T1" fmla="*/ 148 h 774"/>
                  <a:gd name="T2" fmla="*/ 672 w 920"/>
                  <a:gd name="T3" fmla="*/ 28 h 774"/>
                  <a:gd name="T4" fmla="*/ 672 w 920"/>
                  <a:gd name="T5" fmla="*/ 28 h 774"/>
                  <a:gd name="T6" fmla="*/ 646 w 920"/>
                  <a:gd name="T7" fmla="*/ 16 h 774"/>
                  <a:gd name="T8" fmla="*/ 620 w 920"/>
                  <a:gd name="T9" fmla="*/ 8 h 774"/>
                  <a:gd name="T10" fmla="*/ 592 w 920"/>
                  <a:gd name="T11" fmla="*/ 2 h 774"/>
                  <a:gd name="T12" fmla="*/ 564 w 920"/>
                  <a:gd name="T13" fmla="*/ 0 h 774"/>
                  <a:gd name="T14" fmla="*/ 536 w 920"/>
                  <a:gd name="T15" fmla="*/ 2 h 774"/>
                  <a:gd name="T16" fmla="*/ 510 w 920"/>
                  <a:gd name="T17" fmla="*/ 8 h 774"/>
                  <a:gd name="T18" fmla="*/ 484 w 920"/>
                  <a:gd name="T19" fmla="*/ 16 h 774"/>
                  <a:gd name="T20" fmla="*/ 458 w 920"/>
                  <a:gd name="T21" fmla="*/ 28 h 774"/>
                  <a:gd name="T22" fmla="*/ 204 w 920"/>
                  <a:gd name="T23" fmla="*/ 174 h 774"/>
                  <a:gd name="T24" fmla="*/ 0 w 920"/>
                  <a:gd name="T25" fmla="*/ 294 h 774"/>
                  <a:gd name="T26" fmla="*/ 0 w 920"/>
                  <a:gd name="T27" fmla="*/ 294 h 774"/>
                  <a:gd name="T28" fmla="*/ 16 w 920"/>
                  <a:gd name="T29" fmla="*/ 294 h 774"/>
                  <a:gd name="T30" fmla="*/ 36 w 920"/>
                  <a:gd name="T31" fmla="*/ 296 h 774"/>
                  <a:gd name="T32" fmla="*/ 56 w 920"/>
                  <a:gd name="T33" fmla="*/ 300 h 774"/>
                  <a:gd name="T34" fmla="*/ 78 w 920"/>
                  <a:gd name="T35" fmla="*/ 304 h 774"/>
                  <a:gd name="T36" fmla="*/ 100 w 920"/>
                  <a:gd name="T37" fmla="*/ 312 h 774"/>
                  <a:gd name="T38" fmla="*/ 124 w 920"/>
                  <a:gd name="T39" fmla="*/ 322 h 774"/>
                  <a:gd name="T40" fmla="*/ 150 w 920"/>
                  <a:gd name="T41" fmla="*/ 334 h 774"/>
                  <a:gd name="T42" fmla="*/ 178 w 920"/>
                  <a:gd name="T43" fmla="*/ 348 h 774"/>
                  <a:gd name="T44" fmla="*/ 178 w 920"/>
                  <a:gd name="T45" fmla="*/ 348 h 774"/>
                  <a:gd name="T46" fmla="*/ 204 w 920"/>
                  <a:gd name="T47" fmla="*/ 364 h 774"/>
                  <a:gd name="T48" fmla="*/ 204 w 920"/>
                  <a:gd name="T49" fmla="*/ 364 h 774"/>
                  <a:gd name="T50" fmla="*/ 562 w 920"/>
                  <a:gd name="T51" fmla="*/ 568 h 774"/>
                  <a:gd name="T52" fmla="*/ 562 w 920"/>
                  <a:gd name="T53" fmla="*/ 568 h 774"/>
                  <a:gd name="T54" fmla="*/ 920 w 920"/>
                  <a:gd name="T55" fmla="*/ 774 h 774"/>
                  <a:gd name="T56" fmla="*/ 920 w 920"/>
                  <a:gd name="T57" fmla="*/ 774 h 774"/>
                  <a:gd name="T58" fmla="*/ 920 w 920"/>
                  <a:gd name="T59" fmla="*/ 362 h 774"/>
                  <a:gd name="T60" fmla="*/ 920 w 920"/>
                  <a:gd name="T61" fmla="*/ 362 h 774"/>
                  <a:gd name="T62" fmla="*/ 920 w 920"/>
                  <a:gd name="T63" fmla="*/ 334 h 774"/>
                  <a:gd name="T64" fmla="*/ 920 w 920"/>
                  <a:gd name="T65" fmla="*/ 334 h 774"/>
                  <a:gd name="T66" fmla="*/ 920 w 920"/>
                  <a:gd name="T67" fmla="*/ 302 h 774"/>
                  <a:gd name="T68" fmla="*/ 918 w 920"/>
                  <a:gd name="T69" fmla="*/ 272 h 774"/>
                  <a:gd name="T70" fmla="*/ 914 w 920"/>
                  <a:gd name="T71" fmla="*/ 246 h 774"/>
                  <a:gd name="T72" fmla="*/ 908 w 920"/>
                  <a:gd name="T73" fmla="*/ 222 h 774"/>
                  <a:gd name="T74" fmla="*/ 902 w 920"/>
                  <a:gd name="T75" fmla="*/ 200 h 774"/>
                  <a:gd name="T76" fmla="*/ 894 w 920"/>
                  <a:gd name="T77" fmla="*/ 180 h 774"/>
                  <a:gd name="T78" fmla="*/ 888 w 920"/>
                  <a:gd name="T79" fmla="*/ 164 h 774"/>
                  <a:gd name="T80" fmla="*/ 878 w 920"/>
                  <a:gd name="T81" fmla="*/ 148 h 774"/>
                  <a:gd name="T82" fmla="*/ 878 w 920"/>
                  <a:gd name="T83" fmla="*/ 14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20" h="774">
                    <a:moveTo>
                      <a:pt x="878" y="148"/>
                    </a:moveTo>
                    <a:lnTo>
                      <a:pt x="672" y="28"/>
                    </a:lnTo>
                    <a:lnTo>
                      <a:pt x="672" y="28"/>
                    </a:lnTo>
                    <a:lnTo>
                      <a:pt x="646" y="16"/>
                    </a:lnTo>
                    <a:lnTo>
                      <a:pt x="620" y="8"/>
                    </a:lnTo>
                    <a:lnTo>
                      <a:pt x="592" y="2"/>
                    </a:lnTo>
                    <a:lnTo>
                      <a:pt x="564" y="0"/>
                    </a:lnTo>
                    <a:lnTo>
                      <a:pt x="536" y="2"/>
                    </a:lnTo>
                    <a:lnTo>
                      <a:pt x="510" y="8"/>
                    </a:lnTo>
                    <a:lnTo>
                      <a:pt x="484" y="16"/>
                    </a:lnTo>
                    <a:lnTo>
                      <a:pt x="458" y="28"/>
                    </a:lnTo>
                    <a:lnTo>
                      <a:pt x="204" y="174"/>
                    </a:lnTo>
                    <a:lnTo>
                      <a:pt x="0" y="294"/>
                    </a:lnTo>
                    <a:lnTo>
                      <a:pt x="0" y="294"/>
                    </a:lnTo>
                    <a:lnTo>
                      <a:pt x="16" y="294"/>
                    </a:lnTo>
                    <a:lnTo>
                      <a:pt x="36" y="296"/>
                    </a:lnTo>
                    <a:lnTo>
                      <a:pt x="56" y="300"/>
                    </a:lnTo>
                    <a:lnTo>
                      <a:pt x="78" y="304"/>
                    </a:lnTo>
                    <a:lnTo>
                      <a:pt x="100" y="312"/>
                    </a:lnTo>
                    <a:lnTo>
                      <a:pt x="124" y="322"/>
                    </a:lnTo>
                    <a:lnTo>
                      <a:pt x="150" y="334"/>
                    </a:lnTo>
                    <a:lnTo>
                      <a:pt x="178" y="348"/>
                    </a:lnTo>
                    <a:lnTo>
                      <a:pt x="178" y="348"/>
                    </a:lnTo>
                    <a:lnTo>
                      <a:pt x="204" y="364"/>
                    </a:lnTo>
                    <a:lnTo>
                      <a:pt x="204" y="364"/>
                    </a:lnTo>
                    <a:lnTo>
                      <a:pt x="562" y="568"/>
                    </a:lnTo>
                    <a:lnTo>
                      <a:pt x="562" y="568"/>
                    </a:lnTo>
                    <a:lnTo>
                      <a:pt x="920" y="774"/>
                    </a:lnTo>
                    <a:lnTo>
                      <a:pt x="920" y="774"/>
                    </a:lnTo>
                    <a:lnTo>
                      <a:pt x="920" y="362"/>
                    </a:lnTo>
                    <a:lnTo>
                      <a:pt x="920" y="362"/>
                    </a:lnTo>
                    <a:lnTo>
                      <a:pt x="920" y="334"/>
                    </a:lnTo>
                    <a:lnTo>
                      <a:pt x="920" y="334"/>
                    </a:lnTo>
                    <a:lnTo>
                      <a:pt x="920" y="302"/>
                    </a:lnTo>
                    <a:lnTo>
                      <a:pt x="918" y="272"/>
                    </a:lnTo>
                    <a:lnTo>
                      <a:pt x="914" y="246"/>
                    </a:lnTo>
                    <a:lnTo>
                      <a:pt x="908" y="222"/>
                    </a:lnTo>
                    <a:lnTo>
                      <a:pt x="902" y="200"/>
                    </a:lnTo>
                    <a:lnTo>
                      <a:pt x="894" y="180"/>
                    </a:lnTo>
                    <a:lnTo>
                      <a:pt x="888" y="164"/>
                    </a:lnTo>
                    <a:lnTo>
                      <a:pt x="878" y="148"/>
                    </a:lnTo>
                    <a:lnTo>
                      <a:pt x="878" y="148"/>
                    </a:lnTo>
                    <a:close/>
                  </a:path>
                </a:pathLst>
              </a:custGeom>
              <a:grpFill/>
              <a:ln w="28575"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sym typeface="Source Han Serif SC" panose="02020400000000000000" pitchFamily="18" charset="-122"/>
                </a:endParaRPr>
              </a:p>
            </p:txBody>
          </p:sp>
          <p:sp>
            <p:nvSpPr>
              <p:cNvPr id="85" name="Freeform 10">
                <a:extLst>
                  <a:ext uri="{FF2B5EF4-FFF2-40B4-BE49-F238E27FC236}">
                    <a16:creationId xmlns="" xmlns:a16="http://schemas.microsoft.com/office/drawing/2014/main" id="{B7EE3BB7-65B7-47ED-9F22-797D88AF8127}"/>
                  </a:ext>
                </a:extLst>
              </p:cNvPr>
              <p:cNvSpPr/>
              <p:nvPr/>
            </p:nvSpPr>
            <p:spPr bwMode="auto">
              <a:xfrm rot="19846271">
                <a:off x="3488973" y="3183919"/>
                <a:ext cx="889000" cy="1651000"/>
              </a:xfrm>
              <a:custGeom>
                <a:avLst/>
                <a:gdLst>
                  <a:gd name="T0" fmla="*/ 518 w 560"/>
                  <a:gd name="T1" fmla="*/ 856 h 1040"/>
                  <a:gd name="T2" fmla="*/ 518 w 560"/>
                  <a:gd name="T3" fmla="*/ 856 h 1040"/>
                  <a:gd name="T4" fmla="*/ 518 w 560"/>
                  <a:gd name="T5" fmla="*/ 826 h 1040"/>
                  <a:gd name="T6" fmla="*/ 518 w 560"/>
                  <a:gd name="T7" fmla="*/ 826 h 1040"/>
                  <a:gd name="T8" fmla="*/ 518 w 560"/>
                  <a:gd name="T9" fmla="*/ 414 h 1040"/>
                  <a:gd name="T10" fmla="*/ 518 w 560"/>
                  <a:gd name="T11" fmla="*/ 414 h 1040"/>
                  <a:gd name="T12" fmla="*/ 518 w 560"/>
                  <a:gd name="T13" fmla="*/ 0 h 1040"/>
                  <a:gd name="T14" fmla="*/ 518 w 560"/>
                  <a:gd name="T15" fmla="*/ 0 h 1040"/>
                  <a:gd name="T16" fmla="*/ 158 w 560"/>
                  <a:gd name="T17" fmla="*/ 208 h 1040"/>
                  <a:gd name="T18" fmla="*/ 158 w 560"/>
                  <a:gd name="T19" fmla="*/ 208 h 1040"/>
                  <a:gd name="T20" fmla="*/ 136 w 560"/>
                  <a:gd name="T21" fmla="*/ 220 h 1040"/>
                  <a:gd name="T22" fmla="*/ 136 w 560"/>
                  <a:gd name="T23" fmla="*/ 220 h 1040"/>
                  <a:gd name="T24" fmla="*/ 110 w 560"/>
                  <a:gd name="T25" fmla="*/ 236 h 1040"/>
                  <a:gd name="T26" fmla="*/ 86 w 560"/>
                  <a:gd name="T27" fmla="*/ 252 h 1040"/>
                  <a:gd name="T28" fmla="*/ 66 w 560"/>
                  <a:gd name="T29" fmla="*/ 268 h 1040"/>
                  <a:gd name="T30" fmla="*/ 48 w 560"/>
                  <a:gd name="T31" fmla="*/ 284 h 1040"/>
                  <a:gd name="T32" fmla="*/ 32 w 560"/>
                  <a:gd name="T33" fmla="*/ 300 h 1040"/>
                  <a:gd name="T34" fmla="*/ 20 w 560"/>
                  <a:gd name="T35" fmla="*/ 316 h 1040"/>
                  <a:gd name="T36" fmla="*/ 8 w 560"/>
                  <a:gd name="T37" fmla="*/ 330 h 1040"/>
                  <a:gd name="T38" fmla="*/ 0 w 560"/>
                  <a:gd name="T39" fmla="*/ 346 h 1040"/>
                  <a:gd name="T40" fmla="*/ 0 w 560"/>
                  <a:gd name="T41" fmla="*/ 592 h 1040"/>
                  <a:gd name="T42" fmla="*/ 0 w 560"/>
                  <a:gd name="T43" fmla="*/ 592 h 1040"/>
                  <a:gd name="T44" fmla="*/ 2 w 560"/>
                  <a:gd name="T45" fmla="*/ 620 h 1040"/>
                  <a:gd name="T46" fmla="*/ 6 w 560"/>
                  <a:gd name="T47" fmla="*/ 648 h 1040"/>
                  <a:gd name="T48" fmla="*/ 16 w 560"/>
                  <a:gd name="T49" fmla="*/ 674 h 1040"/>
                  <a:gd name="T50" fmla="*/ 28 w 560"/>
                  <a:gd name="T51" fmla="*/ 700 h 1040"/>
                  <a:gd name="T52" fmla="*/ 44 w 560"/>
                  <a:gd name="T53" fmla="*/ 722 h 1040"/>
                  <a:gd name="T54" fmla="*/ 62 w 560"/>
                  <a:gd name="T55" fmla="*/ 744 h 1040"/>
                  <a:gd name="T56" fmla="*/ 82 w 560"/>
                  <a:gd name="T57" fmla="*/ 762 h 1040"/>
                  <a:gd name="T58" fmla="*/ 106 w 560"/>
                  <a:gd name="T59" fmla="*/ 778 h 1040"/>
                  <a:gd name="T60" fmla="*/ 354 w 560"/>
                  <a:gd name="T61" fmla="*/ 920 h 1040"/>
                  <a:gd name="T62" fmla="*/ 560 w 560"/>
                  <a:gd name="T63" fmla="*/ 1040 h 1040"/>
                  <a:gd name="T64" fmla="*/ 560 w 560"/>
                  <a:gd name="T65" fmla="*/ 1040 h 1040"/>
                  <a:gd name="T66" fmla="*/ 552 w 560"/>
                  <a:gd name="T67" fmla="*/ 1024 h 1040"/>
                  <a:gd name="T68" fmla="*/ 544 w 560"/>
                  <a:gd name="T69" fmla="*/ 1008 h 1040"/>
                  <a:gd name="T70" fmla="*/ 538 w 560"/>
                  <a:gd name="T71" fmla="*/ 988 h 1040"/>
                  <a:gd name="T72" fmla="*/ 532 w 560"/>
                  <a:gd name="T73" fmla="*/ 966 h 1040"/>
                  <a:gd name="T74" fmla="*/ 526 w 560"/>
                  <a:gd name="T75" fmla="*/ 942 h 1040"/>
                  <a:gd name="T76" fmla="*/ 522 w 560"/>
                  <a:gd name="T77" fmla="*/ 916 h 1040"/>
                  <a:gd name="T78" fmla="*/ 520 w 560"/>
                  <a:gd name="T79" fmla="*/ 886 h 1040"/>
                  <a:gd name="T80" fmla="*/ 518 w 560"/>
                  <a:gd name="T81" fmla="*/ 856 h 1040"/>
                  <a:gd name="T82" fmla="*/ 518 w 560"/>
                  <a:gd name="T83" fmla="*/ 856 h 10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60" h="1040">
                    <a:moveTo>
                      <a:pt x="518" y="856"/>
                    </a:moveTo>
                    <a:lnTo>
                      <a:pt x="518" y="856"/>
                    </a:lnTo>
                    <a:lnTo>
                      <a:pt x="518" y="826"/>
                    </a:lnTo>
                    <a:lnTo>
                      <a:pt x="518" y="826"/>
                    </a:lnTo>
                    <a:lnTo>
                      <a:pt x="518" y="414"/>
                    </a:lnTo>
                    <a:lnTo>
                      <a:pt x="518" y="414"/>
                    </a:lnTo>
                    <a:lnTo>
                      <a:pt x="518" y="0"/>
                    </a:lnTo>
                    <a:lnTo>
                      <a:pt x="518" y="0"/>
                    </a:lnTo>
                    <a:lnTo>
                      <a:pt x="158" y="208"/>
                    </a:lnTo>
                    <a:lnTo>
                      <a:pt x="158" y="208"/>
                    </a:lnTo>
                    <a:lnTo>
                      <a:pt x="136" y="220"/>
                    </a:lnTo>
                    <a:lnTo>
                      <a:pt x="136" y="220"/>
                    </a:lnTo>
                    <a:lnTo>
                      <a:pt x="110" y="236"/>
                    </a:lnTo>
                    <a:lnTo>
                      <a:pt x="86" y="252"/>
                    </a:lnTo>
                    <a:lnTo>
                      <a:pt x="66" y="268"/>
                    </a:lnTo>
                    <a:lnTo>
                      <a:pt x="48" y="284"/>
                    </a:lnTo>
                    <a:lnTo>
                      <a:pt x="32" y="300"/>
                    </a:lnTo>
                    <a:lnTo>
                      <a:pt x="20" y="316"/>
                    </a:lnTo>
                    <a:lnTo>
                      <a:pt x="8" y="330"/>
                    </a:lnTo>
                    <a:lnTo>
                      <a:pt x="0" y="346"/>
                    </a:lnTo>
                    <a:lnTo>
                      <a:pt x="0" y="592"/>
                    </a:lnTo>
                    <a:lnTo>
                      <a:pt x="0" y="592"/>
                    </a:lnTo>
                    <a:lnTo>
                      <a:pt x="2" y="620"/>
                    </a:lnTo>
                    <a:lnTo>
                      <a:pt x="6" y="648"/>
                    </a:lnTo>
                    <a:lnTo>
                      <a:pt x="16" y="674"/>
                    </a:lnTo>
                    <a:lnTo>
                      <a:pt x="28" y="700"/>
                    </a:lnTo>
                    <a:lnTo>
                      <a:pt x="44" y="722"/>
                    </a:lnTo>
                    <a:lnTo>
                      <a:pt x="62" y="744"/>
                    </a:lnTo>
                    <a:lnTo>
                      <a:pt x="82" y="762"/>
                    </a:lnTo>
                    <a:lnTo>
                      <a:pt x="106" y="778"/>
                    </a:lnTo>
                    <a:lnTo>
                      <a:pt x="354" y="920"/>
                    </a:lnTo>
                    <a:lnTo>
                      <a:pt x="560" y="1040"/>
                    </a:lnTo>
                    <a:lnTo>
                      <a:pt x="560" y="1040"/>
                    </a:lnTo>
                    <a:lnTo>
                      <a:pt x="552" y="1024"/>
                    </a:lnTo>
                    <a:lnTo>
                      <a:pt x="544" y="1008"/>
                    </a:lnTo>
                    <a:lnTo>
                      <a:pt x="538" y="988"/>
                    </a:lnTo>
                    <a:lnTo>
                      <a:pt x="532" y="966"/>
                    </a:lnTo>
                    <a:lnTo>
                      <a:pt x="526" y="942"/>
                    </a:lnTo>
                    <a:lnTo>
                      <a:pt x="522" y="916"/>
                    </a:lnTo>
                    <a:lnTo>
                      <a:pt x="520" y="886"/>
                    </a:lnTo>
                    <a:lnTo>
                      <a:pt x="518" y="856"/>
                    </a:lnTo>
                    <a:lnTo>
                      <a:pt x="518" y="856"/>
                    </a:lnTo>
                    <a:close/>
                  </a:path>
                </a:pathLst>
              </a:custGeom>
              <a:grpFill/>
              <a:ln w="28575"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sym typeface="Source Han Serif SC" panose="02020400000000000000" pitchFamily="18" charset="-122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1313662" y="1981995"/>
              <a:ext cx="9567850" cy="3800817"/>
              <a:chOff x="1296987" y="2058195"/>
              <a:chExt cx="9567850" cy="3800817"/>
            </a:xfrm>
          </p:grpSpPr>
          <p:sp>
            <p:nvSpPr>
              <p:cNvPr id="37" name="AutoShape 26"/>
              <p:cNvSpPr>
                <a:spLocks/>
              </p:cNvSpPr>
              <p:nvPr/>
            </p:nvSpPr>
            <p:spPr bwMode="auto">
              <a:xfrm>
                <a:off x="5222134" y="5073555"/>
                <a:ext cx="215945" cy="215950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9"/>
                      <a:pt x="6723" y="20639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3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chemeClr val="accent6"/>
              </a:solidFill>
              <a:ln w="25400" cap="flat" cmpd="sng">
                <a:solidFill>
                  <a:srgbClr val="000000">
                    <a:alpha val="0"/>
                  </a:srgbClr>
                </a:solidFill>
                <a:prstDash val="solid"/>
                <a:miter lim="0"/>
                <a:headEnd/>
                <a:tailEnd/>
              </a:ln>
              <a:effectLst/>
              <a:extLst/>
            </p:spPr>
            <p:txBody>
              <a:bodyPr lIns="0" tIns="0" rIns="0" bIns="0" anchor="ctr"/>
              <a:lstStyle/>
              <a:p>
                <a:pPr algn="r" defTabSz="292117">
                  <a:defRPr/>
                </a:pPr>
                <a:endParaRPr lang="es-ES" sz="20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ea"/>
                  <a:ea typeface="+mn-ea"/>
                  <a:cs typeface="Gill Sans" charset="0"/>
                  <a:sym typeface="Gill Sans" charset="0"/>
                </a:endParaRPr>
              </a:p>
            </p:txBody>
          </p:sp>
          <p:sp>
            <p:nvSpPr>
              <p:cNvPr id="38" name="TextBox 23"/>
              <p:cNvSpPr txBox="1"/>
              <p:nvPr/>
            </p:nvSpPr>
            <p:spPr>
              <a:xfrm>
                <a:off x="1296987" y="2354333"/>
                <a:ext cx="2448387" cy="849304"/>
              </a:xfrm>
              <a:prstGeom prst="rect">
                <a:avLst/>
              </a:prstGeom>
              <a:noFill/>
            </p:spPr>
            <p:txBody>
              <a:bodyPr wrap="square" lIns="86711" tIns="43355" rIns="86711" bIns="43355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点击添加相关标题文字，点击添加相关标题文字，点击添加相关标题文字，点击添加相关标题</a:t>
                </a:r>
                <a:r>
                  <a:rPr lang="zh-CN" altLang="en-US" sz="1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文字</a:t>
                </a:r>
                <a:endParaRPr lang="en-GB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TextBox 24"/>
              <p:cNvSpPr txBox="1"/>
              <p:nvPr/>
            </p:nvSpPr>
            <p:spPr>
              <a:xfrm>
                <a:off x="2133969" y="2058195"/>
                <a:ext cx="1611406" cy="333778"/>
              </a:xfrm>
              <a:prstGeom prst="rect">
                <a:avLst/>
              </a:prstGeom>
              <a:noFill/>
            </p:spPr>
            <p:txBody>
              <a:bodyPr wrap="none" lIns="86711" tIns="43355" rIns="86711" bIns="43355" rtlCol="0">
                <a:spAutoFit/>
              </a:bodyPr>
              <a:lstStyle/>
              <a:p>
                <a:pPr algn="r"/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请替换文字内容</a:t>
                </a:r>
              </a:p>
            </p:txBody>
          </p:sp>
          <p:sp>
            <p:nvSpPr>
              <p:cNvPr id="70" name="TextBox 23"/>
              <p:cNvSpPr txBox="1"/>
              <p:nvPr/>
            </p:nvSpPr>
            <p:spPr>
              <a:xfrm>
                <a:off x="1296987" y="3651915"/>
                <a:ext cx="2448387" cy="849304"/>
              </a:xfrm>
              <a:prstGeom prst="rect">
                <a:avLst/>
              </a:prstGeom>
              <a:noFill/>
            </p:spPr>
            <p:txBody>
              <a:bodyPr wrap="square" lIns="86711" tIns="43355" rIns="86711" bIns="43355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点击添加相关标题文字，点击添加相关标题文字，点击添加相关标题文字，点击添加相关标题</a:t>
                </a:r>
                <a:r>
                  <a:rPr lang="zh-CN" altLang="en-US" sz="1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文字</a:t>
                </a:r>
                <a:endParaRPr lang="en-GB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1" name="TextBox 24"/>
              <p:cNvSpPr txBox="1"/>
              <p:nvPr/>
            </p:nvSpPr>
            <p:spPr>
              <a:xfrm>
                <a:off x="2133969" y="3355776"/>
                <a:ext cx="1611406" cy="333778"/>
              </a:xfrm>
              <a:prstGeom prst="rect">
                <a:avLst/>
              </a:prstGeom>
              <a:noFill/>
            </p:spPr>
            <p:txBody>
              <a:bodyPr wrap="none" lIns="86711" tIns="43355" rIns="86711" bIns="43355" rtlCol="0">
                <a:spAutoFit/>
              </a:bodyPr>
              <a:lstStyle/>
              <a:p>
                <a:pPr algn="r"/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请替换文字内容</a:t>
                </a:r>
              </a:p>
            </p:txBody>
          </p:sp>
          <p:sp>
            <p:nvSpPr>
              <p:cNvPr id="72" name="TextBox 23"/>
              <p:cNvSpPr txBox="1"/>
              <p:nvPr/>
            </p:nvSpPr>
            <p:spPr>
              <a:xfrm>
                <a:off x="1296987" y="5009708"/>
                <a:ext cx="2448387" cy="849304"/>
              </a:xfrm>
              <a:prstGeom prst="rect">
                <a:avLst/>
              </a:prstGeom>
              <a:noFill/>
            </p:spPr>
            <p:txBody>
              <a:bodyPr wrap="square" lIns="86711" tIns="43355" rIns="86711" bIns="43355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点击添加相关标题文字，点击添加相关标题文字，点击添加相关标题文字，点击添加相关标题</a:t>
                </a:r>
                <a:r>
                  <a:rPr lang="zh-CN" altLang="en-US" sz="1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文字</a:t>
                </a:r>
                <a:endParaRPr lang="en-GB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3" name="TextBox 24"/>
              <p:cNvSpPr txBox="1"/>
              <p:nvPr/>
            </p:nvSpPr>
            <p:spPr>
              <a:xfrm>
                <a:off x="2133969" y="4713569"/>
                <a:ext cx="1611406" cy="333778"/>
              </a:xfrm>
              <a:prstGeom prst="rect">
                <a:avLst/>
              </a:prstGeom>
              <a:noFill/>
            </p:spPr>
            <p:txBody>
              <a:bodyPr wrap="none" lIns="86711" tIns="43355" rIns="86711" bIns="43355" rtlCol="0">
                <a:spAutoFit/>
              </a:bodyPr>
              <a:lstStyle/>
              <a:p>
                <a:pPr algn="r"/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请替换文字内容</a:t>
                </a:r>
              </a:p>
            </p:txBody>
          </p:sp>
          <p:sp>
            <p:nvSpPr>
              <p:cNvPr id="74" name="TextBox 23"/>
              <p:cNvSpPr txBox="1"/>
              <p:nvPr/>
            </p:nvSpPr>
            <p:spPr>
              <a:xfrm>
                <a:off x="8416450" y="2354333"/>
                <a:ext cx="2448387" cy="849304"/>
              </a:xfrm>
              <a:prstGeom prst="rect">
                <a:avLst/>
              </a:prstGeom>
              <a:noFill/>
            </p:spPr>
            <p:txBody>
              <a:bodyPr wrap="square" lIns="86711" tIns="43355" rIns="86711" bIns="43355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点击添加相关标题文字，点击添加相关标题文字，点击添加相关标题文字，点击添加相关标题</a:t>
                </a:r>
                <a:r>
                  <a:rPr lang="zh-CN" altLang="en-US" sz="1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文字</a:t>
                </a:r>
                <a:endParaRPr lang="en-GB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5" name="TextBox 24"/>
              <p:cNvSpPr txBox="1"/>
              <p:nvPr/>
            </p:nvSpPr>
            <p:spPr>
              <a:xfrm>
                <a:off x="8416450" y="2058195"/>
                <a:ext cx="1611406" cy="333778"/>
              </a:xfrm>
              <a:prstGeom prst="rect">
                <a:avLst/>
              </a:prstGeom>
              <a:noFill/>
            </p:spPr>
            <p:txBody>
              <a:bodyPr wrap="none" lIns="86711" tIns="43355" rIns="86711" bIns="43355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请替换文字内容</a:t>
                </a:r>
              </a:p>
            </p:txBody>
          </p:sp>
          <p:sp>
            <p:nvSpPr>
              <p:cNvPr id="76" name="TextBox 23"/>
              <p:cNvSpPr txBox="1"/>
              <p:nvPr/>
            </p:nvSpPr>
            <p:spPr>
              <a:xfrm>
                <a:off x="8416450" y="3651915"/>
                <a:ext cx="2448387" cy="849304"/>
              </a:xfrm>
              <a:prstGeom prst="rect">
                <a:avLst/>
              </a:prstGeom>
              <a:noFill/>
            </p:spPr>
            <p:txBody>
              <a:bodyPr wrap="square" lIns="86711" tIns="43355" rIns="86711" bIns="43355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点击添加相关标题文字，点击添加相关标题文字，点击添加相关标题文字，点击添加相关标题</a:t>
                </a:r>
                <a:r>
                  <a:rPr lang="zh-CN" altLang="en-US" sz="1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文字</a:t>
                </a:r>
                <a:endParaRPr lang="en-GB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7" name="TextBox 24"/>
              <p:cNvSpPr txBox="1"/>
              <p:nvPr/>
            </p:nvSpPr>
            <p:spPr>
              <a:xfrm>
                <a:off x="8416450" y="3355776"/>
                <a:ext cx="1611406" cy="333778"/>
              </a:xfrm>
              <a:prstGeom prst="rect">
                <a:avLst/>
              </a:prstGeom>
              <a:noFill/>
            </p:spPr>
            <p:txBody>
              <a:bodyPr wrap="none" lIns="86711" tIns="43355" rIns="86711" bIns="43355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请替换文字内容</a:t>
                </a:r>
              </a:p>
            </p:txBody>
          </p:sp>
          <p:sp>
            <p:nvSpPr>
              <p:cNvPr id="78" name="TextBox 23"/>
              <p:cNvSpPr txBox="1"/>
              <p:nvPr/>
            </p:nvSpPr>
            <p:spPr>
              <a:xfrm>
                <a:off x="8416450" y="5009708"/>
                <a:ext cx="2448387" cy="849304"/>
              </a:xfrm>
              <a:prstGeom prst="rect">
                <a:avLst/>
              </a:prstGeom>
              <a:noFill/>
            </p:spPr>
            <p:txBody>
              <a:bodyPr wrap="square" lIns="86711" tIns="43355" rIns="86711" bIns="43355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点击添加相关标题文字，点击添加相关标题文字，点击添加相关标题文字，点击添加相关标题</a:t>
                </a:r>
                <a:r>
                  <a:rPr lang="zh-CN" altLang="en-US" sz="1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文字</a:t>
                </a:r>
                <a:endParaRPr lang="en-GB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9" name="TextBox 24"/>
              <p:cNvSpPr txBox="1"/>
              <p:nvPr/>
            </p:nvSpPr>
            <p:spPr>
              <a:xfrm>
                <a:off x="8416450" y="4713569"/>
                <a:ext cx="1611406" cy="333778"/>
              </a:xfrm>
              <a:prstGeom prst="rect">
                <a:avLst/>
              </a:prstGeom>
              <a:noFill/>
            </p:spPr>
            <p:txBody>
              <a:bodyPr wrap="none" lIns="86711" tIns="43355" rIns="86711" bIns="43355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请替换文字内容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9171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172279" y="2210594"/>
            <a:ext cx="9670000" cy="2348537"/>
            <a:chOff x="1220958" y="2104111"/>
            <a:chExt cx="10071554" cy="2426431"/>
          </a:xfrm>
          <a:solidFill>
            <a:schemeClr val="accent6"/>
          </a:solidFill>
        </p:grpSpPr>
        <p:sp>
          <p:nvSpPr>
            <p:cNvPr id="25" name="空心弧 24"/>
            <p:cNvSpPr/>
            <p:nvPr/>
          </p:nvSpPr>
          <p:spPr>
            <a:xfrm>
              <a:off x="3185471" y="2177639"/>
              <a:ext cx="2279375" cy="2352903"/>
            </a:xfrm>
            <a:prstGeom prst="blockArc">
              <a:avLst>
                <a:gd name="adj1" fmla="val 10800000"/>
                <a:gd name="adj2" fmla="val 21443872"/>
                <a:gd name="adj3" fmla="val 144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6" name="空心弧 25"/>
            <p:cNvSpPr/>
            <p:nvPr/>
          </p:nvSpPr>
          <p:spPr>
            <a:xfrm>
              <a:off x="7071187" y="2177639"/>
              <a:ext cx="2279375" cy="2352903"/>
            </a:xfrm>
            <a:prstGeom prst="blockArc">
              <a:avLst>
                <a:gd name="adj1" fmla="val 10800000"/>
                <a:gd name="adj2" fmla="val 21443872"/>
                <a:gd name="adj3" fmla="val 144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7" name="空心弧 26"/>
            <p:cNvSpPr/>
            <p:nvPr/>
          </p:nvSpPr>
          <p:spPr>
            <a:xfrm flipV="1">
              <a:off x="1220958" y="2136141"/>
              <a:ext cx="2279375" cy="2352903"/>
            </a:xfrm>
            <a:prstGeom prst="blockArc">
              <a:avLst>
                <a:gd name="adj1" fmla="val 10800000"/>
                <a:gd name="adj2" fmla="val 21443872"/>
                <a:gd name="adj3" fmla="val 144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8" name="空心弧 27"/>
            <p:cNvSpPr/>
            <p:nvPr/>
          </p:nvSpPr>
          <p:spPr>
            <a:xfrm flipV="1">
              <a:off x="5122688" y="2104111"/>
              <a:ext cx="2279375" cy="2352903"/>
            </a:xfrm>
            <a:prstGeom prst="blockArc">
              <a:avLst>
                <a:gd name="adj1" fmla="val 10800000"/>
                <a:gd name="adj2" fmla="val 21443872"/>
                <a:gd name="adj3" fmla="val 144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9" name="空心弧 28"/>
            <p:cNvSpPr/>
            <p:nvPr/>
          </p:nvSpPr>
          <p:spPr>
            <a:xfrm flipV="1">
              <a:off x="9013137" y="2104111"/>
              <a:ext cx="2279375" cy="2352903"/>
            </a:xfrm>
            <a:prstGeom prst="blockArc">
              <a:avLst>
                <a:gd name="adj1" fmla="val 10800000"/>
                <a:gd name="adj2" fmla="val 21443872"/>
                <a:gd name="adj3" fmla="val 144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72279" y="2241981"/>
            <a:ext cx="9669911" cy="2350001"/>
            <a:chOff x="1220958" y="2124860"/>
            <a:chExt cx="10071461" cy="2449527"/>
          </a:xfrm>
          <a:solidFill>
            <a:schemeClr val="accent6"/>
          </a:solidFill>
        </p:grpSpPr>
        <p:sp>
          <p:nvSpPr>
            <p:cNvPr id="31" name="空心弧 30"/>
            <p:cNvSpPr/>
            <p:nvPr/>
          </p:nvSpPr>
          <p:spPr>
            <a:xfrm>
              <a:off x="1220958" y="2177639"/>
              <a:ext cx="2279375" cy="2352903"/>
            </a:xfrm>
            <a:prstGeom prst="blockArc">
              <a:avLst>
                <a:gd name="adj1" fmla="val 10800000"/>
                <a:gd name="adj2" fmla="val 21443872"/>
                <a:gd name="adj3" fmla="val 144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2" name="空心弧 31"/>
            <p:cNvSpPr/>
            <p:nvPr/>
          </p:nvSpPr>
          <p:spPr>
            <a:xfrm>
              <a:off x="5122688" y="2177639"/>
              <a:ext cx="2279375" cy="2352903"/>
            </a:xfrm>
            <a:prstGeom prst="blockArc">
              <a:avLst>
                <a:gd name="adj1" fmla="val 10800000"/>
                <a:gd name="adj2" fmla="val 21443872"/>
                <a:gd name="adj3" fmla="val 144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3" name="空心弧 32"/>
            <p:cNvSpPr/>
            <p:nvPr/>
          </p:nvSpPr>
          <p:spPr>
            <a:xfrm>
              <a:off x="9024419" y="2198387"/>
              <a:ext cx="2268000" cy="2376000"/>
            </a:xfrm>
            <a:prstGeom prst="blockArc">
              <a:avLst>
                <a:gd name="adj1" fmla="val 10800000"/>
                <a:gd name="adj2" fmla="val 21443872"/>
                <a:gd name="adj3" fmla="val 144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4" name="空心弧 33"/>
            <p:cNvSpPr/>
            <p:nvPr/>
          </p:nvSpPr>
          <p:spPr>
            <a:xfrm flipV="1">
              <a:off x="7071187" y="2124860"/>
              <a:ext cx="2279375" cy="2352903"/>
            </a:xfrm>
            <a:prstGeom prst="blockArc">
              <a:avLst>
                <a:gd name="adj1" fmla="val 10800000"/>
                <a:gd name="adj2" fmla="val 21443872"/>
                <a:gd name="adj3" fmla="val 144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5" name="空心弧 34"/>
            <p:cNvSpPr/>
            <p:nvPr/>
          </p:nvSpPr>
          <p:spPr>
            <a:xfrm flipV="1">
              <a:off x="3174189" y="2124860"/>
              <a:ext cx="2279375" cy="2352903"/>
            </a:xfrm>
            <a:prstGeom prst="blockArc">
              <a:avLst>
                <a:gd name="adj1" fmla="val 10800000"/>
                <a:gd name="adj2" fmla="val 21443872"/>
                <a:gd name="adj3" fmla="val 144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6" name="文本框 28"/>
          <p:cNvSpPr txBox="1"/>
          <p:nvPr/>
        </p:nvSpPr>
        <p:spPr>
          <a:xfrm>
            <a:off x="1507706" y="3156310"/>
            <a:ext cx="1517642" cy="526593"/>
          </a:xfrm>
          <a:prstGeom prst="rect">
            <a:avLst/>
          </a:prstGeom>
          <a:noFill/>
        </p:spPr>
        <p:txBody>
          <a:bodyPr wrap="square" lIns="65822" tIns="32912" rIns="65822" bIns="32912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小标题</a:t>
            </a:r>
          </a:p>
        </p:txBody>
      </p:sp>
      <p:sp>
        <p:nvSpPr>
          <p:cNvPr id="37" name="文本框 29"/>
          <p:cNvSpPr txBox="1"/>
          <p:nvPr/>
        </p:nvSpPr>
        <p:spPr>
          <a:xfrm>
            <a:off x="3389662" y="3156310"/>
            <a:ext cx="1517642" cy="526593"/>
          </a:xfrm>
          <a:prstGeom prst="rect">
            <a:avLst/>
          </a:prstGeom>
          <a:noFill/>
        </p:spPr>
        <p:txBody>
          <a:bodyPr wrap="square" lIns="65822" tIns="32912" rIns="65822" bIns="32912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小标题</a:t>
            </a:r>
          </a:p>
        </p:txBody>
      </p:sp>
      <p:sp>
        <p:nvSpPr>
          <p:cNvPr id="38" name="文本框 30"/>
          <p:cNvSpPr txBox="1"/>
          <p:nvPr/>
        </p:nvSpPr>
        <p:spPr>
          <a:xfrm>
            <a:off x="5271617" y="3156310"/>
            <a:ext cx="1517642" cy="526593"/>
          </a:xfrm>
          <a:prstGeom prst="rect">
            <a:avLst/>
          </a:prstGeom>
          <a:noFill/>
        </p:spPr>
        <p:txBody>
          <a:bodyPr wrap="square" lIns="65822" tIns="32912" rIns="65822" bIns="32912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小标题</a:t>
            </a:r>
          </a:p>
        </p:txBody>
      </p:sp>
      <p:sp>
        <p:nvSpPr>
          <p:cNvPr id="39" name="文本框 31"/>
          <p:cNvSpPr txBox="1"/>
          <p:nvPr/>
        </p:nvSpPr>
        <p:spPr>
          <a:xfrm>
            <a:off x="7106943" y="3156310"/>
            <a:ext cx="1517642" cy="526593"/>
          </a:xfrm>
          <a:prstGeom prst="rect">
            <a:avLst/>
          </a:prstGeom>
          <a:noFill/>
        </p:spPr>
        <p:txBody>
          <a:bodyPr wrap="square" lIns="65822" tIns="32912" rIns="65822" bIns="32912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小标题</a:t>
            </a:r>
          </a:p>
        </p:txBody>
      </p:sp>
      <p:sp>
        <p:nvSpPr>
          <p:cNvPr id="40" name="文本框 32"/>
          <p:cNvSpPr txBox="1"/>
          <p:nvPr/>
        </p:nvSpPr>
        <p:spPr>
          <a:xfrm>
            <a:off x="8989210" y="3156310"/>
            <a:ext cx="1517642" cy="526593"/>
          </a:xfrm>
          <a:prstGeom prst="rect">
            <a:avLst/>
          </a:prstGeom>
          <a:noFill/>
        </p:spPr>
        <p:txBody>
          <a:bodyPr wrap="square" lIns="65822" tIns="32912" rIns="65822" bIns="32912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小标题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12885" y="5035862"/>
            <a:ext cx="10369404" cy="1208805"/>
          </a:xfrm>
          <a:prstGeom prst="rect">
            <a:avLst/>
          </a:prstGeom>
          <a:noFill/>
        </p:spPr>
        <p:txBody>
          <a:bodyPr wrap="square" lIns="172763" tIns="34552" rIns="172763" bIns="34552" rtlCol="0" anchor="t" anchorCtr="0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217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12886" y="5334794"/>
            <a:ext cx="10369404" cy="792000"/>
          </a:xfrm>
          <a:prstGeom prst="rect">
            <a:avLst/>
          </a:prstGeom>
          <a:noFill/>
        </p:spPr>
        <p:txBody>
          <a:bodyPr wrap="square" lIns="172763" tIns="34552" rIns="172763" bIns="34552" rtlCol="0" anchor="t" anchorCtr="0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双击输入替换内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</a:t>
            </a:r>
            <a:endParaRPr lang="en-US" altLang="zh-CN" sz="10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  <a:cs typeface="Lato Light"/>
            </a:endParaRPr>
          </a:p>
        </p:txBody>
      </p:sp>
      <p:grpSp>
        <p:nvGrpSpPr>
          <p:cNvPr id="36" name="组合 35"/>
          <p:cNvGrpSpPr>
            <a:grpSpLocks/>
          </p:cNvGrpSpPr>
          <p:nvPr/>
        </p:nvGrpSpPr>
        <p:grpSpPr>
          <a:xfrm>
            <a:off x="337587" y="1975769"/>
            <a:ext cx="11520000" cy="2825625"/>
            <a:chOff x="-3640" y="1975769"/>
            <a:chExt cx="12202809" cy="2825625"/>
          </a:xfrm>
        </p:grpSpPr>
        <p:grpSp>
          <p:nvGrpSpPr>
            <p:cNvPr id="37" name="组合 36"/>
            <p:cNvGrpSpPr/>
            <p:nvPr/>
          </p:nvGrpSpPr>
          <p:grpSpPr>
            <a:xfrm>
              <a:off x="-3640" y="1975769"/>
              <a:ext cx="12202809" cy="2825625"/>
              <a:chOff x="-3640" y="1134117"/>
              <a:chExt cx="12202809" cy="2825625"/>
            </a:xfrm>
          </p:grpSpPr>
          <p:sp>
            <p:nvSpPr>
              <p:cNvPr id="40" name="3"/>
              <p:cNvSpPr/>
              <p:nvPr/>
            </p:nvSpPr>
            <p:spPr>
              <a:xfrm>
                <a:off x="2646622" y="1134117"/>
                <a:ext cx="9552547" cy="2825625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  <p:sp>
            <p:nvSpPr>
              <p:cNvPr id="43" name="2"/>
              <p:cNvSpPr/>
              <p:nvPr/>
            </p:nvSpPr>
            <p:spPr>
              <a:xfrm>
                <a:off x="-3640" y="1134117"/>
                <a:ext cx="2683564" cy="282562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>
                <a:outerShdw blurRad="317500" sx="1000" sy="1000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  <p:sp>
            <p:nvSpPr>
              <p:cNvPr id="44" name="1"/>
              <p:cNvSpPr/>
              <p:nvPr/>
            </p:nvSpPr>
            <p:spPr>
              <a:xfrm rot="5400000">
                <a:off x="2469414" y="2416896"/>
                <a:ext cx="614483" cy="260066"/>
              </a:xfrm>
              <a:prstGeom prst="triangl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</p:grpSp>
        <p:sp>
          <p:nvSpPr>
            <p:cNvPr id="38" name="1"/>
            <p:cNvSpPr>
              <a:spLocks noChangeAspect="1"/>
            </p:cNvSpPr>
            <p:nvPr/>
          </p:nvSpPr>
          <p:spPr bwMode="auto">
            <a:xfrm>
              <a:off x="1068142" y="2695994"/>
              <a:ext cx="540000" cy="810000"/>
            </a:xfrm>
            <a:custGeom>
              <a:avLst/>
              <a:gdLst>
                <a:gd name="T0" fmla="*/ 907356 w 545"/>
                <a:gd name="T1" fmla="*/ 1070349 h 619"/>
                <a:gd name="T2" fmla="*/ 259874 w 545"/>
                <a:gd name="T3" fmla="*/ 1113977 h 619"/>
                <a:gd name="T4" fmla="*/ 907356 w 545"/>
                <a:gd name="T5" fmla="*/ 1198326 h 619"/>
                <a:gd name="T6" fmla="*/ 907356 w 545"/>
                <a:gd name="T7" fmla="*/ 1070349 h 619"/>
                <a:gd name="T8" fmla="*/ 907356 w 545"/>
                <a:gd name="T9" fmla="*/ 1369931 h 619"/>
                <a:gd name="T10" fmla="*/ 259874 w 545"/>
                <a:gd name="T11" fmla="*/ 1413559 h 619"/>
                <a:gd name="T12" fmla="*/ 907356 w 545"/>
                <a:gd name="T13" fmla="*/ 1457187 h 619"/>
                <a:gd name="T14" fmla="*/ 907356 w 545"/>
                <a:gd name="T15" fmla="*/ 1369931 h 619"/>
                <a:gd name="T16" fmla="*/ 1037292 w 545"/>
                <a:gd name="T17" fmla="*/ 215233 h 619"/>
                <a:gd name="T18" fmla="*/ 907356 w 545"/>
                <a:gd name="T19" fmla="*/ 84348 h 619"/>
                <a:gd name="T20" fmla="*/ 583615 w 545"/>
                <a:gd name="T21" fmla="*/ 0 h 619"/>
                <a:gd name="T22" fmla="*/ 290706 w 545"/>
                <a:gd name="T23" fmla="*/ 84348 h 619"/>
                <a:gd name="T24" fmla="*/ 160769 w 545"/>
                <a:gd name="T25" fmla="*/ 215233 h 619"/>
                <a:gd name="T26" fmla="*/ 0 w 545"/>
                <a:gd name="T27" fmla="*/ 1585164 h 619"/>
                <a:gd name="T28" fmla="*/ 1037292 w 545"/>
                <a:gd name="T29" fmla="*/ 1797488 h 619"/>
                <a:gd name="T30" fmla="*/ 1198062 w 545"/>
                <a:gd name="T31" fmla="*/ 427558 h 619"/>
                <a:gd name="T32" fmla="*/ 389811 w 545"/>
                <a:gd name="T33" fmla="*/ 215233 h 619"/>
                <a:gd name="T34" fmla="*/ 486713 w 545"/>
                <a:gd name="T35" fmla="*/ 215233 h 619"/>
                <a:gd name="T36" fmla="*/ 713551 w 545"/>
                <a:gd name="T37" fmla="*/ 215233 h 619"/>
                <a:gd name="T38" fmla="*/ 810453 w 545"/>
                <a:gd name="T39" fmla="*/ 427558 h 619"/>
                <a:gd name="T40" fmla="*/ 389811 w 545"/>
                <a:gd name="T41" fmla="*/ 215233 h 619"/>
                <a:gd name="T42" fmla="*/ 1101160 w 545"/>
                <a:gd name="T43" fmla="*/ 1585164 h 619"/>
                <a:gd name="T44" fmla="*/ 160769 w 545"/>
                <a:gd name="T45" fmla="*/ 1713140 h 619"/>
                <a:gd name="T46" fmla="*/ 63867 w 545"/>
                <a:gd name="T47" fmla="*/ 427558 h 619"/>
                <a:gd name="T48" fmla="*/ 290706 w 545"/>
                <a:gd name="T49" fmla="*/ 343210 h 619"/>
                <a:gd name="T50" fmla="*/ 907356 w 545"/>
                <a:gd name="T51" fmla="*/ 558443 h 619"/>
                <a:gd name="T52" fmla="*/ 1037292 w 545"/>
                <a:gd name="T53" fmla="*/ 343210 h 619"/>
                <a:gd name="T54" fmla="*/ 1101160 w 545"/>
                <a:gd name="T55" fmla="*/ 1585164 h 619"/>
                <a:gd name="T56" fmla="*/ 907356 w 545"/>
                <a:gd name="T57" fmla="*/ 770768 h 619"/>
                <a:gd name="T58" fmla="*/ 259874 w 545"/>
                <a:gd name="T59" fmla="*/ 858024 h 619"/>
                <a:gd name="T60" fmla="*/ 907356 w 545"/>
                <a:gd name="T61" fmla="*/ 898744 h 619"/>
                <a:gd name="T62" fmla="*/ 907356 w 545"/>
                <a:gd name="T63" fmla="*/ 770768 h 6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45" h="619">
                  <a:moveTo>
                    <a:pt x="412" y="368"/>
                  </a:moveTo>
                  <a:lnTo>
                    <a:pt x="412" y="368"/>
                  </a:lnTo>
                  <a:cubicBezTo>
                    <a:pt x="132" y="368"/>
                    <a:pt x="132" y="368"/>
                    <a:pt x="132" y="368"/>
                  </a:cubicBezTo>
                  <a:cubicBezTo>
                    <a:pt x="118" y="368"/>
                    <a:pt x="118" y="383"/>
                    <a:pt x="118" y="383"/>
                  </a:cubicBezTo>
                  <a:cubicBezTo>
                    <a:pt x="118" y="398"/>
                    <a:pt x="118" y="412"/>
                    <a:pt x="132" y="412"/>
                  </a:cubicBezTo>
                  <a:cubicBezTo>
                    <a:pt x="412" y="412"/>
                    <a:pt x="412" y="412"/>
                    <a:pt x="412" y="412"/>
                  </a:cubicBezTo>
                  <a:cubicBezTo>
                    <a:pt x="412" y="412"/>
                    <a:pt x="427" y="398"/>
                    <a:pt x="427" y="383"/>
                  </a:cubicBezTo>
                  <a:lnTo>
                    <a:pt x="412" y="368"/>
                  </a:lnTo>
                  <a:close/>
                  <a:moveTo>
                    <a:pt x="412" y="471"/>
                  </a:moveTo>
                  <a:lnTo>
                    <a:pt x="412" y="471"/>
                  </a:lnTo>
                  <a:cubicBezTo>
                    <a:pt x="132" y="471"/>
                    <a:pt x="132" y="471"/>
                    <a:pt x="132" y="471"/>
                  </a:cubicBezTo>
                  <a:cubicBezTo>
                    <a:pt x="118" y="471"/>
                    <a:pt x="118" y="471"/>
                    <a:pt x="118" y="486"/>
                  </a:cubicBezTo>
                  <a:cubicBezTo>
                    <a:pt x="118" y="501"/>
                    <a:pt x="118" y="501"/>
                    <a:pt x="132" y="501"/>
                  </a:cubicBezTo>
                  <a:cubicBezTo>
                    <a:pt x="412" y="501"/>
                    <a:pt x="412" y="501"/>
                    <a:pt x="412" y="501"/>
                  </a:cubicBezTo>
                  <a:cubicBezTo>
                    <a:pt x="412" y="501"/>
                    <a:pt x="427" y="501"/>
                    <a:pt x="427" y="486"/>
                  </a:cubicBezTo>
                  <a:cubicBezTo>
                    <a:pt x="427" y="471"/>
                    <a:pt x="412" y="471"/>
                    <a:pt x="412" y="471"/>
                  </a:cubicBezTo>
                  <a:close/>
                  <a:moveTo>
                    <a:pt x="471" y="74"/>
                  </a:moveTo>
                  <a:lnTo>
                    <a:pt x="471" y="74"/>
                  </a:lnTo>
                  <a:cubicBezTo>
                    <a:pt x="412" y="74"/>
                    <a:pt x="412" y="74"/>
                    <a:pt x="412" y="74"/>
                  </a:cubicBezTo>
                  <a:cubicBezTo>
                    <a:pt x="412" y="29"/>
                    <a:pt x="412" y="29"/>
                    <a:pt x="412" y="29"/>
                  </a:cubicBezTo>
                  <a:cubicBezTo>
                    <a:pt x="353" y="29"/>
                    <a:pt x="353" y="29"/>
                    <a:pt x="353" y="29"/>
                  </a:cubicBezTo>
                  <a:cubicBezTo>
                    <a:pt x="339" y="15"/>
                    <a:pt x="309" y="0"/>
                    <a:pt x="265" y="0"/>
                  </a:cubicBezTo>
                  <a:cubicBezTo>
                    <a:pt x="235" y="0"/>
                    <a:pt x="206" y="15"/>
                    <a:pt x="191" y="29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32" y="74"/>
                    <a:pt x="132" y="74"/>
                    <a:pt x="132" y="74"/>
                  </a:cubicBezTo>
                  <a:cubicBezTo>
                    <a:pt x="73" y="74"/>
                    <a:pt x="73" y="74"/>
                    <a:pt x="73" y="74"/>
                  </a:cubicBezTo>
                  <a:cubicBezTo>
                    <a:pt x="29" y="74"/>
                    <a:pt x="0" y="103"/>
                    <a:pt x="0" y="147"/>
                  </a:cubicBezTo>
                  <a:cubicBezTo>
                    <a:pt x="0" y="545"/>
                    <a:pt x="0" y="545"/>
                    <a:pt x="0" y="545"/>
                  </a:cubicBezTo>
                  <a:cubicBezTo>
                    <a:pt x="0" y="589"/>
                    <a:pt x="29" y="618"/>
                    <a:pt x="73" y="618"/>
                  </a:cubicBezTo>
                  <a:cubicBezTo>
                    <a:pt x="471" y="618"/>
                    <a:pt x="471" y="618"/>
                    <a:pt x="471" y="618"/>
                  </a:cubicBezTo>
                  <a:cubicBezTo>
                    <a:pt x="515" y="618"/>
                    <a:pt x="544" y="589"/>
                    <a:pt x="544" y="545"/>
                  </a:cubicBezTo>
                  <a:cubicBezTo>
                    <a:pt x="544" y="147"/>
                    <a:pt x="544" y="147"/>
                    <a:pt x="544" y="147"/>
                  </a:cubicBezTo>
                  <a:cubicBezTo>
                    <a:pt x="544" y="103"/>
                    <a:pt x="515" y="74"/>
                    <a:pt x="471" y="74"/>
                  </a:cubicBezTo>
                  <a:close/>
                  <a:moveTo>
                    <a:pt x="177" y="74"/>
                  </a:moveTo>
                  <a:lnTo>
                    <a:pt x="177" y="74"/>
                  </a:lnTo>
                  <a:cubicBezTo>
                    <a:pt x="221" y="74"/>
                    <a:pt x="221" y="74"/>
                    <a:pt x="221" y="74"/>
                  </a:cubicBezTo>
                  <a:cubicBezTo>
                    <a:pt x="221" y="59"/>
                    <a:pt x="235" y="29"/>
                    <a:pt x="265" y="29"/>
                  </a:cubicBezTo>
                  <a:cubicBezTo>
                    <a:pt x="294" y="29"/>
                    <a:pt x="324" y="59"/>
                    <a:pt x="324" y="74"/>
                  </a:cubicBezTo>
                  <a:cubicBezTo>
                    <a:pt x="368" y="74"/>
                    <a:pt x="368" y="74"/>
                    <a:pt x="368" y="74"/>
                  </a:cubicBezTo>
                  <a:cubicBezTo>
                    <a:pt x="368" y="147"/>
                    <a:pt x="368" y="147"/>
                    <a:pt x="368" y="147"/>
                  </a:cubicBezTo>
                  <a:cubicBezTo>
                    <a:pt x="177" y="147"/>
                    <a:pt x="177" y="147"/>
                    <a:pt x="177" y="147"/>
                  </a:cubicBezTo>
                  <a:lnTo>
                    <a:pt x="177" y="74"/>
                  </a:lnTo>
                  <a:close/>
                  <a:moveTo>
                    <a:pt x="500" y="545"/>
                  </a:moveTo>
                  <a:lnTo>
                    <a:pt x="500" y="545"/>
                  </a:lnTo>
                  <a:cubicBezTo>
                    <a:pt x="500" y="559"/>
                    <a:pt x="486" y="589"/>
                    <a:pt x="471" y="589"/>
                  </a:cubicBezTo>
                  <a:cubicBezTo>
                    <a:pt x="73" y="589"/>
                    <a:pt x="73" y="589"/>
                    <a:pt x="73" y="589"/>
                  </a:cubicBezTo>
                  <a:cubicBezTo>
                    <a:pt x="59" y="589"/>
                    <a:pt x="29" y="559"/>
                    <a:pt x="29" y="545"/>
                  </a:cubicBezTo>
                  <a:cubicBezTo>
                    <a:pt x="29" y="147"/>
                    <a:pt x="29" y="147"/>
                    <a:pt x="29" y="147"/>
                  </a:cubicBezTo>
                  <a:cubicBezTo>
                    <a:pt x="29" y="133"/>
                    <a:pt x="59" y="118"/>
                    <a:pt x="73" y="118"/>
                  </a:cubicBezTo>
                  <a:cubicBezTo>
                    <a:pt x="132" y="118"/>
                    <a:pt x="132" y="118"/>
                    <a:pt x="132" y="118"/>
                  </a:cubicBezTo>
                  <a:cubicBezTo>
                    <a:pt x="132" y="192"/>
                    <a:pt x="132" y="192"/>
                    <a:pt x="132" y="192"/>
                  </a:cubicBezTo>
                  <a:cubicBezTo>
                    <a:pt x="412" y="192"/>
                    <a:pt x="412" y="192"/>
                    <a:pt x="412" y="192"/>
                  </a:cubicBezTo>
                  <a:cubicBezTo>
                    <a:pt x="412" y="118"/>
                    <a:pt x="412" y="118"/>
                    <a:pt x="412" y="118"/>
                  </a:cubicBezTo>
                  <a:cubicBezTo>
                    <a:pt x="471" y="118"/>
                    <a:pt x="471" y="118"/>
                    <a:pt x="471" y="118"/>
                  </a:cubicBezTo>
                  <a:cubicBezTo>
                    <a:pt x="486" y="118"/>
                    <a:pt x="500" y="133"/>
                    <a:pt x="500" y="147"/>
                  </a:cubicBezTo>
                  <a:lnTo>
                    <a:pt x="500" y="545"/>
                  </a:lnTo>
                  <a:close/>
                  <a:moveTo>
                    <a:pt x="412" y="265"/>
                  </a:moveTo>
                  <a:lnTo>
                    <a:pt x="412" y="265"/>
                  </a:lnTo>
                  <a:cubicBezTo>
                    <a:pt x="132" y="265"/>
                    <a:pt x="132" y="265"/>
                    <a:pt x="132" y="265"/>
                  </a:cubicBezTo>
                  <a:cubicBezTo>
                    <a:pt x="118" y="265"/>
                    <a:pt x="118" y="280"/>
                    <a:pt x="118" y="295"/>
                  </a:cubicBezTo>
                  <a:cubicBezTo>
                    <a:pt x="118" y="295"/>
                    <a:pt x="118" y="309"/>
                    <a:pt x="132" y="309"/>
                  </a:cubicBezTo>
                  <a:cubicBezTo>
                    <a:pt x="412" y="309"/>
                    <a:pt x="412" y="309"/>
                    <a:pt x="412" y="309"/>
                  </a:cubicBezTo>
                  <a:lnTo>
                    <a:pt x="427" y="295"/>
                  </a:lnTo>
                  <a:cubicBezTo>
                    <a:pt x="427" y="280"/>
                    <a:pt x="412" y="265"/>
                    <a:pt x="412" y="2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121908" tIns="60955" rIns="121908" bIns="60955"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+mn-ea"/>
                <a:ea typeface="+mn-ea"/>
              </a:endParaRPr>
            </a:p>
          </p:txBody>
        </p:sp>
        <p:sp>
          <p:nvSpPr>
            <p:cNvPr id="39" name="9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D7718602-7EB1-4090-854F-2F35EBC0D451}"/>
                </a:ext>
              </a:extLst>
            </p:cNvPr>
            <p:cNvSpPr/>
            <p:nvPr/>
          </p:nvSpPr>
          <p:spPr>
            <a:xfrm>
              <a:off x="564920" y="3974847"/>
              <a:ext cx="1546443" cy="43289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424" tIns="45713" rIns="91424" bIns="45713" anchor="ctr">
              <a:normAutofit/>
            </a:bodyPr>
            <a:lstStyle/>
            <a:p>
              <a:pPr algn="ctr"/>
              <a:r>
                <a:rPr lang="en-US" altLang="zh-CN" sz="1866" b="1" dirty="0">
                  <a:solidFill>
                    <a:schemeClr val="bg1"/>
                  </a:solidFill>
                  <a:latin typeface="+mn-ea"/>
                </a:rPr>
                <a:t>Text here</a:t>
              </a:r>
              <a:endParaRPr lang="zh-CN" altLang="en-US" sz="1866" b="1" dirty="0">
                <a:solidFill>
                  <a:schemeClr val="bg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3353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32"/>
          <p:cNvSpPr txBox="1"/>
          <p:nvPr/>
        </p:nvSpPr>
        <p:spPr>
          <a:xfrm>
            <a:off x="5454926" y="2667794"/>
            <a:ext cx="3600000" cy="704174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bg1"/>
                </a:solidFill>
                <a:latin typeface="Agency FB" panose="020B0503020202020204" pitchFamily="34" charset="0"/>
              </a:defRPr>
            </a:lvl1pPr>
          </a:lstStyle>
          <a:p>
            <a:r>
              <a:rPr lang="zh-CN" altLang="en-US" sz="4000" dirty="0" smtClean="0">
                <a:solidFill>
                  <a:schemeClr val="accent6"/>
                </a:solidFill>
                <a:latin typeface="+mj-ea"/>
                <a:ea typeface="+mj-ea"/>
              </a:rPr>
              <a:t>下步工作计划</a:t>
            </a:r>
            <a:endParaRPr lang="zh-CN" altLang="en-US" sz="4000" dirty="0">
              <a:solidFill>
                <a:schemeClr val="accent6"/>
              </a:solidFill>
              <a:latin typeface="+mj-ea"/>
              <a:ea typeface="+mj-ea"/>
            </a:endParaRPr>
          </a:p>
        </p:txBody>
      </p:sp>
      <p:sp>
        <p:nvSpPr>
          <p:cNvPr id="18" name="矩形 17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5454926" y="3505994"/>
            <a:ext cx="4320000" cy="535531"/>
          </a:xfrm>
          <a:prstGeom prst="rect">
            <a:avLst/>
          </a:prstGeom>
        </p:spPr>
        <p:txBody>
          <a:bodyPr wrap="square" lIns="91441" tIns="45720" rIns="91441" bIns="4572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击输入替换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内容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  <a:cs typeface="+mn-ea"/>
              <a:sym typeface="Calibri" panose="020F0502020204030204" pitchFamily="34" charset="0"/>
            </a:endParaRPr>
          </a:p>
        </p:txBody>
      </p:sp>
      <p:grpSp>
        <p:nvGrpSpPr>
          <p:cNvPr id="19" name="组合 18"/>
          <p:cNvGrpSpPr>
            <a:grpSpLocks noChangeAspect="1"/>
          </p:cNvGrpSpPr>
          <p:nvPr/>
        </p:nvGrpSpPr>
        <p:grpSpPr>
          <a:xfrm>
            <a:off x="2141847" y="2332115"/>
            <a:ext cx="2126940" cy="2195358"/>
            <a:chOff x="495652" y="3505994"/>
            <a:chExt cx="2371710" cy="2448000"/>
          </a:xfrm>
          <a:solidFill>
            <a:schemeClr val="accent6"/>
          </a:solidFill>
        </p:grpSpPr>
        <p:sp>
          <p:nvSpPr>
            <p:cNvPr id="20" name="TextBox 19"/>
            <p:cNvSpPr txBox="1"/>
            <p:nvPr/>
          </p:nvSpPr>
          <p:spPr>
            <a:xfrm>
              <a:off x="495652" y="4090965"/>
              <a:ext cx="1273701" cy="1278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87764" tIns="43882" rIns="87764" bIns="43882" rtlCol="0" anchor="ctr" anchorCtr="1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6600" dirty="0" smtClean="0">
                  <a:ln w="28575">
                    <a:noFill/>
                    <a:prstDash val="solid"/>
                  </a:ln>
                  <a:solidFill>
                    <a:schemeClr val="accent6"/>
                  </a:solidFill>
                  <a:latin typeface="+mj-ea"/>
                  <a:ea typeface="+mj-ea"/>
                </a:rPr>
                <a:t>04</a:t>
              </a:r>
              <a:endParaRPr lang="zh-CN" altLang="en-US" sz="6600" dirty="0">
                <a:ln w="28575">
                  <a:noFill/>
                  <a:prstDash val="solid"/>
                </a:ln>
                <a:solidFill>
                  <a:schemeClr val="accent6"/>
                </a:solidFill>
                <a:latin typeface="+mj-ea"/>
                <a:ea typeface="+mj-ea"/>
              </a:endParaRPr>
            </a:p>
          </p:txBody>
        </p:sp>
        <p:sp>
          <p:nvSpPr>
            <p:cNvPr id="21" name="图文框 1"/>
            <p:cNvSpPr>
              <a:spLocks noChangeAspect="1"/>
            </p:cNvSpPr>
            <p:nvPr/>
          </p:nvSpPr>
          <p:spPr>
            <a:xfrm>
              <a:off x="664162" y="3505994"/>
              <a:ext cx="2203200" cy="2448000"/>
            </a:xfrm>
            <a:custGeom>
              <a:avLst/>
              <a:gdLst/>
              <a:ahLst/>
              <a:cxnLst/>
              <a:rect l="l" t="t" r="r" b="b"/>
              <a:pathLst>
                <a:path w="3600000" h="3960440">
                  <a:moveTo>
                    <a:pt x="0" y="0"/>
                  </a:moveTo>
                  <a:lnTo>
                    <a:pt x="3600000" y="0"/>
                  </a:lnTo>
                  <a:lnTo>
                    <a:pt x="3600000" y="3960440"/>
                  </a:lnTo>
                  <a:lnTo>
                    <a:pt x="0" y="3960440"/>
                  </a:lnTo>
                  <a:lnTo>
                    <a:pt x="0" y="2988332"/>
                  </a:lnTo>
                  <a:lnTo>
                    <a:pt x="91440" y="2988332"/>
                  </a:lnTo>
                  <a:lnTo>
                    <a:pt x="91440" y="3869000"/>
                  </a:lnTo>
                  <a:lnTo>
                    <a:pt x="3508560" y="3869000"/>
                  </a:lnTo>
                  <a:lnTo>
                    <a:pt x="3508560" y="91440"/>
                  </a:lnTo>
                  <a:lnTo>
                    <a:pt x="91440" y="91440"/>
                  </a:lnTo>
                  <a:lnTo>
                    <a:pt x="91440" y="972108"/>
                  </a:lnTo>
                  <a:lnTo>
                    <a:pt x="0" y="97210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053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24000" y="261794"/>
            <a:ext cx="4140000" cy="633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>
            <a:grpSpLocks noChangeAspect="1"/>
          </p:cNvGrpSpPr>
          <p:nvPr/>
        </p:nvGrpSpPr>
        <p:grpSpPr>
          <a:xfrm>
            <a:off x="6180505" y="1527194"/>
            <a:ext cx="4717682" cy="3960000"/>
            <a:chOff x="5779054" y="2258370"/>
            <a:chExt cx="4223690" cy="3545345"/>
          </a:xfrm>
        </p:grpSpPr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10003E1B-A2B0-4271-A8F3-349DE34795AD}"/>
                </a:ext>
              </a:extLst>
            </p:cNvPr>
            <p:cNvGrpSpPr/>
            <p:nvPr/>
          </p:nvGrpSpPr>
          <p:grpSpPr>
            <a:xfrm>
              <a:off x="5779054" y="2258370"/>
              <a:ext cx="4209176" cy="710326"/>
              <a:chOff x="4150600" y="1393760"/>
              <a:chExt cx="4209176" cy="710326"/>
            </a:xfrm>
          </p:grpSpPr>
          <p:sp>
            <p:nvSpPr>
              <p:cNvPr id="27" name="圆角矩形 52">
                <a:extLst>
                  <a:ext uri="{FF2B5EF4-FFF2-40B4-BE49-F238E27FC236}">
                    <a16:creationId xmlns:a16="http://schemas.microsoft.com/office/drawing/2014/main" xmlns="" id="{A4D6B985-4C9F-4F56-85E2-6C038C587F28}"/>
                  </a:ext>
                </a:extLst>
              </p:cNvPr>
              <p:cNvSpPr/>
              <p:nvPr/>
            </p:nvSpPr>
            <p:spPr>
              <a:xfrm>
                <a:off x="4533900" y="1463173"/>
                <a:ext cx="3825876" cy="571500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xmlns="" id="{679E312E-E867-4DB4-B01F-C3DBBCC341FE}"/>
                  </a:ext>
                </a:extLst>
              </p:cNvPr>
              <p:cNvSpPr/>
              <p:nvPr/>
            </p:nvSpPr>
            <p:spPr>
              <a:xfrm>
                <a:off x="4150600" y="1393760"/>
                <a:ext cx="710326" cy="710326"/>
              </a:xfrm>
              <a:prstGeom prst="ellipse">
                <a:avLst/>
              </a:prstGeom>
              <a:solidFill>
                <a:schemeClr val="accent6"/>
              </a:solidFill>
              <a:ln w="120650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solidFill>
                      <a:schemeClr val="bg1"/>
                    </a:solidFill>
                    <a:latin typeface="+mj-ea"/>
                    <a:ea typeface="+mj-ea"/>
                  </a:rPr>
                  <a:t>1</a:t>
                </a:r>
              </a:p>
            </p:txBody>
          </p:sp>
          <p:sp>
            <p:nvSpPr>
              <p:cNvPr id="29" name="文本框 4">
                <a:extLst>
                  <a:ext uri="{FF2B5EF4-FFF2-40B4-BE49-F238E27FC236}">
                    <a16:creationId xmlns:a16="http://schemas.microsoft.com/office/drawing/2014/main" xmlns="" id="{327F7DC8-06B7-46BB-85AE-87215ED80FE7}"/>
                  </a:ext>
                </a:extLst>
              </p:cNvPr>
              <p:cNvSpPr txBox="1"/>
              <p:nvPr/>
            </p:nvSpPr>
            <p:spPr>
              <a:xfrm>
                <a:off x="5378729" y="1524911"/>
                <a:ext cx="2094173" cy="4684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企业工作</a:t>
                </a:r>
                <a:r>
                  <a:rPr lang="zh-CN" altLang="en-US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概述</a:t>
                </a: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E8EF9D62-C37E-4C73-B7E3-2E129271B30C}"/>
                </a:ext>
              </a:extLst>
            </p:cNvPr>
            <p:cNvGrpSpPr/>
            <p:nvPr/>
          </p:nvGrpSpPr>
          <p:grpSpPr>
            <a:xfrm>
              <a:off x="5793568" y="3203376"/>
              <a:ext cx="4209176" cy="710326"/>
              <a:chOff x="4150600" y="1393760"/>
              <a:chExt cx="4209176" cy="710326"/>
            </a:xfrm>
          </p:grpSpPr>
          <p:sp>
            <p:nvSpPr>
              <p:cNvPr id="36" name="圆角矩形 52">
                <a:extLst>
                  <a:ext uri="{FF2B5EF4-FFF2-40B4-BE49-F238E27FC236}">
                    <a16:creationId xmlns:a16="http://schemas.microsoft.com/office/drawing/2014/main" xmlns="" id="{9BC4B482-20A0-4607-9475-EF2F8D5C5E05}"/>
                  </a:ext>
                </a:extLst>
              </p:cNvPr>
              <p:cNvSpPr/>
              <p:nvPr/>
            </p:nvSpPr>
            <p:spPr>
              <a:xfrm>
                <a:off x="4533900" y="1463173"/>
                <a:ext cx="3825876" cy="571500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7" name="椭圆 36">
                <a:extLst>
                  <a:ext uri="{FF2B5EF4-FFF2-40B4-BE49-F238E27FC236}">
                    <a16:creationId xmlns:a16="http://schemas.microsoft.com/office/drawing/2014/main" xmlns="" id="{2A53FDF0-2A96-4588-AF39-D42471ABD08A}"/>
                  </a:ext>
                </a:extLst>
              </p:cNvPr>
              <p:cNvSpPr/>
              <p:nvPr/>
            </p:nvSpPr>
            <p:spPr>
              <a:xfrm>
                <a:off x="4150600" y="1393760"/>
                <a:ext cx="710326" cy="710326"/>
              </a:xfrm>
              <a:prstGeom prst="ellipse">
                <a:avLst/>
              </a:prstGeom>
              <a:solidFill>
                <a:schemeClr val="accent6"/>
              </a:solidFill>
              <a:ln w="120650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solidFill>
                      <a:schemeClr val="bg1"/>
                    </a:solidFill>
                    <a:latin typeface="+mj-ea"/>
                    <a:ea typeface="+mj-ea"/>
                  </a:rPr>
                  <a:t>2</a:t>
                </a:r>
              </a:p>
            </p:txBody>
          </p:sp>
          <p:sp>
            <p:nvSpPr>
              <p:cNvPr id="38" name="文本框 8">
                <a:extLst>
                  <a:ext uri="{FF2B5EF4-FFF2-40B4-BE49-F238E27FC236}">
                    <a16:creationId xmlns:a16="http://schemas.microsoft.com/office/drawing/2014/main" xmlns="" id="{AFAD6308-63D4-466D-B4A6-9AE9FE653C9D}"/>
                  </a:ext>
                </a:extLst>
              </p:cNvPr>
              <p:cNvSpPr txBox="1"/>
              <p:nvPr/>
            </p:nvSpPr>
            <p:spPr>
              <a:xfrm>
                <a:off x="5378729" y="1524911"/>
                <a:ext cx="2094173" cy="4684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工作完成情况</a:t>
                </a: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="" id="{942B43DE-5579-4B45-96FC-257A5A4239F3}"/>
                </a:ext>
              </a:extLst>
            </p:cNvPr>
            <p:cNvGrpSpPr/>
            <p:nvPr/>
          </p:nvGrpSpPr>
          <p:grpSpPr>
            <a:xfrm>
              <a:off x="5779054" y="4148382"/>
              <a:ext cx="4209176" cy="710326"/>
              <a:chOff x="4150600" y="1393760"/>
              <a:chExt cx="4209176" cy="710326"/>
            </a:xfrm>
          </p:grpSpPr>
          <p:sp>
            <p:nvSpPr>
              <p:cNvPr id="40" name="圆角矩形 52">
                <a:extLst>
                  <a:ext uri="{FF2B5EF4-FFF2-40B4-BE49-F238E27FC236}">
                    <a16:creationId xmlns:a16="http://schemas.microsoft.com/office/drawing/2014/main" xmlns="" id="{4F6AD681-26D1-4FDC-92DB-87F93B37F072}"/>
                  </a:ext>
                </a:extLst>
              </p:cNvPr>
              <p:cNvSpPr/>
              <p:nvPr/>
            </p:nvSpPr>
            <p:spPr>
              <a:xfrm>
                <a:off x="4533900" y="1463173"/>
                <a:ext cx="3825876" cy="571500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1" name="椭圆 40">
                <a:extLst>
                  <a:ext uri="{FF2B5EF4-FFF2-40B4-BE49-F238E27FC236}">
                    <a16:creationId xmlns:a16="http://schemas.microsoft.com/office/drawing/2014/main" xmlns="" id="{8CE95045-9185-46BD-A00D-8BA792363D94}"/>
                  </a:ext>
                </a:extLst>
              </p:cNvPr>
              <p:cNvSpPr/>
              <p:nvPr/>
            </p:nvSpPr>
            <p:spPr>
              <a:xfrm>
                <a:off x="4150600" y="1393760"/>
                <a:ext cx="710326" cy="710326"/>
              </a:xfrm>
              <a:prstGeom prst="ellipse">
                <a:avLst/>
              </a:prstGeom>
              <a:solidFill>
                <a:schemeClr val="accent6"/>
              </a:solidFill>
              <a:ln w="120650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solidFill>
                      <a:schemeClr val="bg1"/>
                    </a:solidFill>
                    <a:latin typeface="+mj-ea"/>
                    <a:ea typeface="+mj-ea"/>
                  </a:rPr>
                  <a:t>3</a:t>
                </a:r>
              </a:p>
            </p:txBody>
          </p:sp>
          <p:sp>
            <p:nvSpPr>
              <p:cNvPr id="42" name="文本框 12">
                <a:extLst>
                  <a:ext uri="{FF2B5EF4-FFF2-40B4-BE49-F238E27FC236}">
                    <a16:creationId xmlns:a16="http://schemas.microsoft.com/office/drawing/2014/main" xmlns="" id="{7BE6BC93-388A-4782-B222-574A3713767F}"/>
                  </a:ext>
                </a:extLst>
              </p:cNvPr>
              <p:cNvSpPr txBox="1"/>
              <p:nvPr/>
            </p:nvSpPr>
            <p:spPr>
              <a:xfrm>
                <a:off x="5378729" y="1524911"/>
                <a:ext cx="2094173" cy="4684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成功项目展示</a:t>
                </a:r>
              </a:p>
            </p:txBody>
          </p:sp>
        </p:grpSp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xmlns="" id="{B21C4E19-02F9-4415-AC6E-D535205405C9}"/>
                </a:ext>
              </a:extLst>
            </p:cNvPr>
            <p:cNvGrpSpPr/>
            <p:nvPr/>
          </p:nvGrpSpPr>
          <p:grpSpPr>
            <a:xfrm>
              <a:off x="5793568" y="5093389"/>
              <a:ext cx="4209176" cy="710326"/>
              <a:chOff x="4150600" y="1393760"/>
              <a:chExt cx="4209176" cy="710326"/>
            </a:xfrm>
          </p:grpSpPr>
          <p:sp>
            <p:nvSpPr>
              <p:cNvPr id="55" name="圆角矩形 52">
                <a:extLst>
                  <a:ext uri="{FF2B5EF4-FFF2-40B4-BE49-F238E27FC236}">
                    <a16:creationId xmlns:a16="http://schemas.microsoft.com/office/drawing/2014/main" xmlns="" id="{E52F50E6-541B-4619-8DE1-11A735BBF4B4}"/>
                  </a:ext>
                </a:extLst>
              </p:cNvPr>
              <p:cNvSpPr/>
              <p:nvPr/>
            </p:nvSpPr>
            <p:spPr>
              <a:xfrm>
                <a:off x="4533900" y="1463173"/>
                <a:ext cx="3825876" cy="571500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6" name="椭圆 55">
                <a:extLst>
                  <a:ext uri="{FF2B5EF4-FFF2-40B4-BE49-F238E27FC236}">
                    <a16:creationId xmlns:a16="http://schemas.microsoft.com/office/drawing/2014/main" xmlns="" id="{CD172F92-3849-46FC-9738-C5A1C4E6C128}"/>
                  </a:ext>
                </a:extLst>
              </p:cNvPr>
              <p:cNvSpPr/>
              <p:nvPr/>
            </p:nvSpPr>
            <p:spPr>
              <a:xfrm>
                <a:off x="4150600" y="1393760"/>
                <a:ext cx="710326" cy="710326"/>
              </a:xfrm>
              <a:prstGeom prst="ellipse">
                <a:avLst/>
              </a:prstGeom>
              <a:solidFill>
                <a:schemeClr val="accent6"/>
              </a:solidFill>
              <a:ln w="120650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solidFill>
                      <a:schemeClr val="bg1"/>
                    </a:solidFill>
                    <a:latin typeface="+mj-ea"/>
                    <a:ea typeface="+mj-ea"/>
                  </a:rPr>
                  <a:t>4</a:t>
                </a:r>
              </a:p>
            </p:txBody>
          </p:sp>
          <p:sp>
            <p:nvSpPr>
              <p:cNvPr id="57" name="文本框 16">
                <a:extLst>
                  <a:ext uri="{FF2B5EF4-FFF2-40B4-BE49-F238E27FC236}">
                    <a16:creationId xmlns:a16="http://schemas.microsoft.com/office/drawing/2014/main" xmlns="" id="{0E6F1F94-294D-4D3B-B770-8C574941D08D}"/>
                  </a:ext>
                </a:extLst>
              </p:cNvPr>
              <p:cNvSpPr txBox="1"/>
              <p:nvPr/>
            </p:nvSpPr>
            <p:spPr>
              <a:xfrm>
                <a:off x="5378729" y="1524911"/>
                <a:ext cx="2094173" cy="4684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下步工作</a:t>
                </a:r>
                <a:r>
                  <a:rPr lang="zh-CN" altLang="en-US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计划</a:t>
                </a:r>
              </a:p>
            </p:txBody>
          </p:sp>
        </p:grpSp>
      </p:grpSp>
      <p:sp>
        <p:nvSpPr>
          <p:cNvPr id="58" name="_14">
            <a:extLst>
              <a:ext uri="{FF2B5EF4-FFF2-40B4-BE49-F238E27FC236}">
                <a16:creationId xmlns:a16="http://schemas.microsoft.com/office/drawing/2014/main" xmlns="" id="{E70CD16C-BFAE-4CCF-AE9A-403E5343B4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8713" y="2349794"/>
            <a:ext cx="936000" cy="2160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vert="eaVert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4800" spc="600" dirty="0">
                <a:solidFill>
                  <a:schemeClr val="bg1"/>
                </a:solidFill>
                <a:latin typeface="+mj-ea"/>
              </a:rPr>
              <a:t>目录</a:t>
            </a:r>
          </a:p>
        </p:txBody>
      </p:sp>
      <p:sp>
        <p:nvSpPr>
          <p:cNvPr id="21" name="02"/>
          <p:cNvSpPr txBox="1"/>
          <p:nvPr>
            <p:custDataLst>
              <p:tags r:id="rId1"/>
            </p:custDataLst>
          </p:nvPr>
        </p:nvSpPr>
        <p:spPr>
          <a:xfrm>
            <a:off x="1464339" y="927794"/>
            <a:ext cx="1051848" cy="5004000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latin typeface="+mj-ea"/>
                <a:ea typeface="+mj-ea"/>
              </a:rPr>
              <a:t>CONTENTS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2685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24" name="文本框 13"/>
          <p:cNvSpPr txBox="1"/>
          <p:nvPr/>
        </p:nvSpPr>
        <p:spPr>
          <a:xfrm>
            <a:off x="7895152" y="2210594"/>
            <a:ext cx="3314675" cy="950395"/>
          </a:xfrm>
          <a:prstGeom prst="rect">
            <a:avLst/>
          </a:prstGeom>
          <a:noFill/>
        </p:spPr>
        <p:txBody>
          <a:bodyPr wrap="square" lIns="87763" tIns="43882" rIns="87763" bIns="43882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TITLE</a:t>
            </a:r>
          </a:p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这里是标题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895152" y="3277775"/>
            <a:ext cx="3176400" cy="2138397"/>
            <a:chOff x="8371082" y="3366284"/>
            <a:chExt cx="3308303" cy="2228959"/>
          </a:xfrm>
        </p:grpSpPr>
        <p:sp>
          <p:nvSpPr>
            <p:cNvPr id="26" name="矩形 25"/>
            <p:cNvSpPr/>
            <p:nvPr/>
          </p:nvSpPr>
          <p:spPr>
            <a:xfrm>
              <a:off x="8371082" y="4632810"/>
              <a:ext cx="3308303" cy="9624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8371082" y="3366284"/>
              <a:ext cx="3308303" cy="6737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8371082" y="4021907"/>
              <a:ext cx="3308303" cy="6737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986555" y="2134394"/>
            <a:ext cx="6048000" cy="334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0833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5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507311" y="1978735"/>
            <a:ext cx="9623784" cy="3580809"/>
            <a:chOff x="1507311" y="1978735"/>
            <a:chExt cx="9623784" cy="3580809"/>
          </a:xfrm>
        </p:grpSpPr>
        <p:sp>
          <p:nvSpPr>
            <p:cNvPr id="38" name="椭圆 37"/>
            <p:cNvSpPr/>
            <p:nvPr/>
          </p:nvSpPr>
          <p:spPr>
            <a:xfrm>
              <a:off x="1937084" y="2189817"/>
              <a:ext cx="1600200" cy="1600113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6" tIns="45719" rIns="91436" bIns="45719"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39" name="等腰三角形 38"/>
            <p:cNvSpPr/>
            <p:nvPr/>
          </p:nvSpPr>
          <p:spPr>
            <a:xfrm rot="1800000">
              <a:off x="1928417" y="1978735"/>
              <a:ext cx="1797858" cy="1549793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6" tIns="45719" rIns="91436" bIns="45719"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5281864" y="2189818"/>
              <a:ext cx="1600200" cy="1600113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6" tIns="45719" rIns="91436" bIns="45719"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41" name="等腰三角形 40"/>
            <p:cNvSpPr/>
            <p:nvPr/>
          </p:nvSpPr>
          <p:spPr>
            <a:xfrm rot="1800000">
              <a:off x="5273195" y="1978737"/>
              <a:ext cx="1797858" cy="1549793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6" tIns="45719" rIns="91436" bIns="45719"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8626642" y="2189817"/>
              <a:ext cx="1600200" cy="1600113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6" tIns="45719" rIns="91436" bIns="45719"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43" name="等腰三角形 42"/>
            <p:cNvSpPr/>
            <p:nvPr/>
          </p:nvSpPr>
          <p:spPr>
            <a:xfrm rot="1800000">
              <a:off x="8617975" y="1978735"/>
              <a:ext cx="1797858" cy="1549793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6" tIns="45719" rIns="91436" bIns="45719"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  <p:grpSp>
          <p:nvGrpSpPr>
            <p:cNvPr id="49" name="组合 29"/>
            <p:cNvGrpSpPr/>
            <p:nvPr/>
          </p:nvGrpSpPr>
          <p:grpSpPr>
            <a:xfrm>
              <a:off x="5839018" y="2798280"/>
              <a:ext cx="334769" cy="333396"/>
              <a:chOff x="7023100" y="398463"/>
              <a:chExt cx="784225" cy="781050"/>
            </a:xfrm>
          </p:grpSpPr>
          <p:sp>
            <p:nvSpPr>
              <p:cNvPr id="50" name="Oval 80"/>
              <p:cNvSpPr>
                <a:spLocks noChangeArrowheads="1"/>
              </p:cNvSpPr>
              <p:nvPr/>
            </p:nvSpPr>
            <p:spPr bwMode="auto">
              <a:xfrm>
                <a:off x="7378700" y="754063"/>
                <a:ext cx="69850" cy="69850"/>
              </a:xfrm>
              <a:prstGeom prst="ellips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1" name="Oval 81"/>
              <p:cNvSpPr>
                <a:spLocks noChangeArrowheads="1"/>
              </p:cNvSpPr>
              <p:nvPr/>
            </p:nvSpPr>
            <p:spPr bwMode="auto">
              <a:xfrm>
                <a:off x="7023100" y="398463"/>
                <a:ext cx="784225" cy="781050"/>
              </a:xfrm>
              <a:prstGeom prst="ellips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Oval 82"/>
              <p:cNvSpPr>
                <a:spLocks noChangeArrowheads="1"/>
              </p:cNvSpPr>
              <p:nvPr/>
            </p:nvSpPr>
            <p:spPr bwMode="auto">
              <a:xfrm>
                <a:off x="7272338" y="647700"/>
                <a:ext cx="285750" cy="282575"/>
              </a:xfrm>
              <a:prstGeom prst="ellips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Line 83"/>
              <p:cNvSpPr>
                <a:spLocks noChangeShapeType="1"/>
              </p:cNvSpPr>
              <p:nvPr/>
            </p:nvSpPr>
            <p:spPr bwMode="auto">
              <a:xfrm flipV="1">
                <a:off x="7578725" y="554038"/>
                <a:ext cx="100012" cy="90488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Line 84"/>
              <p:cNvSpPr>
                <a:spLocks noChangeShapeType="1"/>
              </p:cNvSpPr>
              <p:nvPr/>
            </p:nvSpPr>
            <p:spPr bwMode="auto">
              <a:xfrm flipV="1">
                <a:off x="7181850" y="949325"/>
                <a:ext cx="87312" cy="103188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65" name="矩形 64"/>
            <p:cNvSpPr/>
            <p:nvPr/>
          </p:nvSpPr>
          <p:spPr>
            <a:xfrm>
              <a:off x="1684895" y="4177362"/>
              <a:ext cx="1826133" cy="338552"/>
            </a:xfrm>
            <a:prstGeom prst="rect">
              <a:avLst/>
            </a:prstGeom>
          </p:spPr>
          <p:txBody>
            <a:bodyPr wrap="none" lIns="91436" tIns="45719" rIns="91436" bIns="45719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66" name="矩形 65"/>
            <p:cNvSpPr/>
            <p:nvPr/>
          </p:nvSpPr>
          <p:spPr>
            <a:xfrm>
              <a:off x="1507311" y="4636216"/>
              <a:ext cx="2913384" cy="923328"/>
            </a:xfrm>
            <a:prstGeom prst="rect">
              <a:avLst/>
            </a:prstGeom>
          </p:spPr>
          <p:txBody>
            <a:bodyPr wrap="square" lIns="91436" tIns="45719" rIns="91436" bIns="45719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内容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5040096" y="4177362"/>
              <a:ext cx="1826133" cy="338552"/>
            </a:xfrm>
            <a:prstGeom prst="rect">
              <a:avLst/>
            </a:prstGeom>
          </p:spPr>
          <p:txBody>
            <a:bodyPr wrap="none" lIns="91436" tIns="45719" rIns="91436" bIns="45719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68" name="矩形 67"/>
            <p:cNvSpPr/>
            <p:nvPr/>
          </p:nvSpPr>
          <p:spPr>
            <a:xfrm>
              <a:off x="4862511" y="4636216"/>
              <a:ext cx="2913384" cy="923328"/>
            </a:xfrm>
            <a:prstGeom prst="rect">
              <a:avLst/>
            </a:prstGeom>
          </p:spPr>
          <p:txBody>
            <a:bodyPr wrap="square" lIns="91436" tIns="45719" rIns="91436" bIns="45719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8395297" y="4177362"/>
              <a:ext cx="1826133" cy="338552"/>
            </a:xfrm>
            <a:prstGeom prst="rect">
              <a:avLst/>
            </a:prstGeom>
          </p:spPr>
          <p:txBody>
            <a:bodyPr wrap="none" lIns="91436" tIns="45719" rIns="91436" bIns="45719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70" name="矩形 69"/>
            <p:cNvSpPr/>
            <p:nvPr/>
          </p:nvSpPr>
          <p:spPr>
            <a:xfrm>
              <a:off x="8217711" y="4636216"/>
              <a:ext cx="2913384" cy="923328"/>
            </a:xfrm>
            <a:prstGeom prst="rect">
              <a:avLst/>
            </a:prstGeom>
          </p:spPr>
          <p:txBody>
            <a:bodyPr wrap="square" lIns="91436" tIns="45719" rIns="91436" bIns="45719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击输入替换内容</a:t>
              </a:r>
            </a:p>
          </p:txBody>
        </p:sp>
        <p:grpSp>
          <p:nvGrpSpPr>
            <p:cNvPr id="71" name="组合 29"/>
            <p:cNvGrpSpPr/>
            <p:nvPr/>
          </p:nvGrpSpPr>
          <p:grpSpPr>
            <a:xfrm>
              <a:off x="2430576" y="2798280"/>
              <a:ext cx="334769" cy="333396"/>
              <a:chOff x="7023100" y="398463"/>
              <a:chExt cx="784225" cy="781050"/>
            </a:xfrm>
          </p:grpSpPr>
          <p:sp>
            <p:nvSpPr>
              <p:cNvPr id="72" name="Oval 80"/>
              <p:cNvSpPr>
                <a:spLocks noChangeArrowheads="1"/>
              </p:cNvSpPr>
              <p:nvPr/>
            </p:nvSpPr>
            <p:spPr bwMode="auto">
              <a:xfrm>
                <a:off x="7378700" y="754063"/>
                <a:ext cx="69850" cy="69850"/>
              </a:xfrm>
              <a:prstGeom prst="ellips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3" name="Oval 81"/>
              <p:cNvSpPr>
                <a:spLocks noChangeArrowheads="1"/>
              </p:cNvSpPr>
              <p:nvPr/>
            </p:nvSpPr>
            <p:spPr bwMode="auto">
              <a:xfrm>
                <a:off x="7023100" y="398463"/>
                <a:ext cx="784225" cy="781050"/>
              </a:xfrm>
              <a:prstGeom prst="ellips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4" name="Oval 82"/>
              <p:cNvSpPr>
                <a:spLocks noChangeArrowheads="1"/>
              </p:cNvSpPr>
              <p:nvPr/>
            </p:nvSpPr>
            <p:spPr bwMode="auto">
              <a:xfrm>
                <a:off x="7272338" y="647700"/>
                <a:ext cx="285750" cy="282575"/>
              </a:xfrm>
              <a:prstGeom prst="ellips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5" name="Line 83"/>
              <p:cNvSpPr>
                <a:spLocks noChangeShapeType="1"/>
              </p:cNvSpPr>
              <p:nvPr/>
            </p:nvSpPr>
            <p:spPr bwMode="auto">
              <a:xfrm flipV="1">
                <a:off x="7578725" y="554038"/>
                <a:ext cx="100012" cy="90488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6" name="Line 84"/>
              <p:cNvSpPr>
                <a:spLocks noChangeShapeType="1"/>
              </p:cNvSpPr>
              <p:nvPr/>
            </p:nvSpPr>
            <p:spPr bwMode="auto">
              <a:xfrm flipV="1">
                <a:off x="7181850" y="949325"/>
                <a:ext cx="87312" cy="103188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77" name="组合 29"/>
            <p:cNvGrpSpPr/>
            <p:nvPr/>
          </p:nvGrpSpPr>
          <p:grpSpPr>
            <a:xfrm>
              <a:off x="9140978" y="2798280"/>
              <a:ext cx="334769" cy="333396"/>
              <a:chOff x="7023100" y="398463"/>
              <a:chExt cx="784225" cy="781050"/>
            </a:xfrm>
          </p:grpSpPr>
          <p:sp>
            <p:nvSpPr>
              <p:cNvPr id="78" name="Oval 80"/>
              <p:cNvSpPr>
                <a:spLocks noChangeArrowheads="1"/>
              </p:cNvSpPr>
              <p:nvPr/>
            </p:nvSpPr>
            <p:spPr bwMode="auto">
              <a:xfrm>
                <a:off x="7378700" y="754063"/>
                <a:ext cx="69850" cy="69850"/>
              </a:xfrm>
              <a:prstGeom prst="ellips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9" name="Oval 81"/>
              <p:cNvSpPr>
                <a:spLocks noChangeArrowheads="1"/>
              </p:cNvSpPr>
              <p:nvPr/>
            </p:nvSpPr>
            <p:spPr bwMode="auto">
              <a:xfrm>
                <a:off x="7023100" y="398463"/>
                <a:ext cx="784225" cy="781050"/>
              </a:xfrm>
              <a:prstGeom prst="ellips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0" name="Oval 82"/>
              <p:cNvSpPr>
                <a:spLocks noChangeArrowheads="1"/>
              </p:cNvSpPr>
              <p:nvPr/>
            </p:nvSpPr>
            <p:spPr bwMode="auto">
              <a:xfrm>
                <a:off x="7272338" y="647700"/>
                <a:ext cx="285750" cy="282575"/>
              </a:xfrm>
              <a:prstGeom prst="ellips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1" name="Line 83"/>
              <p:cNvSpPr>
                <a:spLocks noChangeShapeType="1"/>
              </p:cNvSpPr>
              <p:nvPr/>
            </p:nvSpPr>
            <p:spPr bwMode="auto">
              <a:xfrm flipV="1">
                <a:off x="7578725" y="554038"/>
                <a:ext cx="100012" cy="90488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6" name="Line 84"/>
              <p:cNvSpPr>
                <a:spLocks noChangeShapeType="1"/>
              </p:cNvSpPr>
              <p:nvPr/>
            </p:nvSpPr>
            <p:spPr bwMode="auto">
              <a:xfrm flipV="1">
                <a:off x="7181850" y="949325"/>
                <a:ext cx="87312" cy="103188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5052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76488" y="1981994"/>
            <a:ext cx="10842198" cy="3790098"/>
            <a:chOff x="676488" y="2376000"/>
            <a:chExt cx="10842198" cy="3790098"/>
          </a:xfrm>
        </p:grpSpPr>
        <p:grpSp>
          <p:nvGrpSpPr>
            <p:cNvPr id="27" name="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0B12C04-1A8A-46E4-9155-DC6DE03CA0A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17587" y="2376000"/>
              <a:ext cx="3960000" cy="3430266"/>
              <a:chOff x="3705226" y="1449000"/>
              <a:chExt cx="4781550" cy="4141912"/>
            </a:xfrm>
          </p:grpSpPr>
          <p:sp>
            <p:nvSpPr>
              <p:cNvPr id="42" name="57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5BF9093-0E3E-4627-BECA-B02C2CACA0B7}"/>
                  </a:ext>
                </a:extLst>
              </p:cNvPr>
              <p:cNvSpPr/>
              <p:nvPr/>
            </p:nvSpPr>
            <p:spPr bwMode="auto">
              <a:xfrm>
                <a:off x="5388208" y="1449000"/>
                <a:ext cx="1399863" cy="1216359"/>
              </a:xfrm>
              <a:custGeom>
                <a:avLst/>
                <a:gdLst>
                  <a:gd name="T0" fmla="*/ 0 w 267"/>
                  <a:gd name="T1" fmla="*/ 232 h 232"/>
                  <a:gd name="T2" fmla="*/ 135 w 267"/>
                  <a:gd name="T3" fmla="*/ 0 h 232"/>
                  <a:gd name="T4" fmla="*/ 267 w 267"/>
                  <a:gd name="T5" fmla="*/ 232 h 232"/>
                  <a:gd name="T6" fmla="*/ 0 w 267"/>
                  <a:gd name="T7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7" h="232">
                    <a:moveTo>
                      <a:pt x="0" y="232"/>
                    </a:moveTo>
                    <a:lnTo>
                      <a:pt x="135" y="0"/>
                    </a:lnTo>
                    <a:lnTo>
                      <a:pt x="267" y="232"/>
                    </a:lnTo>
                    <a:lnTo>
                      <a:pt x="0" y="232"/>
                    </a:lnTo>
                    <a:close/>
                  </a:path>
                </a:pathLst>
              </a:custGeom>
              <a:solidFill>
                <a:schemeClr val="accent6"/>
              </a:solidFill>
              <a:ln w="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b" anchorCtr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latin typeface="+mn-ea"/>
                    <a:ea typeface="+mn-ea"/>
                  </a:rPr>
                  <a:t>Text</a:t>
                </a:r>
                <a:endParaRPr lang="zh-CN" altLang="en-US" sz="20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43" name="56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13CA535-E8D0-4853-8A1C-F021EE4528FF}"/>
                  </a:ext>
                </a:extLst>
              </p:cNvPr>
              <p:cNvSpPr/>
              <p:nvPr/>
            </p:nvSpPr>
            <p:spPr bwMode="auto">
              <a:xfrm>
                <a:off x="4905857" y="2922265"/>
                <a:ext cx="2364562" cy="571480"/>
              </a:xfrm>
              <a:custGeom>
                <a:avLst/>
                <a:gdLst>
                  <a:gd name="T0" fmla="*/ 0 w 451"/>
                  <a:gd name="T1" fmla="*/ 109 h 109"/>
                  <a:gd name="T2" fmla="*/ 64 w 451"/>
                  <a:gd name="T3" fmla="*/ 0 h 109"/>
                  <a:gd name="T4" fmla="*/ 387 w 451"/>
                  <a:gd name="T5" fmla="*/ 0 h 109"/>
                  <a:gd name="T6" fmla="*/ 451 w 451"/>
                  <a:gd name="T7" fmla="*/ 109 h 109"/>
                  <a:gd name="T8" fmla="*/ 0 w 451"/>
                  <a:gd name="T9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1" h="109">
                    <a:moveTo>
                      <a:pt x="0" y="109"/>
                    </a:moveTo>
                    <a:lnTo>
                      <a:pt x="64" y="0"/>
                    </a:lnTo>
                    <a:lnTo>
                      <a:pt x="387" y="0"/>
                    </a:lnTo>
                    <a:lnTo>
                      <a:pt x="451" y="109"/>
                    </a:lnTo>
                    <a:lnTo>
                      <a:pt x="0" y="109"/>
                    </a:lnTo>
                    <a:close/>
                  </a:path>
                </a:pathLst>
              </a:custGeom>
              <a:solidFill>
                <a:schemeClr val="accent6"/>
              </a:solidFill>
              <a:ln w="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latin typeface="+mn-ea"/>
                    <a:ea typeface="+mn-ea"/>
                  </a:rPr>
                  <a:t>Text </a:t>
                </a:r>
                <a:endParaRPr lang="zh-CN" altLang="en-US" sz="20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44" name="55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02B76CE-D0F2-4C5B-98FB-61B0EED197B0}"/>
                  </a:ext>
                </a:extLst>
              </p:cNvPr>
              <p:cNvSpPr/>
              <p:nvPr/>
            </p:nvSpPr>
            <p:spPr bwMode="auto">
              <a:xfrm>
                <a:off x="4433995" y="3755887"/>
                <a:ext cx="3318774" cy="566237"/>
              </a:xfrm>
              <a:custGeom>
                <a:avLst/>
                <a:gdLst>
                  <a:gd name="T0" fmla="*/ 0 w 633"/>
                  <a:gd name="T1" fmla="*/ 108 h 108"/>
                  <a:gd name="T2" fmla="*/ 62 w 633"/>
                  <a:gd name="T3" fmla="*/ 0 h 108"/>
                  <a:gd name="T4" fmla="*/ 570 w 633"/>
                  <a:gd name="T5" fmla="*/ 0 h 108"/>
                  <a:gd name="T6" fmla="*/ 633 w 633"/>
                  <a:gd name="T7" fmla="*/ 108 h 108"/>
                  <a:gd name="T8" fmla="*/ 0 w 633"/>
                  <a:gd name="T9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3" h="108">
                    <a:moveTo>
                      <a:pt x="0" y="108"/>
                    </a:moveTo>
                    <a:lnTo>
                      <a:pt x="62" y="0"/>
                    </a:lnTo>
                    <a:lnTo>
                      <a:pt x="570" y="0"/>
                    </a:lnTo>
                    <a:lnTo>
                      <a:pt x="633" y="108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chemeClr val="accent6"/>
              </a:solidFill>
              <a:ln w="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latin typeface="+mn-ea"/>
                    <a:ea typeface="+mn-ea"/>
                  </a:rPr>
                  <a:t>Text </a:t>
                </a:r>
                <a:endParaRPr lang="zh-CN" altLang="en-US" sz="20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45" name="54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9D2B8D8-6A8E-41F1-9368-32F8D4F62553}"/>
                  </a:ext>
                </a:extLst>
              </p:cNvPr>
              <p:cNvSpPr/>
              <p:nvPr/>
            </p:nvSpPr>
            <p:spPr bwMode="auto">
              <a:xfrm>
                <a:off x="3705226" y="4584270"/>
                <a:ext cx="4781550" cy="1006642"/>
              </a:xfrm>
              <a:custGeom>
                <a:avLst/>
                <a:gdLst>
                  <a:gd name="T0" fmla="*/ 0 w 912"/>
                  <a:gd name="T1" fmla="*/ 192 h 192"/>
                  <a:gd name="T2" fmla="*/ 111 w 912"/>
                  <a:gd name="T3" fmla="*/ 0 h 192"/>
                  <a:gd name="T4" fmla="*/ 801 w 912"/>
                  <a:gd name="T5" fmla="*/ 0 h 192"/>
                  <a:gd name="T6" fmla="*/ 912 w 912"/>
                  <a:gd name="T7" fmla="*/ 192 h 192"/>
                  <a:gd name="T8" fmla="*/ 0 w 912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2" h="192">
                    <a:moveTo>
                      <a:pt x="0" y="192"/>
                    </a:moveTo>
                    <a:lnTo>
                      <a:pt x="111" y="0"/>
                    </a:lnTo>
                    <a:lnTo>
                      <a:pt x="801" y="0"/>
                    </a:lnTo>
                    <a:lnTo>
                      <a:pt x="912" y="192"/>
                    </a:lnTo>
                    <a:lnTo>
                      <a:pt x="0" y="192"/>
                    </a:lnTo>
                    <a:close/>
                  </a:path>
                </a:pathLst>
              </a:custGeom>
              <a:solidFill>
                <a:schemeClr val="accent6"/>
              </a:solidFill>
              <a:ln w="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2000" dirty="0" smtClean="0">
                    <a:solidFill>
                      <a:schemeClr val="bg1"/>
                    </a:solidFill>
                    <a:latin typeface="+mn-ea"/>
                    <a:ea typeface="+mn-ea"/>
                  </a:rPr>
                  <a:t>Text</a:t>
                </a:r>
                <a:endParaRPr lang="zh-CN" altLang="en-US" sz="20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46" name="53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DE77180-AD29-41CB-A1F0-D20084694E33}"/>
                  </a:ext>
                </a:extLst>
              </p:cNvPr>
              <p:cNvSpPr/>
              <p:nvPr/>
            </p:nvSpPr>
            <p:spPr bwMode="auto">
              <a:xfrm>
                <a:off x="5388207" y="2665358"/>
                <a:ext cx="1546665" cy="256905"/>
              </a:xfrm>
              <a:custGeom>
                <a:avLst/>
                <a:gdLst>
                  <a:gd name="T0" fmla="*/ 0 w 295"/>
                  <a:gd name="T1" fmla="*/ 0 h 49"/>
                  <a:gd name="T2" fmla="*/ 206 w 295"/>
                  <a:gd name="T3" fmla="*/ 0 h 49"/>
                  <a:gd name="T4" fmla="*/ 295 w 295"/>
                  <a:gd name="T5" fmla="*/ 49 h 49"/>
                  <a:gd name="T6" fmla="*/ 90 w 295"/>
                  <a:gd name="T7" fmla="*/ 49 h 49"/>
                  <a:gd name="T8" fmla="*/ 0 w 295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5" h="49">
                    <a:moveTo>
                      <a:pt x="0" y="0"/>
                    </a:moveTo>
                    <a:lnTo>
                      <a:pt x="206" y="0"/>
                    </a:lnTo>
                    <a:lnTo>
                      <a:pt x="295" y="49"/>
                    </a:lnTo>
                    <a:lnTo>
                      <a:pt x="90" y="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+mn-ea"/>
                  <a:ea typeface="+mn-ea"/>
                </a:endParaRPr>
              </a:p>
            </p:txBody>
          </p:sp>
          <p:sp>
            <p:nvSpPr>
              <p:cNvPr id="47" name="52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7150AFC-3A7C-4FF9-BAE3-C2FBBA05CDA4}"/>
                  </a:ext>
                </a:extLst>
              </p:cNvPr>
              <p:cNvSpPr/>
              <p:nvPr/>
            </p:nvSpPr>
            <p:spPr bwMode="auto">
              <a:xfrm>
                <a:off x="4905857" y="3493742"/>
                <a:ext cx="2516606" cy="262146"/>
              </a:xfrm>
              <a:custGeom>
                <a:avLst/>
                <a:gdLst>
                  <a:gd name="T0" fmla="*/ 0 w 480"/>
                  <a:gd name="T1" fmla="*/ 0 h 50"/>
                  <a:gd name="T2" fmla="*/ 333 w 480"/>
                  <a:gd name="T3" fmla="*/ 0 h 50"/>
                  <a:gd name="T4" fmla="*/ 480 w 480"/>
                  <a:gd name="T5" fmla="*/ 50 h 50"/>
                  <a:gd name="T6" fmla="*/ 146 w 480"/>
                  <a:gd name="T7" fmla="*/ 50 h 50"/>
                  <a:gd name="T8" fmla="*/ 0 w 480"/>
                  <a:gd name="T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0" h="50">
                    <a:moveTo>
                      <a:pt x="0" y="0"/>
                    </a:moveTo>
                    <a:lnTo>
                      <a:pt x="333" y="0"/>
                    </a:lnTo>
                    <a:lnTo>
                      <a:pt x="480" y="50"/>
                    </a:lnTo>
                    <a:lnTo>
                      <a:pt x="146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+mn-ea"/>
                  <a:ea typeface="+mn-ea"/>
                </a:endParaRPr>
              </a:p>
            </p:txBody>
          </p:sp>
          <p:sp>
            <p:nvSpPr>
              <p:cNvPr id="48" name="51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18BEBA0-8175-4693-AD1B-E6509820BBC0}"/>
                  </a:ext>
                </a:extLst>
              </p:cNvPr>
              <p:cNvSpPr/>
              <p:nvPr/>
            </p:nvSpPr>
            <p:spPr bwMode="auto">
              <a:xfrm>
                <a:off x="4433995" y="4322125"/>
                <a:ext cx="3470818" cy="262146"/>
              </a:xfrm>
              <a:custGeom>
                <a:avLst/>
                <a:gdLst>
                  <a:gd name="T0" fmla="*/ 0 w 662"/>
                  <a:gd name="T1" fmla="*/ 0 h 50"/>
                  <a:gd name="T2" fmla="*/ 461 w 662"/>
                  <a:gd name="T3" fmla="*/ 0 h 50"/>
                  <a:gd name="T4" fmla="*/ 662 w 662"/>
                  <a:gd name="T5" fmla="*/ 50 h 50"/>
                  <a:gd name="T6" fmla="*/ 201 w 662"/>
                  <a:gd name="T7" fmla="*/ 50 h 50"/>
                  <a:gd name="T8" fmla="*/ 0 w 662"/>
                  <a:gd name="T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2" h="50">
                    <a:moveTo>
                      <a:pt x="0" y="0"/>
                    </a:moveTo>
                    <a:lnTo>
                      <a:pt x="461" y="0"/>
                    </a:lnTo>
                    <a:lnTo>
                      <a:pt x="662" y="50"/>
                    </a:lnTo>
                    <a:lnTo>
                      <a:pt x="201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+mn-ea"/>
                  <a:ea typeface="+mn-ea"/>
                </a:endParaRPr>
              </a:p>
            </p:txBody>
          </p:sp>
        </p:grpSp>
        <p:grpSp>
          <p:nvGrpSpPr>
            <p:cNvPr id="28" name="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98A62AE-E025-4380-8359-E0319E4B04E4}"/>
                </a:ext>
              </a:extLst>
            </p:cNvPr>
            <p:cNvGrpSpPr/>
            <p:nvPr/>
          </p:nvGrpSpPr>
          <p:grpSpPr>
            <a:xfrm>
              <a:off x="7425486" y="2759088"/>
              <a:ext cx="4093200" cy="1255197"/>
              <a:chOff x="7428236" y="2349130"/>
              <a:chExt cx="4092253" cy="1254907"/>
            </a:xfrm>
          </p:grpSpPr>
          <p:sp>
            <p:nvSpPr>
              <p:cNvPr id="39" name="42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367B7DA-A6F2-4BF2-BC4D-DAFF8B9D9C2A}"/>
                  </a:ext>
                </a:extLst>
              </p:cNvPr>
              <p:cNvSpPr txBox="1"/>
              <p:nvPr/>
            </p:nvSpPr>
            <p:spPr bwMode="auto">
              <a:xfrm>
                <a:off x="9605033" y="2349130"/>
                <a:ext cx="1799584" cy="395909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 anchorCtr="1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spc="300" dirty="0">
                    <a:solidFill>
                      <a:schemeClr val="bg1"/>
                    </a:solidFill>
                    <a:latin typeface="+mn-ea"/>
                    <a:ea typeface="+mn-ea"/>
                  </a:rPr>
                  <a:t>Text here</a:t>
                </a:r>
              </a:p>
            </p:txBody>
          </p:sp>
          <p:sp>
            <p:nvSpPr>
              <p:cNvPr id="40" name="41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B6243C1-9B2C-436F-BA34-07C65463824E}"/>
                  </a:ext>
                </a:extLst>
              </p:cNvPr>
              <p:cNvSpPr/>
              <p:nvPr/>
            </p:nvSpPr>
            <p:spPr bwMode="auto">
              <a:xfrm>
                <a:off x="7428236" y="2790936"/>
                <a:ext cx="4092253" cy="813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双击输入替换内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endParaRPr>
              </a:p>
            </p:txBody>
          </p:sp>
        </p:grpSp>
        <p:grpSp>
          <p:nvGrpSpPr>
            <p:cNvPr id="29" name="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CA1F56D-D76A-4494-9CF9-2D65896B6E50}"/>
                </a:ext>
              </a:extLst>
            </p:cNvPr>
            <p:cNvGrpSpPr/>
            <p:nvPr/>
          </p:nvGrpSpPr>
          <p:grpSpPr>
            <a:xfrm>
              <a:off x="676488" y="2887269"/>
              <a:ext cx="4092779" cy="1196663"/>
              <a:chOff x="666932" y="4425289"/>
              <a:chExt cx="3082945" cy="1196386"/>
            </a:xfrm>
          </p:grpSpPr>
          <p:sp>
            <p:nvSpPr>
              <p:cNvPr id="37" name="32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E84298A-8A01-44C4-B05E-107C6B9DC2B2}"/>
                  </a:ext>
                </a:extLst>
              </p:cNvPr>
              <p:cNvSpPr txBox="1"/>
              <p:nvPr/>
            </p:nvSpPr>
            <p:spPr bwMode="auto">
              <a:xfrm>
                <a:off x="666932" y="4425289"/>
                <a:ext cx="1355876" cy="395908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 anchorCtr="1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spc="300" dirty="0">
                    <a:solidFill>
                      <a:schemeClr val="bg1"/>
                    </a:solidFill>
                    <a:latin typeface="+mn-ea"/>
                    <a:ea typeface="+mn-ea"/>
                  </a:rPr>
                  <a:t>Text here</a:t>
                </a:r>
              </a:p>
            </p:txBody>
          </p:sp>
          <p:sp>
            <p:nvSpPr>
              <p:cNvPr id="38" name="31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765F2F1-6BC4-4FE7-BC57-316E2C761D80}"/>
                  </a:ext>
                </a:extLst>
              </p:cNvPr>
              <p:cNvSpPr/>
              <p:nvPr/>
            </p:nvSpPr>
            <p:spPr bwMode="auto">
              <a:xfrm>
                <a:off x="666932" y="4867096"/>
                <a:ext cx="3082945" cy="7545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双击输入替换内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endParaRPr>
              </a:p>
            </p:txBody>
          </p:sp>
        </p:grpSp>
        <p:grpSp>
          <p:nvGrpSpPr>
            <p:cNvPr id="30" name="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1CCFE08-635F-4376-BB82-4B90B8D2FCE9}"/>
                </a:ext>
              </a:extLst>
            </p:cNvPr>
            <p:cNvGrpSpPr/>
            <p:nvPr/>
          </p:nvGrpSpPr>
          <p:grpSpPr>
            <a:xfrm>
              <a:off x="8347086" y="4830266"/>
              <a:ext cx="3171600" cy="1220293"/>
              <a:chOff x="1162511" y="5350952"/>
              <a:chExt cx="2587365" cy="1220011"/>
            </a:xfrm>
          </p:grpSpPr>
          <p:sp>
            <p:nvSpPr>
              <p:cNvPr id="35" name="22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1DF865D-FDFF-4758-AEDC-42F7308B02EF}"/>
                  </a:ext>
                </a:extLst>
              </p:cNvPr>
              <p:cNvSpPr txBox="1"/>
              <p:nvPr/>
            </p:nvSpPr>
            <p:spPr bwMode="auto">
              <a:xfrm>
                <a:off x="2186902" y="5350952"/>
                <a:ext cx="1468425" cy="395908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 anchorCtr="1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spc="300" dirty="0">
                    <a:solidFill>
                      <a:schemeClr val="bg1"/>
                    </a:solidFill>
                    <a:latin typeface="+mn-ea"/>
                    <a:ea typeface="+mn-ea"/>
                  </a:rPr>
                  <a:t>Text here</a:t>
                </a:r>
              </a:p>
            </p:txBody>
          </p:sp>
          <p:sp>
            <p:nvSpPr>
              <p:cNvPr id="36" name="21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83D2F32-B7D5-4368-91F7-FB012C1CDD6D}"/>
                  </a:ext>
                </a:extLst>
              </p:cNvPr>
              <p:cNvSpPr/>
              <p:nvPr/>
            </p:nvSpPr>
            <p:spPr bwMode="auto">
              <a:xfrm>
                <a:off x="1162511" y="5792759"/>
                <a:ext cx="2587365" cy="778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双击输入替换内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endParaRPr>
              </a:p>
            </p:txBody>
          </p:sp>
        </p:grpSp>
        <p:grpSp>
          <p:nvGrpSpPr>
            <p:cNvPr id="32" name="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F4B93D1-C0E2-46A5-BB26-BD0CEADCD378}"/>
                </a:ext>
              </a:extLst>
            </p:cNvPr>
            <p:cNvGrpSpPr/>
            <p:nvPr/>
          </p:nvGrpSpPr>
          <p:grpSpPr>
            <a:xfrm>
              <a:off x="676488" y="4830266"/>
              <a:ext cx="3171965" cy="1335832"/>
              <a:chOff x="666932" y="4425289"/>
              <a:chExt cx="3082945" cy="1335523"/>
            </a:xfrm>
          </p:grpSpPr>
          <p:sp>
            <p:nvSpPr>
              <p:cNvPr id="33" name="12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5BCD6B0-A7EC-4050-ABA3-ABC528050D9B}"/>
                  </a:ext>
                </a:extLst>
              </p:cNvPr>
              <p:cNvSpPr txBox="1"/>
              <p:nvPr/>
            </p:nvSpPr>
            <p:spPr bwMode="auto">
              <a:xfrm>
                <a:off x="666932" y="4425289"/>
                <a:ext cx="1749484" cy="395908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 anchorCtr="1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spc="300" dirty="0">
                    <a:solidFill>
                      <a:schemeClr val="bg1"/>
                    </a:solidFill>
                    <a:latin typeface="+mn-ea"/>
                    <a:ea typeface="+mn-ea"/>
                  </a:rPr>
                  <a:t>Text here</a:t>
                </a:r>
              </a:p>
            </p:txBody>
          </p:sp>
          <p:sp>
            <p:nvSpPr>
              <p:cNvPr id="34" name="11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6B89E7F-D655-4D99-BDD2-107CFE4CE528}"/>
                  </a:ext>
                </a:extLst>
              </p:cNvPr>
              <p:cNvSpPr/>
              <p:nvPr/>
            </p:nvSpPr>
            <p:spPr bwMode="auto">
              <a:xfrm>
                <a:off x="666932" y="4867096"/>
                <a:ext cx="3082945" cy="8937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双击输入替换内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617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63770" y="1533774"/>
            <a:ext cx="10845800" cy="4094354"/>
            <a:chOff x="663770" y="1372394"/>
            <a:chExt cx="10845800" cy="4094354"/>
          </a:xfrm>
        </p:grpSpPr>
        <p:grpSp>
          <p:nvGrpSpPr>
            <p:cNvPr id="26" name="组合 25"/>
            <p:cNvGrpSpPr/>
            <p:nvPr/>
          </p:nvGrpSpPr>
          <p:grpSpPr>
            <a:xfrm>
              <a:off x="663770" y="4421507"/>
              <a:ext cx="2134750" cy="1045241"/>
              <a:chOff x="673100" y="4379325"/>
              <a:chExt cx="2134750" cy="1045241"/>
            </a:xfrm>
          </p:grpSpPr>
          <p:sp>
            <p:nvSpPr>
              <p:cNvPr id="37" name="1"/>
              <p:cNvSpPr/>
              <p:nvPr/>
            </p:nvSpPr>
            <p:spPr>
              <a:xfrm>
                <a:off x="678500" y="4379325"/>
                <a:ext cx="2123951" cy="371482"/>
              </a:xfrm>
              <a:prstGeom prst="rect">
                <a:avLst/>
              </a:pr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kern="0" spc="300" dirty="0">
                    <a:solidFill>
                      <a:schemeClr val="bg1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添加标题</a:t>
                </a:r>
              </a:p>
            </p:txBody>
          </p:sp>
          <p:sp>
            <p:nvSpPr>
              <p:cNvPr id="38" name="1"/>
              <p:cNvSpPr/>
              <p:nvPr/>
            </p:nvSpPr>
            <p:spPr bwMode="auto">
              <a:xfrm>
                <a:off x="673100" y="4852102"/>
                <a:ext cx="2134750" cy="5724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 fontAlgn="auto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r>
                  <a:rPr lang="zh-CN" altLang="en-US" sz="1200" kern="0" dirty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双击输入替换内</a:t>
                </a:r>
                <a:r>
                  <a:rPr lang="zh-CN" altLang="en-US" sz="1200" kern="0" dirty="0" smtClean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容编辑文字双</a:t>
                </a:r>
                <a:r>
                  <a:rPr lang="zh-CN" altLang="en-US" sz="1200" kern="0" dirty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击输入替换内</a:t>
                </a:r>
                <a:r>
                  <a:rPr lang="zh-CN" altLang="en-US" sz="1200" kern="0" dirty="0" smtClean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容编辑文字</a:t>
                </a:r>
                <a:endParaRPr lang="en-US" altLang="zh-CN" sz="1200" kern="0" dirty="0">
                  <a:solidFill>
                    <a:srgbClr val="404040"/>
                  </a:solidFill>
                  <a:latin typeface="+mj-ea"/>
                  <a:ea typeface="+mj-ea"/>
                  <a:sym typeface="字魂36号-正文宋楷" panose="02000000000000000000" pitchFamily="2" charset="-122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3567453" y="4421507"/>
              <a:ext cx="2134750" cy="1045241"/>
              <a:chOff x="3576783" y="4379325"/>
              <a:chExt cx="2134750" cy="1045241"/>
            </a:xfrm>
          </p:grpSpPr>
          <p:sp>
            <p:nvSpPr>
              <p:cNvPr id="35" name="1"/>
              <p:cNvSpPr/>
              <p:nvPr/>
            </p:nvSpPr>
            <p:spPr>
              <a:xfrm>
                <a:off x="3582183" y="4379325"/>
                <a:ext cx="2123951" cy="371482"/>
              </a:xfrm>
              <a:prstGeom prst="rect">
                <a:avLst/>
              </a:pr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kern="0" spc="300" dirty="0">
                    <a:solidFill>
                      <a:schemeClr val="bg1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添加标题</a:t>
                </a:r>
              </a:p>
            </p:txBody>
          </p:sp>
          <p:sp>
            <p:nvSpPr>
              <p:cNvPr id="36" name="1"/>
              <p:cNvSpPr/>
              <p:nvPr/>
            </p:nvSpPr>
            <p:spPr bwMode="auto">
              <a:xfrm>
                <a:off x="3576783" y="4852102"/>
                <a:ext cx="2134750" cy="5724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 fontAlgn="auto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r>
                  <a:rPr lang="zh-CN" altLang="en-US" sz="1200" kern="0" dirty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双击输入替换内</a:t>
                </a:r>
                <a:r>
                  <a:rPr lang="zh-CN" altLang="en-US" sz="1200" kern="0" dirty="0" smtClean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容编辑文字双</a:t>
                </a:r>
                <a:r>
                  <a:rPr lang="zh-CN" altLang="en-US" sz="1200" kern="0" dirty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击输入替换内</a:t>
                </a:r>
                <a:r>
                  <a:rPr lang="zh-CN" altLang="en-US" sz="1200" kern="0" dirty="0" smtClean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容编辑文字</a:t>
                </a:r>
                <a:endParaRPr lang="en-US" altLang="zh-CN" sz="1200" kern="0" dirty="0">
                  <a:solidFill>
                    <a:srgbClr val="404040"/>
                  </a:solidFill>
                  <a:latin typeface="+mj-ea"/>
                  <a:ea typeface="+mj-ea"/>
                  <a:sym typeface="字魂36号-正文宋楷" panose="02000000000000000000" pitchFamily="2" charset="-122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6471136" y="4421507"/>
              <a:ext cx="2134750" cy="1045241"/>
              <a:chOff x="6480466" y="4379325"/>
              <a:chExt cx="2134750" cy="1045241"/>
            </a:xfrm>
          </p:grpSpPr>
          <p:sp>
            <p:nvSpPr>
              <p:cNvPr id="33" name="1"/>
              <p:cNvSpPr/>
              <p:nvPr/>
            </p:nvSpPr>
            <p:spPr>
              <a:xfrm>
                <a:off x="6485866" y="4379325"/>
                <a:ext cx="2123951" cy="371482"/>
              </a:xfrm>
              <a:prstGeom prst="rect">
                <a:avLst/>
              </a:pr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kern="0" spc="300" dirty="0">
                    <a:solidFill>
                      <a:schemeClr val="bg1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添加标题</a:t>
                </a:r>
              </a:p>
            </p:txBody>
          </p:sp>
          <p:sp>
            <p:nvSpPr>
              <p:cNvPr id="34" name="1"/>
              <p:cNvSpPr/>
              <p:nvPr/>
            </p:nvSpPr>
            <p:spPr bwMode="auto">
              <a:xfrm>
                <a:off x="6480466" y="4852102"/>
                <a:ext cx="2134750" cy="5724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 fontAlgn="auto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r>
                  <a:rPr lang="zh-CN" altLang="en-US" sz="1200" kern="0" dirty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双击输入替换内</a:t>
                </a:r>
                <a:r>
                  <a:rPr lang="zh-CN" altLang="en-US" sz="1200" kern="0" dirty="0" smtClean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容编辑文字双</a:t>
                </a:r>
                <a:r>
                  <a:rPr lang="zh-CN" altLang="en-US" sz="1200" kern="0" dirty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击输入替换内</a:t>
                </a:r>
                <a:r>
                  <a:rPr lang="zh-CN" altLang="en-US" sz="1200" kern="0" dirty="0" smtClean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容编辑文字</a:t>
                </a:r>
                <a:endParaRPr lang="en-US" altLang="zh-CN" sz="1200" kern="0" dirty="0">
                  <a:solidFill>
                    <a:srgbClr val="404040"/>
                  </a:solidFill>
                  <a:latin typeface="+mj-ea"/>
                  <a:ea typeface="+mj-ea"/>
                  <a:sym typeface="字魂36号-正文宋楷" panose="02000000000000000000" pitchFamily="2" charset="-122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9374820" y="4421507"/>
              <a:ext cx="2134750" cy="1045241"/>
              <a:chOff x="9384150" y="4379325"/>
              <a:chExt cx="2134750" cy="1045241"/>
            </a:xfrm>
          </p:grpSpPr>
          <p:sp>
            <p:nvSpPr>
              <p:cNvPr id="31" name="1"/>
              <p:cNvSpPr/>
              <p:nvPr/>
            </p:nvSpPr>
            <p:spPr>
              <a:xfrm>
                <a:off x="9389550" y="4379325"/>
                <a:ext cx="2123951" cy="371482"/>
              </a:xfrm>
              <a:prstGeom prst="rect">
                <a:avLst/>
              </a:pr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kern="0" spc="300" dirty="0">
                    <a:solidFill>
                      <a:schemeClr val="bg1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添加标题</a:t>
                </a:r>
              </a:p>
            </p:txBody>
          </p:sp>
          <p:sp>
            <p:nvSpPr>
              <p:cNvPr id="32" name="1"/>
              <p:cNvSpPr/>
              <p:nvPr/>
            </p:nvSpPr>
            <p:spPr bwMode="auto">
              <a:xfrm>
                <a:off x="9384150" y="4852102"/>
                <a:ext cx="2134750" cy="5724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 fontAlgn="auto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r>
                  <a:rPr lang="zh-CN" altLang="en-US" sz="1200" kern="0" dirty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双击输入替换内</a:t>
                </a:r>
                <a:r>
                  <a:rPr lang="zh-CN" altLang="en-US" sz="1200" kern="0" dirty="0" smtClean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容编辑文字双</a:t>
                </a:r>
                <a:r>
                  <a:rPr lang="zh-CN" altLang="en-US" sz="1200" kern="0" dirty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击输入替换内</a:t>
                </a:r>
                <a:r>
                  <a:rPr lang="zh-CN" altLang="en-US" sz="1200" kern="0" dirty="0" smtClean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容编辑文字</a:t>
                </a:r>
                <a:endParaRPr lang="en-US" altLang="zh-CN" sz="1200" kern="0" dirty="0">
                  <a:solidFill>
                    <a:srgbClr val="404040"/>
                  </a:solidFill>
                  <a:latin typeface="+mj-ea"/>
                  <a:ea typeface="+mj-ea"/>
                  <a:sym typeface="字魂36号-正文宋楷" panose="02000000000000000000" pitchFamily="2" charset="-122"/>
                </a:endParaRPr>
              </a:p>
            </p:txBody>
          </p:sp>
        </p:grpSp>
        <p:sp>
          <p:nvSpPr>
            <p:cNvPr id="30" name="1"/>
            <p:cNvSpPr/>
            <p:nvPr/>
          </p:nvSpPr>
          <p:spPr>
            <a:xfrm>
              <a:off x="697587" y="1372394"/>
              <a:ext cx="10800000" cy="2675047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wrap="square" lIns="90000" tIns="46800" rIns="90000" bIns="46800" rtlCol="0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sym typeface="字魂36号-正文宋楷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2722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368871" y="2515394"/>
            <a:ext cx="3457435" cy="1011951"/>
          </a:xfrm>
          <a:prstGeom prst="rect">
            <a:avLst/>
          </a:prstGeom>
          <a:noFill/>
        </p:spPr>
        <p:txBody>
          <a:bodyPr wrap="none" lIns="87764" tIns="43882" rIns="87764" bIns="43882" rtlCol="0">
            <a:spAutoFit/>
          </a:bodyPr>
          <a:lstStyle/>
          <a:p>
            <a:pPr algn="ctr"/>
            <a:r>
              <a:rPr lang="en-US" altLang="zh-CN" sz="6000" i="1" spc="300" dirty="0" smtClean="0">
                <a:ln w="19050">
                  <a:noFill/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THANKS</a:t>
            </a:r>
            <a:endParaRPr lang="zh-CN" altLang="en-US" sz="6000" i="1" spc="300" dirty="0">
              <a:ln w="19050">
                <a:noFill/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297587" y="4420394"/>
            <a:ext cx="3600000" cy="288000"/>
          </a:xfrm>
          <a:prstGeom prst="rect">
            <a:avLst/>
          </a:prstGeom>
          <a:noFill/>
          <a:effectLst/>
        </p:spPr>
        <p:txBody>
          <a:bodyPr wrap="square" anchor="t" anchorCtr="0">
            <a:no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汇报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人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：第一</a:t>
            </a:r>
            <a:r>
              <a:rPr lang="en-US" altLang="zh-CN" sz="1200" dirty="0" smtClean="0">
                <a:solidFill>
                  <a:schemeClr val="bg1"/>
                </a:solidFill>
                <a:latin typeface="+mn-ea"/>
                <a:ea typeface="+mn-ea"/>
              </a:rPr>
              <a:t>PPT</a:t>
            </a:r>
            <a:endParaRPr lang="zh-CN" altLang="en-US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1511987" y="6499504"/>
            <a:ext cx="72000" cy="7200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" name="文本框 6"/>
          <p:cNvSpPr txBox="1">
            <a:spLocks noChangeArrowheads="1"/>
          </p:cNvSpPr>
          <p:nvPr/>
        </p:nvSpPr>
        <p:spPr bwMode="auto">
          <a:xfrm>
            <a:off x="3397587" y="3477825"/>
            <a:ext cx="5400000" cy="720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121940" tIns="60969" rIns="121940" bIns="60969">
            <a:no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000" kern="2000" dirty="0">
                <a:solidFill>
                  <a:schemeClr val="bg1"/>
                </a:solidFill>
                <a:latin typeface="+mn-ea"/>
                <a:ea typeface="+mn-ea"/>
              </a:rPr>
              <a:t>双击输入替换内</a:t>
            </a:r>
            <a:r>
              <a:rPr lang="zh-CN" altLang="en-US" sz="1000" kern="20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000" kern="20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000" kern="20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000" kern="20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000" kern="20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000" kern="20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000" kern="20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000" kern="20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000" kern="2000" dirty="0" smtClean="0">
                <a:solidFill>
                  <a:schemeClr val="bg1"/>
                </a:solidFill>
                <a:latin typeface="+mn-ea"/>
                <a:ea typeface="+mn-ea"/>
              </a:rPr>
              <a:t>容编辑文字</a:t>
            </a:r>
            <a:endParaRPr lang="en-US" altLang="zh-CN" sz="1000" kern="2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6603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75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7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9" grpId="0"/>
    </p:bldLst>
  </p:timing>
  <p:extLst mod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4090" y="4438141"/>
            <a:ext cx="8609680" cy="1693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60" tIns="54429" rIns="108860" bIns="54429" rtlCol="0" anchor="ctr"/>
          <a:lstStyle/>
          <a:p>
            <a:pPr defTabSz="108859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08859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3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08859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08859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08859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08859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08859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3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3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08859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3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971"/>
            <a:ext cx="12195175" cy="136714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08860" tIns="54429" rIns="108860" bIns="54429" anchor="ctr"/>
          <a:lstStyle/>
          <a:p>
            <a:pPr defTabSz="108859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87" y="315254"/>
            <a:ext cx="10284862" cy="268239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580" y="3098064"/>
            <a:ext cx="5473008" cy="161905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860" tIns="54429" rIns="108860" bIns="54429"/>
          <a:lstStyle/>
          <a:p>
            <a:pPr defTabSz="1088592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08859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08859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7587" y="3098064"/>
            <a:ext cx="5473009" cy="154702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860" tIns="54429" rIns="108860" bIns="54429"/>
          <a:lstStyle/>
          <a:p>
            <a:pPr defTabSz="1088592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08859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08859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767" y="3098062"/>
            <a:ext cx="525070" cy="39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7846" y="3098062"/>
            <a:ext cx="525070" cy="39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423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32"/>
          <p:cNvSpPr txBox="1"/>
          <p:nvPr/>
        </p:nvSpPr>
        <p:spPr>
          <a:xfrm>
            <a:off x="5454926" y="2667794"/>
            <a:ext cx="3600000" cy="704174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bg1"/>
                </a:solidFill>
                <a:latin typeface="Agency FB" panose="020B0503020202020204" pitchFamily="34" charset="0"/>
              </a:defRPr>
            </a:lvl1pPr>
          </a:lstStyle>
          <a:p>
            <a:r>
              <a:rPr lang="zh-CN" altLang="en-US" sz="4000" dirty="0" smtClean="0">
                <a:solidFill>
                  <a:schemeClr val="accent6"/>
                </a:solidFill>
                <a:latin typeface="+mj-ea"/>
                <a:ea typeface="+mj-ea"/>
              </a:rPr>
              <a:t>企业工作概述</a:t>
            </a:r>
            <a:endParaRPr lang="zh-CN" altLang="en-US" sz="4000" dirty="0">
              <a:solidFill>
                <a:schemeClr val="accent6"/>
              </a:solidFill>
              <a:latin typeface="+mj-ea"/>
              <a:ea typeface="+mj-ea"/>
            </a:endParaRPr>
          </a:p>
        </p:txBody>
      </p:sp>
      <p:sp>
        <p:nvSpPr>
          <p:cNvPr id="12" name="矩形 11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5454926" y="3505994"/>
            <a:ext cx="4320000" cy="535531"/>
          </a:xfrm>
          <a:prstGeom prst="rect">
            <a:avLst/>
          </a:prstGeom>
        </p:spPr>
        <p:txBody>
          <a:bodyPr wrap="square" lIns="91441" tIns="45720" rIns="91441" bIns="4572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击输入替换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内容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  <a:cs typeface="+mn-ea"/>
              <a:sym typeface="Calibri" panose="020F0502020204030204" pitchFamily="34" charset="0"/>
            </a:endParaRPr>
          </a:p>
        </p:txBody>
      </p:sp>
      <p:grpSp>
        <p:nvGrpSpPr>
          <p:cNvPr id="2" name="组合 1"/>
          <p:cNvGrpSpPr>
            <a:grpSpLocks noChangeAspect="1"/>
          </p:cNvGrpSpPr>
          <p:nvPr/>
        </p:nvGrpSpPr>
        <p:grpSpPr>
          <a:xfrm>
            <a:off x="2141848" y="2332115"/>
            <a:ext cx="2126939" cy="2195358"/>
            <a:chOff x="495653" y="3505994"/>
            <a:chExt cx="2371709" cy="2448000"/>
          </a:xfrm>
          <a:solidFill>
            <a:schemeClr val="accent6"/>
          </a:solidFill>
        </p:grpSpPr>
        <p:sp>
          <p:nvSpPr>
            <p:cNvPr id="6" name="TextBox 5"/>
            <p:cNvSpPr txBox="1"/>
            <p:nvPr/>
          </p:nvSpPr>
          <p:spPr>
            <a:xfrm>
              <a:off x="495653" y="4090965"/>
              <a:ext cx="1273701" cy="1278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87764" tIns="43882" rIns="87764" bIns="43882" rtlCol="0" anchor="ctr" anchorCtr="1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6600" dirty="0" smtClean="0">
                  <a:ln w="28575">
                    <a:noFill/>
                    <a:prstDash val="solid"/>
                  </a:ln>
                  <a:solidFill>
                    <a:schemeClr val="accent6"/>
                  </a:solidFill>
                  <a:latin typeface="+mj-ea"/>
                  <a:ea typeface="+mj-ea"/>
                </a:rPr>
                <a:t>01</a:t>
              </a:r>
              <a:endParaRPr lang="zh-CN" altLang="en-US" sz="6600" dirty="0">
                <a:ln w="28575">
                  <a:noFill/>
                  <a:prstDash val="solid"/>
                </a:ln>
                <a:solidFill>
                  <a:schemeClr val="accent6"/>
                </a:solidFill>
                <a:latin typeface="+mj-ea"/>
                <a:ea typeface="+mj-ea"/>
              </a:endParaRPr>
            </a:p>
          </p:txBody>
        </p:sp>
        <p:sp>
          <p:nvSpPr>
            <p:cNvPr id="13" name="图文框 1"/>
            <p:cNvSpPr>
              <a:spLocks noChangeAspect="1"/>
            </p:cNvSpPr>
            <p:nvPr/>
          </p:nvSpPr>
          <p:spPr>
            <a:xfrm>
              <a:off x="664162" y="3505994"/>
              <a:ext cx="2203200" cy="2448000"/>
            </a:xfrm>
            <a:custGeom>
              <a:avLst/>
              <a:gdLst/>
              <a:ahLst/>
              <a:cxnLst/>
              <a:rect l="l" t="t" r="r" b="b"/>
              <a:pathLst>
                <a:path w="3600000" h="3960440">
                  <a:moveTo>
                    <a:pt x="0" y="0"/>
                  </a:moveTo>
                  <a:lnTo>
                    <a:pt x="3600000" y="0"/>
                  </a:lnTo>
                  <a:lnTo>
                    <a:pt x="3600000" y="3960440"/>
                  </a:lnTo>
                  <a:lnTo>
                    <a:pt x="0" y="3960440"/>
                  </a:lnTo>
                  <a:lnTo>
                    <a:pt x="0" y="2988332"/>
                  </a:lnTo>
                  <a:lnTo>
                    <a:pt x="91440" y="2988332"/>
                  </a:lnTo>
                  <a:lnTo>
                    <a:pt x="91440" y="3869000"/>
                  </a:lnTo>
                  <a:lnTo>
                    <a:pt x="3508560" y="3869000"/>
                  </a:lnTo>
                  <a:lnTo>
                    <a:pt x="3508560" y="91440"/>
                  </a:lnTo>
                  <a:lnTo>
                    <a:pt x="91440" y="91440"/>
                  </a:lnTo>
                  <a:lnTo>
                    <a:pt x="91440" y="972108"/>
                  </a:lnTo>
                  <a:lnTo>
                    <a:pt x="0" y="97210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5551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pSp>
        <p:nvGrpSpPr>
          <p:cNvPr id="26" name="3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7FFB00C-40BB-4042-B5D5-A960F9FDE14C}"/>
              </a:ext>
            </a:extLst>
          </p:cNvPr>
          <p:cNvGrpSpPr/>
          <p:nvPr/>
        </p:nvGrpSpPr>
        <p:grpSpPr>
          <a:xfrm>
            <a:off x="1986947" y="2210594"/>
            <a:ext cx="4311103" cy="1217824"/>
            <a:chOff x="7219382" y="2709000"/>
            <a:chExt cx="3082200" cy="1214999"/>
          </a:xfrm>
        </p:grpSpPr>
        <p:sp>
          <p:nvSpPr>
            <p:cNvPr id="27" name="3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DE8C2BE-C344-40A4-AF3C-4111C2B9CFA0}"/>
                </a:ext>
              </a:extLst>
            </p:cNvPr>
            <p:cNvSpPr/>
            <p:nvPr/>
          </p:nvSpPr>
          <p:spPr bwMode="auto">
            <a:xfrm>
              <a:off x="7219382" y="3128234"/>
              <a:ext cx="2831181" cy="795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just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28" name="3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4F6E6F0-6DB7-48E4-9FE6-383F00F957EF}"/>
                </a:ext>
              </a:extLst>
            </p:cNvPr>
            <p:cNvSpPr txBox="1"/>
            <p:nvPr/>
          </p:nvSpPr>
          <p:spPr bwMode="auto">
            <a:xfrm>
              <a:off x="7219382" y="2709000"/>
              <a:ext cx="3082200" cy="419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Text here</a:t>
              </a:r>
            </a:p>
          </p:txBody>
        </p:sp>
      </p:grpSp>
      <p:grpSp>
        <p:nvGrpSpPr>
          <p:cNvPr id="29" name="1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0EAA6F9-1BAC-440E-8084-F00BEFB9DAFC}"/>
              </a:ext>
            </a:extLst>
          </p:cNvPr>
          <p:cNvGrpSpPr/>
          <p:nvPr/>
        </p:nvGrpSpPr>
        <p:grpSpPr>
          <a:xfrm>
            <a:off x="1986947" y="4117022"/>
            <a:ext cx="4311103" cy="1217824"/>
            <a:chOff x="7219382" y="2709000"/>
            <a:chExt cx="3082200" cy="1214999"/>
          </a:xfrm>
        </p:grpSpPr>
        <p:sp>
          <p:nvSpPr>
            <p:cNvPr id="30" name="1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8D9AB67-7F0D-4162-966C-43CF71AB2625}"/>
                </a:ext>
              </a:extLst>
            </p:cNvPr>
            <p:cNvSpPr/>
            <p:nvPr/>
          </p:nvSpPr>
          <p:spPr bwMode="auto">
            <a:xfrm>
              <a:off x="7219382" y="3128234"/>
              <a:ext cx="2831181" cy="795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just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击输入替换内容</a:t>
              </a:r>
            </a:p>
          </p:txBody>
        </p:sp>
        <p:sp>
          <p:nvSpPr>
            <p:cNvPr id="31" name="1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42ADC3A-FC4D-4334-ABDA-0DCB8D6A0E2F}"/>
                </a:ext>
              </a:extLst>
            </p:cNvPr>
            <p:cNvSpPr txBox="1"/>
            <p:nvPr/>
          </p:nvSpPr>
          <p:spPr bwMode="auto">
            <a:xfrm>
              <a:off x="7219382" y="2709000"/>
              <a:ext cx="3082200" cy="419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Text here</a:t>
              </a:r>
            </a:p>
          </p:txBody>
        </p:sp>
      </p:grpSp>
      <p:cxnSp>
        <p:nvCxnSpPr>
          <p:cNvPr id="32" name="直接连接符 31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4001CB9-80BD-4B0C-828D-612FC0A52535}"/>
              </a:ext>
            </a:extLst>
          </p:cNvPr>
          <p:cNvCxnSpPr/>
          <p:nvPr/>
        </p:nvCxnSpPr>
        <p:spPr>
          <a:xfrm>
            <a:off x="2078778" y="3744151"/>
            <a:ext cx="378000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>
            <a:grpSpLocks noChangeAspect="1"/>
          </p:cNvGrpSpPr>
          <p:nvPr/>
        </p:nvGrpSpPr>
        <p:grpSpPr>
          <a:xfrm>
            <a:off x="1144587" y="2210646"/>
            <a:ext cx="719995" cy="720000"/>
            <a:chOff x="6295426" y="2536225"/>
            <a:chExt cx="676569" cy="676574"/>
          </a:xfrm>
          <a:solidFill>
            <a:schemeClr val="bg1"/>
          </a:solidFill>
        </p:grpSpPr>
        <p:sp>
          <p:nvSpPr>
            <p:cNvPr id="34" name="4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B7C58F7-3F6A-427D-90A8-230249FC3233}"/>
                </a:ext>
              </a:extLst>
            </p:cNvPr>
            <p:cNvSpPr/>
            <p:nvPr/>
          </p:nvSpPr>
          <p:spPr>
            <a:xfrm>
              <a:off x="6295426" y="2536225"/>
              <a:ext cx="676569" cy="676574"/>
            </a:xfrm>
            <a:prstGeom prst="ellipse">
              <a:avLst/>
            </a:prstGeom>
            <a:solidFill>
              <a:schemeClr val="accent6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35" name="1"/>
            <p:cNvSpPr>
              <a:spLocks noChangeAspect="1"/>
            </p:cNvSpPr>
            <p:nvPr/>
          </p:nvSpPr>
          <p:spPr bwMode="auto">
            <a:xfrm>
              <a:off x="6516000" y="2730512"/>
              <a:ext cx="303692" cy="288000"/>
            </a:xfrm>
            <a:custGeom>
              <a:avLst/>
              <a:gdLst/>
              <a:ahLst/>
              <a:cxnLst/>
              <a:rect l="0" t="0" r="r" b="b"/>
              <a:pathLst>
                <a:path w="1917701" h="1819275">
                  <a:moveTo>
                    <a:pt x="711992" y="795933"/>
                  </a:moveTo>
                  <a:lnTo>
                    <a:pt x="722042" y="796197"/>
                  </a:lnTo>
                  <a:lnTo>
                    <a:pt x="731828" y="796462"/>
                  </a:lnTo>
                  <a:lnTo>
                    <a:pt x="742143" y="796991"/>
                  </a:lnTo>
                  <a:lnTo>
                    <a:pt x="751929" y="797784"/>
                  </a:lnTo>
                  <a:lnTo>
                    <a:pt x="761979" y="798577"/>
                  </a:lnTo>
                  <a:lnTo>
                    <a:pt x="771765" y="799635"/>
                  </a:lnTo>
                  <a:lnTo>
                    <a:pt x="781551" y="800957"/>
                  </a:lnTo>
                  <a:lnTo>
                    <a:pt x="791337" y="802544"/>
                  </a:lnTo>
                  <a:lnTo>
                    <a:pt x="800858" y="804130"/>
                  </a:lnTo>
                  <a:lnTo>
                    <a:pt x="810644" y="805981"/>
                  </a:lnTo>
                  <a:lnTo>
                    <a:pt x="820166" y="807832"/>
                  </a:lnTo>
                  <a:lnTo>
                    <a:pt x="829687" y="810212"/>
                  </a:lnTo>
                  <a:lnTo>
                    <a:pt x="839473" y="812592"/>
                  </a:lnTo>
                  <a:lnTo>
                    <a:pt x="848994" y="814972"/>
                  </a:lnTo>
                  <a:lnTo>
                    <a:pt x="858252" y="817616"/>
                  </a:lnTo>
                  <a:lnTo>
                    <a:pt x="867773" y="820525"/>
                  </a:lnTo>
                  <a:lnTo>
                    <a:pt x="886551" y="826871"/>
                  </a:lnTo>
                  <a:lnTo>
                    <a:pt x="905065" y="833746"/>
                  </a:lnTo>
                  <a:lnTo>
                    <a:pt x="923315" y="841415"/>
                  </a:lnTo>
                  <a:lnTo>
                    <a:pt x="941300" y="849612"/>
                  </a:lnTo>
                  <a:lnTo>
                    <a:pt x="959284" y="858603"/>
                  </a:lnTo>
                  <a:lnTo>
                    <a:pt x="976740" y="868122"/>
                  </a:lnTo>
                  <a:lnTo>
                    <a:pt x="993932" y="878170"/>
                  </a:lnTo>
                  <a:lnTo>
                    <a:pt x="1011123" y="889012"/>
                  </a:lnTo>
                  <a:lnTo>
                    <a:pt x="1003189" y="891392"/>
                  </a:lnTo>
                  <a:lnTo>
                    <a:pt x="995254" y="893772"/>
                  </a:lnTo>
                  <a:lnTo>
                    <a:pt x="987055" y="896416"/>
                  </a:lnTo>
                  <a:lnTo>
                    <a:pt x="979121" y="899325"/>
                  </a:lnTo>
                  <a:lnTo>
                    <a:pt x="971186" y="902762"/>
                  </a:lnTo>
                  <a:lnTo>
                    <a:pt x="962987" y="905936"/>
                  </a:lnTo>
                  <a:lnTo>
                    <a:pt x="955053" y="909638"/>
                  </a:lnTo>
                  <a:lnTo>
                    <a:pt x="947383" y="913604"/>
                  </a:lnTo>
                  <a:lnTo>
                    <a:pt x="939448" y="917835"/>
                  </a:lnTo>
                  <a:lnTo>
                    <a:pt x="932043" y="922066"/>
                  </a:lnTo>
                  <a:lnTo>
                    <a:pt x="924637" y="926826"/>
                  </a:lnTo>
                  <a:lnTo>
                    <a:pt x="917231" y="931850"/>
                  </a:lnTo>
                  <a:lnTo>
                    <a:pt x="910090" y="936874"/>
                  </a:lnTo>
                  <a:lnTo>
                    <a:pt x="902949" y="942427"/>
                  </a:lnTo>
                  <a:lnTo>
                    <a:pt x="896073" y="948509"/>
                  </a:lnTo>
                  <a:lnTo>
                    <a:pt x="889461" y="954326"/>
                  </a:lnTo>
                  <a:lnTo>
                    <a:pt x="883113" y="960937"/>
                  </a:lnTo>
                  <a:lnTo>
                    <a:pt x="877030" y="967812"/>
                  </a:lnTo>
                  <a:lnTo>
                    <a:pt x="871211" y="974952"/>
                  </a:lnTo>
                  <a:lnTo>
                    <a:pt x="865393" y="982356"/>
                  </a:lnTo>
                  <a:lnTo>
                    <a:pt x="859838" y="990024"/>
                  </a:lnTo>
                  <a:lnTo>
                    <a:pt x="854813" y="998486"/>
                  </a:lnTo>
                  <a:lnTo>
                    <a:pt x="850052" y="1006683"/>
                  </a:lnTo>
                  <a:lnTo>
                    <a:pt x="845556" y="1015674"/>
                  </a:lnTo>
                  <a:lnTo>
                    <a:pt x="841324" y="1025193"/>
                  </a:lnTo>
                  <a:lnTo>
                    <a:pt x="837886" y="1034713"/>
                  </a:lnTo>
                  <a:lnTo>
                    <a:pt x="834183" y="1044761"/>
                  </a:lnTo>
                  <a:lnTo>
                    <a:pt x="831274" y="1055074"/>
                  </a:lnTo>
                  <a:lnTo>
                    <a:pt x="828629" y="1066180"/>
                  </a:lnTo>
                  <a:lnTo>
                    <a:pt x="826249" y="1077550"/>
                  </a:lnTo>
                  <a:lnTo>
                    <a:pt x="824398" y="1089185"/>
                  </a:lnTo>
                  <a:lnTo>
                    <a:pt x="823340" y="1101349"/>
                  </a:lnTo>
                  <a:lnTo>
                    <a:pt x="822017" y="1115893"/>
                  </a:lnTo>
                  <a:lnTo>
                    <a:pt x="821488" y="1129907"/>
                  </a:lnTo>
                  <a:lnTo>
                    <a:pt x="821488" y="1143129"/>
                  </a:lnTo>
                  <a:lnTo>
                    <a:pt x="821753" y="1156086"/>
                  </a:lnTo>
                  <a:lnTo>
                    <a:pt x="822546" y="1168514"/>
                  </a:lnTo>
                  <a:lnTo>
                    <a:pt x="824133" y="1180413"/>
                  </a:lnTo>
                  <a:lnTo>
                    <a:pt x="825984" y="1192048"/>
                  </a:lnTo>
                  <a:lnTo>
                    <a:pt x="828100" y="1203154"/>
                  </a:lnTo>
                  <a:lnTo>
                    <a:pt x="830745" y="1213731"/>
                  </a:lnTo>
                  <a:lnTo>
                    <a:pt x="833654" y="1224044"/>
                  </a:lnTo>
                  <a:lnTo>
                    <a:pt x="836828" y="1233828"/>
                  </a:lnTo>
                  <a:lnTo>
                    <a:pt x="840531" y="1243348"/>
                  </a:lnTo>
                  <a:lnTo>
                    <a:pt x="844763" y="1252338"/>
                  </a:lnTo>
                  <a:lnTo>
                    <a:pt x="848994" y="1260800"/>
                  </a:lnTo>
                  <a:lnTo>
                    <a:pt x="853491" y="1269262"/>
                  </a:lnTo>
                  <a:lnTo>
                    <a:pt x="858516" y="1276930"/>
                  </a:lnTo>
                  <a:lnTo>
                    <a:pt x="863806" y="1284334"/>
                  </a:lnTo>
                  <a:lnTo>
                    <a:pt x="869360" y="1291474"/>
                  </a:lnTo>
                  <a:lnTo>
                    <a:pt x="874914" y="1298349"/>
                  </a:lnTo>
                  <a:lnTo>
                    <a:pt x="880997" y="1304960"/>
                  </a:lnTo>
                  <a:lnTo>
                    <a:pt x="887080" y="1311042"/>
                  </a:lnTo>
                  <a:lnTo>
                    <a:pt x="893428" y="1316859"/>
                  </a:lnTo>
                  <a:lnTo>
                    <a:pt x="900040" y="1322412"/>
                  </a:lnTo>
                  <a:lnTo>
                    <a:pt x="906652" y="1327436"/>
                  </a:lnTo>
                  <a:lnTo>
                    <a:pt x="913264" y="1332196"/>
                  </a:lnTo>
                  <a:lnTo>
                    <a:pt x="920405" y="1336956"/>
                  </a:lnTo>
                  <a:lnTo>
                    <a:pt x="927546" y="1341187"/>
                  </a:lnTo>
                  <a:lnTo>
                    <a:pt x="934687" y="1345417"/>
                  </a:lnTo>
                  <a:lnTo>
                    <a:pt x="941828" y="1349119"/>
                  </a:lnTo>
                  <a:lnTo>
                    <a:pt x="949234" y="1352821"/>
                  </a:lnTo>
                  <a:lnTo>
                    <a:pt x="956904" y="1355995"/>
                  </a:lnTo>
                  <a:lnTo>
                    <a:pt x="964310" y="1358903"/>
                  </a:lnTo>
                  <a:lnTo>
                    <a:pt x="971715" y="1361812"/>
                  </a:lnTo>
                  <a:lnTo>
                    <a:pt x="979121" y="1364456"/>
                  </a:lnTo>
                  <a:lnTo>
                    <a:pt x="986526" y="1366836"/>
                  </a:lnTo>
                  <a:lnTo>
                    <a:pt x="993932" y="1368952"/>
                  </a:lnTo>
                  <a:lnTo>
                    <a:pt x="1008479" y="1372654"/>
                  </a:lnTo>
                  <a:lnTo>
                    <a:pt x="1023025" y="1375562"/>
                  </a:lnTo>
                  <a:lnTo>
                    <a:pt x="1037043" y="1378471"/>
                  </a:lnTo>
                  <a:lnTo>
                    <a:pt x="1050532" y="1380058"/>
                  </a:lnTo>
                  <a:lnTo>
                    <a:pt x="1063227" y="1381380"/>
                  </a:lnTo>
                  <a:lnTo>
                    <a:pt x="1075129" y="1382438"/>
                  </a:lnTo>
                  <a:lnTo>
                    <a:pt x="1086237" y="1382702"/>
                  </a:lnTo>
                  <a:lnTo>
                    <a:pt x="1096287" y="1383231"/>
                  </a:lnTo>
                  <a:lnTo>
                    <a:pt x="1105015" y="1383495"/>
                  </a:lnTo>
                  <a:lnTo>
                    <a:pt x="1112421" y="1383231"/>
                  </a:lnTo>
                  <a:lnTo>
                    <a:pt x="1122736" y="1382702"/>
                  </a:lnTo>
                  <a:lnTo>
                    <a:pt x="1126703" y="1382438"/>
                  </a:lnTo>
                  <a:lnTo>
                    <a:pt x="1126703" y="1394337"/>
                  </a:lnTo>
                  <a:lnTo>
                    <a:pt x="1126968" y="1406236"/>
                  </a:lnTo>
                  <a:lnTo>
                    <a:pt x="1127232" y="1417607"/>
                  </a:lnTo>
                  <a:lnTo>
                    <a:pt x="1128025" y="1428977"/>
                  </a:lnTo>
                  <a:lnTo>
                    <a:pt x="1129083" y="1439554"/>
                  </a:lnTo>
                  <a:lnTo>
                    <a:pt x="1130141" y="1450131"/>
                  </a:lnTo>
                  <a:lnTo>
                    <a:pt x="1131728" y="1460444"/>
                  </a:lnTo>
                  <a:lnTo>
                    <a:pt x="1133580" y="1470228"/>
                  </a:lnTo>
                  <a:lnTo>
                    <a:pt x="1135431" y="1480012"/>
                  </a:lnTo>
                  <a:lnTo>
                    <a:pt x="1137547" y="1489267"/>
                  </a:lnTo>
                  <a:lnTo>
                    <a:pt x="1139927" y="1498522"/>
                  </a:lnTo>
                  <a:lnTo>
                    <a:pt x="1142572" y="1507513"/>
                  </a:lnTo>
                  <a:lnTo>
                    <a:pt x="1145481" y="1515710"/>
                  </a:lnTo>
                  <a:lnTo>
                    <a:pt x="1148391" y="1524172"/>
                  </a:lnTo>
                  <a:lnTo>
                    <a:pt x="1151564" y="1532105"/>
                  </a:lnTo>
                  <a:lnTo>
                    <a:pt x="1155003" y="1539773"/>
                  </a:lnTo>
                  <a:lnTo>
                    <a:pt x="1158441" y="1547442"/>
                  </a:lnTo>
                  <a:lnTo>
                    <a:pt x="1162408" y="1554581"/>
                  </a:lnTo>
                  <a:lnTo>
                    <a:pt x="1166111" y="1561721"/>
                  </a:lnTo>
                  <a:lnTo>
                    <a:pt x="1170078" y="1568596"/>
                  </a:lnTo>
                  <a:lnTo>
                    <a:pt x="1174575" y="1575207"/>
                  </a:lnTo>
                  <a:lnTo>
                    <a:pt x="1178806" y="1581553"/>
                  </a:lnTo>
                  <a:lnTo>
                    <a:pt x="1183038" y="1587370"/>
                  </a:lnTo>
                  <a:lnTo>
                    <a:pt x="1187799" y="1593452"/>
                  </a:lnTo>
                  <a:lnTo>
                    <a:pt x="1192560" y="1599005"/>
                  </a:lnTo>
                  <a:lnTo>
                    <a:pt x="1197320" y="1604558"/>
                  </a:lnTo>
                  <a:lnTo>
                    <a:pt x="1202346" y="1609582"/>
                  </a:lnTo>
                  <a:lnTo>
                    <a:pt x="1207635" y="1614607"/>
                  </a:lnTo>
                  <a:lnTo>
                    <a:pt x="1212660" y="1619366"/>
                  </a:lnTo>
                  <a:lnTo>
                    <a:pt x="1217950" y="1624126"/>
                  </a:lnTo>
                  <a:lnTo>
                    <a:pt x="1223240" y="1628357"/>
                  </a:lnTo>
                  <a:lnTo>
                    <a:pt x="1229058" y="1632852"/>
                  </a:lnTo>
                  <a:lnTo>
                    <a:pt x="1234348" y="1636819"/>
                  </a:lnTo>
                  <a:lnTo>
                    <a:pt x="1239902" y="1640521"/>
                  </a:lnTo>
                  <a:lnTo>
                    <a:pt x="1245721" y="1644487"/>
                  </a:lnTo>
                  <a:lnTo>
                    <a:pt x="1251540" y="1647660"/>
                  </a:lnTo>
                  <a:lnTo>
                    <a:pt x="1263177" y="1654271"/>
                  </a:lnTo>
                  <a:lnTo>
                    <a:pt x="1274814" y="1660353"/>
                  </a:lnTo>
                  <a:lnTo>
                    <a:pt x="1286716" y="1665377"/>
                  </a:lnTo>
                  <a:lnTo>
                    <a:pt x="1298882" y="1670137"/>
                  </a:lnTo>
                  <a:lnTo>
                    <a:pt x="1310784" y="1673839"/>
                  </a:lnTo>
                  <a:lnTo>
                    <a:pt x="1322686" y="1677541"/>
                  </a:lnTo>
                  <a:lnTo>
                    <a:pt x="1334588" y="1680714"/>
                  </a:lnTo>
                  <a:lnTo>
                    <a:pt x="1346225" y="1683094"/>
                  </a:lnTo>
                  <a:lnTo>
                    <a:pt x="1357862" y="1685474"/>
                  </a:lnTo>
                  <a:lnTo>
                    <a:pt x="1368971" y="1687325"/>
                  </a:lnTo>
                  <a:lnTo>
                    <a:pt x="1380079" y="1688382"/>
                  </a:lnTo>
                  <a:lnTo>
                    <a:pt x="1390658" y="1689705"/>
                  </a:lnTo>
                  <a:lnTo>
                    <a:pt x="1401238" y="1690498"/>
                  </a:lnTo>
                  <a:lnTo>
                    <a:pt x="1411024" y="1690762"/>
                  </a:lnTo>
                  <a:lnTo>
                    <a:pt x="1411817" y="1709537"/>
                  </a:lnTo>
                  <a:lnTo>
                    <a:pt x="1412346" y="1728311"/>
                  </a:lnTo>
                  <a:lnTo>
                    <a:pt x="1412875" y="1747086"/>
                  </a:lnTo>
                  <a:lnTo>
                    <a:pt x="1412875" y="1766125"/>
                  </a:lnTo>
                  <a:lnTo>
                    <a:pt x="1412346" y="1792832"/>
                  </a:lnTo>
                  <a:lnTo>
                    <a:pt x="1411553" y="1819275"/>
                  </a:lnTo>
                  <a:lnTo>
                    <a:pt x="793" y="1811078"/>
                  </a:lnTo>
                  <a:lnTo>
                    <a:pt x="264" y="1784635"/>
                  </a:lnTo>
                  <a:lnTo>
                    <a:pt x="0" y="1757928"/>
                  </a:lnTo>
                  <a:lnTo>
                    <a:pt x="529" y="1733071"/>
                  </a:lnTo>
                  <a:lnTo>
                    <a:pt x="1058" y="1708215"/>
                  </a:lnTo>
                  <a:lnTo>
                    <a:pt x="2645" y="1683623"/>
                  </a:lnTo>
                  <a:lnTo>
                    <a:pt x="4232" y="1659031"/>
                  </a:lnTo>
                  <a:lnTo>
                    <a:pt x="6612" y="1634968"/>
                  </a:lnTo>
                  <a:lnTo>
                    <a:pt x="8992" y="1610905"/>
                  </a:lnTo>
                  <a:lnTo>
                    <a:pt x="12166" y="1587106"/>
                  </a:lnTo>
                  <a:lnTo>
                    <a:pt x="15340" y="1563307"/>
                  </a:lnTo>
                  <a:lnTo>
                    <a:pt x="19307" y="1539773"/>
                  </a:lnTo>
                  <a:lnTo>
                    <a:pt x="23804" y="1516503"/>
                  </a:lnTo>
                  <a:lnTo>
                    <a:pt x="28300" y="1493762"/>
                  </a:lnTo>
                  <a:lnTo>
                    <a:pt x="33590" y="1470757"/>
                  </a:lnTo>
                  <a:lnTo>
                    <a:pt x="38879" y="1448280"/>
                  </a:lnTo>
                  <a:lnTo>
                    <a:pt x="44962" y="1425804"/>
                  </a:lnTo>
                  <a:lnTo>
                    <a:pt x="51045" y="1403856"/>
                  </a:lnTo>
                  <a:lnTo>
                    <a:pt x="57658" y="1382173"/>
                  </a:lnTo>
                  <a:lnTo>
                    <a:pt x="64799" y="1360754"/>
                  </a:lnTo>
                  <a:lnTo>
                    <a:pt x="72204" y="1339336"/>
                  </a:lnTo>
                  <a:lnTo>
                    <a:pt x="79874" y="1318710"/>
                  </a:lnTo>
                  <a:lnTo>
                    <a:pt x="88073" y="1298085"/>
                  </a:lnTo>
                  <a:lnTo>
                    <a:pt x="96272" y="1277459"/>
                  </a:lnTo>
                  <a:lnTo>
                    <a:pt x="105265" y="1257627"/>
                  </a:lnTo>
                  <a:lnTo>
                    <a:pt x="114522" y="1238059"/>
                  </a:lnTo>
                  <a:lnTo>
                    <a:pt x="123779" y="1218491"/>
                  </a:lnTo>
                  <a:lnTo>
                    <a:pt x="133565" y="1199452"/>
                  </a:lnTo>
                  <a:lnTo>
                    <a:pt x="143615" y="1180678"/>
                  </a:lnTo>
                  <a:lnTo>
                    <a:pt x="153930" y="1162432"/>
                  </a:lnTo>
                  <a:lnTo>
                    <a:pt x="165038" y="1144451"/>
                  </a:lnTo>
                  <a:lnTo>
                    <a:pt x="176147" y="1126734"/>
                  </a:lnTo>
                  <a:lnTo>
                    <a:pt x="187255" y="1109546"/>
                  </a:lnTo>
                  <a:lnTo>
                    <a:pt x="198892" y="1092623"/>
                  </a:lnTo>
                  <a:lnTo>
                    <a:pt x="210794" y="1075964"/>
                  </a:lnTo>
                  <a:lnTo>
                    <a:pt x="222960" y="1059834"/>
                  </a:lnTo>
                  <a:lnTo>
                    <a:pt x="235391" y="1044232"/>
                  </a:lnTo>
                  <a:lnTo>
                    <a:pt x="248351" y="1028895"/>
                  </a:lnTo>
                  <a:lnTo>
                    <a:pt x="261310" y="1013823"/>
                  </a:lnTo>
                  <a:lnTo>
                    <a:pt x="274799" y="999544"/>
                  </a:lnTo>
                  <a:lnTo>
                    <a:pt x="288288" y="985529"/>
                  </a:lnTo>
                  <a:lnTo>
                    <a:pt x="302041" y="971779"/>
                  </a:lnTo>
                  <a:lnTo>
                    <a:pt x="316059" y="958557"/>
                  </a:lnTo>
                  <a:lnTo>
                    <a:pt x="330341" y="946129"/>
                  </a:lnTo>
                  <a:lnTo>
                    <a:pt x="344888" y="933965"/>
                  </a:lnTo>
                  <a:lnTo>
                    <a:pt x="359963" y="922066"/>
                  </a:lnTo>
                  <a:lnTo>
                    <a:pt x="374774" y="910695"/>
                  </a:lnTo>
                  <a:lnTo>
                    <a:pt x="389850" y="899589"/>
                  </a:lnTo>
                  <a:lnTo>
                    <a:pt x="405454" y="889541"/>
                  </a:lnTo>
                  <a:lnTo>
                    <a:pt x="420794" y="879757"/>
                  </a:lnTo>
                  <a:lnTo>
                    <a:pt x="436664" y="870238"/>
                  </a:lnTo>
                  <a:lnTo>
                    <a:pt x="452533" y="861511"/>
                  </a:lnTo>
                  <a:lnTo>
                    <a:pt x="468666" y="853314"/>
                  </a:lnTo>
                  <a:lnTo>
                    <a:pt x="485064" y="845646"/>
                  </a:lnTo>
                  <a:lnTo>
                    <a:pt x="501727" y="838242"/>
                  </a:lnTo>
                  <a:lnTo>
                    <a:pt x="518389" y="831631"/>
                  </a:lnTo>
                  <a:lnTo>
                    <a:pt x="535316" y="825285"/>
                  </a:lnTo>
                  <a:lnTo>
                    <a:pt x="552243" y="819732"/>
                  </a:lnTo>
                  <a:lnTo>
                    <a:pt x="569435" y="814972"/>
                  </a:lnTo>
                  <a:lnTo>
                    <a:pt x="586891" y="810477"/>
                  </a:lnTo>
                  <a:lnTo>
                    <a:pt x="604347" y="806510"/>
                  </a:lnTo>
                  <a:lnTo>
                    <a:pt x="622067" y="803337"/>
                  </a:lnTo>
                  <a:lnTo>
                    <a:pt x="639787" y="800693"/>
                  </a:lnTo>
                  <a:lnTo>
                    <a:pt x="657508" y="798577"/>
                  </a:lnTo>
                  <a:lnTo>
                    <a:pt x="675757" y="796991"/>
                  </a:lnTo>
                  <a:lnTo>
                    <a:pt x="693742" y="796197"/>
                  </a:lnTo>
                  <a:lnTo>
                    <a:pt x="711992" y="795933"/>
                  </a:lnTo>
                  <a:close/>
                  <a:moveTo>
                    <a:pt x="1463280" y="660400"/>
                  </a:moveTo>
                  <a:lnTo>
                    <a:pt x="1469893" y="660400"/>
                  </a:lnTo>
                  <a:lnTo>
                    <a:pt x="1477034" y="660665"/>
                  </a:lnTo>
                  <a:lnTo>
                    <a:pt x="1483912" y="660929"/>
                  </a:lnTo>
                  <a:lnTo>
                    <a:pt x="1490789" y="661988"/>
                  </a:lnTo>
                  <a:lnTo>
                    <a:pt x="1497666" y="663046"/>
                  </a:lnTo>
                  <a:lnTo>
                    <a:pt x="1504279" y="664898"/>
                  </a:lnTo>
                  <a:lnTo>
                    <a:pt x="1510891" y="666750"/>
                  </a:lnTo>
                  <a:lnTo>
                    <a:pt x="1516975" y="668867"/>
                  </a:lnTo>
                  <a:lnTo>
                    <a:pt x="1523323" y="671248"/>
                  </a:lnTo>
                  <a:lnTo>
                    <a:pt x="1529142" y="673894"/>
                  </a:lnTo>
                  <a:lnTo>
                    <a:pt x="1535226" y="676804"/>
                  </a:lnTo>
                  <a:lnTo>
                    <a:pt x="1540780" y="679979"/>
                  </a:lnTo>
                  <a:lnTo>
                    <a:pt x="1546599" y="683683"/>
                  </a:lnTo>
                  <a:lnTo>
                    <a:pt x="1551625" y="687123"/>
                  </a:lnTo>
                  <a:lnTo>
                    <a:pt x="1556915" y="691356"/>
                  </a:lnTo>
                  <a:lnTo>
                    <a:pt x="1561676" y="695590"/>
                  </a:lnTo>
                  <a:lnTo>
                    <a:pt x="1566437" y="700088"/>
                  </a:lnTo>
                  <a:lnTo>
                    <a:pt x="1570934" y="704850"/>
                  </a:lnTo>
                  <a:lnTo>
                    <a:pt x="1575431" y="709613"/>
                  </a:lnTo>
                  <a:lnTo>
                    <a:pt x="1579134" y="714640"/>
                  </a:lnTo>
                  <a:lnTo>
                    <a:pt x="1583101" y="719931"/>
                  </a:lnTo>
                  <a:lnTo>
                    <a:pt x="1586540" y="725223"/>
                  </a:lnTo>
                  <a:lnTo>
                    <a:pt x="1589978" y="731044"/>
                  </a:lnTo>
                  <a:lnTo>
                    <a:pt x="1592888" y="736600"/>
                  </a:lnTo>
                  <a:lnTo>
                    <a:pt x="1595533" y="742685"/>
                  </a:lnTo>
                  <a:lnTo>
                    <a:pt x="1597914" y="748771"/>
                  </a:lnTo>
                  <a:lnTo>
                    <a:pt x="1600030" y="754856"/>
                  </a:lnTo>
                  <a:lnTo>
                    <a:pt x="1601881" y="761206"/>
                  </a:lnTo>
                  <a:lnTo>
                    <a:pt x="1603204" y="767556"/>
                  </a:lnTo>
                  <a:lnTo>
                    <a:pt x="1604526" y="774435"/>
                  </a:lnTo>
                  <a:lnTo>
                    <a:pt x="1605320" y="781050"/>
                  </a:lnTo>
                  <a:lnTo>
                    <a:pt x="1605584" y="787665"/>
                  </a:lnTo>
                  <a:lnTo>
                    <a:pt x="1605849" y="794544"/>
                  </a:lnTo>
                  <a:lnTo>
                    <a:pt x="1604791" y="967581"/>
                  </a:lnTo>
                  <a:lnTo>
                    <a:pt x="1781745" y="968375"/>
                  </a:lnTo>
                  <a:lnTo>
                    <a:pt x="1788887" y="968640"/>
                  </a:lnTo>
                  <a:lnTo>
                    <a:pt x="1795764" y="969169"/>
                  </a:lnTo>
                  <a:lnTo>
                    <a:pt x="1802641" y="970227"/>
                  </a:lnTo>
                  <a:lnTo>
                    <a:pt x="1809518" y="971285"/>
                  </a:lnTo>
                  <a:lnTo>
                    <a:pt x="1815866" y="972873"/>
                  </a:lnTo>
                  <a:lnTo>
                    <a:pt x="1822479" y="974725"/>
                  </a:lnTo>
                  <a:lnTo>
                    <a:pt x="1828827" y="977106"/>
                  </a:lnTo>
                  <a:lnTo>
                    <a:pt x="1834911" y="979488"/>
                  </a:lnTo>
                  <a:lnTo>
                    <a:pt x="1840994" y="982133"/>
                  </a:lnTo>
                  <a:lnTo>
                    <a:pt x="1846813" y="985044"/>
                  </a:lnTo>
                  <a:lnTo>
                    <a:pt x="1852633" y="988219"/>
                  </a:lnTo>
                  <a:lnTo>
                    <a:pt x="1857923" y="991923"/>
                  </a:lnTo>
                  <a:lnTo>
                    <a:pt x="1863213" y="995363"/>
                  </a:lnTo>
                  <a:lnTo>
                    <a:pt x="1868503" y="999596"/>
                  </a:lnTo>
                  <a:lnTo>
                    <a:pt x="1873264" y="1003829"/>
                  </a:lnTo>
                  <a:lnTo>
                    <a:pt x="1878025" y="1008327"/>
                  </a:lnTo>
                  <a:lnTo>
                    <a:pt x="1882522" y="1012825"/>
                  </a:lnTo>
                  <a:lnTo>
                    <a:pt x="1886754" y="1017852"/>
                  </a:lnTo>
                  <a:lnTo>
                    <a:pt x="1890986" y="1022879"/>
                  </a:lnTo>
                  <a:lnTo>
                    <a:pt x="1894689" y="1027906"/>
                  </a:lnTo>
                  <a:lnTo>
                    <a:pt x="1898128" y="1033463"/>
                  </a:lnTo>
                  <a:lnTo>
                    <a:pt x="1901302" y="1039283"/>
                  </a:lnTo>
                  <a:lnTo>
                    <a:pt x="1904211" y="1044840"/>
                  </a:lnTo>
                  <a:lnTo>
                    <a:pt x="1907385" y="1050660"/>
                  </a:lnTo>
                  <a:lnTo>
                    <a:pt x="1909766" y="1056746"/>
                  </a:lnTo>
                  <a:lnTo>
                    <a:pt x="1911882" y="1063096"/>
                  </a:lnTo>
                  <a:lnTo>
                    <a:pt x="1913469" y="1069181"/>
                  </a:lnTo>
                  <a:lnTo>
                    <a:pt x="1915056" y="1075796"/>
                  </a:lnTo>
                  <a:lnTo>
                    <a:pt x="1916114" y="1082410"/>
                  </a:lnTo>
                  <a:lnTo>
                    <a:pt x="1916908" y="1089290"/>
                  </a:lnTo>
                  <a:lnTo>
                    <a:pt x="1917436" y="1095640"/>
                  </a:lnTo>
                  <a:lnTo>
                    <a:pt x="1917701" y="1102783"/>
                  </a:lnTo>
                  <a:lnTo>
                    <a:pt x="1917436" y="1109663"/>
                  </a:lnTo>
                  <a:lnTo>
                    <a:pt x="1916908" y="1116277"/>
                  </a:lnTo>
                  <a:lnTo>
                    <a:pt x="1915849" y="1123156"/>
                  </a:lnTo>
                  <a:lnTo>
                    <a:pt x="1914791" y="1129506"/>
                  </a:lnTo>
                  <a:lnTo>
                    <a:pt x="1913204" y="1136121"/>
                  </a:lnTo>
                  <a:lnTo>
                    <a:pt x="1911088" y="1142471"/>
                  </a:lnTo>
                  <a:lnTo>
                    <a:pt x="1908972" y="1148556"/>
                  </a:lnTo>
                  <a:lnTo>
                    <a:pt x="1906592" y="1154642"/>
                  </a:lnTo>
                  <a:lnTo>
                    <a:pt x="1903682" y="1160463"/>
                  </a:lnTo>
                  <a:lnTo>
                    <a:pt x="1900773" y="1166283"/>
                  </a:lnTo>
                  <a:lnTo>
                    <a:pt x="1897599" y="1171840"/>
                  </a:lnTo>
                  <a:lnTo>
                    <a:pt x="1893896" y="1177131"/>
                  </a:lnTo>
                  <a:lnTo>
                    <a:pt x="1889928" y="1182158"/>
                  </a:lnTo>
                  <a:lnTo>
                    <a:pt x="1885960" y="1187450"/>
                  </a:lnTo>
                  <a:lnTo>
                    <a:pt x="1881728" y="1192213"/>
                  </a:lnTo>
                  <a:lnTo>
                    <a:pt x="1876967" y="1196975"/>
                  </a:lnTo>
                  <a:lnTo>
                    <a:pt x="1872206" y="1201208"/>
                  </a:lnTo>
                  <a:lnTo>
                    <a:pt x="1867445" y="1205442"/>
                  </a:lnTo>
                  <a:lnTo>
                    <a:pt x="1862155" y="1209411"/>
                  </a:lnTo>
                  <a:lnTo>
                    <a:pt x="1856600" y="1212850"/>
                  </a:lnTo>
                  <a:lnTo>
                    <a:pt x="1851046" y="1216554"/>
                  </a:lnTo>
                  <a:lnTo>
                    <a:pt x="1845491" y="1219465"/>
                  </a:lnTo>
                  <a:lnTo>
                    <a:pt x="1839407" y="1222375"/>
                  </a:lnTo>
                  <a:lnTo>
                    <a:pt x="1833588" y="1225021"/>
                  </a:lnTo>
                  <a:lnTo>
                    <a:pt x="1827240" y="1227402"/>
                  </a:lnTo>
                  <a:lnTo>
                    <a:pt x="1821156" y="1229519"/>
                  </a:lnTo>
                  <a:lnTo>
                    <a:pt x="1814544" y="1231371"/>
                  </a:lnTo>
                  <a:lnTo>
                    <a:pt x="1807931" y="1232958"/>
                  </a:lnTo>
                  <a:lnTo>
                    <a:pt x="1801054" y="1234017"/>
                  </a:lnTo>
                  <a:lnTo>
                    <a:pt x="1794177" y="1234546"/>
                  </a:lnTo>
                  <a:lnTo>
                    <a:pt x="1787300" y="1235340"/>
                  </a:lnTo>
                  <a:lnTo>
                    <a:pt x="1780158" y="1235340"/>
                  </a:lnTo>
                  <a:lnTo>
                    <a:pt x="1603204" y="1234281"/>
                  </a:lnTo>
                  <a:lnTo>
                    <a:pt x="1602410" y="1407319"/>
                  </a:lnTo>
                  <a:lnTo>
                    <a:pt x="1602146" y="1413933"/>
                  </a:lnTo>
                  <a:lnTo>
                    <a:pt x="1601617" y="1420813"/>
                  </a:lnTo>
                  <a:lnTo>
                    <a:pt x="1600559" y="1427692"/>
                  </a:lnTo>
                  <a:lnTo>
                    <a:pt x="1599501" y="1434306"/>
                  </a:lnTo>
                  <a:lnTo>
                    <a:pt x="1597914" y="1440392"/>
                  </a:lnTo>
                  <a:lnTo>
                    <a:pt x="1595798" y="1446742"/>
                  </a:lnTo>
                  <a:lnTo>
                    <a:pt x="1593682" y="1453092"/>
                  </a:lnTo>
                  <a:lnTo>
                    <a:pt x="1591301" y="1459177"/>
                  </a:lnTo>
                  <a:lnTo>
                    <a:pt x="1588656" y="1464998"/>
                  </a:lnTo>
                  <a:lnTo>
                    <a:pt x="1585482" y="1470819"/>
                  </a:lnTo>
                  <a:lnTo>
                    <a:pt x="1582043" y="1476111"/>
                  </a:lnTo>
                  <a:lnTo>
                    <a:pt x="1578605" y="1481931"/>
                  </a:lnTo>
                  <a:lnTo>
                    <a:pt x="1574637" y="1486958"/>
                  </a:lnTo>
                  <a:lnTo>
                    <a:pt x="1570670" y="1491986"/>
                  </a:lnTo>
                  <a:lnTo>
                    <a:pt x="1566437" y="1496748"/>
                  </a:lnTo>
                  <a:lnTo>
                    <a:pt x="1561941" y="1501511"/>
                  </a:lnTo>
                  <a:lnTo>
                    <a:pt x="1557180" y="1505744"/>
                  </a:lnTo>
                  <a:lnTo>
                    <a:pt x="1552154" y="1509713"/>
                  </a:lnTo>
                  <a:lnTo>
                    <a:pt x="1546864" y="1513946"/>
                  </a:lnTo>
                  <a:lnTo>
                    <a:pt x="1541309" y="1517650"/>
                  </a:lnTo>
                  <a:lnTo>
                    <a:pt x="1536019" y="1521090"/>
                  </a:lnTo>
                  <a:lnTo>
                    <a:pt x="1530200" y="1524000"/>
                  </a:lnTo>
                  <a:lnTo>
                    <a:pt x="1524381" y="1527175"/>
                  </a:lnTo>
                  <a:lnTo>
                    <a:pt x="1518297" y="1529821"/>
                  </a:lnTo>
                  <a:lnTo>
                    <a:pt x="1511949" y="1532202"/>
                  </a:lnTo>
                  <a:lnTo>
                    <a:pt x="1505601" y="1534319"/>
                  </a:lnTo>
                  <a:lnTo>
                    <a:pt x="1499253" y="1535906"/>
                  </a:lnTo>
                  <a:lnTo>
                    <a:pt x="1492640" y="1537494"/>
                  </a:lnTo>
                  <a:lnTo>
                    <a:pt x="1485763" y="1538288"/>
                  </a:lnTo>
                  <a:lnTo>
                    <a:pt x="1478886" y="1539346"/>
                  </a:lnTo>
                  <a:lnTo>
                    <a:pt x="1472009" y="1539875"/>
                  </a:lnTo>
                  <a:lnTo>
                    <a:pt x="1464867" y="1539875"/>
                  </a:lnTo>
                  <a:lnTo>
                    <a:pt x="1458255" y="1539611"/>
                  </a:lnTo>
                  <a:lnTo>
                    <a:pt x="1451113" y="1539346"/>
                  </a:lnTo>
                  <a:lnTo>
                    <a:pt x="1444236" y="1538288"/>
                  </a:lnTo>
                  <a:lnTo>
                    <a:pt x="1437623" y="1536965"/>
                  </a:lnTo>
                  <a:lnTo>
                    <a:pt x="1431010" y="1535377"/>
                  </a:lnTo>
                  <a:lnTo>
                    <a:pt x="1424398" y="1533525"/>
                  </a:lnTo>
                  <a:lnTo>
                    <a:pt x="1418314" y="1531673"/>
                  </a:lnTo>
                  <a:lnTo>
                    <a:pt x="1411966" y="1529292"/>
                  </a:lnTo>
                  <a:lnTo>
                    <a:pt x="1406147" y="1526381"/>
                  </a:lnTo>
                  <a:lnTo>
                    <a:pt x="1400063" y="1523471"/>
                  </a:lnTo>
                  <a:lnTo>
                    <a:pt x="1394509" y="1520296"/>
                  </a:lnTo>
                  <a:lnTo>
                    <a:pt x="1388690" y="1516592"/>
                  </a:lnTo>
                  <a:lnTo>
                    <a:pt x="1383399" y="1512888"/>
                  </a:lnTo>
                  <a:lnTo>
                    <a:pt x="1378374" y="1508919"/>
                  </a:lnTo>
                  <a:lnTo>
                    <a:pt x="1373348" y="1504686"/>
                  </a:lnTo>
                  <a:lnTo>
                    <a:pt x="1368852" y="1500188"/>
                  </a:lnTo>
                  <a:lnTo>
                    <a:pt x="1364355" y="1495425"/>
                  </a:lnTo>
                  <a:lnTo>
                    <a:pt x="1359858" y="1490663"/>
                  </a:lnTo>
                  <a:lnTo>
                    <a:pt x="1356155" y="1485636"/>
                  </a:lnTo>
                  <a:lnTo>
                    <a:pt x="1352188" y="1480344"/>
                  </a:lnTo>
                  <a:lnTo>
                    <a:pt x="1348749" y="1475052"/>
                  </a:lnTo>
                  <a:lnTo>
                    <a:pt x="1345311" y="1469496"/>
                  </a:lnTo>
                  <a:lnTo>
                    <a:pt x="1342401" y="1463675"/>
                  </a:lnTo>
                  <a:lnTo>
                    <a:pt x="1339756" y="1457854"/>
                  </a:lnTo>
                  <a:lnTo>
                    <a:pt x="1337375" y="1451504"/>
                  </a:lnTo>
                  <a:lnTo>
                    <a:pt x="1335259" y="1445154"/>
                  </a:lnTo>
                  <a:lnTo>
                    <a:pt x="1333408" y="1439069"/>
                  </a:lnTo>
                  <a:lnTo>
                    <a:pt x="1332085" y="1432454"/>
                  </a:lnTo>
                  <a:lnTo>
                    <a:pt x="1330763" y="1425840"/>
                  </a:lnTo>
                  <a:lnTo>
                    <a:pt x="1329969" y="1419490"/>
                  </a:lnTo>
                  <a:lnTo>
                    <a:pt x="1329440" y="1412611"/>
                  </a:lnTo>
                  <a:lnTo>
                    <a:pt x="1329440" y="1405731"/>
                  </a:lnTo>
                  <a:lnTo>
                    <a:pt x="1330234" y="1232958"/>
                  </a:lnTo>
                  <a:lnTo>
                    <a:pt x="1153279" y="1231636"/>
                  </a:lnTo>
                  <a:lnTo>
                    <a:pt x="1146402" y="1231371"/>
                  </a:lnTo>
                  <a:lnTo>
                    <a:pt x="1139525" y="1231106"/>
                  </a:lnTo>
                  <a:lnTo>
                    <a:pt x="1132648" y="1230048"/>
                  </a:lnTo>
                  <a:lnTo>
                    <a:pt x="1125771" y="1228990"/>
                  </a:lnTo>
                  <a:lnTo>
                    <a:pt x="1119423" y="1227138"/>
                  </a:lnTo>
                  <a:lnTo>
                    <a:pt x="1112810" y="1225286"/>
                  </a:lnTo>
                  <a:lnTo>
                    <a:pt x="1106462" y="1223433"/>
                  </a:lnTo>
                  <a:lnTo>
                    <a:pt x="1100378" y="1221052"/>
                  </a:lnTo>
                  <a:lnTo>
                    <a:pt x="1094295" y="1218406"/>
                  </a:lnTo>
                  <a:lnTo>
                    <a:pt x="1088476" y="1215231"/>
                  </a:lnTo>
                  <a:lnTo>
                    <a:pt x="1082656" y="1212056"/>
                  </a:lnTo>
                  <a:lnTo>
                    <a:pt x="1077102" y="1208352"/>
                  </a:lnTo>
                  <a:lnTo>
                    <a:pt x="1071812" y="1204648"/>
                  </a:lnTo>
                  <a:lnTo>
                    <a:pt x="1066786" y="1200679"/>
                  </a:lnTo>
                  <a:lnTo>
                    <a:pt x="1062025" y="1196446"/>
                  </a:lnTo>
                  <a:lnTo>
                    <a:pt x="1057264" y="1192213"/>
                  </a:lnTo>
                  <a:lnTo>
                    <a:pt x="1052767" y="1187450"/>
                  </a:lnTo>
                  <a:lnTo>
                    <a:pt x="1048271" y="1182688"/>
                  </a:lnTo>
                  <a:lnTo>
                    <a:pt x="1044303" y="1177396"/>
                  </a:lnTo>
                  <a:lnTo>
                    <a:pt x="1040600" y="1172104"/>
                  </a:lnTo>
                  <a:lnTo>
                    <a:pt x="1036897" y="1166813"/>
                  </a:lnTo>
                  <a:lnTo>
                    <a:pt x="1033723" y="1161256"/>
                  </a:lnTo>
                  <a:lnTo>
                    <a:pt x="1030549" y="1155435"/>
                  </a:lnTo>
                  <a:lnTo>
                    <a:pt x="1027904" y="1149615"/>
                  </a:lnTo>
                  <a:lnTo>
                    <a:pt x="1025523" y="1143265"/>
                  </a:lnTo>
                  <a:lnTo>
                    <a:pt x="1023407" y="1137444"/>
                  </a:lnTo>
                  <a:lnTo>
                    <a:pt x="1021820" y="1130829"/>
                  </a:lnTo>
                  <a:lnTo>
                    <a:pt x="1020233" y="1124215"/>
                  </a:lnTo>
                  <a:lnTo>
                    <a:pt x="1019175" y="1117600"/>
                  </a:lnTo>
                  <a:lnTo>
                    <a:pt x="1018117" y="1111250"/>
                  </a:lnTo>
                  <a:lnTo>
                    <a:pt x="1017853" y="1104371"/>
                  </a:lnTo>
                  <a:lnTo>
                    <a:pt x="1017588" y="1097492"/>
                  </a:lnTo>
                  <a:lnTo>
                    <a:pt x="1017853" y="1090613"/>
                  </a:lnTo>
                  <a:lnTo>
                    <a:pt x="1018382" y="1083733"/>
                  </a:lnTo>
                  <a:lnTo>
                    <a:pt x="1019440" y="1077383"/>
                  </a:lnTo>
                  <a:lnTo>
                    <a:pt x="1020498" y="1070769"/>
                  </a:lnTo>
                  <a:lnTo>
                    <a:pt x="1022085" y="1064154"/>
                  </a:lnTo>
                  <a:lnTo>
                    <a:pt x="1024201" y="1057804"/>
                  </a:lnTo>
                  <a:lnTo>
                    <a:pt x="1026317" y="1051719"/>
                  </a:lnTo>
                  <a:lnTo>
                    <a:pt x="1028697" y="1045633"/>
                  </a:lnTo>
                  <a:lnTo>
                    <a:pt x="1031607" y="1039813"/>
                  </a:lnTo>
                  <a:lnTo>
                    <a:pt x="1034516" y="1033992"/>
                  </a:lnTo>
                  <a:lnTo>
                    <a:pt x="1037690" y="1028435"/>
                  </a:lnTo>
                  <a:lnTo>
                    <a:pt x="1041394" y="1023144"/>
                  </a:lnTo>
                  <a:lnTo>
                    <a:pt x="1045361" y="1017852"/>
                  </a:lnTo>
                  <a:lnTo>
                    <a:pt x="1049329" y="1012825"/>
                  </a:lnTo>
                  <a:lnTo>
                    <a:pt x="1053561" y="1008063"/>
                  </a:lnTo>
                  <a:lnTo>
                    <a:pt x="1058057" y="1003565"/>
                  </a:lnTo>
                  <a:lnTo>
                    <a:pt x="1062818" y="999067"/>
                  </a:lnTo>
                  <a:lnTo>
                    <a:pt x="1067844" y="994833"/>
                  </a:lnTo>
                  <a:lnTo>
                    <a:pt x="1073134" y="990865"/>
                  </a:lnTo>
                  <a:lnTo>
                    <a:pt x="1078689" y="987160"/>
                  </a:lnTo>
                  <a:lnTo>
                    <a:pt x="1083979" y="983721"/>
                  </a:lnTo>
                  <a:lnTo>
                    <a:pt x="1089798" y="980546"/>
                  </a:lnTo>
                  <a:lnTo>
                    <a:pt x="1095617" y="977635"/>
                  </a:lnTo>
                  <a:lnTo>
                    <a:pt x="1101701" y="975254"/>
                  </a:lnTo>
                  <a:lnTo>
                    <a:pt x="1108049" y="972873"/>
                  </a:lnTo>
                  <a:lnTo>
                    <a:pt x="1114133" y="970756"/>
                  </a:lnTo>
                  <a:lnTo>
                    <a:pt x="1120745" y="968904"/>
                  </a:lnTo>
                  <a:lnTo>
                    <a:pt x="1127358" y="967581"/>
                  </a:lnTo>
                  <a:lnTo>
                    <a:pt x="1134235" y="966258"/>
                  </a:lnTo>
                  <a:lnTo>
                    <a:pt x="1141112" y="965465"/>
                  </a:lnTo>
                  <a:lnTo>
                    <a:pt x="1147989" y="965200"/>
                  </a:lnTo>
                  <a:lnTo>
                    <a:pt x="1155131" y="964935"/>
                  </a:lnTo>
                  <a:lnTo>
                    <a:pt x="1332085" y="965994"/>
                  </a:lnTo>
                  <a:lnTo>
                    <a:pt x="1332879" y="793221"/>
                  </a:lnTo>
                  <a:lnTo>
                    <a:pt x="1333143" y="786342"/>
                  </a:lnTo>
                  <a:lnTo>
                    <a:pt x="1333672" y="779463"/>
                  </a:lnTo>
                  <a:lnTo>
                    <a:pt x="1334730" y="772583"/>
                  </a:lnTo>
                  <a:lnTo>
                    <a:pt x="1335788" y="765969"/>
                  </a:lnTo>
                  <a:lnTo>
                    <a:pt x="1337375" y="759883"/>
                  </a:lnTo>
                  <a:lnTo>
                    <a:pt x="1339227" y="753269"/>
                  </a:lnTo>
                  <a:lnTo>
                    <a:pt x="1341608" y="747448"/>
                  </a:lnTo>
                  <a:lnTo>
                    <a:pt x="1343988" y="741098"/>
                  </a:lnTo>
                  <a:lnTo>
                    <a:pt x="1346633" y="735013"/>
                  </a:lnTo>
                  <a:lnTo>
                    <a:pt x="1349807" y="729456"/>
                  </a:lnTo>
                  <a:lnTo>
                    <a:pt x="1353246" y="723900"/>
                  </a:lnTo>
                  <a:lnTo>
                    <a:pt x="1356684" y="718344"/>
                  </a:lnTo>
                  <a:lnTo>
                    <a:pt x="1360652" y="713317"/>
                  </a:lnTo>
                  <a:lnTo>
                    <a:pt x="1364355" y="708290"/>
                  </a:lnTo>
                  <a:lnTo>
                    <a:pt x="1368852" y="703527"/>
                  </a:lnTo>
                  <a:lnTo>
                    <a:pt x="1373348" y="698765"/>
                  </a:lnTo>
                  <a:lnTo>
                    <a:pt x="1378109" y="694267"/>
                  </a:lnTo>
                  <a:lnTo>
                    <a:pt x="1383135" y="690298"/>
                  </a:lnTo>
                  <a:lnTo>
                    <a:pt x="1388161" y="686329"/>
                  </a:lnTo>
                  <a:lnTo>
                    <a:pt x="1393451" y="682890"/>
                  </a:lnTo>
                  <a:lnTo>
                    <a:pt x="1399270" y="679186"/>
                  </a:lnTo>
                  <a:lnTo>
                    <a:pt x="1404824" y="676275"/>
                  </a:lnTo>
                  <a:lnTo>
                    <a:pt x="1410908" y="673365"/>
                  </a:lnTo>
                  <a:lnTo>
                    <a:pt x="1416992" y="670454"/>
                  </a:lnTo>
                  <a:lnTo>
                    <a:pt x="1423075" y="668073"/>
                  </a:lnTo>
                  <a:lnTo>
                    <a:pt x="1429688" y="666221"/>
                  </a:lnTo>
                  <a:lnTo>
                    <a:pt x="1436036" y="664369"/>
                  </a:lnTo>
                  <a:lnTo>
                    <a:pt x="1442649" y="662781"/>
                  </a:lnTo>
                  <a:lnTo>
                    <a:pt x="1449261" y="661988"/>
                  </a:lnTo>
                  <a:lnTo>
                    <a:pt x="1456138" y="660929"/>
                  </a:lnTo>
                  <a:lnTo>
                    <a:pt x="1463280" y="660400"/>
                  </a:lnTo>
                  <a:close/>
                  <a:moveTo>
                    <a:pt x="714108" y="0"/>
                  </a:moveTo>
                  <a:lnTo>
                    <a:pt x="723364" y="0"/>
                  </a:lnTo>
                  <a:lnTo>
                    <a:pt x="732621" y="264"/>
                  </a:lnTo>
                  <a:lnTo>
                    <a:pt x="741349" y="529"/>
                  </a:lnTo>
                  <a:lnTo>
                    <a:pt x="750606" y="1058"/>
                  </a:lnTo>
                  <a:lnTo>
                    <a:pt x="759599" y="2115"/>
                  </a:lnTo>
                  <a:lnTo>
                    <a:pt x="768591" y="3173"/>
                  </a:lnTo>
                  <a:lnTo>
                    <a:pt x="777319" y="4495"/>
                  </a:lnTo>
                  <a:lnTo>
                    <a:pt x="786312" y="5817"/>
                  </a:lnTo>
                  <a:lnTo>
                    <a:pt x="795040" y="7404"/>
                  </a:lnTo>
                  <a:lnTo>
                    <a:pt x="803503" y="9520"/>
                  </a:lnTo>
                  <a:lnTo>
                    <a:pt x="812231" y="11635"/>
                  </a:lnTo>
                  <a:lnTo>
                    <a:pt x="820959" y="14015"/>
                  </a:lnTo>
                  <a:lnTo>
                    <a:pt x="829158" y="16395"/>
                  </a:lnTo>
                  <a:lnTo>
                    <a:pt x="837622" y="19039"/>
                  </a:lnTo>
                  <a:lnTo>
                    <a:pt x="845821" y="21948"/>
                  </a:lnTo>
                  <a:lnTo>
                    <a:pt x="853755" y="24856"/>
                  </a:lnTo>
                  <a:lnTo>
                    <a:pt x="861954" y="28294"/>
                  </a:lnTo>
                  <a:lnTo>
                    <a:pt x="869889" y="31732"/>
                  </a:lnTo>
                  <a:lnTo>
                    <a:pt x="877559" y="35434"/>
                  </a:lnTo>
                  <a:lnTo>
                    <a:pt x="885493" y="39136"/>
                  </a:lnTo>
                  <a:lnTo>
                    <a:pt x="892899" y="43102"/>
                  </a:lnTo>
                  <a:lnTo>
                    <a:pt x="900569" y="47333"/>
                  </a:lnTo>
                  <a:lnTo>
                    <a:pt x="907710" y="51299"/>
                  </a:lnTo>
                  <a:lnTo>
                    <a:pt x="915116" y="56059"/>
                  </a:lnTo>
                  <a:lnTo>
                    <a:pt x="922257" y="60554"/>
                  </a:lnTo>
                  <a:lnTo>
                    <a:pt x="929398" y="65314"/>
                  </a:lnTo>
                  <a:lnTo>
                    <a:pt x="936274" y="70338"/>
                  </a:lnTo>
                  <a:lnTo>
                    <a:pt x="943151" y="75362"/>
                  </a:lnTo>
                  <a:lnTo>
                    <a:pt x="949763" y="80915"/>
                  </a:lnTo>
                  <a:lnTo>
                    <a:pt x="956111" y="86204"/>
                  </a:lnTo>
                  <a:lnTo>
                    <a:pt x="962458" y="91757"/>
                  </a:lnTo>
                  <a:lnTo>
                    <a:pt x="968806" y="97575"/>
                  </a:lnTo>
                  <a:lnTo>
                    <a:pt x="974889" y="103392"/>
                  </a:lnTo>
                  <a:lnTo>
                    <a:pt x="980972" y="109474"/>
                  </a:lnTo>
                  <a:lnTo>
                    <a:pt x="986526" y="115556"/>
                  </a:lnTo>
                  <a:lnTo>
                    <a:pt x="992080" y="121902"/>
                  </a:lnTo>
                  <a:lnTo>
                    <a:pt x="997635" y="128513"/>
                  </a:lnTo>
                  <a:lnTo>
                    <a:pt x="1002924" y="134859"/>
                  </a:lnTo>
                  <a:lnTo>
                    <a:pt x="1008214" y="141470"/>
                  </a:lnTo>
                  <a:lnTo>
                    <a:pt x="1013239" y="148345"/>
                  </a:lnTo>
                  <a:lnTo>
                    <a:pt x="1018000" y="155220"/>
                  </a:lnTo>
                  <a:lnTo>
                    <a:pt x="1022761" y="162360"/>
                  </a:lnTo>
                  <a:lnTo>
                    <a:pt x="1027257" y="169499"/>
                  </a:lnTo>
                  <a:lnTo>
                    <a:pt x="1031489" y="176903"/>
                  </a:lnTo>
                  <a:lnTo>
                    <a:pt x="1035720" y="184043"/>
                  </a:lnTo>
                  <a:lnTo>
                    <a:pt x="1039688" y="191711"/>
                  </a:lnTo>
                  <a:lnTo>
                    <a:pt x="1043655" y="199115"/>
                  </a:lnTo>
                  <a:lnTo>
                    <a:pt x="1047093" y="206784"/>
                  </a:lnTo>
                  <a:lnTo>
                    <a:pt x="1050532" y="214717"/>
                  </a:lnTo>
                  <a:lnTo>
                    <a:pt x="1053705" y="222650"/>
                  </a:lnTo>
                  <a:lnTo>
                    <a:pt x="1057144" y="230318"/>
                  </a:lnTo>
                  <a:lnTo>
                    <a:pt x="1059788" y="238780"/>
                  </a:lnTo>
                  <a:lnTo>
                    <a:pt x="1062433" y="246713"/>
                  </a:lnTo>
                  <a:lnTo>
                    <a:pt x="1064814" y="255175"/>
                  </a:lnTo>
                  <a:lnTo>
                    <a:pt x="1067194" y="263372"/>
                  </a:lnTo>
                  <a:lnTo>
                    <a:pt x="1069310" y="271834"/>
                  </a:lnTo>
                  <a:lnTo>
                    <a:pt x="1070897" y="280031"/>
                  </a:lnTo>
                  <a:lnTo>
                    <a:pt x="1072484" y="288757"/>
                  </a:lnTo>
                  <a:lnTo>
                    <a:pt x="1074071" y="297219"/>
                  </a:lnTo>
                  <a:lnTo>
                    <a:pt x="1075129" y="305945"/>
                  </a:lnTo>
                  <a:lnTo>
                    <a:pt x="1076186" y="314936"/>
                  </a:lnTo>
                  <a:lnTo>
                    <a:pt x="1076980" y="323397"/>
                  </a:lnTo>
                  <a:lnTo>
                    <a:pt x="1077509" y="332388"/>
                  </a:lnTo>
                  <a:lnTo>
                    <a:pt x="1077773" y="341379"/>
                  </a:lnTo>
                  <a:lnTo>
                    <a:pt x="1077773" y="350369"/>
                  </a:lnTo>
                  <a:lnTo>
                    <a:pt x="1077509" y="359360"/>
                  </a:lnTo>
                  <a:lnTo>
                    <a:pt x="1077244" y="368350"/>
                  </a:lnTo>
                  <a:lnTo>
                    <a:pt x="1076716" y="377341"/>
                  </a:lnTo>
                  <a:lnTo>
                    <a:pt x="1075658" y="385803"/>
                  </a:lnTo>
                  <a:lnTo>
                    <a:pt x="1074600" y="394793"/>
                  </a:lnTo>
                  <a:lnTo>
                    <a:pt x="1073277" y="403519"/>
                  </a:lnTo>
                  <a:lnTo>
                    <a:pt x="1071955" y="411981"/>
                  </a:lnTo>
                  <a:lnTo>
                    <a:pt x="1070103" y="420707"/>
                  </a:lnTo>
                  <a:lnTo>
                    <a:pt x="1068252" y="428905"/>
                  </a:lnTo>
                  <a:lnTo>
                    <a:pt x="1065872" y="437366"/>
                  </a:lnTo>
                  <a:lnTo>
                    <a:pt x="1063756" y="445564"/>
                  </a:lnTo>
                  <a:lnTo>
                    <a:pt x="1061111" y="454026"/>
                  </a:lnTo>
                  <a:lnTo>
                    <a:pt x="1058466" y="461958"/>
                  </a:lnTo>
                  <a:lnTo>
                    <a:pt x="1055557" y="469891"/>
                  </a:lnTo>
                  <a:lnTo>
                    <a:pt x="1052383" y="478089"/>
                  </a:lnTo>
                  <a:lnTo>
                    <a:pt x="1048945" y="485757"/>
                  </a:lnTo>
                  <a:lnTo>
                    <a:pt x="1045506" y="493426"/>
                  </a:lnTo>
                  <a:lnTo>
                    <a:pt x="1041804" y="501358"/>
                  </a:lnTo>
                  <a:lnTo>
                    <a:pt x="1038101" y="508762"/>
                  </a:lnTo>
                  <a:lnTo>
                    <a:pt x="1033869" y="516166"/>
                  </a:lnTo>
                  <a:lnTo>
                    <a:pt x="1029637" y="523570"/>
                  </a:lnTo>
                  <a:lnTo>
                    <a:pt x="1025141" y="530710"/>
                  </a:lnTo>
                  <a:lnTo>
                    <a:pt x="1020380" y="537850"/>
                  </a:lnTo>
                  <a:lnTo>
                    <a:pt x="1015620" y="544725"/>
                  </a:lnTo>
                  <a:lnTo>
                    <a:pt x="1010859" y="551864"/>
                  </a:lnTo>
                  <a:lnTo>
                    <a:pt x="1005834" y="558211"/>
                  </a:lnTo>
                  <a:lnTo>
                    <a:pt x="1000544" y="564821"/>
                  </a:lnTo>
                  <a:lnTo>
                    <a:pt x="995254" y="571432"/>
                  </a:lnTo>
                  <a:lnTo>
                    <a:pt x="989436" y="578043"/>
                  </a:lnTo>
                  <a:lnTo>
                    <a:pt x="983882" y="584125"/>
                  </a:lnTo>
                  <a:lnTo>
                    <a:pt x="977798" y="590207"/>
                  </a:lnTo>
                  <a:lnTo>
                    <a:pt x="971980" y="596024"/>
                  </a:lnTo>
                  <a:lnTo>
                    <a:pt x="965632" y="601842"/>
                  </a:lnTo>
                  <a:lnTo>
                    <a:pt x="959549" y="607659"/>
                  </a:lnTo>
                  <a:lnTo>
                    <a:pt x="953201" y="612948"/>
                  </a:lnTo>
                  <a:lnTo>
                    <a:pt x="946325" y="618501"/>
                  </a:lnTo>
                  <a:lnTo>
                    <a:pt x="939713" y="623789"/>
                  </a:lnTo>
                  <a:lnTo>
                    <a:pt x="933100" y="628813"/>
                  </a:lnTo>
                  <a:lnTo>
                    <a:pt x="926224" y="633573"/>
                  </a:lnTo>
                  <a:lnTo>
                    <a:pt x="919083" y="638333"/>
                  </a:lnTo>
                  <a:lnTo>
                    <a:pt x="911942" y="642828"/>
                  </a:lnTo>
                  <a:lnTo>
                    <a:pt x="904536" y="647323"/>
                  </a:lnTo>
                  <a:lnTo>
                    <a:pt x="897131" y="651290"/>
                  </a:lnTo>
                  <a:lnTo>
                    <a:pt x="889461" y="655521"/>
                  </a:lnTo>
                  <a:lnTo>
                    <a:pt x="881791" y="659487"/>
                  </a:lnTo>
                  <a:lnTo>
                    <a:pt x="874120" y="663189"/>
                  </a:lnTo>
                  <a:lnTo>
                    <a:pt x="866186" y="666627"/>
                  </a:lnTo>
                  <a:lnTo>
                    <a:pt x="857987" y="670064"/>
                  </a:lnTo>
                  <a:lnTo>
                    <a:pt x="850052" y="672973"/>
                  </a:lnTo>
                  <a:lnTo>
                    <a:pt x="841853" y="676146"/>
                  </a:lnTo>
                  <a:lnTo>
                    <a:pt x="833654" y="679055"/>
                  </a:lnTo>
                  <a:lnTo>
                    <a:pt x="825455" y="681699"/>
                  </a:lnTo>
                  <a:lnTo>
                    <a:pt x="816992" y="684079"/>
                  </a:lnTo>
                  <a:lnTo>
                    <a:pt x="808264" y="686195"/>
                  </a:lnTo>
                  <a:lnTo>
                    <a:pt x="799800" y="688310"/>
                  </a:lnTo>
                  <a:lnTo>
                    <a:pt x="791072" y="690161"/>
                  </a:lnTo>
                  <a:lnTo>
                    <a:pt x="782609" y="691483"/>
                  </a:lnTo>
                  <a:lnTo>
                    <a:pt x="773616" y="693070"/>
                  </a:lnTo>
                  <a:lnTo>
                    <a:pt x="764624" y="694128"/>
                  </a:lnTo>
                  <a:lnTo>
                    <a:pt x="755632" y="695185"/>
                  </a:lnTo>
                  <a:lnTo>
                    <a:pt x="746639" y="695714"/>
                  </a:lnTo>
                  <a:lnTo>
                    <a:pt x="737647" y="696243"/>
                  </a:lnTo>
                  <a:lnTo>
                    <a:pt x="728390" y="696507"/>
                  </a:lnTo>
                  <a:lnTo>
                    <a:pt x="719133" y="696507"/>
                  </a:lnTo>
                  <a:lnTo>
                    <a:pt x="709876" y="696507"/>
                  </a:lnTo>
                  <a:lnTo>
                    <a:pt x="700883" y="695979"/>
                  </a:lnTo>
                  <a:lnTo>
                    <a:pt x="691891" y="695450"/>
                  </a:lnTo>
                  <a:lnTo>
                    <a:pt x="682898" y="694392"/>
                  </a:lnTo>
                  <a:lnTo>
                    <a:pt x="673906" y="693599"/>
                  </a:lnTo>
                  <a:lnTo>
                    <a:pt x="664913" y="692541"/>
                  </a:lnTo>
                  <a:lnTo>
                    <a:pt x="656186" y="690954"/>
                  </a:lnTo>
                  <a:lnTo>
                    <a:pt x="647458" y="689103"/>
                  </a:lnTo>
                  <a:lnTo>
                    <a:pt x="638730" y="687252"/>
                  </a:lnTo>
                  <a:lnTo>
                    <a:pt x="630266" y="684872"/>
                  </a:lnTo>
                  <a:lnTo>
                    <a:pt x="621538" y="683021"/>
                  </a:lnTo>
                  <a:lnTo>
                    <a:pt x="613339" y="680113"/>
                  </a:lnTo>
                  <a:lnTo>
                    <a:pt x="604876" y="677468"/>
                  </a:lnTo>
                  <a:lnTo>
                    <a:pt x="596676" y="674824"/>
                  </a:lnTo>
                  <a:lnTo>
                    <a:pt x="588478" y="671651"/>
                  </a:lnTo>
                  <a:lnTo>
                    <a:pt x="580543" y="668213"/>
                  </a:lnTo>
                  <a:lnTo>
                    <a:pt x="572873" y="665040"/>
                  </a:lnTo>
                  <a:lnTo>
                    <a:pt x="564674" y="661603"/>
                  </a:lnTo>
                  <a:lnTo>
                    <a:pt x="557004" y="657636"/>
                  </a:lnTo>
                  <a:lnTo>
                    <a:pt x="549598" y="653405"/>
                  </a:lnTo>
                  <a:lnTo>
                    <a:pt x="541928" y="649439"/>
                  </a:lnTo>
                  <a:lnTo>
                    <a:pt x="534787" y="645208"/>
                  </a:lnTo>
                  <a:lnTo>
                    <a:pt x="527382" y="640713"/>
                  </a:lnTo>
                  <a:lnTo>
                    <a:pt x="520241" y="635953"/>
                  </a:lnTo>
                  <a:lnTo>
                    <a:pt x="513364" y="631193"/>
                  </a:lnTo>
                  <a:lnTo>
                    <a:pt x="506223" y="626169"/>
                  </a:lnTo>
                  <a:lnTo>
                    <a:pt x="499611" y="621145"/>
                  </a:lnTo>
                  <a:lnTo>
                    <a:pt x="492734" y="615592"/>
                  </a:lnTo>
                  <a:lnTo>
                    <a:pt x="486122" y="610303"/>
                  </a:lnTo>
                  <a:lnTo>
                    <a:pt x="480039" y="604750"/>
                  </a:lnTo>
                  <a:lnTo>
                    <a:pt x="473691" y="598933"/>
                  </a:lnTo>
                  <a:lnTo>
                    <a:pt x="467873" y="593115"/>
                  </a:lnTo>
                  <a:lnTo>
                    <a:pt x="461790" y="587298"/>
                  </a:lnTo>
                  <a:lnTo>
                    <a:pt x="455971" y="580952"/>
                  </a:lnTo>
                  <a:lnTo>
                    <a:pt x="450152" y="574605"/>
                  </a:lnTo>
                  <a:lnTo>
                    <a:pt x="444863" y="568523"/>
                  </a:lnTo>
                  <a:lnTo>
                    <a:pt x="439573" y="561913"/>
                  </a:lnTo>
                  <a:lnTo>
                    <a:pt x="434283" y="555038"/>
                  </a:lnTo>
                  <a:lnTo>
                    <a:pt x="429258" y="548162"/>
                  </a:lnTo>
                  <a:lnTo>
                    <a:pt x="424497" y="541287"/>
                  </a:lnTo>
                  <a:lnTo>
                    <a:pt x="419737" y="534148"/>
                  </a:lnTo>
                  <a:lnTo>
                    <a:pt x="415240" y="527008"/>
                  </a:lnTo>
                  <a:lnTo>
                    <a:pt x="411009" y="519868"/>
                  </a:lnTo>
                  <a:lnTo>
                    <a:pt x="406777" y="512464"/>
                  </a:lnTo>
                  <a:lnTo>
                    <a:pt x="402545" y="505060"/>
                  </a:lnTo>
                  <a:lnTo>
                    <a:pt x="398842" y="497392"/>
                  </a:lnTo>
                  <a:lnTo>
                    <a:pt x="395140" y="489988"/>
                  </a:lnTo>
                  <a:lnTo>
                    <a:pt x="391966" y="481791"/>
                  </a:lnTo>
                  <a:lnTo>
                    <a:pt x="388792" y="474122"/>
                  </a:lnTo>
                  <a:lnTo>
                    <a:pt x="385618" y="466189"/>
                  </a:lnTo>
                  <a:lnTo>
                    <a:pt x="382709" y="458256"/>
                  </a:lnTo>
                  <a:lnTo>
                    <a:pt x="380064" y="449795"/>
                  </a:lnTo>
                  <a:lnTo>
                    <a:pt x="377684" y="441862"/>
                  </a:lnTo>
                  <a:lnTo>
                    <a:pt x="375303" y="433400"/>
                  </a:lnTo>
                  <a:lnTo>
                    <a:pt x="373187" y="425203"/>
                  </a:lnTo>
                  <a:lnTo>
                    <a:pt x="371336" y="416477"/>
                  </a:lnTo>
                  <a:lnTo>
                    <a:pt x="370014" y="407750"/>
                  </a:lnTo>
                  <a:lnTo>
                    <a:pt x="368427" y="399289"/>
                  </a:lnTo>
                  <a:lnTo>
                    <a:pt x="367369" y="390562"/>
                  </a:lnTo>
                  <a:lnTo>
                    <a:pt x="366311" y="382101"/>
                  </a:lnTo>
                  <a:lnTo>
                    <a:pt x="365517" y="373110"/>
                  </a:lnTo>
                  <a:lnTo>
                    <a:pt x="364988" y="364120"/>
                  </a:lnTo>
                  <a:lnTo>
                    <a:pt x="364724" y="355129"/>
                  </a:lnTo>
                  <a:lnTo>
                    <a:pt x="364724" y="346403"/>
                  </a:lnTo>
                  <a:lnTo>
                    <a:pt x="364988" y="337412"/>
                  </a:lnTo>
                  <a:lnTo>
                    <a:pt x="365253" y="328422"/>
                  </a:lnTo>
                  <a:lnTo>
                    <a:pt x="365782" y="319695"/>
                  </a:lnTo>
                  <a:lnTo>
                    <a:pt x="366575" y="310705"/>
                  </a:lnTo>
                  <a:lnTo>
                    <a:pt x="367898" y="301979"/>
                  </a:lnTo>
                  <a:lnTo>
                    <a:pt x="368956" y="292988"/>
                  </a:lnTo>
                  <a:lnTo>
                    <a:pt x="370542" y="284791"/>
                  </a:lnTo>
                  <a:lnTo>
                    <a:pt x="372394" y="276064"/>
                  </a:lnTo>
                  <a:lnTo>
                    <a:pt x="374245" y="267603"/>
                  </a:lnTo>
                  <a:lnTo>
                    <a:pt x="376626" y="259141"/>
                  </a:lnTo>
                  <a:lnTo>
                    <a:pt x="378477" y="250944"/>
                  </a:lnTo>
                  <a:lnTo>
                    <a:pt x="381386" y="242746"/>
                  </a:lnTo>
                  <a:lnTo>
                    <a:pt x="384031" y="234549"/>
                  </a:lnTo>
                  <a:lnTo>
                    <a:pt x="386940" y="226616"/>
                  </a:lnTo>
                  <a:lnTo>
                    <a:pt x="390114" y="218683"/>
                  </a:lnTo>
                  <a:lnTo>
                    <a:pt x="393553" y="210750"/>
                  </a:lnTo>
                  <a:lnTo>
                    <a:pt x="396991" y="203082"/>
                  </a:lnTo>
                  <a:lnTo>
                    <a:pt x="400694" y="195678"/>
                  </a:lnTo>
                  <a:lnTo>
                    <a:pt x="404396" y="187745"/>
                  </a:lnTo>
                  <a:lnTo>
                    <a:pt x="408628" y="180341"/>
                  </a:lnTo>
                  <a:lnTo>
                    <a:pt x="412860" y="173201"/>
                  </a:lnTo>
                  <a:lnTo>
                    <a:pt x="417356" y="165797"/>
                  </a:lnTo>
                  <a:lnTo>
                    <a:pt x="422117" y="158658"/>
                  </a:lnTo>
                  <a:lnTo>
                    <a:pt x="426878" y="151783"/>
                  </a:lnTo>
                  <a:lnTo>
                    <a:pt x="431638" y="144907"/>
                  </a:lnTo>
                  <a:lnTo>
                    <a:pt x="436664" y="138297"/>
                  </a:lnTo>
                  <a:lnTo>
                    <a:pt x="441953" y="131686"/>
                  </a:lnTo>
                  <a:lnTo>
                    <a:pt x="447243" y="125075"/>
                  </a:lnTo>
                  <a:lnTo>
                    <a:pt x="453062" y="118993"/>
                  </a:lnTo>
                  <a:lnTo>
                    <a:pt x="458616" y="112647"/>
                  </a:lnTo>
                  <a:lnTo>
                    <a:pt x="464434" y="106301"/>
                  </a:lnTo>
                  <a:lnTo>
                    <a:pt x="470518" y="100483"/>
                  </a:lnTo>
                  <a:lnTo>
                    <a:pt x="476865" y="94666"/>
                  </a:lnTo>
                  <a:lnTo>
                    <a:pt x="482948" y="89113"/>
                  </a:lnTo>
                  <a:lnTo>
                    <a:pt x="489560" y="83560"/>
                  </a:lnTo>
                  <a:lnTo>
                    <a:pt x="496172" y="78271"/>
                  </a:lnTo>
                  <a:lnTo>
                    <a:pt x="502520" y="72983"/>
                  </a:lnTo>
                  <a:lnTo>
                    <a:pt x="509397" y="67958"/>
                  </a:lnTo>
                  <a:lnTo>
                    <a:pt x="516538" y="62934"/>
                  </a:lnTo>
                  <a:lnTo>
                    <a:pt x="523414" y="58175"/>
                  </a:lnTo>
                  <a:lnTo>
                    <a:pt x="530820" y="53679"/>
                  </a:lnTo>
                  <a:lnTo>
                    <a:pt x="537961" y="49184"/>
                  </a:lnTo>
                  <a:lnTo>
                    <a:pt x="545367" y="45217"/>
                  </a:lnTo>
                  <a:lnTo>
                    <a:pt x="553301" y="40987"/>
                  </a:lnTo>
                  <a:lnTo>
                    <a:pt x="560707" y="37020"/>
                  </a:lnTo>
                  <a:lnTo>
                    <a:pt x="568377" y="33583"/>
                  </a:lnTo>
                  <a:lnTo>
                    <a:pt x="576311" y="29881"/>
                  </a:lnTo>
                  <a:lnTo>
                    <a:pt x="584510" y="26707"/>
                  </a:lnTo>
                  <a:lnTo>
                    <a:pt x="592445" y="23534"/>
                  </a:lnTo>
                  <a:lnTo>
                    <a:pt x="600379" y="20361"/>
                  </a:lnTo>
                  <a:lnTo>
                    <a:pt x="608843" y="17717"/>
                  </a:lnTo>
                  <a:lnTo>
                    <a:pt x="617042" y="15073"/>
                  </a:lnTo>
                  <a:lnTo>
                    <a:pt x="625505" y="12693"/>
                  </a:lnTo>
                  <a:lnTo>
                    <a:pt x="633969" y="10313"/>
                  </a:lnTo>
                  <a:lnTo>
                    <a:pt x="642697" y="8462"/>
                  </a:lnTo>
                  <a:lnTo>
                    <a:pt x="651425" y="6875"/>
                  </a:lnTo>
                  <a:lnTo>
                    <a:pt x="659888" y="5024"/>
                  </a:lnTo>
                  <a:lnTo>
                    <a:pt x="668881" y="3702"/>
                  </a:lnTo>
                  <a:lnTo>
                    <a:pt x="677873" y="2644"/>
                  </a:lnTo>
                  <a:lnTo>
                    <a:pt x="686601" y="1851"/>
                  </a:lnTo>
                  <a:lnTo>
                    <a:pt x="695858" y="793"/>
                  </a:lnTo>
                  <a:lnTo>
                    <a:pt x="704851" y="264"/>
                  </a:lnTo>
                  <a:lnTo>
                    <a:pt x="71410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6" name="组合 35"/>
          <p:cNvGrpSpPr>
            <a:grpSpLocks noChangeAspect="1"/>
          </p:cNvGrpSpPr>
          <p:nvPr/>
        </p:nvGrpSpPr>
        <p:grpSpPr>
          <a:xfrm>
            <a:off x="1144587" y="4117073"/>
            <a:ext cx="719995" cy="720000"/>
            <a:chOff x="6295426" y="4475723"/>
            <a:chExt cx="676569" cy="676574"/>
          </a:xfrm>
          <a:solidFill>
            <a:schemeClr val="bg1"/>
          </a:solidFill>
        </p:grpSpPr>
        <p:sp>
          <p:nvSpPr>
            <p:cNvPr id="37" name="2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7FFC256-0016-47E9-8D63-BFA6CF3F1DEE}"/>
                </a:ext>
              </a:extLst>
            </p:cNvPr>
            <p:cNvSpPr/>
            <p:nvPr/>
          </p:nvSpPr>
          <p:spPr>
            <a:xfrm>
              <a:off x="6295426" y="4475723"/>
              <a:ext cx="676569" cy="676574"/>
            </a:xfrm>
            <a:prstGeom prst="ellipse">
              <a:avLst/>
            </a:prstGeom>
            <a:solidFill>
              <a:schemeClr val="accent6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38" name="33"/>
            <p:cNvSpPr>
              <a:spLocks noChangeAspect="1"/>
            </p:cNvSpPr>
            <p:nvPr/>
          </p:nvSpPr>
          <p:spPr bwMode="auto">
            <a:xfrm>
              <a:off x="6516000" y="4680000"/>
              <a:ext cx="325598" cy="324000"/>
            </a:xfrm>
            <a:custGeom>
              <a:avLst/>
              <a:gdLst>
                <a:gd name="T0" fmla="*/ 607 w 622"/>
                <a:gd name="T1" fmla="*/ 446 h 620"/>
                <a:gd name="T2" fmla="*/ 588 w 622"/>
                <a:gd name="T3" fmla="*/ 428 h 620"/>
                <a:gd name="T4" fmla="*/ 498 w 622"/>
                <a:gd name="T5" fmla="*/ 398 h 620"/>
                <a:gd name="T6" fmla="*/ 533 w 622"/>
                <a:gd name="T7" fmla="*/ 266 h 620"/>
                <a:gd name="T8" fmla="*/ 266 w 622"/>
                <a:gd name="T9" fmla="*/ 0 h 620"/>
                <a:gd name="T10" fmla="*/ 0 w 622"/>
                <a:gd name="T11" fmla="*/ 266 h 620"/>
                <a:gd name="T12" fmla="*/ 266 w 622"/>
                <a:gd name="T13" fmla="*/ 533 h 620"/>
                <a:gd name="T14" fmla="*/ 399 w 622"/>
                <a:gd name="T15" fmla="*/ 497 h 620"/>
                <a:gd name="T16" fmla="*/ 348 w 622"/>
                <a:gd name="T17" fmla="*/ 446 h 620"/>
                <a:gd name="T18" fmla="*/ 266 w 622"/>
                <a:gd name="T19" fmla="*/ 464 h 620"/>
                <a:gd name="T20" fmla="*/ 69 w 622"/>
                <a:gd name="T21" fmla="*/ 266 h 620"/>
                <a:gd name="T22" fmla="*/ 266 w 622"/>
                <a:gd name="T23" fmla="*/ 68 h 620"/>
                <a:gd name="T24" fmla="*/ 464 w 622"/>
                <a:gd name="T25" fmla="*/ 266 h 620"/>
                <a:gd name="T26" fmla="*/ 436 w 622"/>
                <a:gd name="T27" fmla="*/ 368 h 620"/>
                <a:gd name="T28" fmla="*/ 402 w 622"/>
                <a:gd name="T29" fmla="*/ 335 h 620"/>
                <a:gd name="T30" fmla="*/ 418 w 622"/>
                <a:gd name="T31" fmla="*/ 266 h 620"/>
                <a:gd name="T32" fmla="*/ 267 w 622"/>
                <a:gd name="T33" fmla="*/ 114 h 620"/>
                <a:gd name="T34" fmla="*/ 115 w 622"/>
                <a:gd name="T35" fmla="*/ 266 h 620"/>
                <a:gd name="T36" fmla="*/ 266 w 622"/>
                <a:gd name="T37" fmla="*/ 418 h 620"/>
                <a:gd name="T38" fmla="*/ 314 w 622"/>
                <a:gd name="T39" fmla="*/ 410 h 620"/>
                <a:gd name="T40" fmla="*/ 243 w 622"/>
                <a:gd name="T41" fmla="*/ 338 h 620"/>
                <a:gd name="T42" fmla="*/ 190 w 622"/>
                <a:gd name="T43" fmla="*/ 266 h 620"/>
                <a:gd name="T44" fmla="*/ 267 w 622"/>
                <a:gd name="T45" fmla="*/ 190 h 620"/>
                <a:gd name="T46" fmla="*/ 343 w 622"/>
                <a:gd name="T47" fmla="*/ 266 h 620"/>
                <a:gd name="T48" fmla="*/ 342 w 622"/>
                <a:gd name="T49" fmla="*/ 276 h 620"/>
                <a:gd name="T50" fmla="*/ 302 w 622"/>
                <a:gd name="T51" fmla="*/ 237 h 620"/>
                <a:gd name="T52" fmla="*/ 234 w 622"/>
                <a:gd name="T53" fmla="*/ 244 h 620"/>
                <a:gd name="T54" fmla="*/ 234 w 622"/>
                <a:gd name="T55" fmla="*/ 245 h 620"/>
                <a:gd name="T56" fmla="*/ 240 w 622"/>
                <a:gd name="T57" fmla="*/ 301 h 620"/>
                <a:gd name="T58" fmla="*/ 406 w 622"/>
                <a:gd name="T59" fmla="*/ 463 h 620"/>
                <a:gd name="T60" fmla="*/ 402 w 622"/>
                <a:gd name="T61" fmla="*/ 489 h 620"/>
                <a:gd name="T62" fmla="*/ 433 w 622"/>
                <a:gd name="T63" fmla="*/ 588 h 620"/>
                <a:gd name="T64" fmla="*/ 451 w 622"/>
                <a:gd name="T65" fmla="*/ 605 h 620"/>
                <a:gd name="T66" fmla="*/ 495 w 622"/>
                <a:gd name="T67" fmla="*/ 592 h 620"/>
                <a:gd name="T68" fmla="*/ 503 w 622"/>
                <a:gd name="T69" fmla="*/ 549 h 620"/>
                <a:gd name="T70" fmla="*/ 551 w 622"/>
                <a:gd name="T71" fmla="*/ 530 h 620"/>
                <a:gd name="T72" fmla="*/ 557 w 622"/>
                <a:gd name="T73" fmla="*/ 499 h 620"/>
                <a:gd name="T74" fmla="*/ 594 w 622"/>
                <a:gd name="T75" fmla="*/ 491 h 620"/>
                <a:gd name="T76" fmla="*/ 607 w 622"/>
                <a:gd name="T77" fmla="*/ 446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2" h="620">
                  <a:moveTo>
                    <a:pt x="607" y="446"/>
                  </a:moveTo>
                  <a:lnTo>
                    <a:pt x="588" y="428"/>
                  </a:lnTo>
                  <a:cubicBezTo>
                    <a:pt x="564" y="405"/>
                    <a:pt x="531" y="394"/>
                    <a:pt x="498" y="398"/>
                  </a:cubicBezTo>
                  <a:cubicBezTo>
                    <a:pt x="520" y="359"/>
                    <a:pt x="533" y="314"/>
                    <a:pt x="533" y="266"/>
                  </a:cubicBezTo>
                  <a:cubicBezTo>
                    <a:pt x="533" y="119"/>
                    <a:pt x="413" y="0"/>
                    <a:pt x="266" y="0"/>
                  </a:cubicBezTo>
                  <a:cubicBezTo>
                    <a:pt x="120" y="0"/>
                    <a:pt x="0" y="119"/>
                    <a:pt x="0" y="266"/>
                  </a:cubicBezTo>
                  <a:cubicBezTo>
                    <a:pt x="0" y="413"/>
                    <a:pt x="120" y="533"/>
                    <a:pt x="266" y="533"/>
                  </a:cubicBezTo>
                  <a:cubicBezTo>
                    <a:pt x="315" y="533"/>
                    <a:pt x="360" y="520"/>
                    <a:pt x="399" y="497"/>
                  </a:cubicBezTo>
                  <a:cubicBezTo>
                    <a:pt x="385" y="483"/>
                    <a:pt x="368" y="465"/>
                    <a:pt x="348" y="446"/>
                  </a:cubicBezTo>
                  <a:cubicBezTo>
                    <a:pt x="323" y="457"/>
                    <a:pt x="296" y="464"/>
                    <a:pt x="266" y="464"/>
                  </a:cubicBezTo>
                  <a:cubicBezTo>
                    <a:pt x="158" y="464"/>
                    <a:pt x="69" y="375"/>
                    <a:pt x="69" y="266"/>
                  </a:cubicBezTo>
                  <a:cubicBezTo>
                    <a:pt x="69" y="157"/>
                    <a:pt x="158" y="68"/>
                    <a:pt x="266" y="68"/>
                  </a:cubicBezTo>
                  <a:cubicBezTo>
                    <a:pt x="375" y="68"/>
                    <a:pt x="464" y="157"/>
                    <a:pt x="464" y="266"/>
                  </a:cubicBezTo>
                  <a:cubicBezTo>
                    <a:pt x="464" y="303"/>
                    <a:pt x="454" y="338"/>
                    <a:pt x="436" y="368"/>
                  </a:cubicBezTo>
                  <a:lnTo>
                    <a:pt x="402" y="335"/>
                  </a:lnTo>
                  <a:cubicBezTo>
                    <a:pt x="412" y="314"/>
                    <a:pt x="418" y="291"/>
                    <a:pt x="418" y="266"/>
                  </a:cubicBezTo>
                  <a:cubicBezTo>
                    <a:pt x="418" y="182"/>
                    <a:pt x="350" y="114"/>
                    <a:pt x="267" y="114"/>
                  </a:cubicBezTo>
                  <a:cubicBezTo>
                    <a:pt x="183" y="114"/>
                    <a:pt x="115" y="182"/>
                    <a:pt x="115" y="266"/>
                  </a:cubicBezTo>
                  <a:cubicBezTo>
                    <a:pt x="115" y="350"/>
                    <a:pt x="183" y="418"/>
                    <a:pt x="266" y="418"/>
                  </a:cubicBezTo>
                  <a:cubicBezTo>
                    <a:pt x="283" y="418"/>
                    <a:pt x="299" y="415"/>
                    <a:pt x="314" y="410"/>
                  </a:cubicBezTo>
                  <a:cubicBezTo>
                    <a:pt x="289" y="385"/>
                    <a:pt x="263" y="360"/>
                    <a:pt x="243" y="338"/>
                  </a:cubicBezTo>
                  <a:cubicBezTo>
                    <a:pt x="212" y="328"/>
                    <a:pt x="190" y="300"/>
                    <a:pt x="190" y="266"/>
                  </a:cubicBezTo>
                  <a:cubicBezTo>
                    <a:pt x="190" y="224"/>
                    <a:pt x="224" y="190"/>
                    <a:pt x="267" y="190"/>
                  </a:cubicBezTo>
                  <a:cubicBezTo>
                    <a:pt x="309" y="190"/>
                    <a:pt x="343" y="224"/>
                    <a:pt x="343" y="266"/>
                  </a:cubicBezTo>
                  <a:cubicBezTo>
                    <a:pt x="343" y="269"/>
                    <a:pt x="342" y="273"/>
                    <a:pt x="342" y="276"/>
                  </a:cubicBezTo>
                  <a:lnTo>
                    <a:pt x="302" y="237"/>
                  </a:lnTo>
                  <a:cubicBezTo>
                    <a:pt x="282" y="217"/>
                    <a:pt x="249" y="221"/>
                    <a:pt x="234" y="244"/>
                  </a:cubicBezTo>
                  <a:cubicBezTo>
                    <a:pt x="234" y="245"/>
                    <a:pt x="234" y="245"/>
                    <a:pt x="234" y="245"/>
                  </a:cubicBezTo>
                  <a:cubicBezTo>
                    <a:pt x="222" y="263"/>
                    <a:pt x="225" y="286"/>
                    <a:pt x="240" y="301"/>
                  </a:cubicBezTo>
                  <a:lnTo>
                    <a:pt x="406" y="463"/>
                  </a:lnTo>
                  <a:lnTo>
                    <a:pt x="402" y="489"/>
                  </a:lnTo>
                  <a:cubicBezTo>
                    <a:pt x="395" y="525"/>
                    <a:pt x="406" y="562"/>
                    <a:pt x="433" y="588"/>
                  </a:cubicBezTo>
                  <a:lnTo>
                    <a:pt x="451" y="605"/>
                  </a:lnTo>
                  <a:cubicBezTo>
                    <a:pt x="466" y="620"/>
                    <a:pt x="491" y="612"/>
                    <a:pt x="495" y="592"/>
                  </a:cubicBezTo>
                  <a:lnTo>
                    <a:pt x="503" y="549"/>
                  </a:lnTo>
                  <a:cubicBezTo>
                    <a:pt x="520" y="553"/>
                    <a:pt x="540" y="547"/>
                    <a:pt x="551" y="530"/>
                  </a:cubicBezTo>
                  <a:cubicBezTo>
                    <a:pt x="557" y="521"/>
                    <a:pt x="559" y="509"/>
                    <a:pt x="557" y="499"/>
                  </a:cubicBezTo>
                  <a:lnTo>
                    <a:pt x="594" y="491"/>
                  </a:lnTo>
                  <a:cubicBezTo>
                    <a:pt x="614" y="486"/>
                    <a:pt x="622" y="461"/>
                    <a:pt x="607" y="446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pic>
        <p:nvPicPr>
          <p:cNvPr id="40" name="Picture 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0187" y="2305447"/>
            <a:ext cx="5400000" cy="3257999"/>
          </a:xfrm>
          <a:prstGeom prst="rect">
            <a:avLst/>
          </a:prstGeom>
        </p:spPr>
      </p:pic>
      <p:sp>
        <p:nvSpPr>
          <p:cNvPr id="41" name="Rectangle 32"/>
          <p:cNvSpPr/>
          <p:nvPr/>
        </p:nvSpPr>
        <p:spPr>
          <a:xfrm>
            <a:off x="6895204" y="2420698"/>
            <a:ext cx="4140000" cy="262134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22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pSp>
        <p:nvGrpSpPr>
          <p:cNvPr id="14" name="组合 13"/>
          <p:cNvGrpSpPr>
            <a:grpSpLocks noChangeAspect="1"/>
          </p:cNvGrpSpPr>
          <p:nvPr/>
        </p:nvGrpSpPr>
        <p:grpSpPr>
          <a:xfrm>
            <a:off x="877586" y="1905794"/>
            <a:ext cx="10440012" cy="3759988"/>
            <a:chOff x="877586" y="1981992"/>
            <a:chExt cx="10440012" cy="3759988"/>
          </a:xfrm>
        </p:grpSpPr>
        <p:grpSp>
          <p:nvGrpSpPr>
            <p:cNvPr id="15" name="组合 14"/>
            <p:cNvGrpSpPr>
              <a:grpSpLocks noChangeAspect="1"/>
            </p:cNvGrpSpPr>
            <p:nvPr/>
          </p:nvGrpSpPr>
          <p:grpSpPr>
            <a:xfrm>
              <a:off x="877586" y="1981992"/>
              <a:ext cx="10440012" cy="3759988"/>
              <a:chOff x="1429885" y="2397153"/>
              <a:chExt cx="9570770" cy="3446935"/>
            </a:xfrm>
          </p:grpSpPr>
          <p:sp>
            <p:nvSpPr>
              <p:cNvPr id="36" name="椭圆 5"/>
              <p:cNvSpPr/>
              <p:nvPr/>
            </p:nvSpPr>
            <p:spPr>
              <a:xfrm>
                <a:off x="1526637" y="3126065"/>
                <a:ext cx="2359561" cy="442851"/>
              </a:xfrm>
              <a:custGeom>
                <a:avLst/>
                <a:gdLst/>
                <a:ahLst/>
                <a:cxnLst/>
                <a:rect l="l" t="t" r="r" b="b"/>
                <a:pathLst>
                  <a:path w="1769901" h="332156">
                    <a:moveTo>
                      <a:pt x="405557" y="96228"/>
                    </a:moveTo>
                    <a:cubicBezTo>
                      <a:pt x="366980" y="96228"/>
                      <a:pt x="335707" y="127501"/>
                      <a:pt x="335707" y="166078"/>
                    </a:cubicBezTo>
                    <a:cubicBezTo>
                      <a:pt x="335707" y="204655"/>
                      <a:pt x="366980" y="235928"/>
                      <a:pt x="405557" y="235928"/>
                    </a:cubicBezTo>
                    <a:cubicBezTo>
                      <a:pt x="444134" y="235928"/>
                      <a:pt x="475407" y="204655"/>
                      <a:pt x="475407" y="166078"/>
                    </a:cubicBezTo>
                    <a:cubicBezTo>
                      <a:pt x="475407" y="127501"/>
                      <a:pt x="444134" y="96228"/>
                      <a:pt x="405557" y="96228"/>
                    </a:cubicBezTo>
                    <a:close/>
                    <a:moveTo>
                      <a:pt x="404812" y="0"/>
                    </a:moveTo>
                    <a:cubicBezTo>
                      <a:pt x="477383" y="0"/>
                      <a:pt x="539082" y="46547"/>
                      <a:pt x="559974" y="112010"/>
                    </a:cubicBezTo>
                    <a:lnTo>
                      <a:pt x="1769901" y="112010"/>
                    </a:lnTo>
                    <a:lnTo>
                      <a:pt x="1769901" y="229672"/>
                    </a:lnTo>
                    <a:lnTo>
                      <a:pt x="558051" y="229672"/>
                    </a:lnTo>
                    <a:cubicBezTo>
                      <a:pt x="533266" y="289877"/>
                      <a:pt x="473976" y="332156"/>
                      <a:pt x="404812" y="332156"/>
                    </a:cubicBezTo>
                    <a:cubicBezTo>
                      <a:pt x="335648" y="332156"/>
                      <a:pt x="276358" y="289877"/>
                      <a:pt x="251573" y="229672"/>
                    </a:cubicBezTo>
                    <a:lnTo>
                      <a:pt x="0" y="229672"/>
                    </a:lnTo>
                    <a:lnTo>
                      <a:pt x="0" y="112010"/>
                    </a:lnTo>
                    <a:lnTo>
                      <a:pt x="249650" y="112010"/>
                    </a:lnTo>
                    <a:cubicBezTo>
                      <a:pt x="270542" y="46547"/>
                      <a:pt x="332241" y="0"/>
                      <a:pt x="40481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86" tIns="60944" rIns="121886" bIns="60944" rtlCol="0" anchor="ctr"/>
              <a:lstStyle/>
              <a:p>
                <a:pPr algn="ctr"/>
                <a:endParaRPr lang="zh-CN" altLang="en-US" sz="1707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椭圆 5"/>
              <p:cNvSpPr/>
              <p:nvPr/>
            </p:nvSpPr>
            <p:spPr>
              <a:xfrm>
                <a:off x="3886197" y="3598334"/>
                <a:ext cx="2359561" cy="442851"/>
              </a:xfrm>
              <a:custGeom>
                <a:avLst/>
                <a:gdLst/>
                <a:ahLst/>
                <a:cxnLst/>
                <a:rect l="l" t="t" r="r" b="b"/>
                <a:pathLst>
                  <a:path w="1769901" h="332156">
                    <a:moveTo>
                      <a:pt x="405557" y="96228"/>
                    </a:moveTo>
                    <a:cubicBezTo>
                      <a:pt x="366980" y="96228"/>
                      <a:pt x="335707" y="127501"/>
                      <a:pt x="335707" y="166078"/>
                    </a:cubicBezTo>
                    <a:cubicBezTo>
                      <a:pt x="335707" y="204655"/>
                      <a:pt x="366980" y="235928"/>
                      <a:pt x="405557" y="235928"/>
                    </a:cubicBezTo>
                    <a:cubicBezTo>
                      <a:pt x="444134" y="235928"/>
                      <a:pt x="475407" y="204655"/>
                      <a:pt x="475407" y="166078"/>
                    </a:cubicBezTo>
                    <a:cubicBezTo>
                      <a:pt x="475407" y="127501"/>
                      <a:pt x="444134" y="96228"/>
                      <a:pt x="405557" y="96228"/>
                    </a:cubicBezTo>
                    <a:close/>
                    <a:moveTo>
                      <a:pt x="404812" y="0"/>
                    </a:moveTo>
                    <a:cubicBezTo>
                      <a:pt x="477383" y="0"/>
                      <a:pt x="539082" y="46547"/>
                      <a:pt x="559974" y="112010"/>
                    </a:cubicBezTo>
                    <a:lnTo>
                      <a:pt x="1769901" y="112010"/>
                    </a:lnTo>
                    <a:lnTo>
                      <a:pt x="1769901" y="229672"/>
                    </a:lnTo>
                    <a:lnTo>
                      <a:pt x="558051" y="229672"/>
                    </a:lnTo>
                    <a:cubicBezTo>
                      <a:pt x="533266" y="289877"/>
                      <a:pt x="473976" y="332156"/>
                      <a:pt x="404812" y="332156"/>
                    </a:cubicBezTo>
                    <a:cubicBezTo>
                      <a:pt x="335648" y="332156"/>
                      <a:pt x="276358" y="289877"/>
                      <a:pt x="251573" y="229672"/>
                    </a:cubicBezTo>
                    <a:lnTo>
                      <a:pt x="0" y="229672"/>
                    </a:lnTo>
                    <a:lnTo>
                      <a:pt x="0" y="112010"/>
                    </a:lnTo>
                    <a:lnTo>
                      <a:pt x="249650" y="112010"/>
                    </a:lnTo>
                    <a:cubicBezTo>
                      <a:pt x="270542" y="46547"/>
                      <a:pt x="332241" y="0"/>
                      <a:pt x="40481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86" tIns="60944" rIns="121886" bIns="60944" rtlCol="0" anchor="ctr"/>
              <a:lstStyle/>
              <a:p>
                <a:pPr algn="ctr"/>
                <a:endParaRPr lang="zh-CN" altLang="en-US" sz="1707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椭圆 5"/>
              <p:cNvSpPr/>
              <p:nvPr/>
            </p:nvSpPr>
            <p:spPr>
              <a:xfrm>
                <a:off x="6281534" y="4066683"/>
                <a:ext cx="2359561" cy="442851"/>
              </a:xfrm>
              <a:custGeom>
                <a:avLst/>
                <a:gdLst/>
                <a:ahLst/>
                <a:cxnLst/>
                <a:rect l="l" t="t" r="r" b="b"/>
                <a:pathLst>
                  <a:path w="1769901" h="332156">
                    <a:moveTo>
                      <a:pt x="405557" y="96228"/>
                    </a:moveTo>
                    <a:cubicBezTo>
                      <a:pt x="366980" y="96228"/>
                      <a:pt x="335707" y="127501"/>
                      <a:pt x="335707" y="166078"/>
                    </a:cubicBezTo>
                    <a:cubicBezTo>
                      <a:pt x="335707" y="204655"/>
                      <a:pt x="366980" y="235928"/>
                      <a:pt x="405557" y="235928"/>
                    </a:cubicBezTo>
                    <a:cubicBezTo>
                      <a:pt x="444134" y="235928"/>
                      <a:pt x="475407" y="204655"/>
                      <a:pt x="475407" y="166078"/>
                    </a:cubicBezTo>
                    <a:cubicBezTo>
                      <a:pt x="475407" y="127501"/>
                      <a:pt x="444134" y="96228"/>
                      <a:pt x="405557" y="96228"/>
                    </a:cubicBezTo>
                    <a:close/>
                    <a:moveTo>
                      <a:pt x="404812" y="0"/>
                    </a:moveTo>
                    <a:cubicBezTo>
                      <a:pt x="477383" y="0"/>
                      <a:pt x="539082" y="46547"/>
                      <a:pt x="559974" y="112010"/>
                    </a:cubicBezTo>
                    <a:lnTo>
                      <a:pt x="1769901" y="112010"/>
                    </a:lnTo>
                    <a:lnTo>
                      <a:pt x="1769901" y="229672"/>
                    </a:lnTo>
                    <a:lnTo>
                      <a:pt x="558051" y="229672"/>
                    </a:lnTo>
                    <a:cubicBezTo>
                      <a:pt x="533266" y="289877"/>
                      <a:pt x="473976" y="332156"/>
                      <a:pt x="404812" y="332156"/>
                    </a:cubicBezTo>
                    <a:cubicBezTo>
                      <a:pt x="335648" y="332156"/>
                      <a:pt x="276358" y="289877"/>
                      <a:pt x="251573" y="229672"/>
                    </a:cubicBezTo>
                    <a:lnTo>
                      <a:pt x="0" y="229672"/>
                    </a:lnTo>
                    <a:lnTo>
                      <a:pt x="0" y="112010"/>
                    </a:lnTo>
                    <a:lnTo>
                      <a:pt x="249650" y="112010"/>
                    </a:lnTo>
                    <a:cubicBezTo>
                      <a:pt x="270542" y="46547"/>
                      <a:pt x="332241" y="0"/>
                      <a:pt x="40481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86" tIns="60944" rIns="121886" bIns="60944" rtlCol="0" anchor="ctr"/>
              <a:lstStyle/>
              <a:p>
                <a:pPr algn="ctr"/>
                <a:endParaRPr lang="zh-CN" altLang="en-US" sz="1707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椭圆 5"/>
              <p:cNvSpPr/>
              <p:nvPr/>
            </p:nvSpPr>
            <p:spPr>
              <a:xfrm>
                <a:off x="8641094" y="4616352"/>
                <a:ext cx="2359561" cy="442851"/>
              </a:xfrm>
              <a:custGeom>
                <a:avLst/>
                <a:gdLst/>
                <a:ahLst/>
                <a:cxnLst/>
                <a:rect l="l" t="t" r="r" b="b"/>
                <a:pathLst>
                  <a:path w="1769901" h="332156">
                    <a:moveTo>
                      <a:pt x="405557" y="96228"/>
                    </a:moveTo>
                    <a:cubicBezTo>
                      <a:pt x="366980" y="96228"/>
                      <a:pt x="335707" y="127501"/>
                      <a:pt x="335707" y="166078"/>
                    </a:cubicBezTo>
                    <a:cubicBezTo>
                      <a:pt x="335707" y="204655"/>
                      <a:pt x="366980" y="235928"/>
                      <a:pt x="405557" y="235928"/>
                    </a:cubicBezTo>
                    <a:cubicBezTo>
                      <a:pt x="444134" y="235928"/>
                      <a:pt x="475407" y="204655"/>
                      <a:pt x="475407" y="166078"/>
                    </a:cubicBezTo>
                    <a:cubicBezTo>
                      <a:pt x="475407" y="127501"/>
                      <a:pt x="444134" y="96228"/>
                      <a:pt x="405557" y="96228"/>
                    </a:cubicBezTo>
                    <a:close/>
                    <a:moveTo>
                      <a:pt x="404812" y="0"/>
                    </a:moveTo>
                    <a:cubicBezTo>
                      <a:pt x="477383" y="0"/>
                      <a:pt x="539082" y="46547"/>
                      <a:pt x="559974" y="112010"/>
                    </a:cubicBezTo>
                    <a:lnTo>
                      <a:pt x="1769901" y="112010"/>
                    </a:lnTo>
                    <a:lnTo>
                      <a:pt x="1769901" y="229672"/>
                    </a:lnTo>
                    <a:lnTo>
                      <a:pt x="558051" y="229672"/>
                    </a:lnTo>
                    <a:cubicBezTo>
                      <a:pt x="533266" y="289877"/>
                      <a:pt x="473976" y="332156"/>
                      <a:pt x="404812" y="332156"/>
                    </a:cubicBezTo>
                    <a:cubicBezTo>
                      <a:pt x="335648" y="332156"/>
                      <a:pt x="276358" y="289877"/>
                      <a:pt x="251573" y="229672"/>
                    </a:cubicBezTo>
                    <a:lnTo>
                      <a:pt x="0" y="229672"/>
                    </a:lnTo>
                    <a:lnTo>
                      <a:pt x="0" y="112010"/>
                    </a:lnTo>
                    <a:lnTo>
                      <a:pt x="249650" y="112010"/>
                    </a:lnTo>
                    <a:cubicBezTo>
                      <a:pt x="270542" y="46547"/>
                      <a:pt x="332241" y="0"/>
                      <a:pt x="40481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86" tIns="60944" rIns="121886" bIns="60944" rtlCol="0" anchor="ctr"/>
              <a:lstStyle/>
              <a:p>
                <a:pPr algn="ctr"/>
                <a:endParaRPr lang="zh-CN" altLang="en-US" sz="1707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1429885" y="2397153"/>
                <a:ext cx="2244178" cy="6600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121886" tIns="60944" rIns="121886" bIns="60944" rtlCol="0">
                <a:noAutofit/>
              </a:bodyPr>
              <a:lstStyle/>
              <a:p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双击输入替换内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3789447" y="4190929"/>
                <a:ext cx="2244178" cy="6600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121886" tIns="60944" rIns="121886" bIns="60944" rtlCol="0">
                <a:noAutofit/>
              </a:bodyPr>
              <a:lstStyle/>
              <a:p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双击输入替换内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168358" y="3064360"/>
                <a:ext cx="2244178" cy="6600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121886" tIns="60944" rIns="121886" bIns="60944" rtlCol="0">
                <a:noAutofit/>
              </a:bodyPr>
              <a:lstStyle/>
              <a:p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双击输入替换内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8524045" y="5184035"/>
                <a:ext cx="2244178" cy="6600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121886" tIns="60944" rIns="121886" bIns="60944" rtlCol="0">
                <a:noAutofit/>
              </a:bodyPr>
              <a:lstStyle/>
              <a:p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双击输入替换内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6" name="椭圆 15"/>
            <p:cNvSpPr>
              <a:spLocks noChangeAspect="1"/>
            </p:cNvSpPr>
            <p:nvPr/>
          </p:nvSpPr>
          <p:spPr>
            <a:xfrm>
              <a:off x="1044000" y="3429794"/>
              <a:ext cx="1044000" cy="1044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>
              <a:spLocks noChangeAspect="1"/>
            </p:cNvSpPr>
            <p:nvPr/>
          </p:nvSpPr>
          <p:spPr>
            <a:xfrm>
              <a:off x="3642929" y="2167935"/>
              <a:ext cx="1044000" cy="1044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>
              <a:spLocks noChangeAspect="1"/>
            </p:cNvSpPr>
            <p:nvPr/>
          </p:nvSpPr>
          <p:spPr>
            <a:xfrm>
              <a:off x="6241858" y="4380398"/>
              <a:ext cx="1044000" cy="1044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>
              <a:spLocks noChangeAspect="1"/>
            </p:cNvSpPr>
            <p:nvPr/>
          </p:nvSpPr>
          <p:spPr>
            <a:xfrm>
              <a:off x="8840787" y="3211935"/>
              <a:ext cx="1044000" cy="1044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Freeform: Shape 37"/>
            <p:cNvSpPr/>
            <p:nvPr/>
          </p:nvSpPr>
          <p:spPr>
            <a:xfrm>
              <a:off x="1381882" y="3794455"/>
              <a:ext cx="368235" cy="306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41" extrusionOk="0">
                  <a:moveTo>
                    <a:pt x="3554" y="7297"/>
                  </a:moveTo>
                  <a:cubicBezTo>
                    <a:pt x="3954" y="7331"/>
                    <a:pt x="4453" y="7289"/>
                    <a:pt x="5005" y="7053"/>
                  </a:cubicBezTo>
                  <a:cubicBezTo>
                    <a:pt x="6349" y="6477"/>
                    <a:pt x="7491" y="4995"/>
                    <a:pt x="8405" y="2648"/>
                  </a:cubicBezTo>
                  <a:lnTo>
                    <a:pt x="8422" y="2598"/>
                  </a:lnTo>
                  <a:cubicBezTo>
                    <a:pt x="8426" y="2582"/>
                    <a:pt x="8908" y="945"/>
                    <a:pt x="9828" y="943"/>
                  </a:cubicBezTo>
                  <a:cubicBezTo>
                    <a:pt x="9832" y="945"/>
                    <a:pt x="10275" y="957"/>
                    <a:pt x="10499" y="1412"/>
                  </a:cubicBezTo>
                  <a:cubicBezTo>
                    <a:pt x="10721" y="1862"/>
                    <a:pt x="10884" y="3061"/>
                    <a:pt x="9482" y="6033"/>
                  </a:cubicBezTo>
                  <a:lnTo>
                    <a:pt x="9306" y="6403"/>
                  </a:lnTo>
                  <a:lnTo>
                    <a:pt x="9598" y="6649"/>
                  </a:lnTo>
                  <a:cubicBezTo>
                    <a:pt x="9651" y="6694"/>
                    <a:pt x="10140" y="7077"/>
                    <a:pt x="11176" y="7077"/>
                  </a:cubicBezTo>
                  <a:lnTo>
                    <a:pt x="19661" y="7077"/>
                  </a:lnTo>
                  <a:cubicBezTo>
                    <a:pt x="20292" y="7077"/>
                    <a:pt x="20807" y="7689"/>
                    <a:pt x="20807" y="8438"/>
                  </a:cubicBezTo>
                  <a:cubicBezTo>
                    <a:pt x="20807" y="9188"/>
                    <a:pt x="20292" y="9799"/>
                    <a:pt x="19661" y="9799"/>
                  </a:cubicBezTo>
                  <a:lnTo>
                    <a:pt x="15507" y="9799"/>
                  </a:lnTo>
                  <a:cubicBezTo>
                    <a:pt x="15473" y="9788"/>
                    <a:pt x="15438" y="9779"/>
                    <a:pt x="15402" y="9779"/>
                  </a:cubicBezTo>
                  <a:lnTo>
                    <a:pt x="13395" y="9779"/>
                  </a:lnTo>
                  <a:cubicBezTo>
                    <a:pt x="13176" y="9779"/>
                    <a:pt x="12998" y="9991"/>
                    <a:pt x="12998" y="10252"/>
                  </a:cubicBezTo>
                  <a:cubicBezTo>
                    <a:pt x="12998" y="10512"/>
                    <a:pt x="13176" y="10723"/>
                    <a:pt x="13395" y="10723"/>
                  </a:cubicBezTo>
                  <a:lnTo>
                    <a:pt x="13565" y="10723"/>
                  </a:lnTo>
                  <a:lnTo>
                    <a:pt x="13565" y="10742"/>
                  </a:lnTo>
                  <a:cubicBezTo>
                    <a:pt x="13565" y="10742"/>
                    <a:pt x="13616" y="10742"/>
                    <a:pt x="13708" y="10742"/>
                  </a:cubicBezTo>
                  <a:cubicBezTo>
                    <a:pt x="13715" y="10751"/>
                    <a:pt x="13722" y="10761"/>
                    <a:pt x="13730" y="10769"/>
                  </a:cubicBezTo>
                  <a:cubicBezTo>
                    <a:pt x="14809" y="11851"/>
                    <a:pt x="14221" y="13735"/>
                    <a:pt x="14216" y="13754"/>
                  </a:cubicBezTo>
                  <a:cubicBezTo>
                    <a:pt x="14208" y="13775"/>
                    <a:pt x="14204" y="13798"/>
                    <a:pt x="14200" y="13821"/>
                  </a:cubicBezTo>
                  <a:cubicBezTo>
                    <a:pt x="14163" y="13904"/>
                    <a:pt x="14145" y="14001"/>
                    <a:pt x="14157" y="14102"/>
                  </a:cubicBezTo>
                  <a:cubicBezTo>
                    <a:pt x="14167" y="14176"/>
                    <a:pt x="14346" y="15913"/>
                    <a:pt x="13175" y="17323"/>
                  </a:cubicBezTo>
                  <a:lnTo>
                    <a:pt x="13147" y="17361"/>
                  </a:lnTo>
                  <a:cubicBezTo>
                    <a:pt x="12922" y="17699"/>
                    <a:pt x="12843" y="18133"/>
                    <a:pt x="12765" y="18550"/>
                  </a:cubicBezTo>
                  <a:cubicBezTo>
                    <a:pt x="12616" y="19370"/>
                    <a:pt x="12486" y="20077"/>
                    <a:pt x="11404" y="20327"/>
                  </a:cubicBezTo>
                  <a:cubicBezTo>
                    <a:pt x="11144" y="20351"/>
                    <a:pt x="8273" y="20612"/>
                    <a:pt x="6707" y="19927"/>
                  </a:cubicBezTo>
                  <a:cubicBezTo>
                    <a:pt x="6098" y="19662"/>
                    <a:pt x="5761" y="19430"/>
                    <a:pt x="5462" y="19226"/>
                  </a:cubicBezTo>
                  <a:cubicBezTo>
                    <a:pt x="4926" y="18857"/>
                    <a:pt x="4546" y="18628"/>
                    <a:pt x="3554" y="18535"/>
                  </a:cubicBezTo>
                  <a:cubicBezTo>
                    <a:pt x="3554" y="18535"/>
                    <a:pt x="3554" y="7297"/>
                    <a:pt x="3554" y="7297"/>
                  </a:cubicBezTo>
                  <a:close/>
                  <a:moveTo>
                    <a:pt x="0" y="19644"/>
                  </a:moveTo>
                  <a:cubicBezTo>
                    <a:pt x="0" y="20162"/>
                    <a:pt x="354" y="20583"/>
                    <a:pt x="789" y="20583"/>
                  </a:cubicBezTo>
                  <a:lnTo>
                    <a:pt x="2764" y="20583"/>
                  </a:lnTo>
                  <a:cubicBezTo>
                    <a:pt x="3200" y="20583"/>
                    <a:pt x="3554" y="20162"/>
                    <a:pt x="3554" y="19644"/>
                  </a:cubicBezTo>
                  <a:lnTo>
                    <a:pt x="3554" y="19480"/>
                  </a:lnTo>
                  <a:cubicBezTo>
                    <a:pt x="4371" y="19567"/>
                    <a:pt x="4647" y="19755"/>
                    <a:pt x="5065" y="20043"/>
                  </a:cubicBezTo>
                  <a:cubicBezTo>
                    <a:pt x="5375" y="20255"/>
                    <a:pt x="5760" y="20520"/>
                    <a:pt x="6433" y="20814"/>
                  </a:cubicBezTo>
                  <a:cubicBezTo>
                    <a:pt x="8235" y="21600"/>
                    <a:pt x="11361" y="21279"/>
                    <a:pt x="11493" y="21265"/>
                  </a:cubicBezTo>
                  <a:lnTo>
                    <a:pt x="11531" y="21258"/>
                  </a:lnTo>
                  <a:cubicBezTo>
                    <a:pt x="13149" y="20897"/>
                    <a:pt x="13386" y="19607"/>
                    <a:pt x="13541" y="18751"/>
                  </a:cubicBezTo>
                  <a:cubicBezTo>
                    <a:pt x="13599" y="18435"/>
                    <a:pt x="13655" y="18135"/>
                    <a:pt x="13758" y="17963"/>
                  </a:cubicBezTo>
                  <a:cubicBezTo>
                    <a:pt x="14450" y="17121"/>
                    <a:pt x="14752" y="16186"/>
                    <a:pt x="14879" y="15434"/>
                  </a:cubicBezTo>
                  <a:cubicBezTo>
                    <a:pt x="14877" y="14947"/>
                    <a:pt x="14916" y="14445"/>
                    <a:pt x="15005" y="13918"/>
                  </a:cubicBezTo>
                  <a:cubicBezTo>
                    <a:pt x="15132" y="13425"/>
                    <a:pt x="15414" y="11966"/>
                    <a:pt x="14750" y="10739"/>
                  </a:cubicBezTo>
                  <a:cubicBezTo>
                    <a:pt x="16494" y="10734"/>
                    <a:pt x="19587" y="10727"/>
                    <a:pt x="19965" y="10727"/>
                  </a:cubicBezTo>
                  <a:cubicBezTo>
                    <a:pt x="20619" y="10727"/>
                    <a:pt x="21223" y="9799"/>
                    <a:pt x="21223" y="9799"/>
                  </a:cubicBezTo>
                  <a:cubicBezTo>
                    <a:pt x="21458" y="9417"/>
                    <a:pt x="21600" y="8948"/>
                    <a:pt x="21600" y="8438"/>
                  </a:cubicBezTo>
                  <a:cubicBezTo>
                    <a:pt x="21600" y="7168"/>
                    <a:pt x="20730" y="6134"/>
                    <a:pt x="19661" y="6134"/>
                  </a:cubicBezTo>
                  <a:lnTo>
                    <a:pt x="11176" y="6134"/>
                  </a:lnTo>
                  <a:cubicBezTo>
                    <a:pt x="10831" y="6134"/>
                    <a:pt x="10571" y="6084"/>
                    <a:pt x="10389" y="6027"/>
                  </a:cubicBezTo>
                  <a:cubicBezTo>
                    <a:pt x="11429" y="3688"/>
                    <a:pt x="11698" y="1977"/>
                    <a:pt x="11184" y="934"/>
                  </a:cubicBezTo>
                  <a:cubicBezTo>
                    <a:pt x="10729" y="11"/>
                    <a:pt x="9864" y="0"/>
                    <a:pt x="9828" y="0"/>
                  </a:cubicBezTo>
                  <a:cubicBezTo>
                    <a:pt x="8399" y="0"/>
                    <a:pt x="7758" y="1998"/>
                    <a:pt x="7676" y="2274"/>
                  </a:cubicBezTo>
                  <a:cubicBezTo>
                    <a:pt x="6199" y="6056"/>
                    <a:pt x="4465" y="6458"/>
                    <a:pt x="3554" y="6357"/>
                  </a:cubicBezTo>
                  <a:lnTo>
                    <a:pt x="3554" y="6192"/>
                  </a:lnTo>
                  <a:cubicBezTo>
                    <a:pt x="3554" y="5674"/>
                    <a:pt x="3200" y="5254"/>
                    <a:pt x="2764" y="5254"/>
                  </a:cubicBezTo>
                  <a:lnTo>
                    <a:pt x="789" y="5254"/>
                  </a:lnTo>
                  <a:cubicBezTo>
                    <a:pt x="354" y="5254"/>
                    <a:pt x="0" y="5674"/>
                    <a:pt x="0" y="6192"/>
                  </a:cubicBezTo>
                  <a:cubicBezTo>
                    <a:pt x="0" y="6192"/>
                    <a:pt x="0" y="19644"/>
                    <a:pt x="0" y="1964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1707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: Shape 37"/>
            <p:cNvSpPr/>
            <p:nvPr/>
          </p:nvSpPr>
          <p:spPr>
            <a:xfrm>
              <a:off x="3999775" y="2536868"/>
              <a:ext cx="368235" cy="306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41" extrusionOk="0">
                  <a:moveTo>
                    <a:pt x="3554" y="7297"/>
                  </a:moveTo>
                  <a:cubicBezTo>
                    <a:pt x="3954" y="7331"/>
                    <a:pt x="4453" y="7289"/>
                    <a:pt x="5005" y="7053"/>
                  </a:cubicBezTo>
                  <a:cubicBezTo>
                    <a:pt x="6349" y="6477"/>
                    <a:pt x="7491" y="4995"/>
                    <a:pt x="8405" y="2648"/>
                  </a:cubicBezTo>
                  <a:lnTo>
                    <a:pt x="8422" y="2598"/>
                  </a:lnTo>
                  <a:cubicBezTo>
                    <a:pt x="8426" y="2582"/>
                    <a:pt x="8908" y="945"/>
                    <a:pt x="9828" y="943"/>
                  </a:cubicBezTo>
                  <a:cubicBezTo>
                    <a:pt x="9832" y="945"/>
                    <a:pt x="10275" y="957"/>
                    <a:pt x="10499" y="1412"/>
                  </a:cubicBezTo>
                  <a:cubicBezTo>
                    <a:pt x="10721" y="1862"/>
                    <a:pt x="10884" y="3061"/>
                    <a:pt x="9482" y="6033"/>
                  </a:cubicBezTo>
                  <a:lnTo>
                    <a:pt x="9306" y="6403"/>
                  </a:lnTo>
                  <a:lnTo>
                    <a:pt x="9598" y="6649"/>
                  </a:lnTo>
                  <a:cubicBezTo>
                    <a:pt x="9651" y="6694"/>
                    <a:pt x="10140" y="7077"/>
                    <a:pt x="11176" y="7077"/>
                  </a:cubicBezTo>
                  <a:lnTo>
                    <a:pt x="19661" y="7077"/>
                  </a:lnTo>
                  <a:cubicBezTo>
                    <a:pt x="20292" y="7077"/>
                    <a:pt x="20807" y="7689"/>
                    <a:pt x="20807" y="8438"/>
                  </a:cubicBezTo>
                  <a:cubicBezTo>
                    <a:pt x="20807" y="9188"/>
                    <a:pt x="20292" y="9799"/>
                    <a:pt x="19661" y="9799"/>
                  </a:cubicBezTo>
                  <a:lnTo>
                    <a:pt x="15507" y="9799"/>
                  </a:lnTo>
                  <a:cubicBezTo>
                    <a:pt x="15473" y="9788"/>
                    <a:pt x="15438" y="9779"/>
                    <a:pt x="15402" y="9779"/>
                  </a:cubicBezTo>
                  <a:lnTo>
                    <a:pt x="13395" y="9779"/>
                  </a:lnTo>
                  <a:cubicBezTo>
                    <a:pt x="13176" y="9779"/>
                    <a:pt x="12998" y="9991"/>
                    <a:pt x="12998" y="10252"/>
                  </a:cubicBezTo>
                  <a:cubicBezTo>
                    <a:pt x="12998" y="10512"/>
                    <a:pt x="13176" y="10723"/>
                    <a:pt x="13395" y="10723"/>
                  </a:cubicBezTo>
                  <a:lnTo>
                    <a:pt x="13565" y="10723"/>
                  </a:lnTo>
                  <a:lnTo>
                    <a:pt x="13565" y="10742"/>
                  </a:lnTo>
                  <a:cubicBezTo>
                    <a:pt x="13565" y="10742"/>
                    <a:pt x="13616" y="10742"/>
                    <a:pt x="13708" y="10742"/>
                  </a:cubicBezTo>
                  <a:cubicBezTo>
                    <a:pt x="13715" y="10751"/>
                    <a:pt x="13722" y="10761"/>
                    <a:pt x="13730" y="10769"/>
                  </a:cubicBezTo>
                  <a:cubicBezTo>
                    <a:pt x="14809" y="11851"/>
                    <a:pt x="14221" y="13735"/>
                    <a:pt x="14216" y="13754"/>
                  </a:cubicBezTo>
                  <a:cubicBezTo>
                    <a:pt x="14208" y="13775"/>
                    <a:pt x="14204" y="13798"/>
                    <a:pt x="14200" y="13821"/>
                  </a:cubicBezTo>
                  <a:cubicBezTo>
                    <a:pt x="14163" y="13904"/>
                    <a:pt x="14145" y="14001"/>
                    <a:pt x="14157" y="14102"/>
                  </a:cubicBezTo>
                  <a:cubicBezTo>
                    <a:pt x="14167" y="14176"/>
                    <a:pt x="14346" y="15913"/>
                    <a:pt x="13175" y="17323"/>
                  </a:cubicBezTo>
                  <a:lnTo>
                    <a:pt x="13147" y="17361"/>
                  </a:lnTo>
                  <a:cubicBezTo>
                    <a:pt x="12922" y="17699"/>
                    <a:pt x="12843" y="18133"/>
                    <a:pt x="12765" y="18550"/>
                  </a:cubicBezTo>
                  <a:cubicBezTo>
                    <a:pt x="12616" y="19370"/>
                    <a:pt x="12486" y="20077"/>
                    <a:pt x="11404" y="20327"/>
                  </a:cubicBezTo>
                  <a:cubicBezTo>
                    <a:pt x="11144" y="20351"/>
                    <a:pt x="8273" y="20612"/>
                    <a:pt x="6707" y="19927"/>
                  </a:cubicBezTo>
                  <a:cubicBezTo>
                    <a:pt x="6098" y="19662"/>
                    <a:pt x="5761" y="19430"/>
                    <a:pt x="5462" y="19226"/>
                  </a:cubicBezTo>
                  <a:cubicBezTo>
                    <a:pt x="4926" y="18857"/>
                    <a:pt x="4546" y="18628"/>
                    <a:pt x="3554" y="18535"/>
                  </a:cubicBezTo>
                  <a:cubicBezTo>
                    <a:pt x="3554" y="18535"/>
                    <a:pt x="3554" y="7297"/>
                    <a:pt x="3554" y="7297"/>
                  </a:cubicBezTo>
                  <a:close/>
                  <a:moveTo>
                    <a:pt x="0" y="19644"/>
                  </a:moveTo>
                  <a:cubicBezTo>
                    <a:pt x="0" y="20162"/>
                    <a:pt x="354" y="20583"/>
                    <a:pt x="789" y="20583"/>
                  </a:cubicBezTo>
                  <a:lnTo>
                    <a:pt x="2764" y="20583"/>
                  </a:lnTo>
                  <a:cubicBezTo>
                    <a:pt x="3200" y="20583"/>
                    <a:pt x="3554" y="20162"/>
                    <a:pt x="3554" y="19644"/>
                  </a:cubicBezTo>
                  <a:lnTo>
                    <a:pt x="3554" y="19480"/>
                  </a:lnTo>
                  <a:cubicBezTo>
                    <a:pt x="4371" y="19567"/>
                    <a:pt x="4647" y="19755"/>
                    <a:pt x="5065" y="20043"/>
                  </a:cubicBezTo>
                  <a:cubicBezTo>
                    <a:pt x="5375" y="20255"/>
                    <a:pt x="5760" y="20520"/>
                    <a:pt x="6433" y="20814"/>
                  </a:cubicBezTo>
                  <a:cubicBezTo>
                    <a:pt x="8235" y="21600"/>
                    <a:pt x="11361" y="21279"/>
                    <a:pt x="11493" y="21265"/>
                  </a:cubicBezTo>
                  <a:lnTo>
                    <a:pt x="11531" y="21258"/>
                  </a:lnTo>
                  <a:cubicBezTo>
                    <a:pt x="13149" y="20897"/>
                    <a:pt x="13386" y="19607"/>
                    <a:pt x="13541" y="18751"/>
                  </a:cubicBezTo>
                  <a:cubicBezTo>
                    <a:pt x="13599" y="18435"/>
                    <a:pt x="13655" y="18135"/>
                    <a:pt x="13758" y="17963"/>
                  </a:cubicBezTo>
                  <a:cubicBezTo>
                    <a:pt x="14450" y="17121"/>
                    <a:pt x="14752" y="16186"/>
                    <a:pt x="14879" y="15434"/>
                  </a:cubicBezTo>
                  <a:cubicBezTo>
                    <a:pt x="14877" y="14947"/>
                    <a:pt x="14916" y="14445"/>
                    <a:pt x="15005" y="13918"/>
                  </a:cubicBezTo>
                  <a:cubicBezTo>
                    <a:pt x="15132" y="13425"/>
                    <a:pt x="15414" y="11966"/>
                    <a:pt x="14750" y="10739"/>
                  </a:cubicBezTo>
                  <a:cubicBezTo>
                    <a:pt x="16494" y="10734"/>
                    <a:pt x="19587" y="10727"/>
                    <a:pt x="19965" y="10727"/>
                  </a:cubicBezTo>
                  <a:cubicBezTo>
                    <a:pt x="20619" y="10727"/>
                    <a:pt x="21223" y="9799"/>
                    <a:pt x="21223" y="9799"/>
                  </a:cubicBezTo>
                  <a:cubicBezTo>
                    <a:pt x="21458" y="9417"/>
                    <a:pt x="21600" y="8948"/>
                    <a:pt x="21600" y="8438"/>
                  </a:cubicBezTo>
                  <a:cubicBezTo>
                    <a:pt x="21600" y="7168"/>
                    <a:pt x="20730" y="6134"/>
                    <a:pt x="19661" y="6134"/>
                  </a:cubicBezTo>
                  <a:lnTo>
                    <a:pt x="11176" y="6134"/>
                  </a:lnTo>
                  <a:cubicBezTo>
                    <a:pt x="10831" y="6134"/>
                    <a:pt x="10571" y="6084"/>
                    <a:pt x="10389" y="6027"/>
                  </a:cubicBezTo>
                  <a:cubicBezTo>
                    <a:pt x="11429" y="3688"/>
                    <a:pt x="11698" y="1977"/>
                    <a:pt x="11184" y="934"/>
                  </a:cubicBezTo>
                  <a:cubicBezTo>
                    <a:pt x="10729" y="11"/>
                    <a:pt x="9864" y="0"/>
                    <a:pt x="9828" y="0"/>
                  </a:cubicBezTo>
                  <a:cubicBezTo>
                    <a:pt x="8399" y="0"/>
                    <a:pt x="7758" y="1998"/>
                    <a:pt x="7676" y="2274"/>
                  </a:cubicBezTo>
                  <a:cubicBezTo>
                    <a:pt x="6199" y="6056"/>
                    <a:pt x="4465" y="6458"/>
                    <a:pt x="3554" y="6357"/>
                  </a:cubicBezTo>
                  <a:lnTo>
                    <a:pt x="3554" y="6192"/>
                  </a:lnTo>
                  <a:cubicBezTo>
                    <a:pt x="3554" y="5674"/>
                    <a:pt x="3200" y="5254"/>
                    <a:pt x="2764" y="5254"/>
                  </a:cubicBezTo>
                  <a:lnTo>
                    <a:pt x="789" y="5254"/>
                  </a:lnTo>
                  <a:cubicBezTo>
                    <a:pt x="354" y="5254"/>
                    <a:pt x="0" y="5674"/>
                    <a:pt x="0" y="6192"/>
                  </a:cubicBezTo>
                  <a:cubicBezTo>
                    <a:pt x="0" y="6192"/>
                    <a:pt x="0" y="19644"/>
                    <a:pt x="0" y="1964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1707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: Shape 37"/>
            <p:cNvSpPr/>
            <p:nvPr/>
          </p:nvSpPr>
          <p:spPr>
            <a:xfrm>
              <a:off x="6594853" y="4723860"/>
              <a:ext cx="368235" cy="306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41" extrusionOk="0">
                  <a:moveTo>
                    <a:pt x="3554" y="7297"/>
                  </a:moveTo>
                  <a:cubicBezTo>
                    <a:pt x="3954" y="7331"/>
                    <a:pt x="4453" y="7289"/>
                    <a:pt x="5005" y="7053"/>
                  </a:cubicBezTo>
                  <a:cubicBezTo>
                    <a:pt x="6349" y="6477"/>
                    <a:pt x="7491" y="4995"/>
                    <a:pt x="8405" y="2648"/>
                  </a:cubicBezTo>
                  <a:lnTo>
                    <a:pt x="8422" y="2598"/>
                  </a:lnTo>
                  <a:cubicBezTo>
                    <a:pt x="8426" y="2582"/>
                    <a:pt x="8908" y="945"/>
                    <a:pt x="9828" y="943"/>
                  </a:cubicBezTo>
                  <a:cubicBezTo>
                    <a:pt x="9832" y="945"/>
                    <a:pt x="10275" y="957"/>
                    <a:pt x="10499" y="1412"/>
                  </a:cubicBezTo>
                  <a:cubicBezTo>
                    <a:pt x="10721" y="1862"/>
                    <a:pt x="10884" y="3061"/>
                    <a:pt x="9482" y="6033"/>
                  </a:cubicBezTo>
                  <a:lnTo>
                    <a:pt x="9306" y="6403"/>
                  </a:lnTo>
                  <a:lnTo>
                    <a:pt x="9598" y="6649"/>
                  </a:lnTo>
                  <a:cubicBezTo>
                    <a:pt x="9651" y="6694"/>
                    <a:pt x="10140" y="7077"/>
                    <a:pt x="11176" y="7077"/>
                  </a:cubicBezTo>
                  <a:lnTo>
                    <a:pt x="19661" y="7077"/>
                  </a:lnTo>
                  <a:cubicBezTo>
                    <a:pt x="20292" y="7077"/>
                    <a:pt x="20807" y="7689"/>
                    <a:pt x="20807" y="8438"/>
                  </a:cubicBezTo>
                  <a:cubicBezTo>
                    <a:pt x="20807" y="9188"/>
                    <a:pt x="20292" y="9799"/>
                    <a:pt x="19661" y="9799"/>
                  </a:cubicBezTo>
                  <a:lnTo>
                    <a:pt x="15507" y="9799"/>
                  </a:lnTo>
                  <a:cubicBezTo>
                    <a:pt x="15473" y="9788"/>
                    <a:pt x="15438" y="9779"/>
                    <a:pt x="15402" y="9779"/>
                  </a:cubicBezTo>
                  <a:lnTo>
                    <a:pt x="13395" y="9779"/>
                  </a:lnTo>
                  <a:cubicBezTo>
                    <a:pt x="13176" y="9779"/>
                    <a:pt x="12998" y="9991"/>
                    <a:pt x="12998" y="10252"/>
                  </a:cubicBezTo>
                  <a:cubicBezTo>
                    <a:pt x="12998" y="10512"/>
                    <a:pt x="13176" y="10723"/>
                    <a:pt x="13395" y="10723"/>
                  </a:cubicBezTo>
                  <a:lnTo>
                    <a:pt x="13565" y="10723"/>
                  </a:lnTo>
                  <a:lnTo>
                    <a:pt x="13565" y="10742"/>
                  </a:lnTo>
                  <a:cubicBezTo>
                    <a:pt x="13565" y="10742"/>
                    <a:pt x="13616" y="10742"/>
                    <a:pt x="13708" y="10742"/>
                  </a:cubicBezTo>
                  <a:cubicBezTo>
                    <a:pt x="13715" y="10751"/>
                    <a:pt x="13722" y="10761"/>
                    <a:pt x="13730" y="10769"/>
                  </a:cubicBezTo>
                  <a:cubicBezTo>
                    <a:pt x="14809" y="11851"/>
                    <a:pt x="14221" y="13735"/>
                    <a:pt x="14216" y="13754"/>
                  </a:cubicBezTo>
                  <a:cubicBezTo>
                    <a:pt x="14208" y="13775"/>
                    <a:pt x="14204" y="13798"/>
                    <a:pt x="14200" y="13821"/>
                  </a:cubicBezTo>
                  <a:cubicBezTo>
                    <a:pt x="14163" y="13904"/>
                    <a:pt x="14145" y="14001"/>
                    <a:pt x="14157" y="14102"/>
                  </a:cubicBezTo>
                  <a:cubicBezTo>
                    <a:pt x="14167" y="14176"/>
                    <a:pt x="14346" y="15913"/>
                    <a:pt x="13175" y="17323"/>
                  </a:cubicBezTo>
                  <a:lnTo>
                    <a:pt x="13147" y="17361"/>
                  </a:lnTo>
                  <a:cubicBezTo>
                    <a:pt x="12922" y="17699"/>
                    <a:pt x="12843" y="18133"/>
                    <a:pt x="12765" y="18550"/>
                  </a:cubicBezTo>
                  <a:cubicBezTo>
                    <a:pt x="12616" y="19370"/>
                    <a:pt x="12486" y="20077"/>
                    <a:pt x="11404" y="20327"/>
                  </a:cubicBezTo>
                  <a:cubicBezTo>
                    <a:pt x="11144" y="20351"/>
                    <a:pt x="8273" y="20612"/>
                    <a:pt x="6707" y="19927"/>
                  </a:cubicBezTo>
                  <a:cubicBezTo>
                    <a:pt x="6098" y="19662"/>
                    <a:pt x="5761" y="19430"/>
                    <a:pt x="5462" y="19226"/>
                  </a:cubicBezTo>
                  <a:cubicBezTo>
                    <a:pt x="4926" y="18857"/>
                    <a:pt x="4546" y="18628"/>
                    <a:pt x="3554" y="18535"/>
                  </a:cubicBezTo>
                  <a:cubicBezTo>
                    <a:pt x="3554" y="18535"/>
                    <a:pt x="3554" y="7297"/>
                    <a:pt x="3554" y="7297"/>
                  </a:cubicBezTo>
                  <a:close/>
                  <a:moveTo>
                    <a:pt x="0" y="19644"/>
                  </a:moveTo>
                  <a:cubicBezTo>
                    <a:pt x="0" y="20162"/>
                    <a:pt x="354" y="20583"/>
                    <a:pt x="789" y="20583"/>
                  </a:cubicBezTo>
                  <a:lnTo>
                    <a:pt x="2764" y="20583"/>
                  </a:lnTo>
                  <a:cubicBezTo>
                    <a:pt x="3200" y="20583"/>
                    <a:pt x="3554" y="20162"/>
                    <a:pt x="3554" y="19644"/>
                  </a:cubicBezTo>
                  <a:lnTo>
                    <a:pt x="3554" y="19480"/>
                  </a:lnTo>
                  <a:cubicBezTo>
                    <a:pt x="4371" y="19567"/>
                    <a:pt x="4647" y="19755"/>
                    <a:pt x="5065" y="20043"/>
                  </a:cubicBezTo>
                  <a:cubicBezTo>
                    <a:pt x="5375" y="20255"/>
                    <a:pt x="5760" y="20520"/>
                    <a:pt x="6433" y="20814"/>
                  </a:cubicBezTo>
                  <a:cubicBezTo>
                    <a:pt x="8235" y="21600"/>
                    <a:pt x="11361" y="21279"/>
                    <a:pt x="11493" y="21265"/>
                  </a:cubicBezTo>
                  <a:lnTo>
                    <a:pt x="11531" y="21258"/>
                  </a:lnTo>
                  <a:cubicBezTo>
                    <a:pt x="13149" y="20897"/>
                    <a:pt x="13386" y="19607"/>
                    <a:pt x="13541" y="18751"/>
                  </a:cubicBezTo>
                  <a:cubicBezTo>
                    <a:pt x="13599" y="18435"/>
                    <a:pt x="13655" y="18135"/>
                    <a:pt x="13758" y="17963"/>
                  </a:cubicBezTo>
                  <a:cubicBezTo>
                    <a:pt x="14450" y="17121"/>
                    <a:pt x="14752" y="16186"/>
                    <a:pt x="14879" y="15434"/>
                  </a:cubicBezTo>
                  <a:cubicBezTo>
                    <a:pt x="14877" y="14947"/>
                    <a:pt x="14916" y="14445"/>
                    <a:pt x="15005" y="13918"/>
                  </a:cubicBezTo>
                  <a:cubicBezTo>
                    <a:pt x="15132" y="13425"/>
                    <a:pt x="15414" y="11966"/>
                    <a:pt x="14750" y="10739"/>
                  </a:cubicBezTo>
                  <a:cubicBezTo>
                    <a:pt x="16494" y="10734"/>
                    <a:pt x="19587" y="10727"/>
                    <a:pt x="19965" y="10727"/>
                  </a:cubicBezTo>
                  <a:cubicBezTo>
                    <a:pt x="20619" y="10727"/>
                    <a:pt x="21223" y="9799"/>
                    <a:pt x="21223" y="9799"/>
                  </a:cubicBezTo>
                  <a:cubicBezTo>
                    <a:pt x="21458" y="9417"/>
                    <a:pt x="21600" y="8948"/>
                    <a:pt x="21600" y="8438"/>
                  </a:cubicBezTo>
                  <a:cubicBezTo>
                    <a:pt x="21600" y="7168"/>
                    <a:pt x="20730" y="6134"/>
                    <a:pt x="19661" y="6134"/>
                  </a:cubicBezTo>
                  <a:lnTo>
                    <a:pt x="11176" y="6134"/>
                  </a:lnTo>
                  <a:cubicBezTo>
                    <a:pt x="10831" y="6134"/>
                    <a:pt x="10571" y="6084"/>
                    <a:pt x="10389" y="6027"/>
                  </a:cubicBezTo>
                  <a:cubicBezTo>
                    <a:pt x="11429" y="3688"/>
                    <a:pt x="11698" y="1977"/>
                    <a:pt x="11184" y="934"/>
                  </a:cubicBezTo>
                  <a:cubicBezTo>
                    <a:pt x="10729" y="11"/>
                    <a:pt x="9864" y="0"/>
                    <a:pt x="9828" y="0"/>
                  </a:cubicBezTo>
                  <a:cubicBezTo>
                    <a:pt x="8399" y="0"/>
                    <a:pt x="7758" y="1998"/>
                    <a:pt x="7676" y="2274"/>
                  </a:cubicBezTo>
                  <a:cubicBezTo>
                    <a:pt x="6199" y="6056"/>
                    <a:pt x="4465" y="6458"/>
                    <a:pt x="3554" y="6357"/>
                  </a:cubicBezTo>
                  <a:lnTo>
                    <a:pt x="3554" y="6192"/>
                  </a:lnTo>
                  <a:cubicBezTo>
                    <a:pt x="3554" y="5674"/>
                    <a:pt x="3200" y="5254"/>
                    <a:pt x="2764" y="5254"/>
                  </a:cubicBezTo>
                  <a:lnTo>
                    <a:pt x="789" y="5254"/>
                  </a:lnTo>
                  <a:cubicBezTo>
                    <a:pt x="354" y="5254"/>
                    <a:pt x="0" y="5674"/>
                    <a:pt x="0" y="6192"/>
                  </a:cubicBezTo>
                  <a:cubicBezTo>
                    <a:pt x="0" y="6192"/>
                    <a:pt x="0" y="19644"/>
                    <a:pt x="0" y="1964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1707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Freeform: Shape 37"/>
            <p:cNvSpPr/>
            <p:nvPr/>
          </p:nvSpPr>
          <p:spPr>
            <a:xfrm>
              <a:off x="9178669" y="3573532"/>
              <a:ext cx="368235" cy="306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41" extrusionOk="0">
                  <a:moveTo>
                    <a:pt x="3554" y="7297"/>
                  </a:moveTo>
                  <a:cubicBezTo>
                    <a:pt x="3954" y="7331"/>
                    <a:pt x="4453" y="7289"/>
                    <a:pt x="5005" y="7053"/>
                  </a:cubicBezTo>
                  <a:cubicBezTo>
                    <a:pt x="6349" y="6477"/>
                    <a:pt x="7491" y="4995"/>
                    <a:pt x="8405" y="2648"/>
                  </a:cubicBezTo>
                  <a:lnTo>
                    <a:pt x="8422" y="2598"/>
                  </a:lnTo>
                  <a:cubicBezTo>
                    <a:pt x="8426" y="2582"/>
                    <a:pt x="8908" y="945"/>
                    <a:pt x="9828" y="943"/>
                  </a:cubicBezTo>
                  <a:cubicBezTo>
                    <a:pt x="9832" y="945"/>
                    <a:pt x="10275" y="957"/>
                    <a:pt x="10499" y="1412"/>
                  </a:cubicBezTo>
                  <a:cubicBezTo>
                    <a:pt x="10721" y="1862"/>
                    <a:pt x="10884" y="3061"/>
                    <a:pt x="9482" y="6033"/>
                  </a:cubicBezTo>
                  <a:lnTo>
                    <a:pt x="9306" y="6403"/>
                  </a:lnTo>
                  <a:lnTo>
                    <a:pt x="9598" y="6649"/>
                  </a:lnTo>
                  <a:cubicBezTo>
                    <a:pt x="9651" y="6694"/>
                    <a:pt x="10140" y="7077"/>
                    <a:pt x="11176" y="7077"/>
                  </a:cubicBezTo>
                  <a:lnTo>
                    <a:pt x="19661" y="7077"/>
                  </a:lnTo>
                  <a:cubicBezTo>
                    <a:pt x="20292" y="7077"/>
                    <a:pt x="20807" y="7689"/>
                    <a:pt x="20807" y="8438"/>
                  </a:cubicBezTo>
                  <a:cubicBezTo>
                    <a:pt x="20807" y="9188"/>
                    <a:pt x="20292" y="9799"/>
                    <a:pt x="19661" y="9799"/>
                  </a:cubicBezTo>
                  <a:lnTo>
                    <a:pt x="15507" y="9799"/>
                  </a:lnTo>
                  <a:cubicBezTo>
                    <a:pt x="15473" y="9788"/>
                    <a:pt x="15438" y="9779"/>
                    <a:pt x="15402" y="9779"/>
                  </a:cubicBezTo>
                  <a:lnTo>
                    <a:pt x="13395" y="9779"/>
                  </a:lnTo>
                  <a:cubicBezTo>
                    <a:pt x="13176" y="9779"/>
                    <a:pt x="12998" y="9991"/>
                    <a:pt x="12998" y="10252"/>
                  </a:cubicBezTo>
                  <a:cubicBezTo>
                    <a:pt x="12998" y="10512"/>
                    <a:pt x="13176" y="10723"/>
                    <a:pt x="13395" y="10723"/>
                  </a:cubicBezTo>
                  <a:lnTo>
                    <a:pt x="13565" y="10723"/>
                  </a:lnTo>
                  <a:lnTo>
                    <a:pt x="13565" y="10742"/>
                  </a:lnTo>
                  <a:cubicBezTo>
                    <a:pt x="13565" y="10742"/>
                    <a:pt x="13616" y="10742"/>
                    <a:pt x="13708" y="10742"/>
                  </a:cubicBezTo>
                  <a:cubicBezTo>
                    <a:pt x="13715" y="10751"/>
                    <a:pt x="13722" y="10761"/>
                    <a:pt x="13730" y="10769"/>
                  </a:cubicBezTo>
                  <a:cubicBezTo>
                    <a:pt x="14809" y="11851"/>
                    <a:pt x="14221" y="13735"/>
                    <a:pt x="14216" y="13754"/>
                  </a:cubicBezTo>
                  <a:cubicBezTo>
                    <a:pt x="14208" y="13775"/>
                    <a:pt x="14204" y="13798"/>
                    <a:pt x="14200" y="13821"/>
                  </a:cubicBezTo>
                  <a:cubicBezTo>
                    <a:pt x="14163" y="13904"/>
                    <a:pt x="14145" y="14001"/>
                    <a:pt x="14157" y="14102"/>
                  </a:cubicBezTo>
                  <a:cubicBezTo>
                    <a:pt x="14167" y="14176"/>
                    <a:pt x="14346" y="15913"/>
                    <a:pt x="13175" y="17323"/>
                  </a:cubicBezTo>
                  <a:lnTo>
                    <a:pt x="13147" y="17361"/>
                  </a:lnTo>
                  <a:cubicBezTo>
                    <a:pt x="12922" y="17699"/>
                    <a:pt x="12843" y="18133"/>
                    <a:pt x="12765" y="18550"/>
                  </a:cubicBezTo>
                  <a:cubicBezTo>
                    <a:pt x="12616" y="19370"/>
                    <a:pt x="12486" y="20077"/>
                    <a:pt x="11404" y="20327"/>
                  </a:cubicBezTo>
                  <a:cubicBezTo>
                    <a:pt x="11144" y="20351"/>
                    <a:pt x="8273" y="20612"/>
                    <a:pt x="6707" y="19927"/>
                  </a:cubicBezTo>
                  <a:cubicBezTo>
                    <a:pt x="6098" y="19662"/>
                    <a:pt x="5761" y="19430"/>
                    <a:pt x="5462" y="19226"/>
                  </a:cubicBezTo>
                  <a:cubicBezTo>
                    <a:pt x="4926" y="18857"/>
                    <a:pt x="4546" y="18628"/>
                    <a:pt x="3554" y="18535"/>
                  </a:cubicBezTo>
                  <a:cubicBezTo>
                    <a:pt x="3554" y="18535"/>
                    <a:pt x="3554" y="7297"/>
                    <a:pt x="3554" y="7297"/>
                  </a:cubicBezTo>
                  <a:close/>
                  <a:moveTo>
                    <a:pt x="0" y="19644"/>
                  </a:moveTo>
                  <a:cubicBezTo>
                    <a:pt x="0" y="20162"/>
                    <a:pt x="354" y="20583"/>
                    <a:pt x="789" y="20583"/>
                  </a:cubicBezTo>
                  <a:lnTo>
                    <a:pt x="2764" y="20583"/>
                  </a:lnTo>
                  <a:cubicBezTo>
                    <a:pt x="3200" y="20583"/>
                    <a:pt x="3554" y="20162"/>
                    <a:pt x="3554" y="19644"/>
                  </a:cubicBezTo>
                  <a:lnTo>
                    <a:pt x="3554" y="19480"/>
                  </a:lnTo>
                  <a:cubicBezTo>
                    <a:pt x="4371" y="19567"/>
                    <a:pt x="4647" y="19755"/>
                    <a:pt x="5065" y="20043"/>
                  </a:cubicBezTo>
                  <a:cubicBezTo>
                    <a:pt x="5375" y="20255"/>
                    <a:pt x="5760" y="20520"/>
                    <a:pt x="6433" y="20814"/>
                  </a:cubicBezTo>
                  <a:cubicBezTo>
                    <a:pt x="8235" y="21600"/>
                    <a:pt x="11361" y="21279"/>
                    <a:pt x="11493" y="21265"/>
                  </a:cubicBezTo>
                  <a:lnTo>
                    <a:pt x="11531" y="21258"/>
                  </a:lnTo>
                  <a:cubicBezTo>
                    <a:pt x="13149" y="20897"/>
                    <a:pt x="13386" y="19607"/>
                    <a:pt x="13541" y="18751"/>
                  </a:cubicBezTo>
                  <a:cubicBezTo>
                    <a:pt x="13599" y="18435"/>
                    <a:pt x="13655" y="18135"/>
                    <a:pt x="13758" y="17963"/>
                  </a:cubicBezTo>
                  <a:cubicBezTo>
                    <a:pt x="14450" y="17121"/>
                    <a:pt x="14752" y="16186"/>
                    <a:pt x="14879" y="15434"/>
                  </a:cubicBezTo>
                  <a:cubicBezTo>
                    <a:pt x="14877" y="14947"/>
                    <a:pt x="14916" y="14445"/>
                    <a:pt x="15005" y="13918"/>
                  </a:cubicBezTo>
                  <a:cubicBezTo>
                    <a:pt x="15132" y="13425"/>
                    <a:pt x="15414" y="11966"/>
                    <a:pt x="14750" y="10739"/>
                  </a:cubicBezTo>
                  <a:cubicBezTo>
                    <a:pt x="16494" y="10734"/>
                    <a:pt x="19587" y="10727"/>
                    <a:pt x="19965" y="10727"/>
                  </a:cubicBezTo>
                  <a:cubicBezTo>
                    <a:pt x="20619" y="10727"/>
                    <a:pt x="21223" y="9799"/>
                    <a:pt x="21223" y="9799"/>
                  </a:cubicBezTo>
                  <a:cubicBezTo>
                    <a:pt x="21458" y="9417"/>
                    <a:pt x="21600" y="8948"/>
                    <a:pt x="21600" y="8438"/>
                  </a:cubicBezTo>
                  <a:cubicBezTo>
                    <a:pt x="21600" y="7168"/>
                    <a:pt x="20730" y="6134"/>
                    <a:pt x="19661" y="6134"/>
                  </a:cubicBezTo>
                  <a:lnTo>
                    <a:pt x="11176" y="6134"/>
                  </a:lnTo>
                  <a:cubicBezTo>
                    <a:pt x="10831" y="6134"/>
                    <a:pt x="10571" y="6084"/>
                    <a:pt x="10389" y="6027"/>
                  </a:cubicBezTo>
                  <a:cubicBezTo>
                    <a:pt x="11429" y="3688"/>
                    <a:pt x="11698" y="1977"/>
                    <a:pt x="11184" y="934"/>
                  </a:cubicBezTo>
                  <a:cubicBezTo>
                    <a:pt x="10729" y="11"/>
                    <a:pt x="9864" y="0"/>
                    <a:pt x="9828" y="0"/>
                  </a:cubicBezTo>
                  <a:cubicBezTo>
                    <a:pt x="8399" y="0"/>
                    <a:pt x="7758" y="1998"/>
                    <a:pt x="7676" y="2274"/>
                  </a:cubicBezTo>
                  <a:cubicBezTo>
                    <a:pt x="6199" y="6056"/>
                    <a:pt x="4465" y="6458"/>
                    <a:pt x="3554" y="6357"/>
                  </a:cubicBezTo>
                  <a:lnTo>
                    <a:pt x="3554" y="6192"/>
                  </a:lnTo>
                  <a:cubicBezTo>
                    <a:pt x="3554" y="5674"/>
                    <a:pt x="3200" y="5254"/>
                    <a:pt x="2764" y="5254"/>
                  </a:cubicBezTo>
                  <a:lnTo>
                    <a:pt x="789" y="5254"/>
                  </a:lnTo>
                  <a:cubicBezTo>
                    <a:pt x="354" y="5254"/>
                    <a:pt x="0" y="5674"/>
                    <a:pt x="0" y="6192"/>
                  </a:cubicBezTo>
                  <a:cubicBezTo>
                    <a:pt x="0" y="6192"/>
                    <a:pt x="0" y="19644"/>
                    <a:pt x="0" y="1964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1707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4259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57587" y="2522799"/>
            <a:ext cx="10080000" cy="2888195"/>
            <a:chOff x="1057587" y="2522799"/>
            <a:chExt cx="10080000" cy="2888195"/>
          </a:xfrm>
        </p:grpSpPr>
        <p:grpSp>
          <p:nvGrpSpPr>
            <p:cNvPr id="73" name="Group 1"/>
            <p:cNvGrpSpPr>
              <a:grpSpLocks noChangeAspect="1"/>
            </p:cNvGrpSpPr>
            <p:nvPr/>
          </p:nvGrpSpPr>
          <p:grpSpPr bwMode="auto">
            <a:xfrm>
              <a:off x="1057587" y="2522799"/>
              <a:ext cx="10080000" cy="1211795"/>
              <a:chOff x="1511061" y="3222399"/>
              <a:chExt cx="9141307" cy="1098869"/>
            </a:xfrm>
            <a:solidFill>
              <a:schemeClr val="accent6"/>
            </a:solidFill>
          </p:grpSpPr>
          <p:sp>
            <p:nvSpPr>
              <p:cNvPr id="74" name="7"/>
              <p:cNvSpPr/>
              <p:nvPr/>
            </p:nvSpPr>
            <p:spPr>
              <a:xfrm>
                <a:off x="1511061" y="3222399"/>
                <a:ext cx="2148001" cy="1098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547" y="4050"/>
                    </a:moveTo>
                    <a:cubicBezTo>
                      <a:pt x="3642" y="4050"/>
                      <a:pt x="2093" y="7079"/>
                      <a:pt x="2093" y="10800"/>
                    </a:cubicBezTo>
                    <a:cubicBezTo>
                      <a:pt x="2093" y="14522"/>
                      <a:pt x="3642" y="17550"/>
                      <a:pt x="5547" y="17550"/>
                    </a:cubicBezTo>
                    <a:lnTo>
                      <a:pt x="16053" y="17550"/>
                    </a:lnTo>
                    <a:cubicBezTo>
                      <a:pt x="17958" y="17550"/>
                      <a:pt x="19507" y="14522"/>
                      <a:pt x="19507" y="10800"/>
                    </a:cubicBezTo>
                    <a:cubicBezTo>
                      <a:pt x="19507" y="7079"/>
                      <a:pt x="17958" y="4050"/>
                      <a:pt x="16053" y="4050"/>
                    </a:cubicBezTo>
                    <a:cubicBezTo>
                      <a:pt x="16053" y="4050"/>
                      <a:pt x="5547" y="4050"/>
                      <a:pt x="5547" y="4050"/>
                    </a:cubicBezTo>
                    <a:close/>
                    <a:moveTo>
                      <a:pt x="16053" y="21600"/>
                    </a:moveTo>
                    <a:lnTo>
                      <a:pt x="5547" y="21600"/>
                    </a:lnTo>
                    <a:cubicBezTo>
                      <a:pt x="2488" y="21600"/>
                      <a:pt x="0" y="16777"/>
                      <a:pt x="0" y="10800"/>
                    </a:cubicBezTo>
                    <a:cubicBezTo>
                      <a:pt x="0" y="4823"/>
                      <a:pt x="2488" y="0"/>
                      <a:pt x="5547" y="0"/>
                    </a:cubicBezTo>
                    <a:lnTo>
                      <a:pt x="16053" y="0"/>
                    </a:lnTo>
                    <a:cubicBezTo>
                      <a:pt x="19112" y="0"/>
                      <a:pt x="21600" y="4823"/>
                      <a:pt x="21600" y="10800"/>
                    </a:cubicBezTo>
                    <a:cubicBezTo>
                      <a:pt x="21600" y="16777"/>
                      <a:pt x="19112" y="21600"/>
                      <a:pt x="16053" y="21600"/>
                    </a:cubicBezTo>
                    <a:close/>
                  </a:path>
                </a:pathLst>
              </a:custGeom>
              <a:grpFill/>
              <a:ln w="63500">
                <a:solidFill>
                  <a:srgbClr val="FFFFFF"/>
                </a:solidFill>
                <a:miter lim="400000"/>
              </a:ln>
            </p:spPr>
            <p:txBody>
              <a:bodyPr lIns="38088" tIns="38088" rIns="38088" bIns="38088" anchor="ctr"/>
              <a:lstStyle/>
              <a:p>
                <a:pPr defTabSz="685577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399">
                  <a:solidFill>
                    <a:srgbClr val="FFFFFF"/>
                  </a:solidFill>
                  <a:latin typeface="+mn-ea"/>
                  <a:ea typeface="+mn-ea"/>
                  <a:cs typeface="Helvetica Light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75" name="6"/>
              <p:cNvSpPr/>
              <p:nvPr/>
            </p:nvSpPr>
            <p:spPr>
              <a:xfrm>
                <a:off x="3846397" y="3222399"/>
                <a:ext cx="2148000" cy="1098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547" y="4050"/>
                    </a:moveTo>
                    <a:cubicBezTo>
                      <a:pt x="3642" y="4050"/>
                      <a:pt x="2093" y="7079"/>
                      <a:pt x="2093" y="10800"/>
                    </a:cubicBezTo>
                    <a:cubicBezTo>
                      <a:pt x="2093" y="14522"/>
                      <a:pt x="3642" y="17550"/>
                      <a:pt x="5547" y="17550"/>
                    </a:cubicBezTo>
                    <a:lnTo>
                      <a:pt x="16053" y="17550"/>
                    </a:lnTo>
                    <a:cubicBezTo>
                      <a:pt x="17958" y="17550"/>
                      <a:pt x="19507" y="14522"/>
                      <a:pt x="19507" y="10800"/>
                    </a:cubicBezTo>
                    <a:cubicBezTo>
                      <a:pt x="19507" y="7079"/>
                      <a:pt x="17958" y="4050"/>
                      <a:pt x="16053" y="4050"/>
                    </a:cubicBezTo>
                    <a:cubicBezTo>
                      <a:pt x="16053" y="4050"/>
                      <a:pt x="5547" y="4050"/>
                      <a:pt x="5547" y="4050"/>
                    </a:cubicBezTo>
                    <a:close/>
                    <a:moveTo>
                      <a:pt x="16053" y="21600"/>
                    </a:moveTo>
                    <a:lnTo>
                      <a:pt x="5547" y="21600"/>
                    </a:lnTo>
                    <a:cubicBezTo>
                      <a:pt x="2488" y="21600"/>
                      <a:pt x="0" y="16777"/>
                      <a:pt x="0" y="10800"/>
                    </a:cubicBezTo>
                    <a:cubicBezTo>
                      <a:pt x="0" y="4823"/>
                      <a:pt x="2488" y="0"/>
                      <a:pt x="5547" y="0"/>
                    </a:cubicBezTo>
                    <a:lnTo>
                      <a:pt x="16053" y="0"/>
                    </a:lnTo>
                    <a:cubicBezTo>
                      <a:pt x="19112" y="0"/>
                      <a:pt x="21600" y="4823"/>
                      <a:pt x="21600" y="10800"/>
                    </a:cubicBezTo>
                    <a:cubicBezTo>
                      <a:pt x="21600" y="16777"/>
                      <a:pt x="19112" y="21600"/>
                      <a:pt x="16053" y="21600"/>
                    </a:cubicBezTo>
                    <a:close/>
                  </a:path>
                </a:pathLst>
              </a:custGeom>
              <a:grpFill/>
              <a:ln w="63500">
                <a:solidFill>
                  <a:srgbClr val="FFFFFF"/>
                </a:solidFill>
                <a:miter lim="400000"/>
              </a:ln>
            </p:spPr>
            <p:txBody>
              <a:bodyPr lIns="38088" tIns="38088" rIns="38088" bIns="38088" anchor="ctr"/>
              <a:lstStyle/>
              <a:p>
                <a:pPr defTabSz="685577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r>
                  <a:rPr lang="en-US" sz="2399" dirty="0" smtClean="0">
                    <a:solidFill>
                      <a:srgbClr val="FFFFFF"/>
                    </a:solidFill>
                    <a:latin typeface="+mn-ea"/>
                    <a:ea typeface="+mn-ea"/>
                    <a:cs typeface="Helvetica Light"/>
                    <a:sym typeface="HappyZcool-2016" panose="02010600030101010101" pitchFamily="2" charset="-122"/>
                  </a:rPr>
                  <a:t>6</a:t>
                </a:r>
              </a:p>
            </p:txBody>
          </p:sp>
          <p:sp>
            <p:nvSpPr>
              <p:cNvPr id="76" name="5"/>
              <p:cNvSpPr/>
              <p:nvPr/>
            </p:nvSpPr>
            <p:spPr>
              <a:xfrm>
                <a:off x="6181732" y="3222399"/>
                <a:ext cx="2146413" cy="1098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547" y="4050"/>
                    </a:moveTo>
                    <a:cubicBezTo>
                      <a:pt x="3642" y="4050"/>
                      <a:pt x="2093" y="7079"/>
                      <a:pt x="2093" y="10800"/>
                    </a:cubicBezTo>
                    <a:cubicBezTo>
                      <a:pt x="2093" y="14522"/>
                      <a:pt x="3642" y="17550"/>
                      <a:pt x="5547" y="17550"/>
                    </a:cubicBezTo>
                    <a:lnTo>
                      <a:pt x="16053" y="17550"/>
                    </a:lnTo>
                    <a:cubicBezTo>
                      <a:pt x="17958" y="17550"/>
                      <a:pt x="19507" y="14522"/>
                      <a:pt x="19507" y="10800"/>
                    </a:cubicBezTo>
                    <a:cubicBezTo>
                      <a:pt x="19507" y="7079"/>
                      <a:pt x="17958" y="4050"/>
                      <a:pt x="16053" y="4050"/>
                    </a:cubicBezTo>
                    <a:cubicBezTo>
                      <a:pt x="16053" y="4050"/>
                      <a:pt x="5547" y="4050"/>
                      <a:pt x="5547" y="4050"/>
                    </a:cubicBezTo>
                    <a:close/>
                    <a:moveTo>
                      <a:pt x="16053" y="21600"/>
                    </a:moveTo>
                    <a:lnTo>
                      <a:pt x="5547" y="21600"/>
                    </a:lnTo>
                    <a:cubicBezTo>
                      <a:pt x="2488" y="21600"/>
                      <a:pt x="0" y="16777"/>
                      <a:pt x="0" y="10800"/>
                    </a:cubicBezTo>
                    <a:cubicBezTo>
                      <a:pt x="0" y="4823"/>
                      <a:pt x="2488" y="0"/>
                      <a:pt x="5547" y="0"/>
                    </a:cubicBezTo>
                    <a:lnTo>
                      <a:pt x="16053" y="0"/>
                    </a:lnTo>
                    <a:cubicBezTo>
                      <a:pt x="19112" y="0"/>
                      <a:pt x="21600" y="4823"/>
                      <a:pt x="21600" y="10800"/>
                    </a:cubicBezTo>
                    <a:cubicBezTo>
                      <a:pt x="21600" y="16777"/>
                      <a:pt x="19112" y="21600"/>
                      <a:pt x="16053" y="21600"/>
                    </a:cubicBezTo>
                    <a:close/>
                  </a:path>
                </a:pathLst>
              </a:custGeom>
              <a:grpFill/>
              <a:ln w="63500">
                <a:solidFill>
                  <a:srgbClr val="FFFFFF"/>
                </a:solidFill>
                <a:miter lim="400000"/>
              </a:ln>
            </p:spPr>
            <p:txBody>
              <a:bodyPr lIns="38088" tIns="38088" rIns="38088" bIns="38088" anchor="ctr"/>
              <a:lstStyle/>
              <a:p>
                <a:pPr defTabSz="685577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399">
                  <a:solidFill>
                    <a:srgbClr val="FFFFFF"/>
                  </a:solidFill>
                  <a:latin typeface="+mn-ea"/>
                  <a:ea typeface="+mn-ea"/>
                  <a:cs typeface="Helvetica Light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77" name="4"/>
              <p:cNvSpPr/>
              <p:nvPr/>
            </p:nvSpPr>
            <p:spPr>
              <a:xfrm>
                <a:off x="8504368" y="3222399"/>
                <a:ext cx="2148000" cy="1098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547" y="4050"/>
                    </a:moveTo>
                    <a:cubicBezTo>
                      <a:pt x="3642" y="4050"/>
                      <a:pt x="2093" y="7079"/>
                      <a:pt x="2093" y="10800"/>
                    </a:cubicBezTo>
                    <a:cubicBezTo>
                      <a:pt x="2093" y="14522"/>
                      <a:pt x="3642" y="17550"/>
                      <a:pt x="5547" y="17550"/>
                    </a:cubicBezTo>
                    <a:lnTo>
                      <a:pt x="16053" y="17550"/>
                    </a:lnTo>
                    <a:cubicBezTo>
                      <a:pt x="17958" y="17550"/>
                      <a:pt x="19507" y="14522"/>
                      <a:pt x="19507" y="10800"/>
                    </a:cubicBezTo>
                    <a:cubicBezTo>
                      <a:pt x="19507" y="7079"/>
                      <a:pt x="17958" y="4050"/>
                      <a:pt x="16053" y="4050"/>
                    </a:cubicBezTo>
                    <a:cubicBezTo>
                      <a:pt x="16053" y="4050"/>
                      <a:pt x="5547" y="4050"/>
                      <a:pt x="5547" y="4050"/>
                    </a:cubicBezTo>
                    <a:close/>
                    <a:moveTo>
                      <a:pt x="16053" y="21600"/>
                    </a:moveTo>
                    <a:lnTo>
                      <a:pt x="5547" y="21600"/>
                    </a:lnTo>
                    <a:cubicBezTo>
                      <a:pt x="2488" y="21600"/>
                      <a:pt x="0" y="16777"/>
                      <a:pt x="0" y="10800"/>
                    </a:cubicBezTo>
                    <a:cubicBezTo>
                      <a:pt x="0" y="4823"/>
                      <a:pt x="2488" y="0"/>
                      <a:pt x="5547" y="0"/>
                    </a:cubicBezTo>
                    <a:lnTo>
                      <a:pt x="16053" y="0"/>
                    </a:lnTo>
                    <a:cubicBezTo>
                      <a:pt x="19112" y="0"/>
                      <a:pt x="21600" y="4823"/>
                      <a:pt x="21600" y="10800"/>
                    </a:cubicBezTo>
                    <a:cubicBezTo>
                      <a:pt x="21600" y="16777"/>
                      <a:pt x="19112" y="21600"/>
                      <a:pt x="16053" y="21600"/>
                    </a:cubicBezTo>
                    <a:close/>
                  </a:path>
                </a:pathLst>
              </a:custGeom>
              <a:grpFill/>
              <a:ln w="63500">
                <a:solidFill>
                  <a:srgbClr val="FFFFFF"/>
                </a:solidFill>
                <a:miter lim="400000"/>
              </a:ln>
            </p:spPr>
            <p:txBody>
              <a:bodyPr lIns="38088" tIns="38088" rIns="38088" bIns="38088" anchor="ctr"/>
              <a:lstStyle/>
              <a:p>
                <a:pPr defTabSz="685577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399">
                  <a:solidFill>
                    <a:srgbClr val="FFFFFF"/>
                  </a:solidFill>
                  <a:latin typeface="+mn-ea"/>
                  <a:ea typeface="+mn-ea"/>
                  <a:cs typeface="Helvetica Light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78" name="3"/>
              <p:cNvSpPr/>
              <p:nvPr/>
            </p:nvSpPr>
            <p:spPr>
              <a:xfrm>
                <a:off x="2908135" y="3622565"/>
                <a:ext cx="1701890" cy="2858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7060"/>
                      <a:pt x="20794" y="21600"/>
                      <a:pt x="19800" y="21600"/>
                    </a:cubicBezTo>
                    <a:lnTo>
                      <a:pt x="1800" y="21600"/>
                    </a:lnTo>
                    <a:cubicBezTo>
                      <a:pt x="806" y="21600"/>
                      <a:pt x="0" y="17060"/>
                      <a:pt x="0" y="10800"/>
                    </a:cubicBezTo>
                    <a:lnTo>
                      <a:pt x="0" y="10800"/>
                    </a:lnTo>
                    <a:cubicBezTo>
                      <a:pt x="0" y="4540"/>
                      <a:pt x="806" y="0"/>
                      <a:pt x="1800" y="0"/>
                    </a:cubicBezTo>
                    <a:lnTo>
                      <a:pt x="19800" y="0"/>
                    </a:lnTo>
                    <a:cubicBezTo>
                      <a:pt x="20794" y="0"/>
                      <a:pt x="21600" y="4540"/>
                      <a:pt x="21600" y="108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38100">
                <a:solidFill>
                  <a:schemeClr val="bg1">
                    <a:lumMod val="95000"/>
                  </a:schemeClr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defTabSz="685577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399">
                  <a:solidFill>
                    <a:srgbClr val="FFFFFF"/>
                  </a:solidFill>
                  <a:latin typeface="+mn-ea"/>
                  <a:ea typeface="+mn-ea"/>
                  <a:cs typeface="Helvetica Light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79" name="2"/>
              <p:cNvSpPr/>
              <p:nvPr/>
            </p:nvSpPr>
            <p:spPr>
              <a:xfrm>
                <a:off x="5241883" y="3622565"/>
                <a:ext cx="1703478" cy="2858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7060"/>
                      <a:pt x="20794" y="21600"/>
                      <a:pt x="19800" y="21600"/>
                    </a:cubicBezTo>
                    <a:lnTo>
                      <a:pt x="1800" y="21600"/>
                    </a:lnTo>
                    <a:cubicBezTo>
                      <a:pt x="806" y="21600"/>
                      <a:pt x="0" y="17060"/>
                      <a:pt x="0" y="10800"/>
                    </a:cubicBezTo>
                    <a:lnTo>
                      <a:pt x="0" y="10800"/>
                    </a:lnTo>
                    <a:cubicBezTo>
                      <a:pt x="0" y="4540"/>
                      <a:pt x="806" y="0"/>
                      <a:pt x="1800" y="0"/>
                    </a:cubicBezTo>
                    <a:lnTo>
                      <a:pt x="19800" y="0"/>
                    </a:lnTo>
                    <a:cubicBezTo>
                      <a:pt x="20794" y="0"/>
                      <a:pt x="21600" y="4540"/>
                      <a:pt x="21600" y="108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38100">
                <a:solidFill>
                  <a:schemeClr val="bg1">
                    <a:lumMod val="95000"/>
                  </a:schemeClr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defTabSz="685577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399">
                  <a:solidFill>
                    <a:srgbClr val="FFFFFF"/>
                  </a:solidFill>
                  <a:latin typeface="+mn-ea"/>
                  <a:ea typeface="+mn-ea"/>
                  <a:cs typeface="Helvetica Light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80" name="1"/>
              <p:cNvSpPr/>
              <p:nvPr/>
            </p:nvSpPr>
            <p:spPr>
              <a:xfrm>
                <a:off x="7566105" y="3622565"/>
                <a:ext cx="1703478" cy="2858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7060"/>
                      <a:pt x="20794" y="21600"/>
                      <a:pt x="19800" y="21600"/>
                    </a:cubicBezTo>
                    <a:lnTo>
                      <a:pt x="1800" y="21600"/>
                    </a:lnTo>
                    <a:cubicBezTo>
                      <a:pt x="806" y="21600"/>
                      <a:pt x="0" y="17060"/>
                      <a:pt x="0" y="10800"/>
                    </a:cubicBezTo>
                    <a:lnTo>
                      <a:pt x="0" y="10800"/>
                    </a:lnTo>
                    <a:cubicBezTo>
                      <a:pt x="0" y="4540"/>
                      <a:pt x="806" y="0"/>
                      <a:pt x="1800" y="0"/>
                    </a:cubicBezTo>
                    <a:lnTo>
                      <a:pt x="19800" y="0"/>
                    </a:lnTo>
                    <a:cubicBezTo>
                      <a:pt x="20794" y="0"/>
                      <a:pt x="21600" y="4540"/>
                      <a:pt x="21600" y="108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38100">
                <a:solidFill>
                  <a:schemeClr val="bg1">
                    <a:lumMod val="95000"/>
                  </a:schemeClr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defTabSz="685577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399">
                  <a:solidFill>
                    <a:srgbClr val="FFFFFF"/>
                  </a:solidFill>
                  <a:latin typeface="+mn-ea"/>
                  <a:ea typeface="+mn-ea"/>
                  <a:cs typeface="Helvetica Light"/>
                  <a:sym typeface="HappyZcool-2016" panose="02010600030101010101" pitchFamily="2" charset="-122"/>
                </a:endParaRPr>
              </a:p>
            </p:txBody>
          </p:sp>
        </p:grpSp>
        <p:sp>
          <p:nvSpPr>
            <p:cNvPr id="81" name="文本框 39"/>
            <p:cNvSpPr txBox="1"/>
            <p:nvPr/>
          </p:nvSpPr>
          <p:spPr>
            <a:xfrm>
              <a:off x="1185447" y="4420394"/>
              <a:ext cx="2175836" cy="396200"/>
            </a:xfrm>
            <a:prstGeom prst="rect">
              <a:avLst/>
            </a:prstGeom>
            <a:noFill/>
          </p:spPr>
          <p:txBody>
            <a:bodyPr wrap="square" lIns="87567" tIns="43784" rIns="87567" bIns="43784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添加业务说明</a:t>
              </a:r>
            </a:p>
          </p:txBody>
        </p:sp>
        <p:sp>
          <p:nvSpPr>
            <p:cNvPr id="82" name="文本框 40"/>
            <p:cNvSpPr txBox="1"/>
            <p:nvPr/>
          </p:nvSpPr>
          <p:spPr>
            <a:xfrm>
              <a:off x="1193365" y="4842439"/>
              <a:ext cx="2160000" cy="568555"/>
            </a:xfrm>
            <a:prstGeom prst="rect">
              <a:avLst/>
            </a:prstGeom>
            <a:noFill/>
          </p:spPr>
          <p:txBody>
            <a:bodyPr wrap="square" lIns="87567" tIns="43784" rIns="87567" bIns="43784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83" name="文本框 42"/>
            <p:cNvSpPr txBox="1"/>
            <p:nvPr/>
          </p:nvSpPr>
          <p:spPr>
            <a:xfrm>
              <a:off x="3914989" y="4420394"/>
              <a:ext cx="2052797" cy="396200"/>
            </a:xfrm>
            <a:prstGeom prst="rect">
              <a:avLst/>
            </a:prstGeom>
            <a:noFill/>
          </p:spPr>
          <p:txBody>
            <a:bodyPr wrap="square" lIns="87567" tIns="43784" rIns="87567" bIns="43784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添加业务说明</a:t>
              </a:r>
            </a:p>
          </p:txBody>
        </p:sp>
        <p:sp>
          <p:nvSpPr>
            <p:cNvPr id="84" name="文本框 43"/>
            <p:cNvSpPr txBox="1"/>
            <p:nvPr/>
          </p:nvSpPr>
          <p:spPr>
            <a:xfrm>
              <a:off x="3861387" y="4842439"/>
              <a:ext cx="2160000" cy="568555"/>
            </a:xfrm>
            <a:prstGeom prst="rect">
              <a:avLst/>
            </a:prstGeom>
            <a:noFill/>
          </p:spPr>
          <p:txBody>
            <a:bodyPr wrap="square" lIns="87567" tIns="43784" rIns="87567" bIns="43784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击输入替换内容</a:t>
              </a:r>
            </a:p>
          </p:txBody>
        </p:sp>
        <p:sp>
          <p:nvSpPr>
            <p:cNvPr id="85" name="文本框 45"/>
            <p:cNvSpPr txBox="1"/>
            <p:nvPr/>
          </p:nvSpPr>
          <p:spPr>
            <a:xfrm>
              <a:off x="6429589" y="4420394"/>
              <a:ext cx="2052797" cy="396200"/>
            </a:xfrm>
            <a:prstGeom prst="rect">
              <a:avLst/>
            </a:prstGeom>
            <a:noFill/>
          </p:spPr>
          <p:txBody>
            <a:bodyPr wrap="square" lIns="87567" tIns="43784" rIns="87567" bIns="43784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添加业务说明</a:t>
              </a:r>
            </a:p>
          </p:txBody>
        </p:sp>
        <p:sp>
          <p:nvSpPr>
            <p:cNvPr id="86" name="文本框 46"/>
            <p:cNvSpPr txBox="1"/>
            <p:nvPr/>
          </p:nvSpPr>
          <p:spPr>
            <a:xfrm>
              <a:off x="6375987" y="4842439"/>
              <a:ext cx="2160000" cy="568555"/>
            </a:xfrm>
            <a:prstGeom prst="rect">
              <a:avLst/>
            </a:prstGeom>
            <a:noFill/>
          </p:spPr>
          <p:txBody>
            <a:bodyPr wrap="square" lIns="87567" tIns="43784" rIns="87567" bIns="43784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击输入替换内容</a:t>
              </a:r>
            </a:p>
          </p:txBody>
        </p:sp>
        <p:sp>
          <p:nvSpPr>
            <p:cNvPr id="87" name="文本框 48"/>
            <p:cNvSpPr txBox="1"/>
            <p:nvPr/>
          </p:nvSpPr>
          <p:spPr>
            <a:xfrm>
              <a:off x="8944189" y="4420394"/>
              <a:ext cx="2052797" cy="396200"/>
            </a:xfrm>
            <a:prstGeom prst="rect">
              <a:avLst/>
            </a:prstGeom>
            <a:noFill/>
          </p:spPr>
          <p:txBody>
            <a:bodyPr wrap="square" lIns="87567" tIns="43784" rIns="87567" bIns="43784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添加业务说明</a:t>
              </a:r>
            </a:p>
          </p:txBody>
        </p:sp>
        <p:sp>
          <p:nvSpPr>
            <p:cNvPr id="88" name="文本框 49"/>
            <p:cNvSpPr txBox="1"/>
            <p:nvPr/>
          </p:nvSpPr>
          <p:spPr>
            <a:xfrm>
              <a:off x="8890587" y="4842439"/>
              <a:ext cx="2160000" cy="568555"/>
            </a:xfrm>
            <a:prstGeom prst="rect">
              <a:avLst/>
            </a:prstGeom>
            <a:noFill/>
          </p:spPr>
          <p:txBody>
            <a:bodyPr wrap="square" lIns="87567" tIns="43784" rIns="87567" bIns="43784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424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2886" y="5273260"/>
            <a:ext cx="10369404" cy="792000"/>
          </a:xfrm>
          <a:prstGeom prst="rect">
            <a:avLst/>
          </a:prstGeom>
          <a:noFill/>
        </p:spPr>
        <p:txBody>
          <a:bodyPr wrap="square" lIns="172763" tIns="34552" rIns="172763" bIns="34552" rtlCol="0" anchor="t" anchorCtr="0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  <a:cs typeface="Lato Ligh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247412" y="4409076"/>
            <a:ext cx="1720898" cy="594812"/>
            <a:chOff x="5247412" y="4509914"/>
            <a:chExt cx="1720898" cy="594812"/>
          </a:xfrm>
        </p:grpSpPr>
        <p:sp>
          <p:nvSpPr>
            <p:cNvPr id="15" name="11"/>
            <p:cNvSpPr txBox="1"/>
            <p:nvPr/>
          </p:nvSpPr>
          <p:spPr>
            <a:xfrm>
              <a:off x="5247412" y="4509914"/>
              <a:ext cx="1720898" cy="594812"/>
            </a:xfrm>
            <a:prstGeom prst="rect">
              <a:avLst/>
            </a:prstGeom>
          </p:spPr>
          <p:txBody>
            <a:bodyPr vert="horz" wrap="none" lIns="91440" tIns="45720" rIns="91440" bIns="45720" anchor="ctr">
              <a:normAutofit/>
            </a:bodyPr>
            <a:lstStyle/>
            <a:p>
              <a:pPr algn="ctr"/>
              <a:r>
                <a:rPr lang="en-US" altLang="zh-CN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Text here</a:t>
              </a:r>
              <a:endPara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5953587" y="5085978"/>
              <a:ext cx="288000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3150394" y="1372394"/>
            <a:ext cx="5688328" cy="3023362"/>
            <a:chOff x="3150394" y="1144948"/>
            <a:chExt cx="5688328" cy="3023362"/>
          </a:xfrm>
        </p:grpSpPr>
        <p:sp>
          <p:nvSpPr>
            <p:cNvPr id="18" name="平行四边形 17"/>
            <p:cNvSpPr/>
            <p:nvPr/>
          </p:nvSpPr>
          <p:spPr>
            <a:xfrm flipH="1">
              <a:off x="3702726" y="2551929"/>
              <a:ext cx="1104665" cy="1455100"/>
            </a:xfrm>
            <a:prstGeom prst="parallelogram">
              <a:avLst>
                <a:gd name="adj" fmla="val 50596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21" name="平行四边形 20"/>
            <p:cNvSpPr/>
            <p:nvPr/>
          </p:nvSpPr>
          <p:spPr>
            <a:xfrm>
              <a:off x="3150394" y="2551929"/>
              <a:ext cx="1104665" cy="1455100"/>
            </a:xfrm>
            <a:prstGeom prst="parallelogram">
              <a:avLst>
                <a:gd name="adj" fmla="val 50596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dirty="0" smtClean="0">
                  <a:latin typeface="+mn-ea"/>
                </a:rPr>
                <a:t>01</a:t>
              </a:r>
              <a:endParaRPr lang="zh-CN" altLang="en-US" sz="1800" dirty="0">
                <a:latin typeface="+mn-ea"/>
              </a:endParaRPr>
            </a:p>
          </p:txBody>
        </p:sp>
        <p:sp>
          <p:nvSpPr>
            <p:cNvPr id="22" name="平行四边形 21"/>
            <p:cNvSpPr/>
            <p:nvPr/>
          </p:nvSpPr>
          <p:spPr>
            <a:xfrm flipH="1">
              <a:off x="4823995" y="2551928"/>
              <a:ext cx="1104665" cy="1455100"/>
            </a:xfrm>
            <a:prstGeom prst="parallelogram">
              <a:avLst>
                <a:gd name="adj" fmla="val 50596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23" name="平行四边形 22"/>
            <p:cNvSpPr/>
            <p:nvPr/>
          </p:nvSpPr>
          <p:spPr>
            <a:xfrm>
              <a:off x="4271663" y="2551928"/>
              <a:ext cx="1104665" cy="1455100"/>
            </a:xfrm>
            <a:prstGeom prst="parallelogram">
              <a:avLst>
                <a:gd name="adj" fmla="val 50596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dirty="0" smtClean="0">
                  <a:latin typeface="+mn-ea"/>
                </a:rPr>
                <a:t>02</a:t>
              </a:r>
              <a:endParaRPr lang="zh-CN" altLang="en-US" sz="1800" dirty="0">
                <a:latin typeface="+mn-ea"/>
              </a:endParaRPr>
            </a:p>
          </p:txBody>
        </p:sp>
        <p:sp>
          <p:nvSpPr>
            <p:cNvPr id="24" name="平行四边形 23"/>
            <p:cNvSpPr/>
            <p:nvPr/>
          </p:nvSpPr>
          <p:spPr>
            <a:xfrm flipH="1">
              <a:off x="5928659" y="2551927"/>
              <a:ext cx="1104665" cy="1455100"/>
            </a:xfrm>
            <a:prstGeom prst="parallelogram">
              <a:avLst>
                <a:gd name="adj" fmla="val 50596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25" name="平行四边形 24"/>
            <p:cNvSpPr/>
            <p:nvPr/>
          </p:nvSpPr>
          <p:spPr>
            <a:xfrm>
              <a:off x="5376327" y="2551927"/>
              <a:ext cx="1104665" cy="1455100"/>
            </a:xfrm>
            <a:prstGeom prst="parallelogram">
              <a:avLst>
                <a:gd name="adj" fmla="val 50596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dirty="0" smtClean="0">
                  <a:latin typeface="+mn-ea"/>
                </a:rPr>
                <a:t>03</a:t>
              </a:r>
              <a:endParaRPr lang="zh-CN" altLang="en-US" sz="1800" dirty="0">
                <a:latin typeface="+mn-ea"/>
              </a:endParaRPr>
            </a:p>
          </p:txBody>
        </p:sp>
        <p:sp>
          <p:nvSpPr>
            <p:cNvPr id="26" name="平行四边形 25"/>
            <p:cNvSpPr/>
            <p:nvPr/>
          </p:nvSpPr>
          <p:spPr>
            <a:xfrm flipH="1">
              <a:off x="7033324" y="2551926"/>
              <a:ext cx="1104665" cy="1455100"/>
            </a:xfrm>
            <a:prstGeom prst="parallelogram">
              <a:avLst>
                <a:gd name="adj" fmla="val 50596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27" name="平行四边形 26"/>
            <p:cNvSpPr/>
            <p:nvPr/>
          </p:nvSpPr>
          <p:spPr>
            <a:xfrm>
              <a:off x="6480992" y="2551926"/>
              <a:ext cx="1104665" cy="1455100"/>
            </a:xfrm>
            <a:prstGeom prst="parallelogram">
              <a:avLst>
                <a:gd name="adj" fmla="val 50596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dirty="0" smtClean="0">
                  <a:latin typeface="+mn-ea"/>
                </a:rPr>
                <a:t>04</a:t>
              </a:r>
              <a:endParaRPr lang="zh-CN" altLang="en-US" sz="1800" dirty="0">
                <a:latin typeface="+mn-ea"/>
              </a:endParaRPr>
            </a:p>
          </p:txBody>
        </p:sp>
        <p:sp>
          <p:nvSpPr>
            <p:cNvPr id="28" name="上箭头 4"/>
            <p:cNvSpPr/>
            <p:nvPr/>
          </p:nvSpPr>
          <p:spPr>
            <a:xfrm rot="1102316">
              <a:off x="7769713" y="1144948"/>
              <a:ext cx="1069009" cy="3023362"/>
            </a:xfrm>
            <a:custGeom>
              <a:avLst/>
              <a:gdLst/>
              <a:ahLst/>
              <a:cxnLst/>
              <a:rect l="l" t="t" r="r" b="b"/>
              <a:pathLst>
                <a:path w="1219200" h="3448130">
                  <a:moveTo>
                    <a:pt x="609600" y="0"/>
                  </a:moveTo>
                  <a:lnTo>
                    <a:pt x="1219200" y="757001"/>
                  </a:lnTo>
                  <a:lnTo>
                    <a:pt x="914400" y="757001"/>
                  </a:lnTo>
                  <a:lnTo>
                    <a:pt x="914400" y="3245674"/>
                  </a:lnTo>
                  <a:lnTo>
                    <a:pt x="304800" y="3448130"/>
                  </a:lnTo>
                  <a:lnTo>
                    <a:pt x="304800" y="757001"/>
                  </a:lnTo>
                  <a:lnTo>
                    <a:pt x="0" y="75700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117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27" name="8"/>
          <p:cNvSpPr/>
          <p:nvPr/>
        </p:nvSpPr>
        <p:spPr>
          <a:xfrm>
            <a:off x="337587" y="1981995"/>
            <a:ext cx="6121241" cy="3570725"/>
          </a:xfrm>
          <a:prstGeom prst="homeP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+mn-ea"/>
            </a:endParaRPr>
          </a:p>
        </p:txBody>
      </p:sp>
      <p:sp>
        <p:nvSpPr>
          <p:cNvPr id="28" name="矩形 1"/>
          <p:cNvSpPr/>
          <p:nvPr/>
        </p:nvSpPr>
        <p:spPr>
          <a:xfrm>
            <a:off x="4890910" y="1981995"/>
            <a:ext cx="6966677" cy="3570725"/>
          </a:xfrm>
          <a:custGeom>
            <a:avLst/>
            <a:gdLst/>
            <a:ahLst/>
            <a:cxnLst/>
            <a:rect l="l" t="t" r="r" b="b"/>
            <a:pathLst>
              <a:path w="7374987" h="3780000">
                <a:moveTo>
                  <a:pt x="0" y="0"/>
                </a:moveTo>
                <a:lnTo>
                  <a:pt x="7374987" y="0"/>
                </a:lnTo>
                <a:lnTo>
                  <a:pt x="7374987" y="3780000"/>
                </a:lnTo>
                <a:lnTo>
                  <a:pt x="0" y="3780000"/>
                </a:lnTo>
                <a:lnTo>
                  <a:pt x="1890000" y="189000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1130880" y="2676787"/>
            <a:ext cx="3097061" cy="471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pc="100" dirty="0" smtClean="0">
                <a:solidFill>
                  <a:schemeClr val="bg1"/>
                </a:solidFill>
                <a:latin typeface="+mn-ea"/>
              </a:rPr>
              <a:t>ADD THE TITLE</a:t>
            </a:r>
            <a:endParaRPr lang="id-ID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30880" y="3197824"/>
            <a:ext cx="35758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双击输入替换内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击输入替换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内容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4173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32"/>
          <p:cNvSpPr txBox="1"/>
          <p:nvPr/>
        </p:nvSpPr>
        <p:spPr>
          <a:xfrm>
            <a:off x="5454926" y="2667794"/>
            <a:ext cx="3600000" cy="704174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bg1"/>
                </a:solidFill>
                <a:latin typeface="Agency FB" panose="020B0503020202020204" pitchFamily="34" charset="0"/>
              </a:defRPr>
            </a:lvl1pPr>
          </a:lstStyle>
          <a:p>
            <a:r>
              <a:rPr lang="zh-CN" altLang="en-US" sz="4000" dirty="0" smtClean="0">
                <a:solidFill>
                  <a:schemeClr val="accent6"/>
                </a:solidFill>
                <a:latin typeface="+mj-ea"/>
                <a:ea typeface="+mj-ea"/>
              </a:rPr>
              <a:t>工作完成情况</a:t>
            </a:r>
            <a:endParaRPr lang="zh-CN" altLang="en-US" sz="4000" dirty="0">
              <a:solidFill>
                <a:schemeClr val="accent6"/>
              </a:solidFill>
              <a:latin typeface="+mj-ea"/>
              <a:ea typeface="+mj-ea"/>
            </a:endParaRPr>
          </a:p>
        </p:txBody>
      </p:sp>
      <p:sp>
        <p:nvSpPr>
          <p:cNvPr id="18" name="矩形 17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5454926" y="3505994"/>
            <a:ext cx="4320000" cy="535531"/>
          </a:xfrm>
          <a:prstGeom prst="rect">
            <a:avLst/>
          </a:prstGeom>
        </p:spPr>
        <p:txBody>
          <a:bodyPr wrap="square" lIns="91441" tIns="45720" rIns="91441" bIns="4572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击输入替换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内容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  <a:cs typeface="+mn-ea"/>
              <a:sym typeface="Calibri" panose="020F0502020204030204" pitchFamily="34" charset="0"/>
            </a:endParaRPr>
          </a:p>
        </p:txBody>
      </p:sp>
      <p:grpSp>
        <p:nvGrpSpPr>
          <p:cNvPr id="19" name="组合 18"/>
          <p:cNvGrpSpPr>
            <a:grpSpLocks noChangeAspect="1"/>
          </p:cNvGrpSpPr>
          <p:nvPr/>
        </p:nvGrpSpPr>
        <p:grpSpPr>
          <a:xfrm>
            <a:off x="2141847" y="2332115"/>
            <a:ext cx="2126940" cy="2195358"/>
            <a:chOff x="495652" y="3505994"/>
            <a:chExt cx="2371710" cy="2448000"/>
          </a:xfrm>
          <a:solidFill>
            <a:schemeClr val="accent6"/>
          </a:solidFill>
        </p:grpSpPr>
        <p:sp>
          <p:nvSpPr>
            <p:cNvPr id="20" name="TextBox 19"/>
            <p:cNvSpPr txBox="1"/>
            <p:nvPr/>
          </p:nvSpPr>
          <p:spPr>
            <a:xfrm>
              <a:off x="495652" y="4090965"/>
              <a:ext cx="1273701" cy="1278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87764" tIns="43882" rIns="87764" bIns="43882" rtlCol="0" anchor="ctr" anchorCtr="1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6600" dirty="0" smtClean="0">
                  <a:ln w="28575">
                    <a:noFill/>
                    <a:prstDash val="solid"/>
                  </a:ln>
                  <a:solidFill>
                    <a:schemeClr val="accent6"/>
                  </a:solidFill>
                  <a:latin typeface="+mj-ea"/>
                  <a:ea typeface="+mj-ea"/>
                </a:rPr>
                <a:t>02</a:t>
              </a:r>
              <a:endParaRPr lang="zh-CN" altLang="en-US" sz="6600" dirty="0">
                <a:ln w="28575">
                  <a:noFill/>
                  <a:prstDash val="solid"/>
                </a:ln>
                <a:solidFill>
                  <a:schemeClr val="accent6"/>
                </a:solidFill>
                <a:latin typeface="+mj-ea"/>
                <a:ea typeface="+mj-ea"/>
              </a:endParaRPr>
            </a:p>
          </p:txBody>
        </p:sp>
        <p:sp>
          <p:nvSpPr>
            <p:cNvPr id="21" name="图文框 1"/>
            <p:cNvSpPr>
              <a:spLocks noChangeAspect="1"/>
            </p:cNvSpPr>
            <p:nvPr/>
          </p:nvSpPr>
          <p:spPr>
            <a:xfrm>
              <a:off x="664162" y="3505994"/>
              <a:ext cx="2203200" cy="2448000"/>
            </a:xfrm>
            <a:custGeom>
              <a:avLst/>
              <a:gdLst/>
              <a:ahLst/>
              <a:cxnLst/>
              <a:rect l="l" t="t" r="r" b="b"/>
              <a:pathLst>
                <a:path w="3600000" h="3960440">
                  <a:moveTo>
                    <a:pt x="0" y="0"/>
                  </a:moveTo>
                  <a:lnTo>
                    <a:pt x="3600000" y="0"/>
                  </a:lnTo>
                  <a:lnTo>
                    <a:pt x="3600000" y="3960440"/>
                  </a:lnTo>
                  <a:lnTo>
                    <a:pt x="0" y="3960440"/>
                  </a:lnTo>
                  <a:lnTo>
                    <a:pt x="0" y="2988332"/>
                  </a:lnTo>
                  <a:lnTo>
                    <a:pt x="91440" y="2988332"/>
                  </a:lnTo>
                  <a:lnTo>
                    <a:pt x="91440" y="3869000"/>
                  </a:lnTo>
                  <a:lnTo>
                    <a:pt x="3508560" y="3869000"/>
                  </a:lnTo>
                  <a:lnTo>
                    <a:pt x="3508560" y="91440"/>
                  </a:lnTo>
                  <a:lnTo>
                    <a:pt x="91440" y="91440"/>
                  </a:lnTo>
                  <a:lnTo>
                    <a:pt x="91440" y="972108"/>
                  </a:lnTo>
                  <a:lnTo>
                    <a:pt x="0" y="97210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647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  <p:extLst mod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63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26094856"/>
  <p:tag name="MH_LIBRARY" val="CONTENTS"/>
  <p:tag name="MH_AUTOCOLOR" val="TRUE"/>
  <p:tag name="MH_TYPE" val="CONTENTS"/>
  <p:tag name="ID" val="62677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03121956"/>
  <p:tag name="MH_LIBRARY" val="CONTENTS"/>
  <p:tag name="MH_TYPE" val="OTHERS"/>
  <p:tag name="ID" val="626773"/>
</p:tagLst>
</file>

<file path=ppt/theme/theme1.xml><?xml version="1.0" encoding="utf-8"?>
<a:theme xmlns:a="http://schemas.openxmlformats.org/drawingml/2006/main" name="第一PPT，www.1ppt.com">
  <a:themeElements>
    <a:clrScheme name="自定义 79">
      <a:dk1>
        <a:srgbClr val="000000"/>
      </a:dk1>
      <a:lt1>
        <a:srgbClr val="FFFFFF"/>
      </a:lt1>
      <a:dk2>
        <a:srgbClr val="31394E"/>
      </a:dk2>
      <a:lt2>
        <a:srgbClr val="EB282D"/>
      </a:lt2>
      <a:accent1>
        <a:srgbClr val="31394E"/>
      </a:accent1>
      <a:accent2>
        <a:srgbClr val="EB282D"/>
      </a:accent2>
      <a:accent3>
        <a:srgbClr val="31394E"/>
      </a:accent3>
      <a:accent4>
        <a:srgbClr val="868C9D"/>
      </a:accent4>
      <a:accent5>
        <a:srgbClr val="EB282D"/>
      </a:accent5>
      <a:accent6>
        <a:srgbClr val="31394E"/>
      </a:accent6>
      <a:hlink>
        <a:srgbClr val="4472C4"/>
      </a:hlink>
      <a:folHlink>
        <a:srgbClr val="BFBFBF"/>
      </a:folHlink>
    </a:clrScheme>
    <a:fontScheme name="自定义 2">
      <a:majorFont>
        <a:latin typeface="思源黑体 Medium"/>
        <a:ea typeface="思源黑体 Medium"/>
        <a:cs typeface=""/>
      </a:majorFont>
      <a:minorFont>
        <a:latin typeface="思源黑体 Light"/>
        <a:ea typeface="思源黑体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19990</TotalTime>
  <Words>3409</Words>
  <Application>Microsoft Office PowerPoint</Application>
  <PresentationFormat>自定义</PresentationFormat>
  <Paragraphs>205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>第一PPT</dc:creator>
  <cp:keywords>www.1ppt.com</cp:keywords>
  <cp:lastModifiedBy>Windows User</cp:lastModifiedBy>
  <cp:revision>10631</cp:revision>
  <cp:lastPrinted>1601-01-01T00:00:00Z</cp:lastPrinted>
  <dcterms:created xsi:type="dcterms:W3CDTF">2015-07-08T08:22:29Z</dcterms:created>
  <dcterms:modified xsi:type="dcterms:W3CDTF">2019-06-04T13:49:47Z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