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28"/>
  </p:notesMasterIdLst>
  <p:sldIdLst>
    <p:sldId id="256" r:id="rId3"/>
    <p:sldId id="263" r:id="rId4"/>
    <p:sldId id="265" r:id="rId5"/>
    <p:sldId id="266" r:id="rId6"/>
    <p:sldId id="270" r:id="rId7"/>
    <p:sldId id="271" r:id="rId8"/>
    <p:sldId id="272" r:id="rId9"/>
    <p:sldId id="273" r:id="rId10"/>
    <p:sldId id="267" r:id="rId11"/>
    <p:sldId id="274" r:id="rId12"/>
    <p:sldId id="275" r:id="rId13"/>
    <p:sldId id="276" r:id="rId14"/>
    <p:sldId id="277" r:id="rId15"/>
    <p:sldId id="268" r:id="rId16"/>
    <p:sldId id="278" r:id="rId17"/>
    <p:sldId id="279" r:id="rId18"/>
    <p:sldId id="280" r:id="rId19"/>
    <p:sldId id="281" r:id="rId20"/>
    <p:sldId id="269" r:id="rId21"/>
    <p:sldId id="282" r:id="rId22"/>
    <p:sldId id="283" r:id="rId23"/>
    <p:sldId id="284" r:id="rId24"/>
    <p:sldId id="285" r:id="rId25"/>
    <p:sldId id="264" r:id="rId26"/>
    <p:sldId id="286" r:id="rId27"/>
  </p:sldIdLst>
  <p:sldSz cx="12192000" cy="6858000"/>
  <p:notesSz cx="6858000" cy="9144000"/>
  <p:custDataLst>
    <p:tags r:id="rId2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6A487"/>
    <a:srgbClr val="76A488"/>
    <a:srgbClr val="376769"/>
    <a:srgbClr val="5DA2B1"/>
    <a:srgbClr val="3F88F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532" autoAdjust="0"/>
    <p:restoredTop sz="94660"/>
  </p:normalViewPr>
  <p:slideViewPr>
    <p:cSldViewPr snapToGrid="0">
      <p:cViewPr varScale="1">
        <p:scale>
          <a:sx n="59" d="100"/>
          <a:sy n="59" d="100"/>
        </p:scale>
        <p:origin x="-102" y="-1554"/>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CC73A6B-BB26-4B12-BFB8-2B873AE12267}" type="datetimeFigureOut">
              <a:rPr lang="zh-CN" altLang="en-US" smtClean="0"/>
              <a:t>2019/6/1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E5701FA-A99B-4EA7-BD9A-49A04217BC0C}" type="slidenum">
              <a:rPr lang="zh-CN" altLang="en-US" smtClean="0"/>
              <a:t>‹#›</a:t>
            </a:fld>
            <a:endParaRPr lang="zh-CN" altLang="en-US"/>
          </a:p>
        </p:txBody>
      </p:sp>
    </p:spTree>
    <p:extLst>
      <p:ext uri="{BB962C8B-B14F-4D97-AF65-F5344CB8AC3E}">
        <p14:creationId xmlns:p14="http://schemas.microsoft.com/office/powerpoint/2010/main" val="42652234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1</a:t>
            </a:fld>
            <a:endParaRPr lang="zh-CN" altLang="en-US"/>
          </a:p>
        </p:txBody>
      </p:sp>
    </p:spTree>
    <p:extLst>
      <p:ext uri="{BB962C8B-B14F-4D97-AF65-F5344CB8AC3E}">
        <p14:creationId xmlns:p14="http://schemas.microsoft.com/office/powerpoint/2010/main" val="23283293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10</a:t>
            </a:fld>
            <a:endParaRPr lang="zh-CN" altLang="en-US"/>
          </a:p>
        </p:txBody>
      </p:sp>
    </p:spTree>
    <p:extLst>
      <p:ext uri="{BB962C8B-B14F-4D97-AF65-F5344CB8AC3E}">
        <p14:creationId xmlns:p14="http://schemas.microsoft.com/office/powerpoint/2010/main" val="20138631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11</a:t>
            </a:fld>
            <a:endParaRPr lang="zh-CN" altLang="en-US"/>
          </a:p>
        </p:txBody>
      </p:sp>
    </p:spTree>
    <p:extLst>
      <p:ext uri="{BB962C8B-B14F-4D97-AF65-F5344CB8AC3E}">
        <p14:creationId xmlns:p14="http://schemas.microsoft.com/office/powerpoint/2010/main" val="58158718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12</a:t>
            </a:fld>
            <a:endParaRPr lang="zh-CN" altLang="en-US"/>
          </a:p>
        </p:txBody>
      </p:sp>
    </p:spTree>
    <p:extLst>
      <p:ext uri="{BB962C8B-B14F-4D97-AF65-F5344CB8AC3E}">
        <p14:creationId xmlns:p14="http://schemas.microsoft.com/office/powerpoint/2010/main" val="111375624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13</a:t>
            </a:fld>
            <a:endParaRPr lang="zh-CN" altLang="en-US"/>
          </a:p>
        </p:txBody>
      </p:sp>
    </p:spTree>
    <p:extLst>
      <p:ext uri="{BB962C8B-B14F-4D97-AF65-F5344CB8AC3E}">
        <p14:creationId xmlns:p14="http://schemas.microsoft.com/office/powerpoint/2010/main" val="109460451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14</a:t>
            </a:fld>
            <a:endParaRPr lang="zh-CN" altLang="en-US"/>
          </a:p>
        </p:txBody>
      </p:sp>
    </p:spTree>
    <p:extLst>
      <p:ext uri="{BB962C8B-B14F-4D97-AF65-F5344CB8AC3E}">
        <p14:creationId xmlns:p14="http://schemas.microsoft.com/office/powerpoint/2010/main" val="258121317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15</a:t>
            </a:fld>
            <a:endParaRPr lang="zh-CN" altLang="en-US"/>
          </a:p>
        </p:txBody>
      </p:sp>
    </p:spTree>
    <p:extLst>
      <p:ext uri="{BB962C8B-B14F-4D97-AF65-F5344CB8AC3E}">
        <p14:creationId xmlns:p14="http://schemas.microsoft.com/office/powerpoint/2010/main" val="427244216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16</a:t>
            </a:fld>
            <a:endParaRPr lang="zh-CN" altLang="en-US"/>
          </a:p>
        </p:txBody>
      </p:sp>
    </p:spTree>
    <p:extLst>
      <p:ext uri="{BB962C8B-B14F-4D97-AF65-F5344CB8AC3E}">
        <p14:creationId xmlns:p14="http://schemas.microsoft.com/office/powerpoint/2010/main" val="88449655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17</a:t>
            </a:fld>
            <a:endParaRPr lang="zh-CN" altLang="en-US"/>
          </a:p>
        </p:txBody>
      </p:sp>
    </p:spTree>
    <p:extLst>
      <p:ext uri="{BB962C8B-B14F-4D97-AF65-F5344CB8AC3E}">
        <p14:creationId xmlns:p14="http://schemas.microsoft.com/office/powerpoint/2010/main" val="84556343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18</a:t>
            </a:fld>
            <a:endParaRPr lang="zh-CN" altLang="en-US"/>
          </a:p>
        </p:txBody>
      </p:sp>
    </p:spTree>
    <p:extLst>
      <p:ext uri="{BB962C8B-B14F-4D97-AF65-F5344CB8AC3E}">
        <p14:creationId xmlns:p14="http://schemas.microsoft.com/office/powerpoint/2010/main" val="20733990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19</a:t>
            </a:fld>
            <a:endParaRPr lang="zh-CN" altLang="en-US"/>
          </a:p>
        </p:txBody>
      </p:sp>
    </p:spTree>
    <p:extLst>
      <p:ext uri="{BB962C8B-B14F-4D97-AF65-F5344CB8AC3E}">
        <p14:creationId xmlns:p14="http://schemas.microsoft.com/office/powerpoint/2010/main" val="41518677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2</a:t>
            </a:fld>
            <a:endParaRPr lang="zh-CN" altLang="en-US"/>
          </a:p>
        </p:txBody>
      </p:sp>
    </p:spTree>
    <p:extLst>
      <p:ext uri="{BB962C8B-B14F-4D97-AF65-F5344CB8AC3E}">
        <p14:creationId xmlns:p14="http://schemas.microsoft.com/office/powerpoint/2010/main" val="188773189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20</a:t>
            </a:fld>
            <a:endParaRPr lang="zh-CN" altLang="en-US"/>
          </a:p>
        </p:txBody>
      </p:sp>
    </p:spTree>
    <p:extLst>
      <p:ext uri="{BB962C8B-B14F-4D97-AF65-F5344CB8AC3E}">
        <p14:creationId xmlns:p14="http://schemas.microsoft.com/office/powerpoint/2010/main" val="373078258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21</a:t>
            </a:fld>
            <a:endParaRPr lang="zh-CN" altLang="en-US"/>
          </a:p>
        </p:txBody>
      </p:sp>
    </p:spTree>
    <p:extLst>
      <p:ext uri="{BB962C8B-B14F-4D97-AF65-F5344CB8AC3E}">
        <p14:creationId xmlns:p14="http://schemas.microsoft.com/office/powerpoint/2010/main" val="149038597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22</a:t>
            </a:fld>
            <a:endParaRPr lang="zh-CN" altLang="en-US"/>
          </a:p>
        </p:txBody>
      </p:sp>
    </p:spTree>
    <p:extLst>
      <p:ext uri="{BB962C8B-B14F-4D97-AF65-F5344CB8AC3E}">
        <p14:creationId xmlns:p14="http://schemas.microsoft.com/office/powerpoint/2010/main" val="202966327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23</a:t>
            </a:fld>
            <a:endParaRPr lang="zh-CN" altLang="en-US"/>
          </a:p>
        </p:txBody>
      </p:sp>
    </p:spTree>
    <p:extLst>
      <p:ext uri="{BB962C8B-B14F-4D97-AF65-F5344CB8AC3E}">
        <p14:creationId xmlns:p14="http://schemas.microsoft.com/office/powerpoint/2010/main" val="47893181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24</a:t>
            </a:fld>
            <a:endParaRPr lang="zh-CN" altLang="en-US"/>
          </a:p>
        </p:txBody>
      </p:sp>
    </p:spTree>
    <p:extLst>
      <p:ext uri="{BB962C8B-B14F-4D97-AF65-F5344CB8AC3E}">
        <p14:creationId xmlns:p14="http://schemas.microsoft.com/office/powerpoint/2010/main" val="9820971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3</a:t>
            </a:fld>
            <a:endParaRPr lang="zh-CN" altLang="en-US"/>
          </a:p>
        </p:txBody>
      </p:sp>
    </p:spTree>
    <p:extLst>
      <p:ext uri="{BB962C8B-B14F-4D97-AF65-F5344CB8AC3E}">
        <p14:creationId xmlns:p14="http://schemas.microsoft.com/office/powerpoint/2010/main" val="15572252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4</a:t>
            </a:fld>
            <a:endParaRPr lang="zh-CN" altLang="en-US"/>
          </a:p>
        </p:txBody>
      </p:sp>
    </p:spTree>
    <p:extLst>
      <p:ext uri="{BB962C8B-B14F-4D97-AF65-F5344CB8AC3E}">
        <p14:creationId xmlns:p14="http://schemas.microsoft.com/office/powerpoint/2010/main" val="14813692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5</a:t>
            </a:fld>
            <a:endParaRPr lang="zh-CN" altLang="en-US"/>
          </a:p>
        </p:txBody>
      </p:sp>
    </p:spTree>
    <p:extLst>
      <p:ext uri="{BB962C8B-B14F-4D97-AF65-F5344CB8AC3E}">
        <p14:creationId xmlns:p14="http://schemas.microsoft.com/office/powerpoint/2010/main" val="28446772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6</a:t>
            </a:fld>
            <a:endParaRPr lang="zh-CN" altLang="en-US"/>
          </a:p>
        </p:txBody>
      </p:sp>
    </p:spTree>
    <p:extLst>
      <p:ext uri="{BB962C8B-B14F-4D97-AF65-F5344CB8AC3E}">
        <p14:creationId xmlns:p14="http://schemas.microsoft.com/office/powerpoint/2010/main" val="20457480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7</a:t>
            </a:fld>
            <a:endParaRPr lang="zh-CN" altLang="en-US"/>
          </a:p>
        </p:txBody>
      </p:sp>
    </p:spTree>
    <p:extLst>
      <p:ext uri="{BB962C8B-B14F-4D97-AF65-F5344CB8AC3E}">
        <p14:creationId xmlns:p14="http://schemas.microsoft.com/office/powerpoint/2010/main" val="36790253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8</a:t>
            </a:fld>
            <a:endParaRPr lang="zh-CN" altLang="en-US"/>
          </a:p>
        </p:txBody>
      </p:sp>
    </p:spTree>
    <p:extLst>
      <p:ext uri="{BB962C8B-B14F-4D97-AF65-F5344CB8AC3E}">
        <p14:creationId xmlns:p14="http://schemas.microsoft.com/office/powerpoint/2010/main" val="36074446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2E5701FA-A99B-4EA7-BD9A-49A04217BC0C}" type="slidenum">
              <a:rPr lang="zh-CN" altLang="en-US" smtClean="0"/>
              <a:t>9</a:t>
            </a:fld>
            <a:endParaRPr lang="zh-CN" altLang="en-US"/>
          </a:p>
        </p:txBody>
      </p:sp>
    </p:spTree>
    <p:extLst>
      <p:ext uri="{BB962C8B-B14F-4D97-AF65-F5344CB8AC3E}">
        <p14:creationId xmlns:p14="http://schemas.microsoft.com/office/powerpoint/2010/main" val="36095556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86E1ECB1-5A5B-4C6B-8360-EEF4E7804329}"/>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 xmlns:a16="http://schemas.microsoft.com/office/drawing/2014/main" id="{5BFCC059-4D8E-4C87-A4D1-E4C9E1D5945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 xmlns:a16="http://schemas.microsoft.com/office/drawing/2014/main" id="{A904FCF4-9A9C-407F-A896-63764D12FEE3}"/>
              </a:ext>
            </a:extLst>
          </p:cNvPr>
          <p:cNvSpPr>
            <a:spLocks noGrp="1"/>
          </p:cNvSpPr>
          <p:nvPr>
            <p:ph type="dt" sz="half" idx="10"/>
          </p:nvPr>
        </p:nvSpPr>
        <p:spPr/>
        <p:txBody>
          <a:bodyPr/>
          <a:lstStyle/>
          <a:p>
            <a:fld id="{F86BAB08-D03A-4FEF-8092-001CB785BBAB}" type="datetimeFigureOut">
              <a:rPr lang="zh-CN" altLang="en-US" smtClean="0"/>
              <a:t>2019/6/1</a:t>
            </a:fld>
            <a:endParaRPr lang="zh-CN" altLang="en-US"/>
          </a:p>
        </p:txBody>
      </p:sp>
      <p:sp>
        <p:nvSpPr>
          <p:cNvPr id="5" name="页脚占位符 4">
            <a:extLst>
              <a:ext uri="{FF2B5EF4-FFF2-40B4-BE49-F238E27FC236}">
                <a16:creationId xmlns="" xmlns:a16="http://schemas.microsoft.com/office/drawing/2014/main" id="{69A6E786-3F61-4FD7-AF4B-5CAEC066F415}"/>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2D126972-3EDC-4D3D-817C-4CCC7969F7B7}"/>
              </a:ext>
            </a:extLst>
          </p:cNvPr>
          <p:cNvSpPr>
            <a:spLocks noGrp="1"/>
          </p:cNvSpPr>
          <p:nvPr>
            <p:ph type="sldNum" sz="quarter" idx="12"/>
          </p:nvPr>
        </p:nvSpPr>
        <p:spPr/>
        <p:txBody>
          <a:bodyPr/>
          <a:lstStyle/>
          <a:p>
            <a:fld id="{B8AB37BB-E8A6-440B-8775-2A002C97BC55}" type="slidenum">
              <a:rPr lang="zh-CN" altLang="en-US" smtClean="0"/>
              <a:t>‹#›</a:t>
            </a:fld>
            <a:endParaRPr lang="zh-CN" altLang="en-US"/>
          </a:p>
        </p:txBody>
      </p:sp>
    </p:spTree>
    <p:extLst>
      <p:ext uri="{BB962C8B-B14F-4D97-AF65-F5344CB8AC3E}">
        <p14:creationId xmlns:p14="http://schemas.microsoft.com/office/powerpoint/2010/main" val="20042905"/>
      </p:ext>
    </p:extLst>
  </p:cSld>
  <p:clrMapOvr>
    <a:masterClrMapping/>
  </p:clrMapOvr>
  <p:transition spd="slow" advClick="0" advTm="1000">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BB517C0B-618B-4B07-8FEE-212F45DF64FC}"/>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 xmlns:a16="http://schemas.microsoft.com/office/drawing/2014/main" id="{E76156C6-4F3E-4B26-BEF6-C658183E3C3C}"/>
              </a:ext>
            </a:extLst>
          </p:cNvPr>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190B155B-888E-4B42-8139-225B7CE49039}"/>
              </a:ext>
            </a:extLst>
          </p:cNvPr>
          <p:cNvSpPr>
            <a:spLocks noGrp="1"/>
          </p:cNvSpPr>
          <p:nvPr>
            <p:ph type="dt" sz="half" idx="10"/>
          </p:nvPr>
        </p:nvSpPr>
        <p:spPr/>
        <p:txBody>
          <a:bodyPr/>
          <a:lstStyle/>
          <a:p>
            <a:fld id="{F86BAB08-D03A-4FEF-8092-001CB785BBAB}" type="datetimeFigureOut">
              <a:rPr lang="zh-CN" altLang="en-US" smtClean="0"/>
              <a:t>2019/6/1</a:t>
            </a:fld>
            <a:endParaRPr lang="zh-CN" altLang="en-US"/>
          </a:p>
        </p:txBody>
      </p:sp>
      <p:sp>
        <p:nvSpPr>
          <p:cNvPr id="5" name="页脚占位符 4">
            <a:extLst>
              <a:ext uri="{FF2B5EF4-FFF2-40B4-BE49-F238E27FC236}">
                <a16:creationId xmlns="" xmlns:a16="http://schemas.microsoft.com/office/drawing/2014/main" id="{F0848B8B-A45D-48D2-B95C-C234023486ED}"/>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0E2847D2-37FF-491E-86F7-2A77B2A5E901}"/>
              </a:ext>
            </a:extLst>
          </p:cNvPr>
          <p:cNvSpPr>
            <a:spLocks noGrp="1"/>
          </p:cNvSpPr>
          <p:nvPr>
            <p:ph type="sldNum" sz="quarter" idx="12"/>
          </p:nvPr>
        </p:nvSpPr>
        <p:spPr/>
        <p:txBody>
          <a:bodyPr/>
          <a:lstStyle/>
          <a:p>
            <a:fld id="{B8AB37BB-E8A6-440B-8775-2A002C97BC55}" type="slidenum">
              <a:rPr lang="zh-CN" altLang="en-US" smtClean="0"/>
              <a:t>‹#›</a:t>
            </a:fld>
            <a:endParaRPr lang="zh-CN" altLang="en-US"/>
          </a:p>
        </p:txBody>
      </p:sp>
    </p:spTree>
    <p:extLst>
      <p:ext uri="{BB962C8B-B14F-4D97-AF65-F5344CB8AC3E}">
        <p14:creationId xmlns:p14="http://schemas.microsoft.com/office/powerpoint/2010/main" val="2041515817"/>
      </p:ext>
    </p:extLst>
  </p:cSld>
  <p:clrMapOvr>
    <a:masterClrMapping/>
  </p:clrMapOvr>
  <p:transition spd="slow" advClick="0" advTm="1000">
    <p:push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 xmlns:a16="http://schemas.microsoft.com/office/drawing/2014/main" id="{61B51B0E-C5ED-4931-852F-A8DA7E1DB9A4}"/>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 xmlns:a16="http://schemas.microsoft.com/office/drawing/2014/main" id="{165174B4-31E8-4BEF-8942-FD3548C70B75}"/>
              </a:ext>
            </a:extLst>
          </p:cNvPr>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42B8F4D3-431E-44CF-A028-C91E2137E9E9}"/>
              </a:ext>
            </a:extLst>
          </p:cNvPr>
          <p:cNvSpPr>
            <a:spLocks noGrp="1"/>
          </p:cNvSpPr>
          <p:nvPr>
            <p:ph type="dt" sz="half" idx="10"/>
          </p:nvPr>
        </p:nvSpPr>
        <p:spPr/>
        <p:txBody>
          <a:bodyPr/>
          <a:lstStyle/>
          <a:p>
            <a:fld id="{F86BAB08-D03A-4FEF-8092-001CB785BBAB}" type="datetimeFigureOut">
              <a:rPr lang="zh-CN" altLang="en-US" smtClean="0"/>
              <a:t>2019/6/1</a:t>
            </a:fld>
            <a:endParaRPr lang="zh-CN" altLang="en-US"/>
          </a:p>
        </p:txBody>
      </p:sp>
      <p:sp>
        <p:nvSpPr>
          <p:cNvPr id="5" name="页脚占位符 4">
            <a:extLst>
              <a:ext uri="{FF2B5EF4-FFF2-40B4-BE49-F238E27FC236}">
                <a16:creationId xmlns="" xmlns:a16="http://schemas.microsoft.com/office/drawing/2014/main" id="{15D0F09A-E73B-492B-B10B-3218D86A87B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99BE3E4A-3F9F-4FA6-A0A2-122D22E57CD0}"/>
              </a:ext>
            </a:extLst>
          </p:cNvPr>
          <p:cNvSpPr>
            <a:spLocks noGrp="1"/>
          </p:cNvSpPr>
          <p:nvPr>
            <p:ph type="sldNum" sz="quarter" idx="12"/>
          </p:nvPr>
        </p:nvSpPr>
        <p:spPr/>
        <p:txBody>
          <a:bodyPr/>
          <a:lstStyle/>
          <a:p>
            <a:fld id="{B8AB37BB-E8A6-440B-8775-2A002C97BC55}" type="slidenum">
              <a:rPr lang="zh-CN" altLang="en-US" smtClean="0"/>
              <a:t>‹#›</a:t>
            </a:fld>
            <a:endParaRPr lang="zh-CN" altLang="en-US"/>
          </a:p>
        </p:txBody>
      </p:sp>
    </p:spTree>
    <p:extLst>
      <p:ext uri="{BB962C8B-B14F-4D97-AF65-F5344CB8AC3E}">
        <p14:creationId xmlns:p14="http://schemas.microsoft.com/office/powerpoint/2010/main" val="2554763146"/>
      </p:ext>
    </p:extLst>
  </p:cSld>
  <p:clrMapOvr>
    <a:masterClrMapping/>
  </p:clrMapOvr>
  <p:transition spd="slow" advClick="0" advTm="1000">
    <p:push dir="u"/>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917627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1990182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197169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100965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3709690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4610092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4906644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706314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141A1C3F-F90A-43A4-9ECD-F00719B56535}"/>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5C48D4E4-35F0-4517-A710-16EC966268E6}"/>
              </a:ext>
            </a:extLst>
          </p:cNvPr>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4D82627A-5DA8-42DB-A0E5-883D1EDEEB33}"/>
              </a:ext>
            </a:extLst>
          </p:cNvPr>
          <p:cNvSpPr>
            <a:spLocks noGrp="1"/>
          </p:cNvSpPr>
          <p:nvPr>
            <p:ph type="dt" sz="half" idx="10"/>
          </p:nvPr>
        </p:nvSpPr>
        <p:spPr/>
        <p:txBody>
          <a:bodyPr/>
          <a:lstStyle/>
          <a:p>
            <a:fld id="{F86BAB08-D03A-4FEF-8092-001CB785BBAB}" type="datetimeFigureOut">
              <a:rPr lang="zh-CN" altLang="en-US" smtClean="0"/>
              <a:t>2019/6/1</a:t>
            </a:fld>
            <a:endParaRPr lang="zh-CN" altLang="en-US"/>
          </a:p>
        </p:txBody>
      </p:sp>
      <p:sp>
        <p:nvSpPr>
          <p:cNvPr id="5" name="页脚占位符 4">
            <a:extLst>
              <a:ext uri="{FF2B5EF4-FFF2-40B4-BE49-F238E27FC236}">
                <a16:creationId xmlns="" xmlns:a16="http://schemas.microsoft.com/office/drawing/2014/main" id="{6709759C-075D-43BD-B60D-906336D3312B}"/>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2E769EA7-A4C8-47A7-9F4D-3E4EF4FEB31E}"/>
              </a:ext>
            </a:extLst>
          </p:cNvPr>
          <p:cNvSpPr>
            <a:spLocks noGrp="1"/>
          </p:cNvSpPr>
          <p:nvPr>
            <p:ph type="sldNum" sz="quarter" idx="12"/>
          </p:nvPr>
        </p:nvSpPr>
        <p:spPr/>
        <p:txBody>
          <a:bodyPr/>
          <a:lstStyle/>
          <a:p>
            <a:fld id="{B8AB37BB-E8A6-440B-8775-2A002C97BC55}" type="slidenum">
              <a:rPr lang="zh-CN" altLang="en-US" smtClean="0"/>
              <a:t>‹#›</a:t>
            </a:fld>
            <a:endParaRPr lang="zh-CN" altLang="en-US"/>
          </a:p>
        </p:txBody>
      </p:sp>
    </p:spTree>
    <p:extLst>
      <p:ext uri="{BB962C8B-B14F-4D97-AF65-F5344CB8AC3E}">
        <p14:creationId xmlns:p14="http://schemas.microsoft.com/office/powerpoint/2010/main" val="97920956"/>
      </p:ext>
    </p:extLst>
  </p:cSld>
  <p:clrMapOvr>
    <a:masterClrMapping/>
  </p:clrMapOvr>
  <p:transition spd="slow" advClick="0" advTm="1000">
    <p:push dir="u"/>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8215451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0247806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495128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D1030536-6B8C-499F-B691-282A56B2234A}"/>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 xmlns:a16="http://schemas.microsoft.com/office/drawing/2014/main" id="{592699D7-1ACB-40EF-8948-18C67F14DCC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a:extLst>
              <a:ext uri="{FF2B5EF4-FFF2-40B4-BE49-F238E27FC236}">
                <a16:creationId xmlns="" xmlns:a16="http://schemas.microsoft.com/office/drawing/2014/main" id="{A09C0F2B-275E-4EFF-8736-59FDF652047A}"/>
              </a:ext>
            </a:extLst>
          </p:cNvPr>
          <p:cNvSpPr>
            <a:spLocks noGrp="1"/>
          </p:cNvSpPr>
          <p:nvPr>
            <p:ph type="dt" sz="half" idx="10"/>
          </p:nvPr>
        </p:nvSpPr>
        <p:spPr/>
        <p:txBody>
          <a:bodyPr/>
          <a:lstStyle/>
          <a:p>
            <a:fld id="{F86BAB08-D03A-4FEF-8092-001CB785BBAB}" type="datetimeFigureOut">
              <a:rPr lang="zh-CN" altLang="en-US" smtClean="0"/>
              <a:t>2019/6/1</a:t>
            </a:fld>
            <a:endParaRPr lang="zh-CN" altLang="en-US"/>
          </a:p>
        </p:txBody>
      </p:sp>
      <p:sp>
        <p:nvSpPr>
          <p:cNvPr id="5" name="页脚占位符 4">
            <a:extLst>
              <a:ext uri="{FF2B5EF4-FFF2-40B4-BE49-F238E27FC236}">
                <a16:creationId xmlns="" xmlns:a16="http://schemas.microsoft.com/office/drawing/2014/main" id="{EC6CBD68-7556-4277-A9CC-0E3698CDD064}"/>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 xmlns:a16="http://schemas.microsoft.com/office/drawing/2014/main" id="{F7552142-513F-4E0A-A832-EC32ABA8CBDE}"/>
              </a:ext>
            </a:extLst>
          </p:cNvPr>
          <p:cNvSpPr>
            <a:spLocks noGrp="1"/>
          </p:cNvSpPr>
          <p:nvPr>
            <p:ph type="sldNum" sz="quarter" idx="12"/>
          </p:nvPr>
        </p:nvSpPr>
        <p:spPr/>
        <p:txBody>
          <a:bodyPr/>
          <a:lstStyle/>
          <a:p>
            <a:fld id="{B8AB37BB-E8A6-440B-8775-2A002C97BC55}" type="slidenum">
              <a:rPr lang="zh-CN" altLang="en-US" smtClean="0"/>
              <a:t>‹#›</a:t>
            </a:fld>
            <a:endParaRPr lang="zh-CN" altLang="en-US"/>
          </a:p>
        </p:txBody>
      </p:sp>
    </p:spTree>
    <p:extLst>
      <p:ext uri="{BB962C8B-B14F-4D97-AF65-F5344CB8AC3E}">
        <p14:creationId xmlns:p14="http://schemas.microsoft.com/office/powerpoint/2010/main" val="2772929136"/>
      </p:ext>
    </p:extLst>
  </p:cSld>
  <p:clrMapOvr>
    <a:masterClrMapping/>
  </p:clrMapOvr>
  <p:transition spd="slow" advClick="0" advTm="1000">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D8DA5A0C-41EF-4EF1-B9B9-E309AF8245CE}"/>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 xmlns:a16="http://schemas.microsoft.com/office/drawing/2014/main" id="{6898F9A6-7009-487C-9335-9B2655AF34BF}"/>
              </a:ext>
            </a:extLst>
          </p:cNvPr>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 xmlns:a16="http://schemas.microsoft.com/office/drawing/2014/main" id="{142523A4-6D85-4E26-BAD9-B5DED0F0D86A}"/>
              </a:ext>
            </a:extLst>
          </p:cNvPr>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 xmlns:a16="http://schemas.microsoft.com/office/drawing/2014/main" id="{DF1B68CC-03DA-4133-9A62-45795BDC56B0}"/>
              </a:ext>
            </a:extLst>
          </p:cNvPr>
          <p:cNvSpPr>
            <a:spLocks noGrp="1"/>
          </p:cNvSpPr>
          <p:nvPr>
            <p:ph type="dt" sz="half" idx="10"/>
          </p:nvPr>
        </p:nvSpPr>
        <p:spPr/>
        <p:txBody>
          <a:bodyPr/>
          <a:lstStyle/>
          <a:p>
            <a:fld id="{F86BAB08-D03A-4FEF-8092-001CB785BBAB}" type="datetimeFigureOut">
              <a:rPr lang="zh-CN" altLang="en-US" smtClean="0"/>
              <a:t>2019/6/1</a:t>
            </a:fld>
            <a:endParaRPr lang="zh-CN" altLang="en-US"/>
          </a:p>
        </p:txBody>
      </p:sp>
      <p:sp>
        <p:nvSpPr>
          <p:cNvPr id="6" name="页脚占位符 5">
            <a:extLst>
              <a:ext uri="{FF2B5EF4-FFF2-40B4-BE49-F238E27FC236}">
                <a16:creationId xmlns="" xmlns:a16="http://schemas.microsoft.com/office/drawing/2014/main" id="{37433D43-A8D0-4374-ACF8-E247BE39BC87}"/>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DB94F08B-6269-48AE-88E7-BDBB0876FDAD}"/>
              </a:ext>
            </a:extLst>
          </p:cNvPr>
          <p:cNvSpPr>
            <a:spLocks noGrp="1"/>
          </p:cNvSpPr>
          <p:nvPr>
            <p:ph type="sldNum" sz="quarter" idx="12"/>
          </p:nvPr>
        </p:nvSpPr>
        <p:spPr/>
        <p:txBody>
          <a:bodyPr/>
          <a:lstStyle/>
          <a:p>
            <a:fld id="{B8AB37BB-E8A6-440B-8775-2A002C97BC55}" type="slidenum">
              <a:rPr lang="zh-CN" altLang="en-US" smtClean="0"/>
              <a:t>‹#›</a:t>
            </a:fld>
            <a:endParaRPr lang="zh-CN" altLang="en-US"/>
          </a:p>
        </p:txBody>
      </p:sp>
    </p:spTree>
    <p:extLst>
      <p:ext uri="{BB962C8B-B14F-4D97-AF65-F5344CB8AC3E}">
        <p14:creationId xmlns:p14="http://schemas.microsoft.com/office/powerpoint/2010/main" val="1256417601"/>
      </p:ext>
    </p:extLst>
  </p:cSld>
  <p:clrMapOvr>
    <a:masterClrMapping/>
  </p:clrMapOvr>
  <p:transition spd="slow" advClick="0" advTm="1000">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B544134E-0BE5-46C0-929C-F9D4A023FD93}"/>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 xmlns:a16="http://schemas.microsoft.com/office/drawing/2014/main" id="{B12113C5-ADEA-4974-BB14-86DAC381EA1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 xmlns:a16="http://schemas.microsoft.com/office/drawing/2014/main" id="{C9390FF6-61F4-44DF-9C58-15C7C9EAC01D}"/>
              </a:ext>
            </a:extLst>
          </p:cNvPr>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 xmlns:a16="http://schemas.microsoft.com/office/drawing/2014/main" id="{5084E920-1203-43C5-9836-AEA95526337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 xmlns:a16="http://schemas.microsoft.com/office/drawing/2014/main" id="{91FAE36B-07A4-4C4E-9A5F-B58F26998217}"/>
              </a:ext>
            </a:extLst>
          </p:cNvPr>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 xmlns:a16="http://schemas.microsoft.com/office/drawing/2014/main" id="{2C6239AA-BEC2-47D5-B295-1C438B9D2A29}"/>
              </a:ext>
            </a:extLst>
          </p:cNvPr>
          <p:cNvSpPr>
            <a:spLocks noGrp="1"/>
          </p:cNvSpPr>
          <p:nvPr>
            <p:ph type="dt" sz="half" idx="10"/>
          </p:nvPr>
        </p:nvSpPr>
        <p:spPr/>
        <p:txBody>
          <a:bodyPr/>
          <a:lstStyle/>
          <a:p>
            <a:fld id="{F86BAB08-D03A-4FEF-8092-001CB785BBAB}" type="datetimeFigureOut">
              <a:rPr lang="zh-CN" altLang="en-US" smtClean="0"/>
              <a:t>2019/6/1</a:t>
            </a:fld>
            <a:endParaRPr lang="zh-CN" altLang="en-US"/>
          </a:p>
        </p:txBody>
      </p:sp>
      <p:sp>
        <p:nvSpPr>
          <p:cNvPr id="8" name="页脚占位符 7">
            <a:extLst>
              <a:ext uri="{FF2B5EF4-FFF2-40B4-BE49-F238E27FC236}">
                <a16:creationId xmlns="" xmlns:a16="http://schemas.microsoft.com/office/drawing/2014/main" id="{2D37E89F-FD72-4884-A2DC-4121C65FDE0D}"/>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 xmlns:a16="http://schemas.microsoft.com/office/drawing/2014/main" id="{F4094C68-E649-4A58-B70D-88A203523249}"/>
              </a:ext>
            </a:extLst>
          </p:cNvPr>
          <p:cNvSpPr>
            <a:spLocks noGrp="1"/>
          </p:cNvSpPr>
          <p:nvPr>
            <p:ph type="sldNum" sz="quarter" idx="12"/>
          </p:nvPr>
        </p:nvSpPr>
        <p:spPr/>
        <p:txBody>
          <a:bodyPr/>
          <a:lstStyle/>
          <a:p>
            <a:fld id="{B8AB37BB-E8A6-440B-8775-2A002C97BC55}" type="slidenum">
              <a:rPr lang="zh-CN" altLang="en-US" smtClean="0"/>
              <a:t>‹#›</a:t>
            </a:fld>
            <a:endParaRPr lang="zh-CN" altLang="en-US"/>
          </a:p>
        </p:txBody>
      </p:sp>
      <p:sp>
        <p:nvSpPr>
          <p:cNvPr id="11" name="矩形 10"/>
          <p:cNvSpPr/>
          <p:nvPr userDrawn="1"/>
        </p:nvSpPr>
        <p:spPr>
          <a:xfrm>
            <a:off x="9223580" y="6401047"/>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483660699"/>
      </p:ext>
    </p:extLst>
  </p:cSld>
  <p:clrMapOvr>
    <a:masterClrMapping/>
  </p:clrMapOvr>
  <p:transition spd="slow" advClick="0" advTm="1000">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865F94A4-B8D7-43C1-80C9-73E124F4F707}"/>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 xmlns:a16="http://schemas.microsoft.com/office/drawing/2014/main" id="{A684A534-7F72-44DB-AAA0-39763DA8C1E6}"/>
              </a:ext>
            </a:extLst>
          </p:cNvPr>
          <p:cNvSpPr>
            <a:spLocks noGrp="1"/>
          </p:cNvSpPr>
          <p:nvPr>
            <p:ph type="dt" sz="half" idx="10"/>
          </p:nvPr>
        </p:nvSpPr>
        <p:spPr/>
        <p:txBody>
          <a:bodyPr/>
          <a:lstStyle/>
          <a:p>
            <a:fld id="{F86BAB08-D03A-4FEF-8092-001CB785BBAB}" type="datetimeFigureOut">
              <a:rPr lang="zh-CN" altLang="en-US" smtClean="0"/>
              <a:t>2019/6/1</a:t>
            </a:fld>
            <a:endParaRPr lang="zh-CN" altLang="en-US"/>
          </a:p>
        </p:txBody>
      </p:sp>
      <p:sp>
        <p:nvSpPr>
          <p:cNvPr id="4" name="页脚占位符 3">
            <a:extLst>
              <a:ext uri="{FF2B5EF4-FFF2-40B4-BE49-F238E27FC236}">
                <a16:creationId xmlns="" xmlns:a16="http://schemas.microsoft.com/office/drawing/2014/main" id="{ED8F81B8-2C1B-46DA-9FC4-FA4EA6C31445}"/>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 xmlns:a16="http://schemas.microsoft.com/office/drawing/2014/main" id="{D4DEF5E0-2338-4BAC-8681-B56466F2D309}"/>
              </a:ext>
            </a:extLst>
          </p:cNvPr>
          <p:cNvSpPr>
            <a:spLocks noGrp="1"/>
          </p:cNvSpPr>
          <p:nvPr>
            <p:ph type="sldNum" sz="quarter" idx="12"/>
          </p:nvPr>
        </p:nvSpPr>
        <p:spPr/>
        <p:txBody>
          <a:bodyPr/>
          <a:lstStyle/>
          <a:p>
            <a:fld id="{B8AB37BB-E8A6-440B-8775-2A002C97BC55}" type="slidenum">
              <a:rPr lang="zh-CN" altLang="en-US" smtClean="0"/>
              <a:t>‹#›</a:t>
            </a:fld>
            <a:endParaRPr lang="zh-CN" altLang="en-US"/>
          </a:p>
        </p:txBody>
      </p:sp>
    </p:spTree>
    <p:extLst>
      <p:ext uri="{BB962C8B-B14F-4D97-AF65-F5344CB8AC3E}">
        <p14:creationId xmlns:p14="http://schemas.microsoft.com/office/powerpoint/2010/main" val="1143449038"/>
      </p:ext>
    </p:extLst>
  </p:cSld>
  <p:clrMapOvr>
    <a:masterClrMapping/>
  </p:clrMapOvr>
  <p:transition spd="slow" advClick="0" advTm="1000">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 xmlns:a16="http://schemas.microsoft.com/office/drawing/2014/main" id="{95AE1E47-1B45-4380-AE38-48F51410E38F}"/>
              </a:ext>
            </a:extLst>
          </p:cNvPr>
          <p:cNvSpPr>
            <a:spLocks noGrp="1"/>
          </p:cNvSpPr>
          <p:nvPr>
            <p:ph type="dt" sz="half" idx="10"/>
          </p:nvPr>
        </p:nvSpPr>
        <p:spPr/>
        <p:txBody>
          <a:bodyPr/>
          <a:lstStyle/>
          <a:p>
            <a:fld id="{F86BAB08-D03A-4FEF-8092-001CB785BBAB}" type="datetimeFigureOut">
              <a:rPr lang="zh-CN" altLang="en-US" smtClean="0"/>
              <a:t>2019/6/1</a:t>
            </a:fld>
            <a:endParaRPr lang="zh-CN" altLang="en-US"/>
          </a:p>
        </p:txBody>
      </p:sp>
      <p:sp>
        <p:nvSpPr>
          <p:cNvPr id="3" name="页脚占位符 2">
            <a:extLst>
              <a:ext uri="{FF2B5EF4-FFF2-40B4-BE49-F238E27FC236}">
                <a16:creationId xmlns="" xmlns:a16="http://schemas.microsoft.com/office/drawing/2014/main" id="{A5744B09-219A-4BAE-A64A-BA6F51CC35B0}"/>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 xmlns:a16="http://schemas.microsoft.com/office/drawing/2014/main" id="{BE5B1853-F3A0-4843-A7DD-B071FABAEC70}"/>
              </a:ext>
            </a:extLst>
          </p:cNvPr>
          <p:cNvSpPr>
            <a:spLocks noGrp="1"/>
          </p:cNvSpPr>
          <p:nvPr>
            <p:ph type="sldNum" sz="quarter" idx="12"/>
          </p:nvPr>
        </p:nvSpPr>
        <p:spPr/>
        <p:txBody>
          <a:bodyPr/>
          <a:lstStyle/>
          <a:p>
            <a:fld id="{B8AB37BB-E8A6-440B-8775-2A002C97BC55}" type="slidenum">
              <a:rPr lang="zh-CN" altLang="en-US" smtClean="0"/>
              <a:t>‹#›</a:t>
            </a:fld>
            <a:endParaRPr lang="zh-CN" altLang="en-US"/>
          </a:p>
        </p:txBody>
      </p:sp>
    </p:spTree>
    <p:extLst>
      <p:ext uri="{BB962C8B-B14F-4D97-AF65-F5344CB8AC3E}">
        <p14:creationId xmlns:p14="http://schemas.microsoft.com/office/powerpoint/2010/main" val="3980800759"/>
      </p:ext>
    </p:extLst>
  </p:cSld>
  <p:clrMapOvr>
    <a:masterClrMapping/>
  </p:clrMapOvr>
  <p:transition spd="slow" advClick="0" advTm="1000">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338A05EE-C361-48B2-881C-5FEDBCF95C2E}"/>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 xmlns:a16="http://schemas.microsoft.com/office/drawing/2014/main" id="{D66B7BA2-C07B-486A-AEBA-E8A379FAE2D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 xmlns:a16="http://schemas.microsoft.com/office/drawing/2014/main" id="{9609B8D7-C342-4349-A52B-0F630C4968F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 xmlns:a16="http://schemas.microsoft.com/office/drawing/2014/main" id="{C21A0A05-2E78-4B68-9275-72A6981317F1}"/>
              </a:ext>
            </a:extLst>
          </p:cNvPr>
          <p:cNvSpPr>
            <a:spLocks noGrp="1"/>
          </p:cNvSpPr>
          <p:nvPr>
            <p:ph type="dt" sz="half" idx="10"/>
          </p:nvPr>
        </p:nvSpPr>
        <p:spPr/>
        <p:txBody>
          <a:bodyPr/>
          <a:lstStyle/>
          <a:p>
            <a:fld id="{F86BAB08-D03A-4FEF-8092-001CB785BBAB}" type="datetimeFigureOut">
              <a:rPr lang="zh-CN" altLang="en-US" smtClean="0"/>
              <a:t>2019/6/1</a:t>
            </a:fld>
            <a:endParaRPr lang="zh-CN" altLang="en-US"/>
          </a:p>
        </p:txBody>
      </p:sp>
      <p:sp>
        <p:nvSpPr>
          <p:cNvPr id="6" name="页脚占位符 5">
            <a:extLst>
              <a:ext uri="{FF2B5EF4-FFF2-40B4-BE49-F238E27FC236}">
                <a16:creationId xmlns="" xmlns:a16="http://schemas.microsoft.com/office/drawing/2014/main" id="{8E8D064B-850C-449A-B16D-36BA1C5A1FB1}"/>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E3919E08-2488-46A8-8B39-E8E3B1A72840}"/>
              </a:ext>
            </a:extLst>
          </p:cNvPr>
          <p:cNvSpPr>
            <a:spLocks noGrp="1"/>
          </p:cNvSpPr>
          <p:nvPr>
            <p:ph type="sldNum" sz="quarter" idx="12"/>
          </p:nvPr>
        </p:nvSpPr>
        <p:spPr/>
        <p:txBody>
          <a:bodyPr/>
          <a:lstStyle/>
          <a:p>
            <a:fld id="{B8AB37BB-E8A6-440B-8775-2A002C97BC55}" type="slidenum">
              <a:rPr lang="zh-CN" altLang="en-US" smtClean="0"/>
              <a:t>‹#›</a:t>
            </a:fld>
            <a:endParaRPr lang="zh-CN" altLang="en-US"/>
          </a:p>
        </p:txBody>
      </p:sp>
    </p:spTree>
    <p:extLst>
      <p:ext uri="{BB962C8B-B14F-4D97-AF65-F5344CB8AC3E}">
        <p14:creationId xmlns:p14="http://schemas.microsoft.com/office/powerpoint/2010/main" val="4071275376"/>
      </p:ext>
    </p:extLst>
  </p:cSld>
  <p:clrMapOvr>
    <a:masterClrMapping/>
  </p:clrMapOvr>
  <p:transition spd="slow" advClick="0" advTm="1000">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 xmlns:a16="http://schemas.microsoft.com/office/drawing/2014/main" id="{A719821D-3169-462D-BDC5-707DAA3731AF}"/>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 xmlns:a16="http://schemas.microsoft.com/office/drawing/2014/main" id="{C25970DE-180B-463A-842D-4B948B1E483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 xmlns:a16="http://schemas.microsoft.com/office/drawing/2014/main" id="{27048C78-1503-4FD7-8859-990F963DFC6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 xmlns:a16="http://schemas.microsoft.com/office/drawing/2014/main" id="{D84969D1-8A89-4051-A7A3-053E791C47D5}"/>
              </a:ext>
            </a:extLst>
          </p:cNvPr>
          <p:cNvSpPr>
            <a:spLocks noGrp="1"/>
          </p:cNvSpPr>
          <p:nvPr>
            <p:ph type="dt" sz="half" idx="10"/>
          </p:nvPr>
        </p:nvSpPr>
        <p:spPr/>
        <p:txBody>
          <a:bodyPr/>
          <a:lstStyle/>
          <a:p>
            <a:fld id="{F86BAB08-D03A-4FEF-8092-001CB785BBAB}" type="datetimeFigureOut">
              <a:rPr lang="zh-CN" altLang="en-US" smtClean="0"/>
              <a:t>2019/6/1</a:t>
            </a:fld>
            <a:endParaRPr lang="zh-CN" altLang="en-US"/>
          </a:p>
        </p:txBody>
      </p:sp>
      <p:sp>
        <p:nvSpPr>
          <p:cNvPr id="6" name="页脚占位符 5">
            <a:extLst>
              <a:ext uri="{FF2B5EF4-FFF2-40B4-BE49-F238E27FC236}">
                <a16:creationId xmlns="" xmlns:a16="http://schemas.microsoft.com/office/drawing/2014/main" id="{F2B7B8CF-C72E-438F-A999-E8DA548268FD}"/>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 xmlns:a16="http://schemas.microsoft.com/office/drawing/2014/main" id="{6F73A437-B948-459B-B14D-44D796DEEFE1}"/>
              </a:ext>
            </a:extLst>
          </p:cNvPr>
          <p:cNvSpPr>
            <a:spLocks noGrp="1"/>
          </p:cNvSpPr>
          <p:nvPr>
            <p:ph type="sldNum" sz="quarter" idx="12"/>
          </p:nvPr>
        </p:nvSpPr>
        <p:spPr/>
        <p:txBody>
          <a:bodyPr/>
          <a:lstStyle/>
          <a:p>
            <a:fld id="{B8AB37BB-E8A6-440B-8775-2A002C97BC55}" type="slidenum">
              <a:rPr lang="zh-CN" altLang="en-US" smtClean="0"/>
              <a:t>‹#›</a:t>
            </a:fld>
            <a:endParaRPr lang="zh-CN" altLang="en-US"/>
          </a:p>
        </p:txBody>
      </p:sp>
    </p:spTree>
    <p:extLst>
      <p:ext uri="{BB962C8B-B14F-4D97-AF65-F5344CB8AC3E}">
        <p14:creationId xmlns:p14="http://schemas.microsoft.com/office/powerpoint/2010/main" val="49157962"/>
      </p:ext>
    </p:extLst>
  </p:cSld>
  <p:clrMapOvr>
    <a:masterClrMapping/>
  </p:clrMapOvr>
  <p:transition spd="slow" advClick="0" advTm="1000">
    <p:push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标题占位符 1">
            <a:extLst>
              <a:ext uri="{FF2B5EF4-FFF2-40B4-BE49-F238E27FC236}">
                <a16:creationId xmlns="" xmlns:a16="http://schemas.microsoft.com/office/drawing/2014/main" id="{AC74BBE8-1815-4000-8008-945E8B561AD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 xmlns:a16="http://schemas.microsoft.com/office/drawing/2014/main" id="{F3E314DF-819C-4FF1-9C2E-69194E15503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 xmlns:a16="http://schemas.microsoft.com/office/drawing/2014/main" id="{ECA1525E-7C66-46A7-89CD-0A0836A4BF0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86BAB08-D03A-4FEF-8092-001CB785BBAB}" type="datetimeFigureOut">
              <a:rPr lang="zh-CN" altLang="en-US" smtClean="0"/>
              <a:t>2019/6/1</a:t>
            </a:fld>
            <a:endParaRPr lang="zh-CN" altLang="en-US"/>
          </a:p>
        </p:txBody>
      </p:sp>
      <p:sp>
        <p:nvSpPr>
          <p:cNvPr id="5" name="页脚占位符 4">
            <a:extLst>
              <a:ext uri="{FF2B5EF4-FFF2-40B4-BE49-F238E27FC236}">
                <a16:creationId xmlns="" xmlns:a16="http://schemas.microsoft.com/office/drawing/2014/main" id="{93269161-46AB-416B-9C71-590B71BBF5A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 xmlns:a16="http://schemas.microsoft.com/office/drawing/2014/main" id="{0347D277-5155-4804-A42E-790F5C4F807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8AB37BB-E8A6-440B-8775-2A002C97BC55}" type="slidenum">
              <a:rPr lang="zh-CN" altLang="en-US" smtClean="0"/>
              <a:t>‹#›</a:t>
            </a:fld>
            <a:endParaRPr lang="zh-CN" altLang="en-US"/>
          </a:p>
        </p:txBody>
      </p:sp>
    </p:spTree>
    <p:extLst>
      <p:ext uri="{BB962C8B-B14F-4D97-AF65-F5344CB8AC3E}">
        <p14:creationId xmlns:p14="http://schemas.microsoft.com/office/powerpoint/2010/main" val="30092021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advClick="0" advTm="1000">
    <p:push dir="u"/>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2019/6/1</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4507315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4.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25.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8.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0.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9.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hyperlink" Target="http://www.rapidesign.cn/" TargetMode="External"/><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 xmlns:a16="http://schemas.microsoft.com/office/drawing/2014/main" id="{2AB05001-7DC2-49F8-B9C2-F62454119B0D}"/>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4" name="矩形 3">
            <a:extLst>
              <a:ext uri="{FF2B5EF4-FFF2-40B4-BE49-F238E27FC236}">
                <a16:creationId xmlns="" xmlns:a16="http://schemas.microsoft.com/office/drawing/2014/main" id="{F83FAAD0-0472-4AEF-8F64-C9F48F95478F}"/>
              </a:ext>
            </a:extLst>
          </p:cNvPr>
          <p:cNvSpPr/>
          <p:nvPr/>
        </p:nvSpPr>
        <p:spPr>
          <a:xfrm flipH="1">
            <a:off x="354012" y="342900"/>
            <a:ext cx="11482388" cy="6173786"/>
          </a:xfrm>
          <a:prstGeom prst="rect">
            <a:avLst/>
          </a:prstGeom>
          <a:noFill/>
          <a:ln>
            <a:solidFill>
              <a:srgbClr val="76A48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5" name="图片 4">
            <a:extLst>
              <a:ext uri="{FF2B5EF4-FFF2-40B4-BE49-F238E27FC236}">
                <a16:creationId xmlns="" xmlns:a16="http://schemas.microsoft.com/office/drawing/2014/main" id="{8B258FB4-E5EE-4378-B10B-2849F21B506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932906" y="899054"/>
            <a:ext cx="6400800" cy="2326746"/>
          </a:xfrm>
          <a:prstGeom prst="rect">
            <a:avLst/>
          </a:prstGeom>
        </p:spPr>
      </p:pic>
      <p:sp>
        <p:nvSpPr>
          <p:cNvPr id="6" name="TextBox 5">
            <a:extLst>
              <a:ext uri="{FF2B5EF4-FFF2-40B4-BE49-F238E27FC236}">
                <a16:creationId xmlns="" xmlns:a16="http://schemas.microsoft.com/office/drawing/2014/main" id="{1DD2C12A-ED0E-4871-B6A8-2AA2F957E327}"/>
              </a:ext>
            </a:extLst>
          </p:cNvPr>
          <p:cNvSpPr txBox="1"/>
          <p:nvPr/>
        </p:nvSpPr>
        <p:spPr>
          <a:xfrm>
            <a:off x="3225217" y="3147860"/>
            <a:ext cx="6070894" cy="830997"/>
          </a:xfrm>
          <a:prstGeom prst="rect">
            <a:avLst/>
          </a:prstGeom>
          <a:noFill/>
        </p:spPr>
        <p:txBody>
          <a:bodyPr wrap="none" rtlCol="0">
            <a:spAutoFit/>
          </a:bodyPr>
          <a:lstStyle/>
          <a:p>
            <a:pPr algn="ctr" fontAlgn="base">
              <a:spcBef>
                <a:spcPct val="0"/>
              </a:spcBef>
              <a:spcAft>
                <a:spcPct val="0"/>
              </a:spcAft>
              <a:buFont typeface="Arial" pitchFamily="34" charset="0"/>
              <a:buNone/>
            </a:pPr>
            <a:r>
              <a:rPr lang="zh-CN" altLang="en-US" sz="4800" b="1" spc="300" dirty="0">
                <a:solidFill>
                  <a:srgbClr val="76A487"/>
                </a:solidFill>
                <a:latin typeface="微软雅黑" panose="020B0503020204020204" pitchFamily="34" charset="-122"/>
                <a:ea typeface="微软雅黑" panose="020B0503020204020204" pitchFamily="34" charset="-122"/>
              </a:rPr>
              <a:t>端午节活动策划</a:t>
            </a:r>
            <a:r>
              <a:rPr lang="en-US" altLang="zh-CN" sz="4800" b="1" spc="300" dirty="0">
                <a:solidFill>
                  <a:srgbClr val="76A487"/>
                </a:solidFill>
                <a:latin typeface="微软雅黑" panose="020B0503020204020204" pitchFamily="34" charset="-122"/>
                <a:ea typeface="微软雅黑" panose="020B0503020204020204" pitchFamily="34" charset="-122"/>
              </a:rPr>
              <a:t>PPT</a:t>
            </a:r>
            <a:endParaRPr lang="zh-CN" altLang="en-US" sz="4800" b="1" spc="300" dirty="0">
              <a:solidFill>
                <a:srgbClr val="76A487"/>
              </a:solidFill>
              <a:latin typeface="微软雅黑" panose="020B0503020204020204" pitchFamily="34" charset="-122"/>
              <a:ea typeface="微软雅黑" panose="020B0503020204020204" pitchFamily="34" charset="-122"/>
            </a:endParaRPr>
          </a:p>
        </p:txBody>
      </p:sp>
      <p:sp>
        <p:nvSpPr>
          <p:cNvPr id="7" name="TextBox 5">
            <a:extLst>
              <a:ext uri="{FF2B5EF4-FFF2-40B4-BE49-F238E27FC236}">
                <a16:creationId xmlns="" xmlns:a16="http://schemas.microsoft.com/office/drawing/2014/main" id="{5E4476A9-02B7-4DDC-913F-D45CDF873F3E}"/>
              </a:ext>
            </a:extLst>
          </p:cNvPr>
          <p:cNvSpPr txBox="1"/>
          <p:nvPr/>
        </p:nvSpPr>
        <p:spPr>
          <a:xfrm>
            <a:off x="3172019" y="3896903"/>
            <a:ext cx="6149492" cy="432939"/>
          </a:xfrm>
          <a:prstGeom prst="rect">
            <a:avLst/>
          </a:prstGeom>
          <a:noFill/>
        </p:spPr>
        <p:txBody>
          <a:bodyPr wrap="square" rtlCol="0">
            <a:spAutoFit/>
          </a:bodyPr>
          <a:lstStyle/>
          <a:p>
            <a:pPr algn="ctr">
              <a:lnSpc>
                <a:spcPct val="200000"/>
              </a:lnSpc>
            </a:pPr>
            <a:r>
              <a:rPr lang="en-US" altLang="zh-CN" sz="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MARKETING &amp; MANAGEMENT FOR </a:t>
            </a:r>
            <a:r>
              <a:rPr lang="en-US" altLang="zh-CN" sz="6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INFOGRAPHICaccusantium</a:t>
            </a:r>
            <a:r>
              <a:rPr lang="en-US" altLang="zh-CN" sz="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doloremque</a:t>
            </a:r>
            <a:r>
              <a:rPr lang="en-US" altLang="zh-CN" sz="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laudantium</a:t>
            </a:r>
            <a:r>
              <a:rPr lang="en-US" altLang="zh-CN" sz="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totam</a:t>
            </a:r>
            <a:r>
              <a:rPr lang="en-US" altLang="zh-CN" sz="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rem </a:t>
            </a:r>
            <a:r>
              <a:rPr lang="en-US" altLang="zh-CN" sz="6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aperiam</a:t>
            </a:r>
            <a:r>
              <a:rPr lang="en-US" altLang="zh-CN" sz="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eaque</a:t>
            </a:r>
            <a:r>
              <a:rPr lang="en-US" altLang="zh-CN" sz="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ipsa</a:t>
            </a:r>
            <a:r>
              <a:rPr lang="en-US" altLang="zh-CN" sz="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quae</a:t>
            </a:r>
            <a:r>
              <a:rPr lang="en-US" altLang="zh-CN" sz="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ab </a:t>
            </a:r>
            <a:r>
              <a:rPr lang="en-US" altLang="zh-CN" sz="6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illo</a:t>
            </a:r>
            <a:r>
              <a:rPr lang="en-US" altLang="zh-CN" sz="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inventore</a:t>
            </a:r>
            <a:r>
              <a:rPr lang="en-US" altLang="zh-CN" sz="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veritatis</a:t>
            </a:r>
            <a:endParaRPr lang="en-US" altLang="zh-CN" sz="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lnSpc>
                <a:spcPct val="200000"/>
              </a:lnSpc>
            </a:pPr>
            <a:r>
              <a:rPr lang="en-US" altLang="zh-CN" sz="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MARKETING &amp; MANAGEMENT FOR </a:t>
            </a:r>
            <a:r>
              <a:rPr lang="en-US" altLang="zh-CN" sz="6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INFOGRAPHICaccusantium</a:t>
            </a:r>
            <a:r>
              <a:rPr lang="en-US" altLang="zh-CN" sz="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doloremque</a:t>
            </a:r>
            <a:r>
              <a:rPr lang="en-US" altLang="zh-CN" sz="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laudantium</a:t>
            </a:r>
            <a:r>
              <a:rPr lang="en-US" altLang="zh-CN" sz="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totam</a:t>
            </a:r>
            <a:r>
              <a:rPr lang="en-US" altLang="zh-CN" sz="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rem </a:t>
            </a:r>
            <a:r>
              <a:rPr lang="en-US" altLang="zh-CN" sz="6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aperiam</a:t>
            </a:r>
            <a:r>
              <a:rPr lang="en-US" altLang="zh-CN" sz="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eaque</a:t>
            </a:r>
            <a:r>
              <a:rPr lang="en-US" altLang="zh-CN" sz="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ipsa</a:t>
            </a:r>
            <a:r>
              <a:rPr lang="en-US" altLang="zh-CN" sz="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quae</a:t>
            </a:r>
            <a:r>
              <a:rPr lang="en-US" altLang="zh-CN" sz="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ab </a:t>
            </a:r>
            <a:r>
              <a:rPr lang="en-US" altLang="zh-CN" sz="6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illo</a:t>
            </a:r>
            <a:r>
              <a:rPr lang="en-US" altLang="zh-CN" sz="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inventore</a:t>
            </a:r>
            <a:r>
              <a:rPr lang="en-US" altLang="zh-CN" sz="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veritatisMARKETING</a:t>
            </a:r>
            <a:r>
              <a:rPr lang="en-US" altLang="zh-CN" sz="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&amp;</a:t>
            </a:r>
          </a:p>
        </p:txBody>
      </p:sp>
      <p:sp>
        <p:nvSpPr>
          <p:cNvPr id="8" name="矩形 7">
            <a:extLst>
              <a:ext uri="{FF2B5EF4-FFF2-40B4-BE49-F238E27FC236}">
                <a16:creationId xmlns="" xmlns:a16="http://schemas.microsoft.com/office/drawing/2014/main" id="{C9DB8CF3-9FB1-4183-BD9B-26AC6874E9B6}"/>
              </a:ext>
            </a:extLst>
          </p:cNvPr>
          <p:cNvSpPr/>
          <p:nvPr/>
        </p:nvSpPr>
        <p:spPr>
          <a:xfrm>
            <a:off x="4432300" y="2921000"/>
            <a:ext cx="4559300" cy="50800"/>
          </a:xfrm>
          <a:prstGeom prst="rect">
            <a:avLst/>
          </a:prstGeom>
          <a:solidFill>
            <a:srgbClr val="76A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99178041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750"/>
                                        <p:tgtEl>
                                          <p:spTgt spid="3"/>
                                        </p:tgtEl>
                                      </p:cBhvr>
                                    </p:animEffect>
                                  </p:childTnLst>
                                </p:cTn>
                              </p:par>
                            </p:childTnLst>
                          </p:cTn>
                        </p:par>
                        <p:par>
                          <p:cTn id="8" fill="hold">
                            <p:stCondLst>
                              <p:cond delay="750"/>
                            </p:stCondLst>
                            <p:childTnLst>
                              <p:par>
                                <p:cTn id="9" presetID="53" presetClass="entr" presetSubtype="16"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750" fill="hold"/>
                                        <p:tgtEl>
                                          <p:spTgt spid="4"/>
                                        </p:tgtEl>
                                        <p:attrNameLst>
                                          <p:attrName>ppt_w</p:attrName>
                                        </p:attrNameLst>
                                      </p:cBhvr>
                                      <p:tavLst>
                                        <p:tav tm="0">
                                          <p:val>
                                            <p:fltVal val="0"/>
                                          </p:val>
                                        </p:tav>
                                        <p:tav tm="100000">
                                          <p:val>
                                            <p:strVal val="#ppt_w"/>
                                          </p:val>
                                        </p:tav>
                                      </p:tavLst>
                                    </p:anim>
                                    <p:anim calcmode="lin" valueType="num">
                                      <p:cBhvr>
                                        <p:cTn id="12" dur="750" fill="hold"/>
                                        <p:tgtEl>
                                          <p:spTgt spid="4"/>
                                        </p:tgtEl>
                                        <p:attrNameLst>
                                          <p:attrName>ppt_h</p:attrName>
                                        </p:attrNameLst>
                                      </p:cBhvr>
                                      <p:tavLst>
                                        <p:tav tm="0">
                                          <p:val>
                                            <p:fltVal val="0"/>
                                          </p:val>
                                        </p:tav>
                                        <p:tav tm="100000">
                                          <p:val>
                                            <p:strVal val="#ppt_h"/>
                                          </p:val>
                                        </p:tav>
                                      </p:tavLst>
                                    </p:anim>
                                    <p:animEffect transition="in" filter="fade">
                                      <p:cBhvr>
                                        <p:cTn id="13" dur="750"/>
                                        <p:tgtEl>
                                          <p:spTgt spid="4"/>
                                        </p:tgtEl>
                                      </p:cBhvr>
                                    </p:animEffect>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750"/>
                                        <p:tgtEl>
                                          <p:spTgt spid="5"/>
                                        </p:tgtEl>
                                      </p:cBhvr>
                                    </p:animEffect>
                                    <p:anim calcmode="lin" valueType="num">
                                      <p:cBhvr>
                                        <p:cTn id="18" dur="750" fill="hold"/>
                                        <p:tgtEl>
                                          <p:spTgt spid="5"/>
                                        </p:tgtEl>
                                        <p:attrNameLst>
                                          <p:attrName>ppt_x</p:attrName>
                                        </p:attrNameLst>
                                      </p:cBhvr>
                                      <p:tavLst>
                                        <p:tav tm="0">
                                          <p:val>
                                            <p:strVal val="#ppt_x"/>
                                          </p:val>
                                        </p:tav>
                                        <p:tav tm="100000">
                                          <p:val>
                                            <p:strVal val="#ppt_x"/>
                                          </p:val>
                                        </p:tav>
                                      </p:tavLst>
                                    </p:anim>
                                    <p:anim calcmode="lin" valueType="num">
                                      <p:cBhvr>
                                        <p:cTn id="19" dur="750" fill="hold"/>
                                        <p:tgtEl>
                                          <p:spTgt spid="5"/>
                                        </p:tgtEl>
                                        <p:attrNameLst>
                                          <p:attrName>ppt_y</p:attrName>
                                        </p:attrNameLst>
                                      </p:cBhvr>
                                      <p:tavLst>
                                        <p:tav tm="0">
                                          <p:val>
                                            <p:strVal val="#ppt_y+.1"/>
                                          </p:val>
                                        </p:tav>
                                        <p:tav tm="100000">
                                          <p:val>
                                            <p:strVal val="#ppt_y"/>
                                          </p:val>
                                        </p:tav>
                                      </p:tavLst>
                                    </p:anim>
                                  </p:childTnLst>
                                </p:cTn>
                              </p:par>
                            </p:childTnLst>
                          </p:cTn>
                        </p:par>
                        <p:par>
                          <p:cTn id="20" fill="hold">
                            <p:stCondLst>
                              <p:cond delay="2250"/>
                            </p:stCondLst>
                            <p:childTnLst>
                              <p:par>
                                <p:cTn id="21" presetID="22" presetClass="entr" presetSubtype="8"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ipe(left)">
                                      <p:cBhvr>
                                        <p:cTn id="23" dur="500"/>
                                        <p:tgtEl>
                                          <p:spTgt spid="8"/>
                                        </p:tgtEl>
                                      </p:cBhvr>
                                    </p:animEffect>
                                  </p:childTnLst>
                                </p:cTn>
                              </p:par>
                            </p:childTnLst>
                          </p:cTn>
                        </p:par>
                        <p:par>
                          <p:cTn id="24" fill="hold">
                            <p:stCondLst>
                              <p:cond delay="2750"/>
                            </p:stCondLst>
                            <p:childTnLst>
                              <p:par>
                                <p:cTn id="25" presetID="56" presetClass="entr" presetSubtype="0" fill="hold" grpId="0" nodeType="afterEffect">
                                  <p:stCondLst>
                                    <p:cond delay="0"/>
                                  </p:stCondLst>
                                  <p:iterate type="lt">
                                    <p:tmPct val="10000"/>
                                  </p:iterate>
                                  <p:childTnLst>
                                    <p:set>
                                      <p:cBhvr>
                                        <p:cTn id="26" dur="1" fill="hold">
                                          <p:stCondLst>
                                            <p:cond delay="0"/>
                                          </p:stCondLst>
                                        </p:cTn>
                                        <p:tgtEl>
                                          <p:spTgt spid="6"/>
                                        </p:tgtEl>
                                        <p:attrNameLst>
                                          <p:attrName>style.visibility</p:attrName>
                                        </p:attrNameLst>
                                      </p:cBhvr>
                                      <p:to>
                                        <p:strVal val="visible"/>
                                      </p:to>
                                    </p:set>
                                    <p:anim by="(-#ppt_w*2)" calcmode="lin" valueType="num">
                                      <p:cBhvr rctx="PPT">
                                        <p:cTn id="27" dur="500" autoRev="1" fill="hold">
                                          <p:stCondLst>
                                            <p:cond delay="0"/>
                                          </p:stCondLst>
                                        </p:cTn>
                                        <p:tgtEl>
                                          <p:spTgt spid="6"/>
                                        </p:tgtEl>
                                        <p:attrNameLst>
                                          <p:attrName>ppt_w</p:attrName>
                                        </p:attrNameLst>
                                      </p:cBhvr>
                                    </p:anim>
                                    <p:anim by="(#ppt_w*0.50)" calcmode="lin" valueType="num">
                                      <p:cBhvr>
                                        <p:cTn id="28" dur="500" decel="50000" autoRev="1" fill="hold">
                                          <p:stCondLst>
                                            <p:cond delay="0"/>
                                          </p:stCondLst>
                                        </p:cTn>
                                        <p:tgtEl>
                                          <p:spTgt spid="6"/>
                                        </p:tgtEl>
                                        <p:attrNameLst>
                                          <p:attrName>ppt_x</p:attrName>
                                        </p:attrNameLst>
                                      </p:cBhvr>
                                    </p:anim>
                                    <p:anim from="(-#ppt_h/2)" to="(#ppt_y)" calcmode="lin" valueType="num">
                                      <p:cBhvr>
                                        <p:cTn id="29" dur="1000" fill="hold">
                                          <p:stCondLst>
                                            <p:cond delay="0"/>
                                          </p:stCondLst>
                                        </p:cTn>
                                        <p:tgtEl>
                                          <p:spTgt spid="6"/>
                                        </p:tgtEl>
                                        <p:attrNameLst>
                                          <p:attrName>ppt_y</p:attrName>
                                        </p:attrNameLst>
                                      </p:cBhvr>
                                    </p:anim>
                                    <p:animRot by="21600000">
                                      <p:cBhvr>
                                        <p:cTn id="30" dur="1000" fill="hold">
                                          <p:stCondLst>
                                            <p:cond delay="0"/>
                                          </p:stCondLst>
                                        </p:cTn>
                                        <p:tgtEl>
                                          <p:spTgt spid="6"/>
                                        </p:tgtEl>
                                        <p:attrNameLst>
                                          <p:attrName>r</p:attrName>
                                        </p:attrNameLst>
                                      </p:cBhvr>
                                    </p:animRot>
                                  </p:childTnLst>
                                </p:cTn>
                              </p:par>
                              <p:par>
                                <p:cTn id="31" presetID="42" presetClass="entr" presetSubtype="0" fill="hold" grpId="0" nodeType="with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fade">
                                      <p:cBhvr>
                                        <p:cTn id="33" dur="500"/>
                                        <p:tgtEl>
                                          <p:spTgt spid="7"/>
                                        </p:tgtEl>
                                      </p:cBhvr>
                                    </p:animEffect>
                                    <p:anim calcmode="lin" valueType="num">
                                      <p:cBhvr>
                                        <p:cTn id="34" dur="500" fill="hold"/>
                                        <p:tgtEl>
                                          <p:spTgt spid="7"/>
                                        </p:tgtEl>
                                        <p:attrNameLst>
                                          <p:attrName>ppt_x</p:attrName>
                                        </p:attrNameLst>
                                      </p:cBhvr>
                                      <p:tavLst>
                                        <p:tav tm="0">
                                          <p:val>
                                            <p:strVal val="#ppt_x"/>
                                          </p:val>
                                        </p:tav>
                                        <p:tav tm="100000">
                                          <p:val>
                                            <p:strVal val="#ppt_x"/>
                                          </p:val>
                                        </p:tav>
                                      </p:tavLst>
                                    </p:anim>
                                    <p:anim calcmode="lin" valueType="num">
                                      <p:cBhvr>
                                        <p:cTn id="35" dur="5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p:bldP spid="7" grpId="0"/>
      <p:bldP spid="8"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a:extLst>
              <a:ext uri="{FF2B5EF4-FFF2-40B4-BE49-F238E27FC236}">
                <a16:creationId xmlns="" xmlns:a16="http://schemas.microsoft.com/office/drawing/2014/main" id="{542F672C-E285-4F3F-9033-644F4BBC2615}"/>
              </a:ext>
            </a:extLst>
          </p:cNvPr>
          <p:cNvGrpSpPr/>
          <p:nvPr/>
        </p:nvGrpSpPr>
        <p:grpSpPr>
          <a:xfrm>
            <a:off x="1623646" y="323263"/>
            <a:ext cx="8944708" cy="776287"/>
            <a:chOff x="1623646" y="540255"/>
            <a:chExt cx="8944708" cy="776287"/>
          </a:xfrm>
        </p:grpSpPr>
        <p:sp>
          <p:nvSpPr>
            <p:cNvPr id="8" name="矩形 7">
              <a:extLst>
                <a:ext uri="{FF2B5EF4-FFF2-40B4-BE49-F238E27FC236}">
                  <a16:creationId xmlns="" xmlns:a16="http://schemas.microsoft.com/office/drawing/2014/main" id="{567A716C-44F9-4969-93B9-F041F4803F61}"/>
                </a:ext>
              </a:extLst>
            </p:cNvPr>
            <p:cNvSpPr/>
            <p:nvPr/>
          </p:nvSpPr>
          <p:spPr>
            <a:xfrm flipV="1">
              <a:off x="1623646" y="1270823"/>
              <a:ext cx="8944708" cy="45719"/>
            </a:xfrm>
            <a:prstGeom prst="rect">
              <a:avLst/>
            </a:prstGeom>
            <a:solidFill>
              <a:srgbClr val="76A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8">
              <a:extLst>
                <a:ext uri="{FF2B5EF4-FFF2-40B4-BE49-F238E27FC236}">
                  <a16:creationId xmlns="" xmlns:a16="http://schemas.microsoft.com/office/drawing/2014/main" id="{388A5DBE-A1DC-4D42-AD53-1EB8475BC764}"/>
                </a:ext>
              </a:extLst>
            </p:cNvPr>
            <p:cNvSpPr txBox="1">
              <a:spLocks noChangeArrowheads="1"/>
            </p:cNvSpPr>
            <p:nvPr/>
          </p:nvSpPr>
          <p:spPr bwMode="auto">
            <a:xfrm>
              <a:off x="4481038" y="540255"/>
              <a:ext cx="3255323"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en-US" altLang="zh-CN" sz="3300" b="1" spc="300" dirty="0">
                  <a:solidFill>
                    <a:srgbClr val="76A487"/>
                  </a:solidFill>
                  <a:latin typeface="微软雅黑" panose="020B0503020204020204" pitchFamily="34" charset="-122"/>
                  <a:ea typeface="微软雅黑" panose="020B0503020204020204" pitchFamily="34" charset="-122"/>
                  <a:sym typeface="Arial" panose="020B0604020202020204" pitchFamily="34" charset="0"/>
                </a:rPr>
                <a:t> </a:t>
              </a:r>
              <a:r>
                <a:rPr lang="zh-CN" altLang="en-US" sz="3300" b="1" spc="300" dirty="0">
                  <a:solidFill>
                    <a:srgbClr val="76A487"/>
                  </a:solidFill>
                  <a:latin typeface="微软雅黑" panose="020B0503020204020204" pitchFamily="34" charset="-122"/>
                  <a:ea typeface="微软雅黑" panose="020B0503020204020204" pitchFamily="34" charset="-122"/>
                  <a:sym typeface="Arial" panose="020B0604020202020204" pitchFamily="34" charset="0"/>
                </a:rPr>
                <a:t>活动执行保障</a:t>
              </a:r>
            </a:p>
          </p:txBody>
        </p:sp>
      </p:grpSp>
      <p:grpSp>
        <p:nvGrpSpPr>
          <p:cNvPr id="5" name="组合 4">
            <a:extLst>
              <a:ext uri="{FF2B5EF4-FFF2-40B4-BE49-F238E27FC236}">
                <a16:creationId xmlns="" xmlns:a16="http://schemas.microsoft.com/office/drawing/2014/main" id="{5848EB99-5526-4A1A-83C5-B06943C89340}"/>
              </a:ext>
            </a:extLst>
          </p:cNvPr>
          <p:cNvGrpSpPr/>
          <p:nvPr/>
        </p:nvGrpSpPr>
        <p:grpSpPr>
          <a:xfrm>
            <a:off x="6299169" y="1753949"/>
            <a:ext cx="5334562" cy="4748560"/>
            <a:chOff x="1570622" y="-1678699"/>
            <a:chExt cx="5134095" cy="4929309"/>
          </a:xfrm>
        </p:grpSpPr>
        <p:sp>
          <p:nvSpPr>
            <p:cNvPr id="6" name="Rectangle 56">
              <a:extLst>
                <a:ext uri="{FF2B5EF4-FFF2-40B4-BE49-F238E27FC236}">
                  <a16:creationId xmlns="" xmlns:a16="http://schemas.microsoft.com/office/drawing/2014/main" id="{1337638B-23E8-4ACF-B211-1EE408CFE36D}"/>
                </a:ext>
              </a:extLst>
            </p:cNvPr>
            <p:cNvSpPr/>
            <p:nvPr/>
          </p:nvSpPr>
          <p:spPr>
            <a:xfrm>
              <a:off x="1570622" y="2100439"/>
              <a:ext cx="5134095" cy="1150171"/>
            </a:xfrm>
            <a:prstGeom prst="rect">
              <a:avLst/>
            </a:prstGeom>
          </p:spPr>
          <p:txBody>
            <a:bodyPr wrap="square">
              <a:spAutoFit/>
            </a:bodyPr>
            <a:lstStyle/>
            <a:p>
              <a:pPr algn="ctr"/>
              <a:r>
                <a:rPr lang="zh-CN" altLang="en-US" sz="11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1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1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1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1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1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1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1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1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ctr"/>
              <a:r>
                <a:rPr lang="zh-CN" altLang="en-US" sz="11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1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1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1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1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1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1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1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1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ctr"/>
              <a:endParaRPr lang="en-US" altLang="zh-CN" sz="11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ctr"/>
              <a:endParaRPr lang="en-US" altLang="zh-CN" sz="11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10" name="矩形 9">
              <a:extLst>
                <a:ext uri="{FF2B5EF4-FFF2-40B4-BE49-F238E27FC236}">
                  <a16:creationId xmlns="" xmlns:a16="http://schemas.microsoft.com/office/drawing/2014/main" id="{06AE7E7D-4406-41C4-A4CA-0E27D9466F4A}"/>
                </a:ext>
              </a:extLst>
            </p:cNvPr>
            <p:cNvSpPr/>
            <p:nvPr/>
          </p:nvSpPr>
          <p:spPr>
            <a:xfrm>
              <a:off x="1664007" y="-1678699"/>
              <a:ext cx="5040710" cy="3654222"/>
            </a:xfrm>
            <a:prstGeom prst="rect">
              <a:avLst/>
            </a:prstGeom>
            <a:blipFill dpi="0" rotWithShape="1">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p>
          </p:txBody>
        </p:sp>
      </p:grpSp>
      <p:grpSp>
        <p:nvGrpSpPr>
          <p:cNvPr id="11" name="组合 10">
            <a:extLst>
              <a:ext uri="{FF2B5EF4-FFF2-40B4-BE49-F238E27FC236}">
                <a16:creationId xmlns="" xmlns:a16="http://schemas.microsoft.com/office/drawing/2014/main" id="{F8CD3CE4-C0F4-4F33-9A0B-5473EEE8CDBD}"/>
              </a:ext>
            </a:extLst>
          </p:cNvPr>
          <p:cNvGrpSpPr/>
          <p:nvPr/>
        </p:nvGrpSpPr>
        <p:grpSpPr>
          <a:xfrm>
            <a:off x="827717" y="1753949"/>
            <a:ext cx="5467024" cy="4459377"/>
            <a:chOff x="482600" y="1903736"/>
            <a:chExt cx="5467024" cy="4459377"/>
          </a:xfrm>
        </p:grpSpPr>
        <p:sp>
          <p:nvSpPr>
            <p:cNvPr id="12" name="Rectangle 22">
              <a:extLst>
                <a:ext uri="{FF2B5EF4-FFF2-40B4-BE49-F238E27FC236}">
                  <a16:creationId xmlns="" xmlns:a16="http://schemas.microsoft.com/office/drawing/2014/main" id="{71F578F7-4CE6-43AF-9EB6-740F4AF625D2}"/>
                </a:ext>
              </a:extLst>
            </p:cNvPr>
            <p:cNvSpPr>
              <a:spLocks noChangeArrowheads="1"/>
            </p:cNvSpPr>
            <p:nvPr/>
          </p:nvSpPr>
          <p:spPr bwMode="auto">
            <a:xfrm>
              <a:off x="482600" y="1903736"/>
              <a:ext cx="5467024"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6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6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6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6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6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6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6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6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600" dirty="0">
                <a:solidFill>
                  <a:schemeClr val="bg1">
                    <a:lumMod val="50000"/>
                  </a:schemeClr>
                </a:solidFill>
                <a:latin typeface="微软雅黑" panose="020B0503020204020204" pitchFamily="34" charset="-122"/>
                <a:ea typeface="微软雅黑" panose="020B0503020204020204" pitchFamily="34" charset="-122"/>
                <a:cs typeface="Lato Regular"/>
              </a:endParaRPr>
            </a:p>
            <a:p>
              <a:endParaRPr lang="en-US" altLang="zh-CN" sz="16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13" name="Rectangle 23">
              <a:extLst>
                <a:ext uri="{FF2B5EF4-FFF2-40B4-BE49-F238E27FC236}">
                  <a16:creationId xmlns="" xmlns:a16="http://schemas.microsoft.com/office/drawing/2014/main" id="{64C86E27-2599-44F3-82C4-BEE775520380}"/>
                </a:ext>
              </a:extLst>
            </p:cNvPr>
            <p:cNvSpPr>
              <a:spLocks noChangeArrowheads="1"/>
            </p:cNvSpPr>
            <p:nvPr/>
          </p:nvSpPr>
          <p:spPr bwMode="auto">
            <a:xfrm>
              <a:off x="482600" y="3018022"/>
              <a:ext cx="536656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6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6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6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14" name="Line 24">
              <a:extLst>
                <a:ext uri="{FF2B5EF4-FFF2-40B4-BE49-F238E27FC236}">
                  <a16:creationId xmlns="" xmlns:a16="http://schemas.microsoft.com/office/drawing/2014/main" id="{05BC0E7D-DE31-4608-B01D-453817F90914}"/>
                </a:ext>
              </a:extLst>
            </p:cNvPr>
            <p:cNvSpPr>
              <a:spLocks noChangeShapeType="1"/>
            </p:cNvSpPr>
            <p:nvPr/>
          </p:nvSpPr>
          <p:spPr bwMode="auto">
            <a:xfrm>
              <a:off x="482600" y="3578514"/>
              <a:ext cx="5366568" cy="0"/>
            </a:xfrm>
            <a:prstGeom prst="line">
              <a:avLst/>
            </a:prstGeom>
            <a:noFill/>
            <a:ln w="6350">
              <a:solidFill>
                <a:schemeClr val="bg1">
                  <a:lumMod val="50000"/>
                </a:schemeClr>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3600">
                <a:solidFill>
                  <a:schemeClr val="bg1">
                    <a:lumMod val="50000"/>
                  </a:schemeClr>
                </a:solidFill>
              </a:endParaRPr>
            </a:p>
          </p:txBody>
        </p:sp>
        <p:sp>
          <p:nvSpPr>
            <p:cNvPr id="15" name="Rectangle 25">
              <a:extLst>
                <a:ext uri="{FF2B5EF4-FFF2-40B4-BE49-F238E27FC236}">
                  <a16:creationId xmlns="" xmlns:a16="http://schemas.microsoft.com/office/drawing/2014/main" id="{45383DF5-0D5B-4E5F-BD28-5D9961625EA2}"/>
                </a:ext>
              </a:extLst>
            </p:cNvPr>
            <p:cNvSpPr>
              <a:spLocks noChangeArrowheads="1"/>
            </p:cNvSpPr>
            <p:nvPr/>
          </p:nvSpPr>
          <p:spPr bwMode="auto">
            <a:xfrm>
              <a:off x="482600" y="3929102"/>
              <a:ext cx="536656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6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6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6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16" name="Line 26">
              <a:extLst>
                <a:ext uri="{FF2B5EF4-FFF2-40B4-BE49-F238E27FC236}">
                  <a16:creationId xmlns="" xmlns:a16="http://schemas.microsoft.com/office/drawing/2014/main" id="{F0F61907-8CD0-4789-8393-1957E0298797}"/>
                </a:ext>
              </a:extLst>
            </p:cNvPr>
            <p:cNvSpPr>
              <a:spLocks noChangeShapeType="1"/>
            </p:cNvSpPr>
            <p:nvPr/>
          </p:nvSpPr>
          <p:spPr bwMode="auto">
            <a:xfrm>
              <a:off x="482600" y="4489594"/>
              <a:ext cx="5366568" cy="0"/>
            </a:xfrm>
            <a:prstGeom prst="line">
              <a:avLst/>
            </a:prstGeom>
            <a:noFill/>
            <a:ln w="6350">
              <a:solidFill>
                <a:schemeClr val="bg1">
                  <a:lumMod val="50000"/>
                </a:schemeClr>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3600">
                <a:solidFill>
                  <a:schemeClr val="bg1">
                    <a:lumMod val="50000"/>
                  </a:schemeClr>
                </a:solidFill>
              </a:endParaRPr>
            </a:p>
          </p:txBody>
        </p:sp>
        <p:sp>
          <p:nvSpPr>
            <p:cNvPr id="17" name="Rectangle 27">
              <a:extLst>
                <a:ext uri="{FF2B5EF4-FFF2-40B4-BE49-F238E27FC236}">
                  <a16:creationId xmlns="" xmlns:a16="http://schemas.microsoft.com/office/drawing/2014/main" id="{01847B4A-FF0C-43C6-ABFB-B3DBE1232BFE}"/>
                </a:ext>
              </a:extLst>
            </p:cNvPr>
            <p:cNvSpPr>
              <a:spLocks noChangeArrowheads="1"/>
            </p:cNvSpPr>
            <p:nvPr/>
          </p:nvSpPr>
          <p:spPr bwMode="auto">
            <a:xfrm>
              <a:off x="482600" y="4882608"/>
              <a:ext cx="536656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6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6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6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18" name="Line 28">
              <a:extLst>
                <a:ext uri="{FF2B5EF4-FFF2-40B4-BE49-F238E27FC236}">
                  <a16:creationId xmlns="" xmlns:a16="http://schemas.microsoft.com/office/drawing/2014/main" id="{D0040F49-952E-465C-AD72-D87C6181E0B9}"/>
                </a:ext>
              </a:extLst>
            </p:cNvPr>
            <p:cNvSpPr>
              <a:spLocks noChangeShapeType="1"/>
            </p:cNvSpPr>
            <p:nvPr/>
          </p:nvSpPr>
          <p:spPr bwMode="auto">
            <a:xfrm>
              <a:off x="482600" y="5443101"/>
              <a:ext cx="5366568" cy="0"/>
            </a:xfrm>
            <a:prstGeom prst="line">
              <a:avLst/>
            </a:prstGeom>
            <a:noFill/>
            <a:ln w="6350">
              <a:solidFill>
                <a:schemeClr val="bg1">
                  <a:lumMod val="50000"/>
                </a:schemeClr>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3600">
                <a:solidFill>
                  <a:schemeClr val="bg1">
                    <a:lumMod val="50000"/>
                  </a:schemeClr>
                </a:solidFill>
              </a:endParaRPr>
            </a:p>
          </p:txBody>
        </p:sp>
        <p:sp>
          <p:nvSpPr>
            <p:cNvPr id="19" name="Rectangle 29">
              <a:extLst>
                <a:ext uri="{FF2B5EF4-FFF2-40B4-BE49-F238E27FC236}">
                  <a16:creationId xmlns="" xmlns:a16="http://schemas.microsoft.com/office/drawing/2014/main" id="{38BF9C9F-6252-4AA0-8585-DDCA11DDBB53}"/>
                </a:ext>
              </a:extLst>
            </p:cNvPr>
            <p:cNvSpPr>
              <a:spLocks noChangeArrowheads="1"/>
            </p:cNvSpPr>
            <p:nvPr/>
          </p:nvSpPr>
          <p:spPr bwMode="auto">
            <a:xfrm>
              <a:off x="482600" y="5802620"/>
              <a:ext cx="5366568"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r>
                <a:rPr lang="zh-CN" altLang="en-US" sz="16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6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6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6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20" name="Line 30">
              <a:extLst>
                <a:ext uri="{FF2B5EF4-FFF2-40B4-BE49-F238E27FC236}">
                  <a16:creationId xmlns="" xmlns:a16="http://schemas.microsoft.com/office/drawing/2014/main" id="{93177E4F-18F8-4B7C-8B4C-F4F2A4832AD7}"/>
                </a:ext>
              </a:extLst>
            </p:cNvPr>
            <p:cNvSpPr>
              <a:spLocks noChangeShapeType="1"/>
            </p:cNvSpPr>
            <p:nvPr/>
          </p:nvSpPr>
          <p:spPr bwMode="auto">
            <a:xfrm>
              <a:off x="482600" y="6363113"/>
              <a:ext cx="5366568" cy="0"/>
            </a:xfrm>
            <a:prstGeom prst="line">
              <a:avLst/>
            </a:prstGeom>
            <a:noFill/>
            <a:ln w="6350">
              <a:solidFill>
                <a:schemeClr val="bg1">
                  <a:lumMod val="50000"/>
                </a:schemeClr>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3600">
                <a:solidFill>
                  <a:schemeClr val="bg1">
                    <a:lumMod val="50000"/>
                  </a:schemeClr>
                </a:solidFill>
              </a:endParaRPr>
            </a:p>
          </p:txBody>
        </p:sp>
      </p:grpSp>
    </p:spTree>
    <p:extLst>
      <p:ext uri="{BB962C8B-B14F-4D97-AF65-F5344CB8AC3E}">
        <p14:creationId xmlns:p14="http://schemas.microsoft.com/office/powerpoint/2010/main" val="388846544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500"/>
                                        <p:tgtEl>
                                          <p:spTgt spid="11"/>
                                        </p:tgtEl>
                                      </p:cBhvr>
                                    </p:animEffect>
                                    <p:anim calcmode="lin" valueType="num">
                                      <p:cBhvr>
                                        <p:cTn id="18" dur="500" fill="hold"/>
                                        <p:tgtEl>
                                          <p:spTgt spid="11"/>
                                        </p:tgtEl>
                                        <p:attrNameLst>
                                          <p:attrName>ppt_x</p:attrName>
                                        </p:attrNameLst>
                                      </p:cBhvr>
                                      <p:tavLst>
                                        <p:tav tm="0">
                                          <p:val>
                                            <p:strVal val="#ppt_x"/>
                                          </p:val>
                                        </p:tav>
                                        <p:tav tm="100000">
                                          <p:val>
                                            <p:strVal val="#ppt_x"/>
                                          </p:val>
                                        </p:tav>
                                      </p:tavLst>
                                    </p:anim>
                                    <p:anim calcmode="lin" valueType="num">
                                      <p:cBhvr>
                                        <p:cTn id="19" dur="5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a:extLst>
              <a:ext uri="{FF2B5EF4-FFF2-40B4-BE49-F238E27FC236}">
                <a16:creationId xmlns="" xmlns:a16="http://schemas.microsoft.com/office/drawing/2014/main" id="{542F672C-E285-4F3F-9033-644F4BBC2615}"/>
              </a:ext>
            </a:extLst>
          </p:cNvPr>
          <p:cNvGrpSpPr/>
          <p:nvPr/>
        </p:nvGrpSpPr>
        <p:grpSpPr>
          <a:xfrm>
            <a:off x="1623646" y="323263"/>
            <a:ext cx="8944708" cy="776287"/>
            <a:chOff x="1623646" y="540255"/>
            <a:chExt cx="8944708" cy="776287"/>
          </a:xfrm>
        </p:grpSpPr>
        <p:sp>
          <p:nvSpPr>
            <p:cNvPr id="8" name="矩形 7">
              <a:extLst>
                <a:ext uri="{FF2B5EF4-FFF2-40B4-BE49-F238E27FC236}">
                  <a16:creationId xmlns="" xmlns:a16="http://schemas.microsoft.com/office/drawing/2014/main" id="{567A716C-44F9-4969-93B9-F041F4803F61}"/>
                </a:ext>
              </a:extLst>
            </p:cNvPr>
            <p:cNvSpPr/>
            <p:nvPr/>
          </p:nvSpPr>
          <p:spPr>
            <a:xfrm flipV="1">
              <a:off x="1623646" y="1270823"/>
              <a:ext cx="8944708" cy="45719"/>
            </a:xfrm>
            <a:prstGeom prst="rect">
              <a:avLst/>
            </a:prstGeom>
            <a:solidFill>
              <a:srgbClr val="76A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8">
              <a:extLst>
                <a:ext uri="{FF2B5EF4-FFF2-40B4-BE49-F238E27FC236}">
                  <a16:creationId xmlns="" xmlns:a16="http://schemas.microsoft.com/office/drawing/2014/main" id="{388A5DBE-A1DC-4D42-AD53-1EB8475BC764}"/>
                </a:ext>
              </a:extLst>
            </p:cNvPr>
            <p:cNvSpPr txBox="1">
              <a:spLocks noChangeArrowheads="1"/>
            </p:cNvSpPr>
            <p:nvPr/>
          </p:nvSpPr>
          <p:spPr bwMode="auto">
            <a:xfrm>
              <a:off x="4481038" y="540255"/>
              <a:ext cx="3255323"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en-US" altLang="zh-CN" sz="3300" b="1" spc="300" dirty="0">
                  <a:solidFill>
                    <a:srgbClr val="76A487"/>
                  </a:solidFill>
                  <a:latin typeface="微软雅黑" panose="020B0503020204020204" pitchFamily="34" charset="-122"/>
                  <a:ea typeface="微软雅黑" panose="020B0503020204020204" pitchFamily="34" charset="-122"/>
                  <a:sym typeface="Arial" panose="020B0604020202020204" pitchFamily="34" charset="0"/>
                </a:rPr>
                <a:t> </a:t>
              </a:r>
              <a:r>
                <a:rPr lang="zh-CN" altLang="en-US" sz="3300" b="1" spc="300" dirty="0">
                  <a:solidFill>
                    <a:srgbClr val="76A487"/>
                  </a:solidFill>
                  <a:latin typeface="微软雅黑" panose="020B0503020204020204" pitchFamily="34" charset="-122"/>
                  <a:ea typeface="微软雅黑" panose="020B0503020204020204" pitchFamily="34" charset="-122"/>
                  <a:sym typeface="Arial" panose="020B0604020202020204" pitchFamily="34" charset="0"/>
                </a:rPr>
                <a:t>活动执行保障</a:t>
              </a:r>
            </a:p>
          </p:txBody>
        </p:sp>
      </p:grpSp>
      <p:grpSp>
        <p:nvGrpSpPr>
          <p:cNvPr id="5" name="组合 4">
            <a:extLst>
              <a:ext uri="{FF2B5EF4-FFF2-40B4-BE49-F238E27FC236}">
                <a16:creationId xmlns="" xmlns:a16="http://schemas.microsoft.com/office/drawing/2014/main" id="{02CB31F6-6612-4044-BE2C-B9C5E0A77300}"/>
              </a:ext>
            </a:extLst>
          </p:cNvPr>
          <p:cNvGrpSpPr/>
          <p:nvPr/>
        </p:nvGrpSpPr>
        <p:grpSpPr>
          <a:xfrm>
            <a:off x="1716800" y="1835964"/>
            <a:ext cx="8988370" cy="4340275"/>
            <a:chOff x="2422410" y="2108174"/>
            <a:chExt cx="7710966" cy="3723446"/>
          </a:xfrm>
        </p:grpSpPr>
        <p:sp>
          <p:nvSpPr>
            <p:cNvPr id="6" name="任意多边形 4">
              <a:extLst>
                <a:ext uri="{FF2B5EF4-FFF2-40B4-BE49-F238E27FC236}">
                  <a16:creationId xmlns="" xmlns:a16="http://schemas.microsoft.com/office/drawing/2014/main" id="{D7341A6F-C6DB-45A2-842A-62F1F4EDF175}"/>
                </a:ext>
              </a:extLst>
            </p:cNvPr>
            <p:cNvSpPr/>
            <p:nvPr/>
          </p:nvSpPr>
          <p:spPr>
            <a:xfrm rot="16200000">
              <a:off x="5088844" y="1943715"/>
              <a:ext cx="1128602" cy="1457519"/>
            </a:xfrm>
            <a:custGeom>
              <a:avLst/>
              <a:gdLst>
                <a:gd name="connsiteX0" fmla="*/ 1128602 w 1128602"/>
                <a:gd name="connsiteY0" fmla="*/ 988888 h 1457519"/>
                <a:gd name="connsiteX1" fmla="*/ 1128602 w 1128602"/>
                <a:gd name="connsiteY1" fmla="*/ 1324565 h 1457519"/>
                <a:gd name="connsiteX2" fmla="*/ 995649 w 1128602"/>
                <a:gd name="connsiteY2" fmla="*/ 1457518 h 1457519"/>
                <a:gd name="connsiteX3" fmla="*/ 867459 w 1128602"/>
                <a:gd name="connsiteY3" fmla="*/ 1329328 h 1457519"/>
                <a:gd name="connsiteX4" fmla="*/ 867459 w 1128602"/>
                <a:gd name="connsiteY4" fmla="*/ 988888 h 1457519"/>
                <a:gd name="connsiteX5" fmla="*/ 868036 w 1128602"/>
                <a:gd name="connsiteY5" fmla="*/ 988888 h 1457519"/>
                <a:gd name="connsiteX6" fmla="*/ 868036 w 1128602"/>
                <a:gd name="connsiteY6" fmla="*/ 260565 h 1457519"/>
                <a:gd name="connsiteX7" fmla="*/ 260566 w 1128602"/>
                <a:gd name="connsiteY7" fmla="*/ 260565 h 1457519"/>
                <a:gd name="connsiteX8" fmla="*/ 260566 w 1128602"/>
                <a:gd name="connsiteY8" fmla="*/ 1114618 h 1457519"/>
                <a:gd name="connsiteX9" fmla="*/ 262622 w 1128602"/>
                <a:gd name="connsiteY9" fmla="*/ 1114618 h 1457519"/>
                <a:gd name="connsiteX10" fmla="*/ 262622 w 1128602"/>
                <a:gd name="connsiteY10" fmla="*/ 1380231 h 1457519"/>
                <a:gd name="connsiteX11" fmla="*/ 134169 w 1128602"/>
                <a:gd name="connsiteY11" fmla="*/ 1251779 h 1457519"/>
                <a:gd name="connsiteX12" fmla="*/ 2 w 1128602"/>
                <a:gd name="connsiteY12" fmla="*/ 1385946 h 1457519"/>
                <a:gd name="connsiteX13" fmla="*/ 2 w 1128602"/>
                <a:gd name="connsiteY13" fmla="*/ 1457519 h 1457519"/>
                <a:gd name="connsiteX14" fmla="*/ 0 w 1128602"/>
                <a:gd name="connsiteY14" fmla="*/ 1457519 h 1457519"/>
                <a:gd name="connsiteX15" fmla="*/ 0 w 1128602"/>
                <a:gd name="connsiteY15" fmla="*/ 1114618 h 1457519"/>
                <a:gd name="connsiteX16" fmla="*/ 1 w 1128602"/>
                <a:gd name="connsiteY16" fmla="*/ 1114618 h 1457519"/>
                <a:gd name="connsiteX17" fmla="*/ 1 w 1128602"/>
                <a:gd name="connsiteY17" fmla="*/ 219063 h 1457519"/>
                <a:gd name="connsiteX18" fmla="*/ 219064 w 1128602"/>
                <a:gd name="connsiteY18" fmla="*/ 0 h 1457519"/>
                <a:gd name="connsiteX19" fmla="*/ 909538 w 1128602"/>
                <a:gd name="connsiteY19" fmla="*/ 0 h 1457519"/>
                <a:gd name="connsiteX20" fmla="*/ 1128601 w 1128602"/>
                <a:gd name="connsiteY20" fmla="*/ 219063 h 1457519"/>
                <a:gd name="connsiteX21" fmla="*/ 1128601 w 1128602"/>
                <a:gd name="connsiteY21" fmla="*/ 988888 h 1457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128602" h="1457519">
                  <a:moveTo>
                    <a:pt x="1128602" y="988888"/>
                  </a:moveTo>
                  <a:lnTo>
                    <a:pt x="1128602" y="1324565"/>
                  </a:lnTo>
                  <a:lnTo>
                    <a:pt x="995649" y="1457518"/>
                  </a:lnTo>
                  <a:lnTo>
                    <a:pt x="867459" y="1329328"/>
                  </a:lnTo>
                  <a:lnTo>
                    <a:pt x="867459" y="988888"/>
                  </a:lnTo>
                  <a:lnTo>
                    <a:pt x="868036" y="988888"/>
                  </a:lnTo>
                  <a:lnTo>
                    <a:pt x="868036" y="260565"/>
                  </a:lnTo>
                  <a:lnTo>
                    <a:pt x="260566" y="260565"/>
                  </a:lnTo>
                  <a:lnTo>
                    <a:pt x="260566" y="1114618"/>
                  </a:lnTo>
                  <a:lnTo>
                    <a:pt x="262622" y="1114618"/>
                  </a:lnTo>
                  <a:lnTo>
                    <a:pt x="262622" y="1380231"/>
                  </a:lnTo>
                  <a:lnTo>
                    <a:pt x="134169" y="1251779"/>
                  </a:lnTo>
                  <a:lnTo>
                    <a:pt x="2" y="1385946"/>
                  </a:lnTo>
                  <a:lnTo>
                    <a:pt x="2" y="1457519"/>
                  </a:lnTo>
                  <a:lnTo>
                    <a:pt x="0" y="1457519"/>
                  </a:lnTo>
                  <a:lnTo>
                    <a:pt x="0" y="1114618"/>
                  </a:lnTo>
                  <a:lnTo>
                    <a:pt x="1" y="1114618"/>
                  </a:lnTo>
                  <a:lnTo>
                    <a:pt x="1" y="219063"/>
                  </a:lnTo>
                  <a:cubicBezTo>
                    <a:pt x="1" y="98078"/>
                    <a:pt x="98079" y="0"/>
                    <a:pt x="219064" y="0"/>
                  </a:cubicBezTo>
                  <a:lnTo>
                    <a:pt x="909538" y="0"/>
                  </a:lnTo>
                  <a:cubicBezTo>
                    <a:pt x="1030523" y="0"/>
                    <a:pt x="1128601" y="98078"/>
                    <a:pt x="1128601" y="219063"/>
                  </a:cubicBezTo>
                  <a:lnTo>
                    <a:pt x="1128601" y="988888"/>
                  </a:lnTo>
                  <a:close/>
                </a:path>
              </a:pathLst>
            </a:custGeom>
            <a:solidFill>
              <a:srgbClr val="76A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0" name="任意多边形 5">
              <a:extLst>
                <a:ext uri="{FF2B5EF4-FFF2-40B4-BE49-F238E27FC236}">
                  <a16:creationId xmlns="" xmlns:a16="http://schemas.microsoft.com/office/drawing/2014/main" id="{CDE4EAC5-836D-4F36-BF6C-938C44F57354}"/>
                </a:ext>
              </a:extLst>
            </p:cNvPr>
            <p:cNvSpPr/>
            <p:nvPr/>
          </p:nvSpPr>
          <p:spPr>
            <a:xfrm rot="5400000" flipH="1">
              <a:off x="6408565" y="2796506"/>
              <a:ext cx="1128602" cy="1457519"/>
            </a:xfrm>
            <a:custGeom>
              <a:avLst/>
              <a:gdLst>
                <a:gd name="connsiteX0" fmla="*/ 1128602 w 1128602"/>
                <a:gd name="connsiteY0" fmla="*/ 988888 h 1457519"/>
                <a:gd name="connsiteX1" fmla="*/ 1128602 w 1128602"/>
                <a:gd name="connsiteY1" fmla="*/ 1324565 h 1457519"/>
                <a:gd name="connsiteX2" fmla="*/ 995649 w 1128602"/>
                <a:gd name="connsiteY2" fmla="*/ 1457518 h 1457519"/>
                <a:gd name="connsiteX3" fmla="*/ 867459 w 1128602"/>
                <a:gd name="connsiteY3" fmla="*/ 1329328 h 1457519"/>
                <a:gd name="connsiteX4" fmla="*/ 867459 w 1128602"/>
                <a:gd name="connsiteY4" fmla="*/ 988888 h 1457519"/>
                <a:gd name="connsiteX5" fmla="*/ 868036 w 1128602"/>
                <a:gd name="connsiteY5" fmla="*/ 988888 h 1457519"/>
                <a:gd name="connsiteX6" fmla="*/ 868036 w 1128602"/>
                <a:gd name="connsiteY6" fmla="*/ 260565 h 1457519"/>
                <a:gd name="connsiteX7" fmla="*/ 260566 w 1128602"/>
                <a:gd name="connsiteY7" fmla="*/ 260565 h 1457519"/>
                <a:gd name="connsiteX8" fmla="*/ 260566 w 1128602"/>
                <a:gd name="connsiteY8" fmla="*/ 1114618 h 1457519"/>
                <a:gd name="connsiteX9" fmla="*/ 262622 w 1128602"/>
                <a:gd name="connsiteY9" fmla="*/ 1114618 h 1457519"/>
                <a:gd name="connsiteX10" fmla="*/ 262622 w 1128602"/>
                <a:gd name="connsiteY10" fmla="*/ 1380231 h 1457519"/>
                <a:gd name="connsiteX11" fmla="*/ 134169 w 1128602"/>
                <a:gd name="connsiteY11" fmla="*/ 1251779 h 1457519"/>
                <a:gd name="connsiteX12" fmla="*/ 2 w 1128602"/>
                <a:gd name="connsiteY12" fmla="*/ 1385946 h 1457519"/>
                <a:gd name="connsiteX13" fmla="*/ 2 w 1128602"/>
                <a:gd name="connsiteY13" fmla="*/ 1457519 h 1457519"/>
                <a:gd name="connsiteX14" fmla="*/ 0 w 1128602"/>
                <a:gd name="connsiteY14" fmla="*/ 1457519 h 1457519"/>
                <a:gd name="connsiteX15" fmla="*/ 0 w 1128602"/>
                <a:gd name="connsiteY15" fmla="*/ 1114618 h 1457519"/>
                <a:gd name="connsiteX16" fmla="*/ 1 w 1128602"/>
                <a:gd name="connsiteY16" fmla="*/ 1114618 h 1457519"/>
                <a:gd name="connsiteX17" fmla="*/ 1 w 1128602"/>
                <a:gd name="connsiteY17" fmla="*/ 219063 h 1457519"/>
                <a:gd name="connsiteX18" fmla="*/ 219064 w 1128602"/>
                <a:gd name="connsiteY18" fmla="*/ 0 h 1457519"/>
                <a:gd name="connsiteX19" fmla="*/ 909538 w 1128602"/>
                <a:gd name="connsiteY19" fmla="*/ 0 h 1457519"/>
                <a:gd name="connsiteX20" fmla="*/ 1128601 w 1128602"/>
                <a:gd name="connsiteY20" fmla="*/ 219063 h 1457519"/>
                <a:gd name="connsiteX21" fmla="*/ 1128601 w 1128602"/>
                <a:gd name="connsiteY21" fmla="*/ 988888 h 1457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128602" h="1457519">
                  <a:moveTo>
                    <a:pt x="1128602" y="988888"/>
                  </a:moveTo>
                  <a:lnTo>
                    <a:pt x="1128602" y="1324565"/>
                  </a:lnTo>
                  <a:lnTo>
                    <a:pt x="995649" y="1457518"/>
                  </a:lnTo>
                  <a:lnTo>
                    <a:pt x="867459" y="1329328"/>
                  </a:lnTo>
                  <a:lnTo>
                    <a:pt x="867459" y="988888"/>
                  </a:lnTo>
                  <a:lnTo>
                    <a:pt x="868036" y="988888"/>
                  </a:lnTo>
                  <a:lnTo>
                    <a:pt x="868036" y="260565"/>
                  </a:lnTo>
                  <a:lnTo>
                    <a:pt x="260566" y="260565"/>
                  </a:lnTo>
                  <a:lnTo>
                    <a:pt x="260566" y="1114618"/>
                  </a:lnTo>
                  <a:lnTo>
                    <a:pt x="262622" y="1114618"/>
                  </a:lnTo>
                  <a:lnTo>
                    <a:pt x="262622" y="1380231"/>
                  </a:lnTo>
                  <a:lnTo>
                    <a:pt x="134169" y="1251779"/>
                  </a:lnTo>
                  <a:lnTo>
                    <a:pt x="2" y="1385946"/>
                  </a:lnTo>
                  <a:lnTo>
                    <a:pt x="2" y="1457519"/>
                  </a:lnTo>
                  <a:lnTo>
                    <a:pt x="0" y="1457519"/>
                  </a:lnTo>
                  <a:lnTo>
                    <a:pt x="0" y="1114618"/>
                  </a:lnTo>
                  <a:lnTo>
                    <a:pt x="1" y="1114618"/>
                  </a:lnTo>
                  <a:lnTo>
                    <a:pt x="1" y="219063"/>
                  </a:lnTo>
                  <a:cubicBezTo>
                    <a:pt x="1" y="98078"/>
                    <a:pt x="98079" y="0"/>
                    <a:pt x="219064" y="0"/>
                  </a:cubicBezTo>
                  <a:lnTo>
                    <a:pt x="909538" y="0"/>
                  </a:lnTo>
                  <a:cubicBezTo>
                    <a:pt x="1030523" y="0"/>
                    <a:pt x="1128601" y="98078"/>
                    <a:pt x="1128601" y="219063"/>
                  </a:cubicBezTo>
                  <a:lnTo>
                    <a:pt x="1128601" y="988888"/>
                  </a:lnTo>
                  <a:close/>
                </a:path>
              </a:pathLst>
            </a:custGeom>
            <a:solidFill>
              <a:srgbClr val="76A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latin typeface="微软雅黑" panose="020B0503020204020204" pitchFamily="34" charset="-122"/>
                <a:ea typeface="微软雅黑" panose="020B0503020204020204" pitchFamily="34" charset="-122"/>
              </a:endParaRPr>
            </a:p>
          </p:txBody>
        </p:sp>
        <p:sp>
          <p:nvSpPr>
            <p:cNvPr id="11" name="任意多边形 6">
              <a:extLst>
                <a:ext uri="{FF2B5EF4-FFF2-40B4-BE49-F238E27FC236}">
                  <a16:creationId xmlns="" xmlns:a16="http://schemas.microsoft.com/office/drawing/2014/main" id="{EB1E524C-35D8-4A72-BFA4-E97EDACB8FB3}"/>
                </a:ext>
              </a:extLst>
            </p:cNvPr>
            <p:cNvSpPr/>
            <p:nvPr/>
          </p:nvSpPr>
          <p:spPr>
            <a:xfrm rot="16200000">
              <a:off x="5088844" y="3652540"/>
              <a:ext cx="1128602" cy="1457519"/>
            </a:xfrm>
            <a:custGeom>
              <a:avLst/>
              <a:gdLst>
                <a:gd name="connsiteX0" fmla="*/ 1128602 w 1128602"/>
                <a:gd name="connsiteY0" fmla="*/ 988888 h 1457519"/>
                <a:gd name="connsiteX1" fmla="*/ 1128602 w 1128602"/>
                <a:gd name="connsiteY1" fmla="*/ 1324565 h 1457519"/>
                <a:gd name="connsiteX2" fmla="*/ 995649 w 1128602"/>
                <a:gd name="connsiteY2" fmla="*/ 1457518 h 1457519"/>
                <a:gd name="connsiteX3" fmla="*/ 867459 w 1128602"/>
                <a:gd name="connsiteY3" fmla="*/ 1329328 h 1457519"/>
                <a:gd name="connsiteX4" fmla="*/ 867459 w 1128602"/>
                <a:gd name="connsiteY4" fmla="*/ 988888 h 1457519"/>
                <a:gd name="connsiteX5" fmla="*/ 868036 w 1128602"/>
                <a:gd name="connsiteY5" fmla="*/ 988888 h 1457519"/>
                <a:gd name="connsiteX6" fmla="*/ 868036 w 1128602"/>
                <a:gd name="connsiteY6" fmla="*/ 260565 h 1457519"/>
                <a:gd name="connsiteX7" fmla="*/ 260566 w 1128602"/>
                <a:gd name="connsiteY7" fmla="*/ 260565 h 1457519"/>
                <a:gd name="connsiteX8" fmla="*/ 260566 w 1128602"/>
                <a:gd name="connsiteY8" fmla="*/ 1114618 h 1457519"/>
                <a:gd name="connsiteX9" fmla="*/ 262622 w 1128602"/>
                <a:gd name="connsiteY9" fmla="*/ 1114618 h 1457519"/>
                <a:gd name="connsiteX10" fmla="*/ 262622 w 1128602"/>
                <a:gd name="connsiteY10" fmla="*/ 1380231 h 1457519"/>
                <a:gd name="connsiteX11" fmla="*/ 134169 w 1128602"/>
                <a:gd name="connsiteY11" fmla="*/ 1251779 h 1457519"/>
                <a:gd name="connsiteX12" fmla="*/ 2 w 1128602"/>
                <a:gd name="connsiteY12" fmla="*/ 1385946 h 1457519"/>
                <a:gd name="connsiteX13" fmla="*/ 2 w 1128602"/>
                <a:gd name="connsiteY13" fmla="*/ 1457519 h 1457519"/>
                <a:gd name="connsiteX14" fmla="*/ 0 w 1128602"/>
                <a:gd name="connsiteY14" fmla="*/ 1457519 h 1457519"/>
                <a:gd name="connsiteX15" fmla="*/ 0 w 1128602"/>
                <a:gd name="connsiteY15" fmla="*/ 1114618 h 1457519"/>
                <a:gd name="connsiteX16" fmla="*/ 1 w 1128602"/>
                <a:gd name="connsiteY16" fmla="*/ 1114618 h 1457519"/>
                <a:gd name="connsiteX17" fmla="*/ 1 w 1128602"/>
                <a:gd name="connsiteY17" fmla="*/ 219063 h 1457519"/>
                <a:gd name="connsiteX18" fmla="*/ 219064 w 1128602"/>
                <a:gd name="connsiteY18" fmla="*/ 0 h 1457519"/>
                <a:gd name="connsiteX19" fmla="*/ 909538 w 1128602"/>
                <a:gd name="connsiteY19" fmla="*/ 0 h 1457519"/>
                <a:gd name="connsiteX20" fmla="*/ 1128601 w 1128602"/>
                <a:gd name="connsiteY20" fmla="*/ 219063 h 1457519"/>
                <a:gd name="connsiteX21" fmla="*/ 1128601 w 1128602"/>
                <a:gd name="connsiteY21" fmla="*/ 988888 h 1457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128602" h="1457519">
                  <a:moveTo>
                    <a:pt x="1128602" y="988888"/>
                  </a:moveTo>
                  <a:lnTo>
                    <a:pt x="1128602" y="1324565"/>
                  </a:lnTo>
                  <a:lnTo>
                    <a:pt x="995649" y="1457518"/>
                  </a:lnTo>
                  <a:lnTo>
                    <a:pt x="867459" y="1329328"/>
                  </a:lnTo>
                  <a:lnTo>
                    <a:pt x="867459" y="988888"/>
                  </a:lnTo>
                  <a:lnTo>
                    <a:pt x="868036" y="988888"/>
                  </a:lnTo>
                  <a:lnTo>
                    <a:pt x="868036" y="260565"/>
                  </a:lnTo>
                  <a:lnTo>
                    <a:pt x="260566" y="260565"/>
                  </a:lnTo>
                  <a:lnTo>
                    <a:pt x="260566" y="1114618"/>
                  </a:lnTo>
                  <a:lnTo>
                    <a:pt x="262622" y="1114618"/>
                  </a:lnTo>
                  <a:lnTo>
                    <a:pt x="262622" y="1380231"/>
                  </a:lnTo>
                  <a:lnTo>
                    <a:pt x="134169" y="1251779"/>
                  </a:lnTo>
                  <a:lnTo>
                    <a:pt x="2" y="1385946"/>
                  </a:lnTo>
                  <a:lnTo>
                    <a:pt x="2" y="1457519"/>
                  </a:lnTo>
                  <a:lnTo>
                    <a:pt x="0" y="1457519"/>
                  </a:lnTo>
                  <a:lnTo>
                    <a:pt x="0" y="1114618"/>
                  </a:lnTo>
                  <a:lnTo>
                    <a:pt x="1" y="1114618"/>
                  </a:lnTo>
                  <a:lnTo>
                    <a:pt x="1" y="219063"/>
                  </a:lnTo>
                  <a:cubicBezTo>
                    <a:pt x="1" y="98078"/>
                    <a:pt x="98079" y="0"/>
                    <a:pt x="219064" y="0"/>
                  </a:cubicBezTo>
                  <a:lnTo>
                    <a:pt x="909538" y="0"/>
                  </a:lnTo>
                  <a:cubicBezTo>
                    <a:pt x="1030523" y="0"/>
                    <a:pt x="1128601" y="98078"/>
                    <a:pt x="1128601" y="219063"/>
                  </a:cubicBezTo>
                  <a:lnTo>
                    <a:pt x="1128601" y="988888"/>
                  </a:lnTo>
                  <a:close/>
                </a:path>
              </a:pathLst>
            </a:custGeom>
            <a:solidFill>
              <a:srgbClr val="76A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latin typeface="微软雅黑" panose="020B0503020204020204" pitchFamily="34" charset="-122"/>
                <a:ea typeface="微软雅黑" panose="020B0503020204020204" pitchFamily="34" charset="-122"/>
              </a:endParaRPr>
            </a:p>
          </p:txBody>
        </p:sp>
        <p:sp>
          <p:nvSpPr>
            <p:cNvPr id="12" name="任意多边形 7">
              <a:extLst>
                <a:ext uri="{FF2B5EF4-FFF2-40B4-BE49-F238E27FC236}">
                  <a16:creationId xmlns="" xmlns:a16="http://schemas.microsoft.com/office/drawing/2014/main" id="{8318F3A0-BFA8-4E5D-8EB2-26AEE1ABC551}"/>
                </a:ext>
              </a:extLst>
            </p:cNvPr>
            <p:cNvSpPr/>
            <p:nvPr/>
          </p:nvSpPr>
          <p:spPr>
            <a:xfrm rot="5400000" flipH="1">
              <a:off x="6408565" y="4505331"/>
              <a:ext cx="1128602" cy="1457519"/>
            </a:xfrm>
            <a:custGeom>
              <a:avLst/>
              <a:gdLst>
                <a:gd name="connsiteX0" fmla="*/ 1128602 w 1128602"/>
                <a:gd name="connsiteY0" fmla="*/ 988888 h 1457519"/>
                <a:gd name="connsiteX1" fmla="*/ 1128602 w 1128602"/>
                <a:gd name="connsiteY1" fmla="*/ 1324565 h 1457519"/>
                <a:gd name="connsiteX2" fmla="*/ 995649 w 1128602"/>
                <a:gd name="connsiteY2" fmla="*/ 1457518 h 1457519"/>
                <a:gd name="connsiteX3" fmla="*/ 867459 w 1128602"/>
                <a:gd name="connsiteY3" fmla="*/ 1329328 h 1457519"/>
                <a:gd name="connsiteX4" fmla="*/ 867459 w 1128602"/>
                <a:gd name="connsiteY4" fmla="*/ 988888 h 1457519"/>
                <a:gd name="connsiteX5" fmla="*/ 868036 w 1128602"/>
                <a:gd name="connsiteY5" fmla="*/ 988888 h 1457519"/>
                <a:gd name="connsiteX6" fmla="*/ 868036 w 1128602"/>
                <a:gd name="connsiteY6" fmla="*/ 260565 h 1457519"/>
                <a:gd name="connsiteX7" fmla="*/ 260566 w 1128602"/>
                <a:gd name="connsiteY7" fmla="*/ 260565 h 1457519"/>
                <a:gd name="connsiteX8" fmla="*/ 260566 w 1128602"/>
                <a:gd name="connsiteY8" fmla="*/ 1114618 h 1457519"/>
                <a:gd name="connsiteX9" fmla="*/ 262622 w 1128602"/>
                <a:gd name="connsiteY9" fmla="*/ 1114618 h 1457519"/>
                <a:gd name="connsiteX10" fmla="*/ 262622 w 1128602"/>
                <a:gd name="connsiteY10" fmla="*/ 1380231 h 1457519"/>
                <a:gd name="connsiteX11" fmla="*/ 134169 w 1128602"/>
                <a:gd name="connsiteY11" fmla="*/ 1251779 h 1457519"/>
                <a:gd name="connsiteX12" fmla="*/ 2 w 1128602"/>
                <a:gd name="connsiteY12" fmla="*/ 1385946 h 1457519"/>
                <a:gd name="connsiteX13" fmla="*/ 2 w 1128602"/>
                <a:gd name="connsiteY13" fmla="*/ 1457519 h 1457519"/>
                <a:gd name="connsiteX14" fmla="*/ 0 w 1128602"/>
                <a:gd name="connsiteY14" fmla="*/ 1457519 h 1457519"/>
                <a:gd name="connsiteX15" fmla="*/ 0 w 1128602"/>
                <a:gd name="connsiteY15" fmla="*/ 1114618 h 1457519"/>
                <a:gd name="connsiteX16" fmla="*/ 1 w 1128602"/>
                <a:gd name="connsiteY16" fmla="*/ 1114618 h 1457519"/>
                <a:gd name="connsiteX17" fmla="*/ 1 w 1128602"/>
                <a:gd name="connsiteY17" fmla="*/ 219063 h 1457519"/>
                <a:gd name="connsiteX18" fmla="*/ 219064 w 1128602"/>
                <a:gd name="connsiteY18" fmla="*/ 0 h 1457519"/>
                <a:gd name="connsiteX19" fmla="*/ 909538 w 1128602"/>
                <a:gd name="connsiteY19" fmla="*/ 0 h 1457519"/>
                <a:gd name="connsiteX20" fmla="*/ 1128601 w 1128602"/>
                <a:gd name="connsiteY20" fmla="*/ 219063 h 1457519"/>
                <a:gd name="connsiteX21" fmla="*/ 1128601 w 1128602"/>
                <a:gd name="connsiteY21" fmla="*/ 988888 h 1457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128602" h="1457519">
                  <a:moveTo>
                    <a:pt x="1128602" y="988888"/>
                  </a:moveTo>
                  <a:lnTo>
                    <a:pt x="1128602" y="1324565"/>
                  </a:lnTo>
                  <a:lnTo>
                    <a:pt x="995649" y="1457518"/>
                  </a:lnTo>
                  <a:lnTo>
                    <a:pt x="867459" y="1329328"/>
                  </a:lnTo>
                  <a:lnTo>
                    <a:pt x="867459" y="988888"/>
                  </a:lnTo>
                  <a:lnTo>
                    <a:pt x="868036" y="988888"/>
                  </a:lnTo>
                  <a:lnTo>
                    <a:pt x="868036" y="260565"/>
                  </a:lnTo>
                  <a:lnTo>
                    <a:pt x="260566" y="260565"/>
                  </a:lnTo>
                  <a:lnTo>
                    <a:pt x="260566" y="1114618"/>
                  </a:lnTo>
                  <a:lnTo>
                    <a:pt x="262622" y="1114618"/>
                  </a:lnTo>
                  <a:lnTo>
                    <a:pt x="262622" y="1380231"/>
                  </a:lnTo>
                  <a:lnTo>
                    <a:pt x="134169" y="1251779"/>
                  </a:lnTo>
                  <a:lnTo>
                    <a:pt x="2" y="1385946"/>
                  </a:lnTo>
                  <a:lnTo>
                    <a:pt x="2" y="1457519"/>
                  </a:lnTo>
                  <a:lnTo>
                    <a:pt x="0" y="1457519"/>
                  </a:lnTo>
                  <a:lnTo>
                    <a:pt x="0" y="1114618"/>
                  </a:lnTo>
                  <a:lnTo>
                    <a:pt x="1" y="1114618"/>
                  </a:lnTo>
                  <a:lnTo>
                    <a:pt x="1" y="219063"/>
                  </a:lnTo>
                  <a:cubicBezTo>
                    <a:pt x="1" y="98078"/>
                    <a:pt x="98079" y="0"/>
                    <a:pt x="219064" y="0"/>
                  </a:cubicBezTo>
                  <a:lnTo>
                    <a:pt x="909538" y="0"/>
                  </a:lnTo>
                  <a:cubicBezTo>
                    <a:pt x="1030523" y="0"/>
                    <a:pt x="1128601" y="98078"/>
                    <a:pt x="1128601" y="219063"/>
                  </a:cubicBezTo>
                  <a:lnTo>
                    <a:pt x="1128601" y="988888"/>
                  </a:lnTo>
                  <a:close/>
                </a:path>
              </a:pathLst>
            </a:custGeom>
            <a:solidFill>
              <a:srgbClr val="76A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latin typeface="微软雅黑" panose="020B0503020204020204" pitchFamily="34" charset="-122"/>
                <a:ea typeface="微软雅黑" panose="020B0503020204020204" pitchFamily="34" charset="-122"/>
              </a:endParaRPr>
            </a:p>
          </p:txBody>
        </p:sp>
        <p:sp>
          <p:nvSpPr>
            <p:cNvPr id="13" name="文本框 12">
              <a:extLst>
                <a:ext uri="{FF2B5EF4-FFF2-40B4-BE49-F238E27FC236}">
                  <a16:creationId xmlns="" xmlns:a16="http://schemas.microsoft.com/office/drawing/2014/main" id="{3A7DA5B6-786E-4AA7-B88E-385AFF03E205}"/>
                </a:ext>
              </a:extLst>
            </p:cNvPr>
            <p:cNvSpPr txBox="1"/>
            <p:nvPr/>
          </p:nvSpPr>
          <p:spPr>
            <a:xfrm>
              <a:off x="5191724" y="2359487"/>
              <a:ext cx="647989" cy="554476"/>
            </a:xfrm>
            <a:prstGeom prst="rect">
              <a:avLst/>
            </a:prstGeom>
            <a:noFill/>
          </p:spPr>
          <p:txBody>
            <a:bodyPr wrap="none" rtlCol="0">
              <a:spAutoFit/>
            </a:bodyPr>
            <a:lstStyle/>
            <a:p>
              <a:r>
                <a:rPr lang="en-US" altLang="zh-CN" sz="3600" b="1" dirty="0">
                  <a:solidFill>
                    <a:schemeClr val="bg1">
                      <a:lumMod val="50000"/>
                    </a:schemeClr>
                  </a:solidFill>
                  <a:latin typeface="微软雅黑" panose="020B0503020204020204" pitchFamily="34" charset="-122"/>
                  <a:ea typeface="微软雅黑" panose="020B0503020204020204" pitchFamily="34" charset="-122"/>
                </a:rPr>
                <a:t>01</a:t>
              </a:r>
              <a:endParaRPr lang="zh-CN" altLang="en-US" sz="36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4" name="文本框 13">
              <a:extLst>
                <a:ext uri="{FF2B5EF4-FFF2-40B4-BE49-F238E27FC236}">
                  <a16:creationId xmlns="" xmlns:a16="http://schemas.microsoft.com/office/drawing/2014/main" id="{20F43BF8-418A-4426-B408-BF0B1D38CC16}"/>
                </a:ext>
              </a:extLst>
            </p:cNvPr>
            <p:cNvSpPr txBox="1"/>
            <p:nvPr/>
          </p:nvSpPr>
          <p:spPr>
            <a:xfrm>
              <a:off x="6838262" y="3207592"/>
              <a:ext cx="647989" cy="554476"/>
            </a:xfrm>
            <a:prstGeom prst="rect">
              <a:avLst/>
            </a:prstGeom>
            <a:noFill/>
          </p:spPr>
          <p:txBody>
            <a:bodyPr wrap="none" rtlCol="0">
              <a:spAutoFit/>
            </a:bodyPr>
            <a:lstStyle/>
            <a:p>
              <a:r>
                <a:rPr lang="en-US" altLang="zh-CN" sz="3600" b="1" dirty="0">
                  <a:solidFill>
                    <a:schemeClr val="bg1">
                      <a:lumMod val="50000"/>
                    </a:schemeClr>
                  </a:solidFill>
                  <a:latin typeface="微软雅黑" panose="020B0503020204020204" pitchFamily="34" charset="-122"/>
                  <a:ea typeface="微软雅黑" panose="020B0503020204020204" pitchFamily="34" charset="-122"/>
                </a:rPr>
                <a:t>02</a:t>
              </a:r>
              <a:endParaRPr lang="zh-CN" altLang="en-US" sz="36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5" name="文本框 14">
              <a:extLst>
                <a:ext uri="{FF2B5EF4-FFF2-40B4-BE49-F238E27FC236}">
                  <a16:creationId xmlns="" xmlns:a16="http://schemas.microsoft.com/office/drawing/2014/main" id="{918773F8-A5EC-4058-8338-8ED7B54A7618}"/>
                </a:ext>
              </a:extLst>
            </p:cNvPr>
            <p:cNvSpPr txBox="1"/>
            <p:nvPr/>
          </p:nvSpPr>
          <p:spPr>
            <a:xfrm>
              <a:off x="5173166" y="4058133"/>
              <a:ext cx="647989" cy="554476"/>
            </a:xfrm>
            <a:prstGeom prst="rect">
              <a:avLst/>
            </a:prstGeom>
            <a:noFill/>
          </p:spPr>
          <p:txBody>
            <a:bodyPr wrap="none" rtlCol="0">
              <a:spAutoFit/>
            </a:bodyPr>
            <a:lstStyle/>
            <a:p>
              <a:r>
                <a:rPr lang="en-US" altLang="zh-CN" sz="3600" b="1" dirty="0">
                  <a:solidFill>
                    <a:schemeClr val="bg1">
                      <a:lumMod val="50000"/>
                    </a:schemeClr>
                  </a:solidFill>
                  <a:latin typeface="微软雅黑" panose="020B0503020204020204" pitchFamily="34" charset="-122"/>
                  <a:ea typeface="微软雅黑" panose="020B0503020204020204" pitchFamily="34" charset="-122"/>
                </a:rPr>
                <a:t>03</a:t>
              </a:r>
              <a:endParaRPr lang="zh-CN" altLang="en-US" sz="36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6" name="文本框 15">
              <a:extLst>
                <a:ext uri="{FF2B5EF4-FFF2-40B4-BE49-F238E27FC236}">
                  <a16:creationId xmlns="" xmlns:a16="http://schemas.microsoft.com/office/drawing/2014/main" id="{C2352702-5738-405A-9271-9FF496C8AA02}"/>
                </a:ext>
              </a:extLst>
            </p:cNvPr>
            <p:cNvSpPr txBox="1"/>
            <p:nvPr/>
          </p:nvSpPr>
          <p:spPr>
            <a:xfrm>
              <a:off x="6838262" y="4910924"/>
              <a:ext cx="647989" cy="554476"/>
            </a:xfrm>
            <a:prstGeom prst="rect">
              <a:avLst/>
            </a:prstGeom>
            <a:noFill/>
          </p:spPr>
          <p:txBody>
            <a:bodyPr wrap="none" rtlCol="0">
              <a:spAutoFit/>
            </a:bodyPr>
            <a:lstStyle/>
            <a:p>
              <a:r>
                <a:rPr lang="en-US" altLang="zh-CN" sz="3600" b="1" dirty="0">
                  <a:solidFill>
                    <a:schemeClr val="bg1">
                      <a:lumMod val="50000"/>
                    </a:schemeClr>
                  </a:solidFill>
                  <a:latin typeface="微软雅黑" panose="020B0503020204020204" pitchFamily="34" charset="-122"/>
                  <a:ea typeface="微软雅黑" panose="020B0503020204020204" pitchFamily="34" charset="-122"/>
                </a:rPr>
                <a:t>04</a:t>
              </a:r>
              <a:endParaRPr lang="zh-CN" altLang="en-US" sz="36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7" name="TextBox 128">
              <a:extLst>
                <a:ext uri="{FF2B5EF4-FFF2-40B4-BE49-F238E27FC236}">
                  <a16:creationId xmlns="" xmlns:a16="http://schemas.microsoft.com/office/drawing/2014/main" id="{35AE8234-8610-497B-9474-A27DCB90F29C}"/>
                </a:ext>
              </a:extLst>
            </p:cNvPr>
            <p:cNvSpPr txBox="1"/>
            <p:nvPr/>
          </p:nvSpPr>
          <p:spPr>
            <a:xfrm>
              <a:off x="7751394" y="3020781"/>
              <a:ext cx="1222817" cy="290440"/>
            </a:xfrm>
            <a:prstGeom prst="rect">
              <a:avLst/>
            </a:prstGeom>
            <a:noFill/>
          </p:spPr>
          <p:txBody>
            <a:bodyPr wrap="none" rtlCol="0">
              <a:spAutoFit/>
            </a:bodyPr>
            <a:lstStyle/>
            <a:p>
              <a:r>
                <a:rPr lang="zh-CN" altLang="en-US" sz="1600" b="1" dirty="0">
                  <a:solidFill>
                    <a:schemeClr val="bg1">
                      <a:lumMod val="50000"/>
                    </a:schemeClr>
                  </a:solidFill>
                  <a:latin typeface="微软雅黑" panose="020B0503020204020204" pitchFamily="34" charset="-122"/>
                  <a:ea typeface="微软雅黑" panose="020B0503020204020204" pitchFamily="34" charset="-122"/>
                </a:rPr>
                <a:t>加入标题描述</a:t>
              </a:r>
              <a:endParaRPr lang="en-US" altLang="zh-CN" sz="16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8" name="TextBox 18">
              <a:extLst>
                <a:ext uri="{FF2B5EF4-FFF2-40B4-BE49-F238E27FC236}">
                  <a16:creationId xmlns="" xmlns:a16="http://schemas.microsoft.com/office/drawing/2014/main" id="{6EFB369D-79B3-4423-A679-E6343B54EFD3}"/>
                </a:ext>
              </a:extLst>
            </p:cNvPr>
            <p:cNvSpPr txBox="1"/>
            <p:nvPr/>
          </p:nvSpPr>
          <p:spPr>
            <a:xfrm>
              <a:off x="7751393" y="3293165"/>
              <a:ext cx="2381983" cy="712898"/>
            </a:xfrm>
            <a:prstGeom prst="rect">
              <a:avLst/>
            </a:prstGeom>
            <a:noFill/>
          </p:spPr>
          <p:txBody>
            <a:bodyPr wrap="square" rtlCol="0">
              <a:spAutoFit/>
            </a:body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19" name="TextBox 128">
              <a:extLst>
                <a:ext uri="{FF2B5EF4-FFF2-40B4-BE49-F238E27FC236}">
                  <a16:creationId xmlns="" xmlns:a16="http://schemas.microsoft.com/office/drawing/2014/main" id="{50AC99CA-4A8A-4B09-8E35-7E9012F615B3}"/>
                </a:ext>
              </a:extLst>
            </p:cNvPr>
            <p:cNvSpPr txBox="1"/>
            <p:nvPr/>
          </p:nvSpPr>
          <p:spPr>
            <a:xfrm>
              <a:off x="7751394" y="4846338"/>
              <a:ext cx="1222817" cy="290440"/>
            </a:xfrm>
            <a:prstGeom prst="rect">
              <a:avLst/>
            </a:prstGeom>
            <a:noFill/>
          </p:spPr>
          <p:txBody>
            <a:bodyPr wrap="none" rtlCol="0">
              <a:spAutoFit/>
            </a:bodyPr>
            <a:lstStyle/>
            <a:p>
              <a:r>
                <a:rPr lang="zh-CN" altLang="en-US" sz="1600" b="1" dirty="0">
                  <a:solidFill>
                    <a:schemeClr val="bg1">
                      <a:lumMod val="50000"/>
                    </a:schemeClr>
                  </a:solidFill>
                  <a:latin typeface="微软雅黑" panose="020B0503020204020204" pitchFamily="34" charset="-122"/>
                  <a:ea typeface="微软雅黑" panose="020B0503020204020204" pitchFamily="34" charset="-122"/>
                </a:rPr>
                <a:t>加入标题描述</a:t>
              </a:r>
              <a:endParaRPr lang="en-US" altLang="zh-CN" sz="16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0" name="TextBox 18">
              <a:extLst>
                <a:ext uri="{FF2B5EF4-FFF2-40B4-BE49-F238E27FC236}">
                  <a16:creationId xmlns="" xmlns:a16="http://schemas.microsoft.com/office/drawing/2014/main" id="{BDE2FBE7-599D-4B95-B9E3-F8F9690BEBBA}"/>
                </a:ext>
              </a:extLst>
            </p:cNvPr>
            <p:cNvSpPr txBox="1"/>
            <p:nvPr/>
          </p:nvSpPr>
          <p:spPr>
            <a:xfrm>
              <a:off x="7751394" y="5118722"/>
              <a:ext cx="2381981" cy="712898"/>
            </a:xfrm>
            <a:prstGeom prst="rect">
              <a:avLst/>
            </a:prstGeom>
            <a:noFill/>
          </p:spPr>
          <p:txBody>
            <a:bodyPr wrap="square" rtlCol="0">
              <a:spAutoFit/>
            </a:body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21" name="TextBox 128">
              <a:extLst>
                <a:ext uri="{FF2B5EF4-FFF2-40B4-BE49-F238E27FC236}">
                  <a16:creationId xmlns="" xmlns:a16="http://schemas.microsoft.com/office/drawing/2014/main" id="{F2386B43-B800-4F3F-99F7-2E608E0F7334}"/>
                </a:ext>
              </a:extLst>
            </p:cNvPr>
            <p:cNvSpPr txBox="1"/>
            <p:nvPr/>
          </p:nvSpPr>
          <p:spPr>
            <a:xfrm>
              <a:off x="3573050" y="2344098"/>
              <a:ext cx="1222817" cy="290440"/>
            </a:xfrm>
            <a:prstGeom prst="rect">
              <a:avLst/>
            </a:prstGeom>
            <a:noFill/>
          </p:spPr>
          <p:txBody>
            <a:bodyPr wrap="none" rtlCol="0">
              <a:spAutoFit/>
            </a:bodyPr>
            <a:lstStyle/>
            <a:p>
              <a:r>
                <a:rPr lang="zh-CN" altLang="en-US" sz="1600" b="1" dirty="0">
                  <a:solidFill>
                    <a:schemeClr val="bg1">
                      <a:lumMod val="50000"/>
                    </a:schemeClr>
                  </a:solidFill>
                  <a:latin typeface="微软雅黑" panose="020B0503020204020204" pitchFamily="34" charset="-122"/>
                  <a:ea typeface="微软雅黑" panose="020B0503020204020204" pitchFamily="34" charset="-122"/>
                </a:rPr>
                <a:t>加入标题描述</a:t>
              </a:r>
              <a:endParaRPr lang="en-US" altLang="zh-CN" sz="16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2" name="TextBox 18">
              <a:extLst>
                <a:ext uri="{FF2B5EF4-FFF2-40B4-BE49-F238E27FC236}">
                  <a16:creationId xmlns="" xmlns:a16="http://schemas.microsoft.com/office/drawing/2014/main" id="{7376641F-2E8D-4CFE-BF70-B22C4BB87B01}"/>
                </a:ext>
              </a:extLst>
            </p:cNvPr>
            <p:cNvSpPr txBox="1"/>
            <p:nvPr/>
          </p:nvSpPr>
          <p:spPr>
            <a:xfrm>
              <a:off x="2422410" y="2598194"/>
              <a:ext cx="2401993" cy="712898"/>
            </a:xfrm>
            <a:prstGeom prst="rect">
              <a:avLst/>
            </a:prstGeom>
            <a:noFill/>
          </p:spPr>
          <p:txBody>
            <a:bodyPr wrap="square" rtlCol="0">
              <a:spAutoFit/>
            </a:bodyPr>
            <a:lstStyle/>
            <a:p>
              <a:pPr algn="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23" name="TextBox 128">
              <a:extLst>
                <a:ext uri="{FF2B5EF4-FFF2-40B4-BE49-F238E27FC236}">
                  <a16:creationId xmlns="" xmlns:a16="http://schemas.microsoft.com/office/drawing/2014/main" id="{AB8A3604-A637-49EB-8BEF-A88A9E6ED078}"/>
                </a:ext>
              </a:extLst>
            </p:cNvPr>
            <p:cNvSpPr txBox="1"/>
            <p:nvPr/>
          </p:nvSpPr>
          <p:spPr>
            <a:xfrm>
              <a:off x="3617564" y="3990816"/>
              <a:ext cx="1222817" cy="290440"/>
            </a:xfrm>
            <a:prstGeom prst="rect">
              <a:avLst/>
            </a:prstGeom>
            <a:noFill/>
          </p:spPr>
          <p:txBody>
            <a:bodyPr wrap="none" rtlCol="0">
              <a:spAutoFit/>
            </a:bodyPr>
            <a:lstStyle/>
            <a:p>
              <a:r>
                <a:rPr lang="zh-CN" altLang="en-US" sz="1600" b="1" dirty="0">
                  <a:solidFill>
                    <a:schemeClr val="bg1">
                      <a:lumMod val="50000"/>
                    </a:schemeClr>
                  </a:solidFill>
                  <a:latin typeface="微软雅黑" panose="020B0503020204020204" pitchFamily="34" charset="-122"/>
                  <a:ea typeface="微软雅黑" panose="020B0503020204020204" pitchFamily="34" charset="-122"/>
                </a:rPr>
                <a:t>加入标题描述</a:t>
              </a:r>
              <a:endParaRPr lang="en-US" altLang="zh-CN" sz="16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4" name="TextBox 18">
              <a:extLst>
                <a:ext uri="{FF2B5EF4-FFF2-40B4-BE49-F238E27FC236}">
                  <a16:creationId xmlns="" xmlns:a16="http://schemas.microsoft.com/office/drawing/2014/main" id="{22A77706-2DBC-4FA1-A302-97C7E8F4287D}"/>
                </a:ext>
              </a:extLst>
            </p:cNvPr>
            <p:cNvSpPr txBox="1"/>
            <p:nvPr/>
          </p:nvSpPr>
          <p:spPr>
            <a:xfrm>
              <a:off x="2574983" y="4244912"/>
              <a:ext cx="2293934" cy="712898"/>
            </a:xfrm>
            <a:prstGeom prst="rect">
              <a:avLst/>
            </a:prstGeom>
            <a:noFill/>
          </p:spPr>
          <p:txBody>
            <a:bodyPr wrap="square" rtlCol="0">
              <a:spAutoFit/>
            </a:bodyPr>
            <a:lstStyle/>
            <a:p>
              <a:pPr algn="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grpSp>
    </p:spTree>
    <p:extLst>
      <p:ext uri="{BB962C8B-B14F-4D97-AF65-F5344CB8AC3E}">
        <p14:creationId xmlns:p14="http://schemas.microsoft.com/office/powerpoint/2010/main" val="200918347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par>
                          <p:cTn id="8" fill="hold">
                            <p:stCondLst>
                              <p:cond delay="500"/>
                            </p:stCondLst>
                            <p:childTnLst>
                              <p:par>
                                <p:cTn id="9" presetID="2" presetClass="entr" presetSubtype="1"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ppt_x"/>
                                          </p:val>
                                        </p:tav>
                                        <p:tav tm="100000">
                                          <p:val>
                                            <p:strVal val="#ppt_x"/>
                                          </p:val>
                                        </p:tav>
                                      </p:tavLst>
                                    </p:anim>
                                    <p:anim calcmode="lin" valueType="num">
                                      <p:cBhvr additive="base">
                                        <p:cTn id="12" dur="1000" fill="hold"/>
                                        <p:tgtEl>
                                          <p:spTgt spid="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a:extLst>
              <a:ext uri="{FF2B5EF4-FFF2-40B4-BE49-F238E27FC236}">
                <a16:creationId xmlns="" xmlns:a16="http://schemas.microsoft.com/office/drawing/2014/main" id="{542F672C-E285-4F3F-9033-644F4BBC2615}"/>
              </a:ext>
            </a:extLst>
          </p:cNvPr>
          <p:cNvGrpSpPr/>
          <p:nvPr/>
        </p:nvGrpSpPr>
        <p:grpSpPr>
          <a:xfrm>
            <a:off x="1623646" y="323263"/>
            <a:ext cx="8944708" cy="776287"/>
            <a:chOff x="1623646" y="540255"/>
            <a:chExt cx="8944708" cy="776287"/>
          </a:xfrm>
        </p:grpSpPr>
        <p:sp>
          <p:nvSpPr>
            <p:cNvPr id="8" name="矩形 7">
              <a:extLst>
                <a:ext uri="{FF2B5EF4-FFF2-40B4-BE49-F238E27FC236}">
                  <a16:creationId xmlns="" xmlns:a16="http://schemas.microsoft.com/office/drawing/2014/main" id="{567A716C-44F9-4969-93B9-F041F4803F61}"/>
                </a:ext>
              </a:extLst>
            </p:cNvPr>
            <p:cNvSpPr/>
            <p:nvPr/>
          </p:nvSpPr>
          <p:spPr>
            <a:xfrm flipV="1">
              <a:off x="1623646" y="1270823"/>
              <a:ext cx="8944708" cy="45719"/>
            </a:xfrm>
            <a:prstGeom prst="rect">
              <a:avLst/>
            </a:prstGeom>
            <a:solidFill>
              <a:srgbClr val="76A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8">
              <a:extLst>
                <a:ext uri="{FF2B5EF4-FFF2-40B4-BE49-F238E27FC236}">
                  <a16:creationId xmlns="" xmlns:a16="http://schemas.microsoft.com/office/drawing/2014/main" id="{388A5DBE-A1DC-4D42-AD53-1EB8475BC764}"/>
                </a:ext>
              </a:extLst>
            </p:cNvPr>
            <p:cNvSpPr txBox="1">
              <a:spLocks noChangeArrowheads="1"/>
            </p:cNvSpPr>
            <p:nvPr/>
          </p:nvSpPr>
          <p:spPr bwMode="auto">
            <a:xfrm>
              <a:off x="4481038" y="540255"/>
              <a:ext cx="3255323"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en-US" altLang="zh-CN" sz="3300" b="1" spc="300" dirty="0">
                  <a:solidFill>
                    <a:srgbClr val="76A487"/>
                  </a:solidFill>
                  <a:latin typeface="微软雅黑" panose="020B0503020204020204" pitchFamily="34" charset="-122"/>
                  <a:ea typeface="微软雅黑" panose="020B0503020204020204" pitchFamily="34" charset="-122"/>
                  <a:sym typeface="Arial" panose="020B0604020202020204" pitchFamily="34" charset="0"/>
                </a:rPr>
                <a:t> </a:t>
              </a:r>
              <a:r>
                <a:rPr lang="zh-CN" altLang="en-US" sz="3300" b="1" spc="300" dirty="0">
                  <a:solidFill>
                    <a:srgbClr val="76A487"/>
                  </a:solidFill>
                  <a:latin typeface="微软雅黑" panose="020B0503020204020204" pitchFamily="34" charset="-122"/>
                  <a:ea typeface="微软雅黑" panose="020B0503020204020204" pitchFamily="34" charset="-122"/>
                  <a:sym typeface="Arial" panose="020B0604020202020204" pitchFamily="34" charset="0"/>
                </a:rPr>
                <a:t>活动执行保障</a:t>
              </a:r>
            </a:p>
          </p:txBody>
        </p:sp>
      </p:grpSp>
      <p:sp>
        <p:nvSpPr>
          <p:cNvPr id="5" name="空心弧 4">
            <a:extLst>
              <a:ext uri="{FF2B5EF4-FFF2-40B4-BE49-F238E27FC236}">
                <a16:creationId xmlns="" xmlns:a16="http://schemas.microsoft.com/office/drawing/2014/main" id="{59B70517-EE68-414B-AFED-DF88F7738FEB}"/>
              </a:ext>
            </a:extLst>
          </p:cNvPr>
          <p:cNvSpPr/>
          <p:nvPr/>
        </p:nvSpPr>
        <p:spPr>
          <a:xfrm rot="16200000" flipV="1">
            <a:off x="1046276" y="2204103"/>
            <a:ext cx="2116485" cy="2116485"/>
          </a:xfrm>
          <a:prstGeom prst="blockArc">
            <a:avLst>
              <a:gd name="adj1" fmla="val 21323589"/>
              <a:gd name="adj2" fmla="val 21317703"/>
              <a:gd name="adj3" fmla="val 4728"/>
            </a:avLst>
          </a:prstGeom>
          <a:solidFill>
            <a:srgbClr val="A6A6A6"/>
          </a:solidFill>
          <a:ln>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lstStyle/>
          <a:p>
            <a:pPr algn="ctr"/>
            <a:endParaRPr kumimoji="1" lang="zh-CN" altLang="en-US" sz="3200">
              <a:solidFill>
                <a:schemeClr val="tx1"/>
              </a:solidFill>
            </a:endParaRPr>
          </a:p>
        </p:txBody>
      </p:sp>
      <p:sp>
        <p:nvSpPr>
          <p:cNvPr id="6" name="空心弧 5">
            <a:extLst>
              <a:ext uri="{FF2B5EF4-FFF2-40B4-BE49-F238E27FC236}">
                <a16:creationId xmlns="" xmlns:a16="http://schemas.microsoft.com/office/drawing/2014/main" id="{68A0E3B1-135F-4777-A92E-538C6661B2A5}"/>
              </a:ext>
            </a:extLst>
          </p:cNvPr>
          <p:cNvSpPr/>
          <p:nvPr/>
        </p:nvSpPr>
        <p:spPr>
          <a:xfrm rot="16200000" flipV="1">
            <a:off x="1046276" y="2204103"/>
            <a:ext cx="2116485" cy="2116485"/>
          </a:xfrm>
          <a:prstGeom prst="blockArc">
            <a:avLst>
              <a:gd name="adj1" fmla="val 1785573"/>
              <a:gd name="adj2" fmla="val 13411"/>
              <a:gd name="adj3" fmla="val 4880"/>
            </a:avLst>
          </a:prstGeom>
          <a:solidFill>
            <a:srgbClr val="76A487"/>
          </a:solidFill>
          <a:ln>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lstStyle/>
          <a:p>
            <a:pPr algn="ctr"/>
            <a:endParaRPr kumimoji="1" lang="zh-CN" altLang="en-US" sz="3200">
              <a:solidFill>
                <a:schemeClr val="tx1"/>
              </a:solidFill>
            </a:endParaRPr>
          </a:p>
        </p:txBody>
      </p:sp>
      <p:sp>
        <p:nvSpPr>
          <p:cNvPr id="10" name="文本框 5">
            <a:extLst>
              <a:ext uri="{FF2B5EF4-FFF2-40B4-BE49-F238E27FC236}">
                <a16:creationId xmlns="" xmlns:a16="http://schemas.microsoft.com/office/drawing/2014/main" id="{1F569128-B010-476A-8B50-FD8584F1CDB7}"/>
              </a:ext>
            </a:extLst>
          </p:cNvPr>
          <p:cNvSpPr txBox="1"/>
          <p:nvPr/>
        </p:nvSpPr>
        <p:spPr>
          <a:xfrm>
            <a:off x="1504778" y="2780255"/>
            <a:ext cx="1199503" cy="943762"/>
          </a:xfrm>
          <a:prstGeom prst="rect">
            <a:avLst/>
          </a:prstGeom>
          <a:noFill/>
        </p:spPr>
        <p:txBody>
          <a:bodyPr wrap="square" lIns="121899" tIns="60949" rIns="121899" bIns="60949" rtlCol="0">
            <a:spAutoFit/>
          </a:bodyPr>
          <a:lstStyle/>
          <a:p>
            <a:pPr algn="ctr"/>
            <a:r>
              <a:rPr kumimoji="1" lang="en-US" altLang="zh-CN" sz="5333" dirty="0">
                <a:solidFill>
                  <a:schemeClr val="bg1">
                    <a:lumMod val="50000"/>
                  </a:schemeClr>
                </a:solidFill>
                <a:latin typeface="Segoe UI Light"/>
                <a:cs typeface="Segoe UI Light"/>
              </a:rPr>
              <a:t>87</a:t>
            </a:r>
            <a:r>
              <a:rPr kumimoji="1" lang="en-US" altLang="zh-CN" sz="1867" dirty="0">
                <a:solidFill>
                  <a:schemeClr val="bg1">
                    <a:lumMod val="50000"/>
                  </a:schemeClr>
                </a:solidFill>
                <a:latin typeface="Segoe UI Light"/>
                <a:cs typeface="Segoe UI Light"/>
              </a:rPr>
              <a:t>%</a:t>
            </a:r>
            <a:endParaRPr kumimoji="1" lang="zh-CN" altLang="en-US" sz="1867" dirty="0">
              <a:solidFill>
                <a:schemeClr val="bg1">
                  <a:lumMod val="50000"/>
                </a:schemeClr>
              </a:solidFill>
              <a:latin typeface="Segoe UI Light"/>
              <a:cs typeface="Segoe UI Light"/>
            </a:endParaRPr>
          </a:p>
        </p:txBody>
      </p:sp>
      <p:sp>
        <p:nvSpPr>
          <p:cNvPr id="11" name="文本框 6">
            <a:extLst>
              <a:ext uri="{FF2B5EF4-FFF2-40B4-BE49-F238E27FC236}">
                <a16:creationId xmlns="" xmlns:a16="http://schemas.microsoft.com/office/drawing/2014/main" id="{9D924B02-5A66-4C5D-847B-D4AF1D6C657B}"/>
              </a:ext>
            </a:extLst>
          </p:cNvPr>
          <p:cNvSpPr txBox="1"/>
          <p:nvPr/>
        </p:nvSpPr>
        <p:spPr>
          <a:xfrm>
            <a:off x="1046273" y="4507162"/>
            <a:ext cx="2116488" cy="369310"/>
          </a:xfrm>
          <a:prstGeom prst="rect">
            <a:avLst/>
          </a:prstGeom>
          <a:noFill/>
        </p:spPr>
        <p:txBody>
          <a:bodyPr wrap="square" lIns="121899" tIns="60949" rIns="121899" bIns="60949" rtlCol="0">
            <a:spAutoFit/>
          </a:bodyPr>
          <a:lstStyle/>
          <a:p>
            <a:pPr algn="ctr"/>
            <a:r>
              <a:rPr lang="zh-CN" altLang="en-US" sz="1600" b="1" dirty="0">
                <a:solidFill>
                  <a:schemeClr val="bg1">
                    <a:lumMod val="50000"/>
                  </a:schemeClr>
                </a:solidFill>
                <a:latin typeface="+mn-ea"/>
              </a:rPr>
              <a:t>点击此处添加标题</a:t>
            </a:r>
          </a:p>
        </p:txBody>
      </p:sp>
      <p:sp>
        <p:nvSpPr>
          <p:cNvPr id="12" name="空心弧 11">
            <a:extLst>
              <a:ext uri="{FF2B5EF4-FFF2-40B4-BE49-F238E27FC236}">
                <a16:creationId xmlns="" xmlns:a16="http://schemas.microsoft.com/office/drawing/2014/main" id="{2D3D1BBF-6650-4141-BB20-E46AEF8D3E7A}"/>
              </a:ext>
            </a:extLst>
          </p:cNvPr>
          <p:cNvSpPr/>
          <p:nvPr/>
        </p:nvSpPr>
        <p:spPr>
          <a:xfrm rot="16200000" flipV="1">
            <a:off x="3685492" y="2204103"/>
            <a:ext cx="2116485" cy="2116485"/>
          </a:xfrm>
          <a:prstGeom prst="blockArc">
            <a:avLst>
              <a:gd name="adj1" fmla="val 21323589"/>
              <a:gd name="adj2" fmla="val 21317703"/>
              <a:gd name="adj3" fmla="val 4728"/>
            </a:avLst>
          </a:prstGeom>
          <a:solidFill>
            <a:srgbClr val="A6A6A6"/>
          </a:solidFill>
          <a:ln>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lstStyle/>
          <a:p>
            <a:pPr algn="ctr"/>
            <a:endParaRPr kumimoji="1" lang="zh-CN" altLang="en-US" sz="3200">
              <a:solidFill>
                <a:schemeClr val="tx1"/>
              </a:solidFill>
            </a:endParaRPr>
          </a:p>
        </p:txBody>
      </p:sp>
      <p:sp>
        <p:nvSpPr>
          <p:cNvPr id="13" name="空心弧 12">
            <a:extLst>
              <a:ext uri="{FF2B5EF4-FFF2-40B4-BE49-F238E27FC236}">
                <a16:creationId xmlns="" xmlns:a16="http://schemas.microsoft.com/office/drawing/2014/main" id="{D120D93D-BEC0-4EF0-8DC6-BA155D6D511B}"/>
              </a:ext>
            </a:extLst>
          </p:cNvPr>
          <p:cNvSpPr/>
          <p:nvPr/>
        </p:nvSpPr>
        <p:spPr>
          <a:xfrm rot="16200000" flipV="1">
            <a:off x="3685492" y="2204103"/>
            <a:ext cx="2116485" cy="2116485"/>
          </a:xfrm>
          <a:prstGeom prst="blockArc">
            <a:avLst>
              <a:gd name="adj1" fmla="val 1535086"/>
              <a:gd name="adj2" fmla="val 13411"/>
              <a:gd name="adj3" fmla="val 4880"/>
            </a:avLst>
          </a:prstGeom>
          <a:solidFill>
            <a:srgbClr val="76A487"/>
          </a:solidFill>
          <a:ln>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lstStyle/>
          <a:p>
            <a:pPr algn="ctr"/>
            <a:endParaRPr kumimoji="1" lang="zh-CN" altLang="en-US" sz="3200">
              <a:solidFill>
                <a:schemeClr val="tx1"/>
              </a:solidFill>
            </a:endParaRPr>
          </a:p>
        </p:txBody>
      </p:sp>
      <p:sp>
        <p:nvSpPr>
          <p:cNvPr id="14" name="文本框 9">
            <a:extLst>
              <a:ext uri="{FF2B5EF4-FFF2-40B4-BE49-F238E27FC236}">
                <a16:creationId xmlns="" xmlns:a16="http://schemas.microsoft.com/office/drawing/2014/main" id="{CF0DF0A7-C103-4AB2-9033-AA8955F80ACF}"/>
              </a:ext>
            </a:extLst>
          </p:cNvPr>
          <p:cNvSpPr txBox="1"/>
          <p:nvPr/>
        </p:nvSpPr>
        <p:spPr>
          <a:xfrm>
            <a:off x="4143994" y="2780255"/>
            <a:ext cx="1199503" cy="943762"/>
          </a:xfrm>
          <a:prstGeom prst="rect">
            <a:avLst/>
          </a:prstGeom>
          <a:noFill/>
        </p:spPr>
        <p:txBody>
          <a:bodyPr wrap="square" lIns="121899" tIns="60949" rIns="121899" bIns="60949" rtlCol="0">
            <a:spAutoFit/>
          </a:bodyPr>
          <a:lstStyle/>
          <a:p>
            <a:pPr algn="ctr"/>
            <a:r>
              <a:rPr kumimoji="1" lang="en-US" altLang="zh-CN" sz="5333" dirty="0">
                <a:solidFill>
                  <a:schemeClr val="bg1">
                    <a:lumMod val="50000"/>
                  </a:schemeClr>
                </a:solidFill>
                <a:latin typeface="Segoe UI Light"/>
                <a:cs typeface="Segoe UI Light"/>
              </a:rPr>
              <a:t>90</a:t>
            </a:r>
            <a:r>
              <a:rPr kumimoji="1" lang="en-US" altLang="zh-CN" sz="1867" dirty="0">
                <a:solidFill>
                  <a:schemeClr val="bg1">
                    <a:lumMod val="50000"/>
                  </a:schemeClr>
                </a:solidFill>
                <a:latin typeface="Segoe UI Light"/>
                <a:cs typeface="Segoe UI Light"/>
              </a:rPr>
              <a:t>%</a:t>
            </a:r>
            <a:endParaRPr kumimoji="1" lang="zh-CN" altLang="en-US" sz="1867" dirty="0">
              <a:solidFill>
                <a:schemeClr val="bg1">
                  <a:lumMod val="50000"/>
                </a:schemeClr>
              </a:solidFill>
              <a:latin typeface="Segoe UI Light"/>
              <a:cs typeface="Segoe UI Light"/>
            </a:endParaRPr>
          </a:p>
        </p:txBody>
      </p:sp>
      <p:sp>
        <p:nvSpPr>
          <p:cNvPr id="15" name="文本框 10">
            <a:extLst>
              <a:ext uri="{FF2B5EF4-FFF2-40B4-BE49-F238E27FC236}">
                <a16:creationId xmlns="" xmlns:a16="http://schemas.microsoft.com/office/drawing/2014/main" id="{13512008-98D7-4633-BB67-3D8A13EB4FEC}"/>
              </a:ext>
            </a:extLst>
          </p:cNvPr>
          <p:cNvSpPr txBox="1"/>
          <p:nvPr/>
        </p:nvSpPr>
        <p:spPr>
          <a:xfrm>
            <a:off x="3688599" y="4507162"/>
            <a:ext cx="2110269" cy="369310"/>
          </a:xfrm>
          <a:prstGeom prst="rect">
            <a:avLst/>
          </a:prstGeom>
          <a:noFill/>
        </p:spPr>
        <p:txBody>
          <a:bodyPr wrap="square" lIns="121899" tIns="60949" rIns="121899" bIns="60949" rtlCol="0">
            <a:spAutoFit/>
          </a:bodyPr>
          <a:lstStyle/>
          <a:p>
            <a:pPr algn="ctr"/>
            <a:r>
              <a:rPr lang="zh-CN" altLang="en-US" sz="1600" b="1" dirty="0">
                <a:solidFill>
                  <a:schemeClr val="bg1">
                    <a:lumMod val="50000"/>
                  </a:schemeClr>
                </a:solidFill>
                <a:latin typeface="+mn-ea"/>
              </a:rPr>
              <a:t>点击此处添加标题</a:t>
            </a:r>
          </a:p>
        </p:txBody>
      </p:sp>
      <p:sp>
        <p:nvSpPr>
          <p:cNvPr id="16" name="空心弧 15">
            <a:extLst>
              <a:ext uri="{FF2B5EF4-FFF2-40B4-BE49-F238E27FC236}">
                <a16:creationId xmlns="" xmlns:a16="http://schemas.microsoft.com/office/drawing/2014/main" id="{650D7E35-F227-417B-8C1F-C53034BC255B}"/>
              </a:ext>
            </a:extLst>
          </p:cNvPr>
          <p:cNvSpPr/>
          <p:nvPr/>
        </p:nvSpPr>
        <p:spPr>
          <a:xfrm rot="16200000" flipV="1">
            <a:off x="6324708" y="2204103"/>
            <a:ext cx="2116485" cy="2116485"/>
          </a:xfrm>
          <a:prstGeom prst="blockArc">
            <a:avLst>
              <a:gd name="adj1" fmla="val 21323589"/>
              <a:gd name="adj2" fmla="val 21317703"/>
              <a:gd name="adj3" fmla="val 4728"/>
            </a:avLst>
          </a:prstGeom>
          <a:solidFill>
            <a:srgbClr val="A6A6A6"/>
          </a:solidFill>
          <a:ln>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lstStyle/>
          <a:p>
            <a:pPr algn="ctr"/>
            <a:endParaRPr kumimoji="1" lang="zh-CN" altLang="en-US" sz="3200">
              <a:solidFill>
                <a:schemeClr val="tx1"/>
              </a:solidFill>
            </a:endParaRPr>
          </a:p>
        </p:txBody>
      </p:sp>
      <p:sp>
        <p:nvSpPr>
          <p:cNvPr id="17" name="空心弧 16">
            <a:extLst>
              <a:ext uri="{FF2B5EF4-FFF2-40B4-BE49-F238E27FC236}">
                <a16:creationId xmlns="" xmlns:a16="http://schemas.microsoft.com/office/drawing/2014/main" id="{318FB725-A30E-4147-B012-2FA249C1523E}"/>
              </a:ext>
            </a:extLst>
          </p:cNvPr>
          <p:cNvSpPr/>
          <p:nvPr/>
        </p:nvSpPr>
        <p:spPr>
          <a:xfrm rot="16200000" flipV="1">
            <a:off x="6324708" y="2204103"/>
            <a:ext cx="2116485" cy="2116485"/>
          </a:xfrm>
          <a:prstGeom prst="blockArc">
            <a:avLst>
              <a:gd name="adj1" fmla="val 5385050"/>
              <a:gd name="adj2" fmla="val 13411"/>
              <a:gd name="adj3" fmla="val 4880"/>
            </a:avLst>
          </a:prstGeom>
          <a:solidFill>
            <a:srgbClr val="76A487"/>
          </a:solidFill>
          <a:ln>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lstStyle/>
          <a:p>
            <a:pPr algn="ctr"/>
            <a:endParaRPr kumimoji="1" lang="zh-CN" altLang="en-US" sz="3200">
              <a:solidFill>
                <a:schemeClr val="tx1"/>
              </a:solidFill>
            </a:endParaRPr>
          </a:p>
        </p:txBody>
      </p:sp>
      <p:sp>
        <p:nvSpPr>
          <p:cNvPr id="18" name="文本框 17">
            <a:extLst>
              <a:ext uri="{FF2B5EF4-FFF2-40B4-BE49-F238E27FC236}">
                <a16:creationId xmlns="" xmlns:a16="http://schemas.microsoft.com/office/drawing/2014/main" id="{C22CE0A5-D8B5-46C0-AF1D-030901B6D45C}"/>
              </a:ext>
            </a:extLst>
          </p:cNvPr>
          <p:cNvSpPr txBox="1"/>
          <p:nvPr/>
        </p:nvSpPr>
        <p:spPr>
          <a:xfrm>
            <a:off x="6783210" y="2780255"/>
            <a:ext cx="1199503" cy="943762"/>
          </a:xfrm>
          <a:prstGeom prst="rect">
            <a:avLst/>
          </a:prstGeom>
          <a:noFill/>
        </p:spPr>
        <p:txBody>
          <a:bodyPr wrap="square" lIns="121899" tIns="60949" rIns="121899" bIns="60949" rtlCol="0">
            <a:spAutoFit/>
          </a:bodyPr>
          <a:lstStyle/>
          <a:p>
            <a:pPr algn="ctr"/>
            <a:r>
              <a:rPr kumimoji="1" lang="en-US" altLang="zh-CN" sz="5333" dirty="0">
                <a:solidFill>
                  <a:schemeClr val="bg1">
                    <a:lumMod val="50000"/>
                  </a:schemeClr>
                </a:solidFill>
                <a:latin typeface="Segoe UI Light"/>
                <a:cs typeface="Segoe UI Light"/>
              </a:rPr>
              <a:t>75</a:t>
            </a:r>
            <a:r>
              <a:rPr kumimoji="1" lang="en-US" altLang="zh-CN" sz="1867" dirty="0">
                <a:solidFill>
                  <a:schemeClr val="bg1">
                    <a:lumMod val="50000"/>
                  </a:schemeClr>
                </a:solidFill>
                <a:latin typeface="Segoe UI Light"/>
                <a:cs typeface="Segoe UI Light"/>
              </a:rPr>
              <a:t>%</a:t>
            </a:r>
            <a:endParaRPr kumimoji="1" lang="zh-CN" altLang="en-US" sz="1867" dirty="0">
              <a:solidFill>
                <a:schemeClr val="bg1">
                  <a:lumMod val="50000"/>
                </a:schemeClr>
              </a:solidFill>
              <a:latin typeface="Segoe UI Light"/>
              <a:cs typeface="Segoe UI Light"/>
            </a:endParaRPr>
          </a:p>
        </p:txBody>
      </p:sp>
      <p:sp>
        <p:nvSpPr>
          <p:cNvPr id="19" name="文本框 18">
            <a:extLst>
              <a:ext uri="{FF2B5EF4-FFF2-40B4-BE49-F238E27FC236}">
                <a16:creationId xmlns="" xmlns:a16="http://schemas.microsoft.com/office/drawing/2014/main" id="{2B017304-97C4-4B6B-AD36-239CF661514B}"/>
              </a:ext>
            </a:extLst>
          </p:cNvPr>
          <p:cNvSpPr txBox="1"/>
          <p:nvPr/>
        </p:nvSpPr>
        <p:spPr>
          <a:xfrm>
            <a:off x="6327815" y="4507162"/>
            <a:ext cx="2110269" cy="369310"/>
          </a:xfrm>
          <a:prstGeom prst="rect">
            <a:avLst/>
          </a:prstGeom>
          <a:noFill/>
        </p:spPr>
        <p:txBody>
          <a:bodyPr wrap="square" lIns="121899" tIns="60949" rIns="121899" bIns="60949" rtlCol="0">
            <a:spAutoFit/>
          </a:bodyPr>
          <a:lstStyle/>
          <a:p>
            <a:pPr algn="ctr"/>
            <a:r>
              <a:rPr lang="zh-CN" altLang="en-US" sz="1600" b="1" dirty="0">
                <a:solidFill>
                  <a:schemeClr val="bg1">
                    <a:lumMod val="50000"/>
                  </a:schemeClr>
                </a:solidFill>
                <a:latin typeface="+mn-ea"/>
              </a:rPr>
              <a:t>点击此处添加标题</a:t>
            </a:r>
          </a:p>
        </p:txBody>
      </p:sp>
      <p:sp>
        <p:nvSpPr>
          <p:cNvPr id="20" name="空心弧 19">
            <a:extLst>
              <a:ext uri="{FF2B5EF4-FFF2-40B4-BE49-F238E27FC236}">
                <a16:creationId xmlns="" xmlns:a16="http://schemas.microsoft.com/office/drawing/2014/main" id="{B7C5401B-74CB-46C0-A566-CF395573177A}"/>
              </a:ext>
            </a:extLst>
          </p:cNvPr>
          <p:cNvSpPr/>
          <p:nvPr/>
        </p:nvSpPr>
        <p:spPr>
          <a:xfrm rot="16200000" flipV="1">
            <a:off x="8963924" y="2204103"/>
            <a:ext cx="2116485" cy="2116485"/>
          </a:xfrm>
          <a:prstGeom prst="blockArc">
            <a:avLst>
              <a:gd name="adj1" fmla="val 21323589"/>
              <a:gd name="adj2" fmla="val 21317703"/>
              <a:gd name="adj3" fmla="val 4728"/>
            </a:avLst>
          </a:prstGeom>
          <a:solidFill>
            <a:srgbClr val="A6A6A6"/>
          </a:solidFill>
          <a:ln>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lstStyle/>
          <a:p>
            <a:pPr algn="ctr"/>
            <a:endParaRPr kumimoji="1" lang="zh-CN" altLang="en-US" sz="3200">
              <a:solidFill>
                <a:schemeClr val="tx1"/>
              </a:solidFill>
            </a:endParaRPr>
          </a:p>
        </p:txBody>
      </p:sp>
      <p:sp>
        <p:nvSpPr>
          <p:cNvPr id="21" name="空心弧 20">
            <a:extLst>
              <a:ext uri="{FF2B5EF4-FFF2-40B4-BE49-F238E27FC236}">
                <a16:creationId xmlns="" xmlns:a16="http://schemas.microsoft.com/office/drawing/2014/main" id="{7AB2BD66-B73A-44BE-A598-0BA13E8CB794}"/>
              </a:ext>
            </a:extLst>
          </p:cNvPr>
          <p:cNvSpPr/>
          <p:nvPr/>
        </p:nvSpPr>
        <p:spPr>
          <a:xfrm rot="16200000" flipV="1">
            <a:off x="8963924" y="2204103"/>
            <a:ext cx="2116485" cy="2116485"/>
          </a:xfrm>
          <a:prstGeom prst="blockArc">
            <a:avLst>
              <a:gd name="adj1" fmla="val 234846"/>
              <a:gd name="adj2" fmla="val 13411"/>
              <a:gd name="adj3" fmla="val 4880"/>
            </a:avLst>
          </a:prstGeom>
          <a:solidFill>
            <a:srgbClr val="76A487"/>
          </a:solidFill>
          <a:ln>
            <a:noFill/>
          </a:ln>
          <a:effectLst/>
        </p:spPr>
        <p:style>
          <a:lnRef idx="1">
            <a:schemeClr val="accent1"/>
          </a:lnRef>
          <a:fillRef idx="3">
            <a:schemeClr val="accent1"/>
          </a:fillRef>
          <a:effectRef idx="2">
            <a:schemeClr val="accent1"/>
          </a:effectRef>
          <a:fontRef idx="minor">
            <a:schemeClr val="lt1"/>
          </a:fontRef>
        </p:style>
        <p:txBody>
          <a:bodyPr lIns="121899" tIns="60949" rIns="121899" bIns="60949" rtlCol="0" anchor="ctr"/>
          <a:lstStyle/>
          <a:p>
            <a:pPr algn="ctr"/>
            <a:endParaRPr kumimoji="1" lang="zh-CN" altLang="en-US" sz="3200">
              <a:solidFill>
                <a:schemeClr val="tx1"/>
              </a:solidFill>
            </a:endParaRPr>
          </a:p>
        </p:txBody>
      </p:sp>
      <p:sp>
        <p:nvSpPr>
          <p:cNvPr id="22" name="文本框 21">
            <a:extLst>
              <a:ext uri="{FF2B5EF4-FFF2-40B4-BE49-F238E27FC236}">
                <a16:creationId xmlns="" xmlns:a16="http://schemas.microsoft.com/office/drawing/2014/main" id="{05A25419-30ED-48CE-AF71-64E0565F8D36}"/>
              </a:ext>
            </a:extLst>
          </p:cNvPr>
          <p:cNvSpPr txBox="1"/>
          <p:nvPr/>
        </p:nvSpPr>
        <p:spPr>
          <a:xfrm>
            <a:off x="9422425" y="2780255"/>
            <a:ext cx="1199503" cy="943762"/>
          </a:xfrm>
          <a:prstGeom prst="rect">
            <a:avLst/>
          </a:prstGeom>
          <a:noFill/>
        </p:spPr>
        <p:txBody>
          <a:bodyPr wrap="square" lIns="121899" tIns="60949" rIns="121899" bIns="60949" rtlCol="0">
            <a:spAutoFit/>
          </a:bodyPr>
          <a:lstStyle/>
          <a:p>
            <a:pPr algn="ctr"/>
            <a:r>
              <a:rPr kumimoji="1" lang="en-US" altLang="zh-CN" sz="5333" dirty="0">
                <a:solidFill>
                  <a:schemeClr val="bg1">
                    <a:lumMod val="50000"/>
                  </a:schemeClr>
                </a:solidFill>
                <a:latin typeface="Segoe UI Light"/>
                <a:cs typeface="Segoe UI Light"/>
              </a:rPr>
              <a:t>99</a:t>
            </a:r>
            <a:r>
              <a:rPr kumimoji="1" lang="en-US" altLang="zh-CN" sz="1867" dirty="0">
                <a:solidFill>
                  <a:schemeClr val="bg1">
                    <a:lumMod val="50000"/>
                  </a:schemeClr>
                </a:solidFill>
                <a:latin typeface="Segoe UI Light"/>
                <a:cs typeface="Segoe UI Light"/>
              </a:rPr>
              <a:t>%</a:t>
            </a:r>
            <a:endParaRPr kumimoji="1" lang="zh-CN" altLang="en-US" sz="1867" dirty="0">
              <a:solidFill>
                <a:schemeClr val="bg1">
                  <a:lumMod val="50000"/>
                </a:schemeClr>
              </a:solidFill>
              <a:latin typeface="Segoe UI Light"/>
              <a:cs typeface="Segoe UI Light"/>
            </a:endParaRPr>
          </a:p>
        </p:txBody>
      </p:sp>
      <p:sp>
        <p:nvSpPr>
          <p:cNvPr id="23" name="文本框 22">
            <a:extLst>
              <a:ext uri="{FF2B5EF4-FFF2-40B4-BE49-F238E27FC236}">
                <a16:creationId xmlns="" xmlns:a16="http://schemas.microsoft.com/office/drawing/2014/main" id="{CE936DCD-ABF0-4AD4-968A-03627E4E8B3C}"/>
              </a:ext>
            </a:extLst>
          </p:cNvPr>
          <p:cNvSpPr txBox="1"/>
          <p:nvPr/>
        </p:nvSpPr>
        <p:spPr>
          <a:xfrm>
            <a:off x="8967030" y="4507162"/>
            <a:ext cx="2110269" cy="369310"/>
          </a:xfrm>
          <a:prstGeom prst="rect">
            <a:avLst/>
          </a:prstGeom>
          <a:noFill/>
        </p:spPr>
        <p:txBody>
          <a:bodyPr wrap="square" lIns="121899" tIns="60949" rIns="121899" bIns="60949" rtlCol="0">
            <a:spAutoFit/>
          </a:bodyPr>
          <a:lstStyle/>
          <a:p>
            <a:pPr algn="ctr"/>
            <a:r>
              <a:rPr lang="zh-CN" altLang="en-US" sz="1600" b="1" dirty="0">
                <a:solidFill>
                  <a:schemeClr val="bg1">
                    <a:lumMod val="50000"/>
                  </a:schemeClr>
                </a:solidFill>
                <a:latin typeface="+mn-ea"/>
              </a:rPr>
              <a:t>点击此处添加标题</a:t>
            </a:r>
          </a:p>
        </p:txBody>
      </p:sp>
      <p:sp>
        <p:nvSpPr>
          <p:cNvPr id="24" name="文本框 23">
            <a:extLst>
              <a:ext uri="{FF2B5EF4-FFF2-40B4-BE49-F238E27FC236}">
                <a16:creationId xmlns="" xmlns:a16="http://schemas.microsoft.com/office/drawing/2014/main" id="{53DE33B6-72CB-4969-B7BF-0D37E8C9006F}"/>
              </a:ext>
            </a:extLst>
          </p:cNvPr>
          <p:cNvSpPr txBox="1"/>
          <p:nvPr/>
        </p:nvSpPr>
        <p:spPr>
          <a:xfrm>
            <a:off x="1046273" y="4901762"/>
            <a:ext cx="2116488" cy="800197"/>
          </a:xfrm>
          <a:prstGeom prst="rect">
            <a:avLst/>
          </a:prstGeom>
          <a:noFill/>
        </p:spPr>
        <p:txBody>
          <a:bodyPr wrap="square" lIns="121899" tIns="60949" rIns="121899" bIns="60949" rtlCol="0">
            <a:spAutoFit/>
          </a:bodyPr>
          <a:lstStyle/>
          <a:p>
            <a:pPr lvl="0" algn="r"/>
            <a:r>
              <a:rPr lang="zh-CN" altLang="en-US" sz="11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100" dirty="0" smtClean="0">
                <a:solidFill>
                  <a:srgbClr val="FFFFFF">
                    <a:lumMod val="50000"/>
                  </a:srgbClr>
                </a:solidFill>
                <a:latin typeface="微软雅黑" panose="020B0503020204020204" pitchFamily="34" charset="-122"/>
                <a:ea typeface="微软雅黑" panose="020B0503020204020204" pitchFamily="34" charset="-122"/>
                <a:cs typeface="Lato Regular"/>
              </a:rPr>
              <a:t>本编辑文字</a:t>
            </a:r>
            <a:endParaRPr lang="en-US" altLang="zh-CN" sz="11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r"/>
            <a:r>
              <a:rPr lang="zh-CN" altLang="en-US" sz="11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100" dirty="0" smtClean="0">
                <a:solidFill>
                  <a:srgbClr val="FFFFFF">
                    <a:lumMod val="50000"/>
                  </a:srgbClr>
                </a:solidFill>
                <a:latin typeface="微软雅黑" panose="020B0503020204020204" pitchFamily="34" charset="-122"/>
                <a:ea typeface="微软雅黑" panose="020B0503020204020204" pitchFamily="34" charset="-122"/>
                <a:cs typeface="Lato Regular"/>
              </a:rPr>
              <a:t>本编辑文字</a:t>
            </a:r>
            <a:endParaRPr lang="en-US" altLang="zh-CN" sz="11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r"/>
            <a:r>
              <a:rPr lang="zh-CN" altLang="en-US" sz="11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100" dirty="0" smtClean="0">
                <a:solidFill>
                  <a:srgbClr val="FFFFFF">
                    <a:lumMod val="50000"/>
                  </a:srgbClr>
                </a:solidFill>
                <a:latin typeface="微软雅黑" panose="020B0503020204020204" pitchFamily="34" charset="-122"/>
                <a:ea typeface="微软雅黑" panose="020B0503020204020204" pitchFamily="34" charset="-122"/>
                <a:cs typeface="Lato Regular"/>
              </a:rPr>
              <a:t>本编辑文字</a:t>
            </a:r>
            <a:endParaRPr lang="en-US" altLang="zh-CN" sz="11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r"/>
            <a:r>
              <a:rPr lang="zh-CN" altLang="en-US" sz="11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100" dirty="0" smtClean="0">
                <a:solidFill>
                  <a:srgbClr val="FFFFFF">
                    <a:lumMod val="50000"/>
                  </a:srgbClr>
                </a:solidFill>
                <a:latin typeface="微软雅黑" panose="020B0503020204020204" pitchFamily="34" charset="-122"/>
                <a:ea typeface="微软雅黑" panose="020B0503020204020204" pitchFamily="34" charset="-122"/>
                <a:cs typeface="Lato Regular"/>
              </a:rPr>
              <a:t>本编辑文字</a:t>
            </a:r>
            <a:endParaRPr lang="en-US" altLang="zh-CN" sz="1100" dirty="0">
              <a:solidFill>
                <a:srgbClr val="FFFFFF">
                  <a:lumMod val="50000"/>
                </a:srgbClr>
              </a:solidFill>
              <a:latin typeface="微软雅黑" panose="020B0503020204020204" pitchFamily="34" charset="-122"/>
              <a:ea typeface="微软雅黑" panose="020B0503020204020204" pitchFamily="34" charset="-122"/>
              <a:cs typeface="Lato Regular"/>
            </a:endParaRPr>
          </a:p>
        </p:txBody>
      </p:sp>
      <p:sp>
        <p:nvSpPr>
          <p:cNvPr id="25" name="文本框 24">
            <a:extLst>
              <a:ext uri="{FF2B5EF4-FFF2-40B4-BE49-F238E27FC236}">
                <a16:creationId xmlns="" xmlns:a16="http://schemas.microsoft.com/office/drawing/2014/main" id="{1E3B78A5-60BF-4BBB-B80C-5092D20A13F0}"/>
              </a:ext>
            </a:extLst>
          </p:cNvPr>
          <p:cNvSpPr txBox="1"/>
          <p:nvPr/>
        </p:nvSpPr>
        <p:spPr>
          <a:xfrm>
            <a:off x="3682380" y="4901762"/>
            <a:ext cx="2116488" cy="800197"/>
          </a:xfrm>
          <a:prstGeom prst="rect">
            <a:avLst/>
          </a:prstGeom>
          <a:noFill/>
        </p:spPr>
        <p:txBody>
          <a:bodyPr wrap="square" lIns="121899" tIns="60949" rIns="121899" bIns="60949" rtlCol="0">
            <a:spAutoFit/>
          </a:bodyPr>
          <a:lstStyle/>
          <a:p>
            <a:pPr lvl="0" algn="r"/>
            <a:r>
              <a:rPr lang="zh-CN" altLang="en-US" sz="11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100" dirty="0" smtClean="0">
                <a:solidFill>
                  <a:srgbClr val="FFFFFF">
                    <a:lumMod val="50000"/>
                  </a:srgbClr>
                </a:solidFill>
                <a:latin typeface="微软雅黑" panose="020B0503020204020204" pitchFamily="34" charset="-122"/>
                <a:ea typeface="微软雅黑" panose="020B0503020204020204" pitchFamily="34" charset="-122"/>
                <a:cs typeface="Lato Regular"/>
              </a:rPr>
              <a:t>本编辑文字</a:t>
            </a:r>
            <a:endParaRPr lang="en-US" altLang="zh-CN" sz="11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r"/>
            <a:r>
              <a:rPr lang="zh-CN" altLang="en-US" sz="11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100" dirty="0" smtClean="0">
                <a:solidFill>
                  <a:srgbClr val="FFFFFF">
                    <a:lumMod val="50000"/>
                  </a:srgbClr>
                </a:solidFill>
                <a:latin typeface="微软雅黑" panose="020B0503020204020204" pitchFamily="34" charset="-122"/>
                <a:ea typeface="微软雅黑" panose="020B0503020204020204" pitchFamily="34" charset="-122"/>
                <a:cs typeface="Lato Regular"/>
              </a:rPr>
              <a:t>本编辑文字</a:t>
            </a:r>
            <a:endParaRPr lang="en-US" altLang="zh-CN" sz="11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r"/>
            <a:r>
              <a:rPr lang="zh-CN" altLang="en-US" sz="11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100" dirty="0" smtClean="0">
                <a:solidFill>
                  <a:srgbClr val="FFFFFF">
                    <a:lumMod val="50000"/>
                  </a:srgbClr>
                </a:solidFill>
                <a:latin typeface="微软雅黑" panose="020B0503020204020204" pitchFamily="34" charset="-122"/>
                <a:ea typeface="微软雅黑" panose="020B0503020204020204" pitchFamily="34" charset="-122"/>
                <a:cs typeface="Lato Regular"/>
              </a:rPr>
              <a:t>本编辑文字</a:t>
            </a:r>
            <a:endParaRPr lang="en-US" altLang="zh-CN" sz="11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r"/>
            <a:r>
              <a:rPr lang="zh-CN" altLang="en-US" sz="11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100" dirty="0" smtClean="0">
                <a:solidFill>
                  <a:srgbClr val="FFFFFF">
                    <a:lumMod val="50000"/>
                  </a:srgbClr>
                </a:solidFill>
                <a:latin typeface="微软雅黑" panose="020B0503020204020204" pitchFamily="34" charset="-122"/>
                <a:ea typeface="微软雅黑" panose="020B0503020204020204" pitchFamily="34" charset="-122"/>
                <a:cs typeface="Lato Regular"/>
              </a:rPr>
              <a:t>本编辑文字</a:t>
            </a:r>
            <a:endParaRPr lang="en-US" altLang="zh-CN" sz="1100" dirty="0">
              <a:solidFill>
                <a:srgbClr val="FFFFFF">
                  <a:lumMod val="50000"/>
                </a:srgbClr>
              </a:solidFill>
              <a:latin typeface="微软雅黑" panose="020B0503020204020204" pitchFamily="34" charset="-122"/>
              <a:ea typeface="微软雅黑" panose="020B0503020204020204" pitchFamily="34" charset="-122"/>
              <a:cs typeface="Lato Regular"/>
            </a:endParaRPr>
          </a:p>
        </p:txBody>
      </p:sp>
      <p:sp>
        <p:nvSpPr>
          <p:cNvPr id="26" name="文本框 25">
            <a:extLst>
              <a:ext uri="{FF2B5EF4-FFF2-40B4-BE49-F238E27FC236}">
                <a16:creationId xmlns="" xmlns:a16="http://schemas.microsoft.com/office/drawing/2014/main" id="{D0911546-F76A-4440-9085-C0EFBB508FEB}"/>
              </a:ext>
            </a:extLst>
          </p:cNvPr>
          <p:cNvSpPr txBox="1"/>
          <p:nvPr/>
        </p:nvSpPr>
        <p:spPr>
          <a:xfrm>
            <a:off x="6324705" y="4901762"/>
            <a:ext cx="2116488" cy="800197"/>
          </a:xfrm>
          <a:prstGeom prst="rect">
            <a:avLst/>
          </a:prstGeom>
          <a:noFill/>
        </p:spPr>
        <p:txBody>
          <a:bodyPr wrap="square" lIns="121899" tIns="60949" rIns="121899" bIns="60949" rtlCol="0">
            <a:spAutoFit/>
          </a:bodyPr>
          <a:lstStyle/>
          <a:p>
            <a:pPr lvl="0" algn="r"/>
            <a:r>
              <a:rPr lang="zh-CN" altLang="en-US" sz="11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100" dirty="0" smtClean="0">
                <a:solidFill>
                  <a:srgbClr val="FFFFFF">
                    <a:lumMod val="50000"/>
                  </a:srgbClr>
                </a:solidFill>
                <a:latin typeface="微软雅黑" panose="020B0503020204020204" pitchFamily="34" charset="-122"/>
                <a:ea typeface="微软雅黑" panose="020B0503020204020204" pitchFamily="34" charset="-122"/>
                <a:cs typeface="Lato Regular"/>
              </a:rPr>
              <a:t>本编辑文字</a:t>
            </a:r>
            <a:endParaRPr lang="en-US" altLang="zh-CN" sz="11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r"/>
            <a:r>
              <a:rPr lang="zh-CN" altLang="en-US" sz="11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100" dirty="0" smtClean="0">
                <a:solidFill>
                  <a:srgbClr val="FFFFFF">
                    <a:lumMod val="50000"/>
                  </a:srgbClr>
                </a:solidFill>
                <a:latin typeface="微软雅黑" panose="020B0503020204020204" pitchFamily="34" charset="-122"/>
                <a:ea typeface="微软雅黑" panose="020B0503020204020204" pitchFamily="34" charset="-122"/>
                <a:cs typeface="Lato Regular"/>
              </a:rPr>
              <a:t>本编辑文字</a:t>
            </a:r>
            <a:endParaRPr lang="en-US" altLang="zh-CN" sz="11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r"/>
            <a:r>
              <a:rPr lang="zh-CN" altLang="en-US" sz="11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100" dirty="0" smtClean="0">
                <a:solidFill>
                  <a:srgbClr val="FFFFFF">
                    <a:lumMod val="50000"/>
                  </a:srgbClr>
                </a:solidFill>
                <a:latin typeface="微软雅黑" panose="020B0503020204020204" pitchFamily="34" charset="-122"/>
                <a:ea typeface="微软雅黑" panose="020B0503020204020204" pitchFamily="34" charset="-122"/>
                <a:cs typeface="Lato Regular"/>
              </a:rPr>
              <a:t>本编辑文字</a:t>
            </a:r>
            <a:endParaRPr lang="en-US" altLang="zh-CN" sz="11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r"/>
            <a:r>
              <a:rPr lang="zh-CN" altLang="en-US" sz="11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100" dirty="0" smtClean="0">
                <a:solidFill>
                  <a:srgbClr val="FFFFFF">
                    <a:lumMod val="50000"/>
                  </a:srgbClr>
                </a:solidFill>
                <a:latin typeface="微软雅黑" panose="020B0503020204020204" pitchFamily="34" charset="-122"/>
                <a:ea typeface="微软雅黑" panose="020B0503020204020204" pitchFamily="34" charset="-122"/>
                <a:cs typeface="Lato Regular"/>
              </a:rPr>
              <a:t>本编辑文字</a:t>
            </a:r>
            <a:endParaRPr lang="en-US" altLang="zh-CN" sz="1100" dirty="0">
              <a:solidFill>
                <a:srgbClr val="FFFFFF">
                  <a:lumMod val="50000"/>
                </a:srgbClr>
              </a:solidFill>
              <a:latin typeface="微软雅黑" panose="020B0503020204020204" pitchFamily="34" charset="-122"/>
              <a:ea typeface="微软雅黑" panose="020B0503020204020204" pitchFamily="34" charset="-122"/>
              <a:cs typeface="Lato Regular"/>
            </a:endParaRPr>
          </a:p>
        </p:txBody>
      </p:sp>
      <p:sp>
        <p:nvSpPr>
          <p:cNvPr id="27" name="文本框 26">
            <a:extLst>
              <a:ext uri="{FF2B5EF4-FFF2-40B4-BE49-F238E27FC236}">
                <a16:creationId xmlns="" xmlns:a16="http://schemas.microsoft.com/office/drawing/2014/main" id="{9D96951E-8D6E-476D-A5F4-EE076E020CDF}"/>
              </a:ext>
            </a:extLst>
          </p:cNvPr>
          <p:cNvSpPr txBox="1"/>
          <p:nvPr/>
        </p:nvSpPr>
        <p:spPr>
          <a:xfrm>
            <a:off x="8969140" y="4901762"/>
            <a:ext cx="2116488" cy="800197"/>
          </a:xfrm>
          <a:prstGeom prst="rect">
            <a:avLst/>
          </a:prstGeom>
          <a:noFill/>
        </p:spPr>
        <p:txBody>
          <a:bodyPr wrap="square" lIns="121899" tIns="60949" rIns="121899" bIns="60949" rtlCol="0">
            <a:spAutoFit/>
          </a:bodyPr>
          <a:lstStyle/>
          <a:p>
            <a:pPr lvl="0" algn="r"/>
            <a:r>
              <a:rPr lang="zh-CN" altLang="en-US" sz="11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100" dirty="0" smtClean="0">
                <a:solidFill>
                  <a:srgbClr val="FFFFFF">
                    <a:lumMod val="50000"/>
                  </a:srgbClr>
                </a:solidFill>
                <a:latin typeface="微软雅黑" panose="020B0503020204020204" pitchFamily="34" charset="-122"/>
                <a:ea typeface="微软雅黑" panose="020B0503020204020204" pitchFamily="34" charset="-122"/>
                <a:cs typeface="Lato Regular"/>
              </a:rPr>
              <a:t>本编辑文字</a:t>
            </a:r>
            <a:endParaRPr lang="en-US" altLang="zh-CN" sz="11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r"/>
            <a:r>
              <a:rPr lang="zh-CN" altLang="en-US" sz="11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100" dirty="0" smtClean="0">
                <a:solidFill>
                  <a:srgbClr val="FFFFFF">
                    <a:lumMod val="50000"/>
                  </a:srgbClr>
                </a:solidFill>
                <a:latin typeface="微软雅黑" panose="020B0503020204020204" pitchFamily="34" charset="-122"/>
                <a:ea typeface="微软雅黑" panose="020B0503020204020204" pitchFamily="34" charset="-122"/>
                <a:cs typeface="Lato Regular"/>
              </a:rPr>
              <a:t>本编辑文字</a:t>
            </a:r>
            <a:endParaRPr lang="en-US" altLang="zh-CN" sz="11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r"/>
            <a:r>
              <a:rPr lang="zh-CN" altLang="en-US" sz="11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100" dirty="0" smtClean="0">
                <a:solidFill>
                  <a:srgbClr val="FFFFFF">
                    <a:lumMod val="50000"/>
                  </a:srgbClr>
                </a:solidFill>
                <a:latin typeface="微软雅黑" panose="020B0503020204020204" pitchFamily="34" charset="-122"/>
                <a:ea typeface="微软雅黑" panose="020B0503020204020204" pitchFamily="34" charset="-122"/>
                <a:cs typeface="Lato Regular"/>
              </a:rPr>
              <a:t>本编辑文字</a:t>
            </a:r>
            <a:endParaRPr lang="en-US" altLang="zh-CN" sz="11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r"/>
            <a:r>
              <a:rPr lang="zh-CN" altLang="en-US" sz="11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100" dirty="0" smtClean="0">
                <a:solidFill>
                  <a:srgbClr val="FFFFFF">
                    <a:lumMod val="50000"/>
                  </a:srgbClr>
                </a:solidFill>
                <a:latin typeface="微软雅黑" panose="020B0503020204020204" pitchFamily="34" charset="-122"/>
                <a:ea typeface="微软雅黑" panose="020B0503020204020204" pitchFamily="34" charset="-122"/>
                <a:cs typeface="Lato Regular"/>
              </a:rPr>
              <a:t>本编辑文字</a:t>
            </a:r>
            <a:endParaRPr lang="en-US" altLang="zh-CN" sz="1100" dirty="0">
              <a:solidFill>
                <a:srgbClr val="FFFFFF">
                  <a:lumMod val="50000"/>
                </a:srgbClr>
              </a:solidFill>
              <a:latin typeface="微软雅黑" panose="020B0503020204020204" pitchFamily="34" charset="-122"/>
              <a:ea typeface="微软雅黑" panose="020B0503020204020204" pitchFamily="34" charset="-122"/>
              <a:cs typeface="Lato Regular"/>
            </a:endParaRPr>
          </a:p>
        </p:txBody>
      </p:sp>
    </p:spTree>
    <p:extLst>
      <p:ext uri="{BB962C8B-B14F-4D97-AF65-F5344CB8AC3E}">
        <p14:creationId xmlns:p14="http://schemas.microsoft.com/office/powerpoint/2010/main" val="228103985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250"/>
                                        <p:tgtEl>
                                          <p:spTgt spid="5"/>
                                        </p:tgtEl>
                                      </p:cBhvr>
                                    </p:animEffect>
                                    <p:anim calcmode="lin" valueType="num">
                                      <p:cBhvr>
                                        <p:cTn id="12" dur="250" fill="hold"/>
                                        <p:tgtEl>
                                          <p:spTgt spid="5"/>
                                        </p:tgtEl>
                                        <p:attrNameLst>
                                          <p:attrName>ppt_x</p:attrName>
                                        </p:attrNameLst>
                                      </p:cBhvr>
                                      <p:tavLst>
                                        <p:tav tm="0">
                                          <p:val>
                                            <p:strVal val="#ppt_x"/>
                                          </p:val>
                                        </p:tav>
                                        <p:tav tm="100000">
                                          <p:val>
                                            <p:strVal val="#ppt_x"/>
                                          </p:val>
                                        </p:tav>
                                      </p:tavLst>
                                    </p:anim>
                                    <p:anim calcmode="lin" valueType="num">
                                      <p:cBhvr>
                                        <p:cTn id="13" dur="250" fill="hold"/>
                                        <p:tgtEl>
                                          <p:spTgt spid="5"/>
                                        </p:tgtEl>
                                        <p:attrNameLst>
                                          <p:attrName>ppt_y</p:attrName>
                                        </p:attrNameLst>
                                      </p:cBhvr>
                                      <p:tavLst>
                                        <p:tav tm="0">
                                          <p:val>
                                            <p:strVal val="#ppt_y+.1"/>
                                          </p:val>
                                        </p:tav>
                                        <p:tav tm="100000">
                                          <p:val>
                                            <p:strVal val="#ppt_y"/>
                                          </p:val>
                                        </p:tav>
                                      </p:tavLst>
                                    </p:anim>
                                  </p:childTnLst>
                                </p:cTn>
                              </p:par>
                            </p:childTnLst>
                          </p:cTn>
                        </p:par>
                        <p:par>
                          <p:cTn id="14" fill="hold">
                            <p:stCondLst>
                              <p:cond delay="750"/>
                            </p:stCondLst>
                            <p:childTnLst>
                              <p:par>
                                <p:cTn id="15" presetID="42" presetClass="entr" presetSubtype="0" fill="hold" grpId="0" nodeType="after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250"/>
                                        <p:tgtEl>
                                          <p:spTgt spid="6"/>
                                        </p:tgtEl>
                                      </p:cBhvr>
                                    </p:animEffect>
                                    <p:anim calcmode="lin" valueType="num">
                                      <p:cBhvr>
                                        <p:cTn id="18" dur="250" fill="hold"/>
                                        <p:tgtEl>
                                          <p:spTgt spid="6"/>
                                        </p:tgtEl>
                                        <p:attrNameLst>
                                          <p:attrName>ppt_x</p:attrName>
                                        </p:attrNameLst>
                                      </p:cBhvr>
                                      <p:tavLst>
                                        <p:tav tm="0">
                                          <p:val>
                                            <p:strVal val="#ppt_x"/>
                                          </p:val>
                                        </p:tav>
                                        <p:tav tm="100000">
                                          <p:val>
                                            <p:strVal val="#ppt_x"/>
                                          </p:val>
                                        </p:tav>
                                      </p:tavLst>
                                    </p:anim>
                                    <p:anim calcmode="lin" valueType="num">
                                      <p:cBhvr>
                                        <p:cTn id="19" dur="250" fill="hold"/>
                                        <p:tgtEl>
                                          <p:spTgt spid="6"/>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42" presetClass="entr" presetSubtype="0"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250"/>
                                        <p:tgtEl>
                                          <p:spTgt spid="10"/>
                                        </p:tgtEl>
                                      </p:cBhvr>
                                    </p:animEffect>
                                    <p:anim calcmode="lin" valueType="num">
                                      <p:cBhvr>
                                        <p:cTn id="24" dur="250" fill="hold"/>
                                        <p:tgtEl>
                                          <p:spTgt spid="10"/>
                                        </p:tgtEl>
                                        <p:attrNameLst>
                                          <p:attrName>ppt_x</p:attrName>
                                        </p:attrNameLst>
                                      </p:cBhvr>
                                      <p:tavLst>
                                        <p:tav tm="0">
                                          <p:val>
                                            <p:strVal val="#ppt_x"/>
                                          </p:val>
                                        </p:tav>
                                        <p:tav tm="100000">
                                          <p:val>
                                            <p:strVal val="#ppt_x"/>
                                          </p:val>
                                        </p:tav>
                                      </p:tavLst>
                                    </p:anim>
                                    <p:anim calcmode="lin" valueType="num">
                                      <p:cBhvr>
                                        <p:cTn id="25" dur="250" fill="hold"/>
                                        <p:tgtEl>
                                          <p:spTgt spid="10"/>
                                        </p:tgtEl>
                                        <p:attrNameLst>
                                          <p:attrName>ppt_y</p:attrName>
                                        </p:attrNameLst>
                                      </p:cBhvr>
                                      <p:tavLst>
                                        <p:tav tm="0">
                                          <p:val>
                                            <p:strVal val="#ppt_y+.1"/>
                                          </p:val>
                                        </p:tav>
                                        <p:tav tm="100000">
                                          <p:val>
                                            <p:strVal val="#ppt_y"/>
                                          </p:val>
                                        </p:tav>
                                      </p:tavLst>
                                    </p:anim>
                                  </p:childTnLst>
                                </p:cTn>
                              </p:par>
                            </p:childTnLst>
                          </p:cTn>
                        </p:par>
                        <p:par>
                          <p:cTn id="26" fill="hold">
                            <p:stCondLst>
                              <p:cond delay="1250"/>
                            </p:stCondLst>
                            <p:childTnLst>
                              <p:par>
                                <p:cTn id="27" presetID="42" presetClass="entr" presetSubtype="0" fill="hold" grpId="0" nodeType="after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fade">
                                      <p:cBhvr>
                                        <p:cTn id="29" dur="250"/>
                                        <p:tgtEl>
                                          <p:spTgt spid="11"/>
                                        </p:tgtEl>
                                      </p:cBhvr>
                                    </p:animEffect>
                                    <p:anim calcmode="lin" valueType="num">
                                      <p:cBhvr>
                                        <p:cTn id="30" dur="250" fill="hold"/>
                                        <p:tgtEl>
                                          <p:spTgt spid="11"/>
                                        </p:tgtEl>
                                        <p:attrNameLst>
                                          <p:attrName>ppt_x</p:attrName>
                                        </p:attrNameLst>
                                      </p:cBhvr>
                                      <p:tavLst>
                                        <p:tav tm="0">
                                          <p:val>
                                            <p:strVal val="#ppt_x"/>
                                          </p:val>
                                        </p:tav>
                                        <p:tav tm="100000">
                                          <p:val>
                                            <p:strVal val="#ppt_x"/>
                                          </p:val>
                                        </p:tav>
                                      </p:tavLst>
                                    </p:anim>
                                    <p:anim calcmode="lin" valueType="num">
                                      <p:cBhvr>
                                        <p:cTn id="31" dur="250" fill="hold"/>
                                        <p:tgtEl>
                                          <p:spTgt spid="11"/>
                                        </p:tgtEl>
                                        <p:attrNameLst>
                                          <p:attrName>ppt_y</p:attrName>
                                        </p:attrNameLst>
                                      </p:cBhvr>
                                      <p:tavLst>
                                        <p:tav tm="0">
                                          <p:val>
                                            <p:strVal val="#ppt_y+.1"/>
                                          </p:val>
                                        </p:tav>
                                        <p:tav tm="100000">
                                          <p:val>
                                            <p:strVal val="#ppt_y"/>
                                          </p:val>
                                        </p:tav>
                                      </p:tavLst>
                                    </p:anim>
                                  </p:childTnLst>
                                </p:cTn>
                              </p:par>
                            </p:childTnLst>
                          </p:cTn>
                        </p:par>
                        <p:par>
                          <p:cTn id="32" fill="hold">
                            <p:stCondLst>
                              <p:cond delay="1500"/>
                            </p:stCondLst>
                            <p:childTnLst>
                              <p:par>
                                <p:cTn id="33" presetID="42" presetClass="entr" presetSubtype="0" fill="hold" grpId="0" nodeType="after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fade">
                                      <p:cBhvr>
                                        <p:cTn id="35" dur="250"/>
                                        <p:tgtEl>
                                          <p:spTgt spid="12"/>
                                        </p:tgtEl>
                                      </p:cBhvr>
                                    </p:animEffect>
                                    <p:anim calcmode="lin" valueType="num">
                                      <p:cBhvr>
                                        <p:cTn id="36" dur="250" fill="hold"/>
                                        <p:tgtEl>
                                          <p:spTgt spid="12"/>
                                        </p:tgtEl>
                                        <p:attrNameLst>
                                          <p:attrName>ppt_x</p:attrName>
                                        </p:attrNameLst>
                                      </p:cBhvr>
                                      <p:tavLst>
                                        <p:tav tm="0">
                                          <p:val>
                                            <p:strVal val="#ppt_x"/>
                                          </p:val>
                                        </p:tav>
                                        <p:tav tm="100000">
                                          <p:val>
                                            <p:strVal val="#ppt_x"/>
                                          </p:val>
                                        </p:tav>
                                      </p:tavLst>
                                    </p:anim>
                                    <p:anim calcmode="lin" valueType="num">
                                      <p:cBhvr>
                                        <p:cTn id="37" dur="250" fill="hold"/>
                                        <p:tgtEl>
                                          <p:spTgt spid="12"/>
                                        </p:tgtEl>
                                        <p:attrNameLst>
                                          <p:attrName>ppt_y</p:attrName>
                                        </p:attrNameLst>
                                      </p:cBhvr>
                                      <p:tavLst>
                                        <p:tav tm="0">
                                          <p:val>
                                            <p:strVal val="#ppt_y+.1"/>
                                          </p:val>
                                        </p:tav>
                                        <p:tav tm="100000">
                                          <p:val>
                                            <p:strVal val="#ppt_y"/>
                                          </p:val>
                                        </p:tav>
                                      </p:tavLst>
                                    </p:anim>
                                  </p:childTnLst>
                                </p:cTn>
                              </p:par>
                            </p:childTnLst>
                          </p:cTn>
                        </p:par>
                        <p:par>
                          <p:cTn id="38" fill="hold">
                            <p:stCondLst>
                              <p:cond delay="1750"/>
                            </p:stCondLst>
                            <p:childTnLst>
                              <p:par>
                                <p:cTn id="39" presetID="42" presetClass="entr" presetSubtype="0"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fade">
                                      <p:cBhvr>
                                        <p:cTn id="41" dur="250"/>
                                        <p:tgtEl>
                                          <p:spTgt spid="13"/>
                                        </p:tgtEl>
                                      </p:cBhvr>
                                    </p:animEffect>
                                    <p:anim calcmode="lin" valueType="num">
                                      <p:cBhvr>
                                        <p:cTn id="42" dur="250" fill="hold"/>
                                        <p:tgtEl>
                                          <p:spTgt spid="13"/>
                                        </p:tgtEl>
                                        <p:attrNameLst>
                                          <p:attrName>ppt_x</p:attrName>
                                        </p:attrNameLst>
                                      </p:cBhvr>
                                      <p:tavLst>
                                        <p:tav tm="0">
                                          <p:val>
                                            <p:strVal val="#ppt_x"/>
                                          </p:val>
                                        </p:tav>
                                        <p:tav tm="100000">
                                          <p:val>
                                            <p:strVal val="#ppt_x"/>
                                          </p:val>
                                        </p:tav>
                                      </p:tavLst>
                                    </p:anim>
                                    <p:anim calcmode="lin" valueType="num">
                                      <p:cBhvr>
                                        <p:cTn id="43" dur="250" fill="hold"/>
                                        <p:tgtEl>
                                          <p:spTgt spid="13"/>
                                        </p:tgtEl>
                                        <p:attrNameLst>
                                          <p:attrName>ppt_y</p:attrName>
                                        </p:attrNameLst>
                                      </p:cBhvr>
                                      <p:tavLst>
                                        <p:tav tm="0">
                                          <p:val>
                                            <p:strVal val="#ppt_y+.1"/>
                                          </p:val>
                                        </p:tav>
                                        <p:tav tm="100000">
                                          <p:val>
                                            <p:strVal val="#ppt_y"/>
                                          </p:val>
                                        </p:tav>
                                      </p:tavLst>
                                    </p:anim>
                                  </p:childTnLst>
                                </p:cTn>
                              </p:par>
                            </p:childTnLst>
                          </p:cTn>
                        </p:par>
                        <p:par>
                          <p:cTn id="44" fill="hold">
                            <p:stCondLst>
                              <p:cond delay="2000"/>
                            </p:stCondLst>
                            <p:childTnLst>
                              <p:par>
                                <p:cTn id="45" presetID="42" presetClass="entr" presetSubtype="0"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fade">
                                      <p:cBhvr>
                                        <p:cTn id="47" dur="250"/>
                                        <p:tgtEl>
                                          <p:spTgt spid="14"/>
                                        </p:tgtEl>
                                      </p:cBhvr>
                                    </p:animEffect>
                                    <p:anim calcmode="lin" valueType="num">
                                      <p:cBhvr>
                                        <p:cTn id="48" dur="250" fill="hold"/>
                                        <p:tgtEl>
                                          <p:spTgt spid="14"/>
                                        </p:tgtEl>
                                        <p:attrNameLst>
                                          <p:attrName>ppt_x</p:attrName>
                                        </p:attrNameLst>
                                      </p:cBhvr>
                                      <p:tavLst>
                                        <p:tav tm="0">
                                          <p:val>
                                            <p:strVal val="#ppt_x"/>
                                          </p:val>
                                        </p:tav>
                                        <p:tav tm="100000">
                                          <p:val>
                                            <p:strVal val="#ppt_x"/>
                                          </p:val>
                                        </p:tav>
                                      </p:tavLst>
                                    </p:anim>
                                    <p:anim calcmode="lin" valueType="num">
                                      <p:cBhvr>
                                        <p:cTn id="49" dur="250" fill="hold"/>
                                        <p:tgtEl>
                                          <p:spTgt spid="14"/>
                                        </p:tgtEl>
                                        <p:attrNameLst>
                                          <p:attrName>ppt_y</p:attrName>
                                        </p:attrNameLst>
                                      </p:cBhvr>
                                      <p:tavLst>
                                        <p:tav tm="0">
                                          <p:val>
                                            <p:strVal val="#ppt_y+.1"/>
                                          </p:val>
                                        </p:tav>
                                        <p:tav tm="100000">
                                          <p:val>
                                            <p:strVal val="#ppt_y"/>
                                          </p:val>
                                        </p:tav>
                                      </p:tavLst>
                                    </p:anim>
                                  </p:childTnLst>
                                </p:cTn>
                              </p:par>
                            </p:childTnLst>
                          </p:cTn>
                        </p:par>
                        <p:par>
                          <p:cTn id="50" fill="hold">
                            <p:stCondLst>
                              <p:cond delay="2250"/>
                            </p:stCondLst>
                            <p:childTnLst>
                              <p:par>
                                <p:cTn id="51" presetID="42" presetClass="entr" presetSubtype="0" fill="hold" grpId="0" nodeType="afterEffect">
                                  <p:stCondLst>
                                    <p:cond delay="0"/>
                                  </p:stCondLst>
                                  <p:childTnLst>
                                    <p:set>
                                      <p:cBhvr>
                                        <p:cTn id="52" dur="1" fill="hold">
                                          <p:stCondLst>
                                            <p:cond delay="0"/>
                                          </p:stCondLst>
                                        </p:cTn>
                                        <p:tgtEl>
                                          <p:spTgt spid="15"/>
                                        </p:tgtEl>
                                        <p:attrNameLst>
                                          <p:attrName>style.visibility</p:attrName>
                                        </p:attrNameLst>
                                      </p:cBhvr>
                                      <p:to>
                                        <p:strVal val="visible"/>
                                      </p:to>
                                    </p:set>
                                    <p:animEffect transition="in" filter="fade">
                                      <p:cBhvr>
                                        <p:cTn id="53" dur="250"/>
                                        <p:tgtEl>
                                          <p:spTgt spid="15"/>
                                        </p:tgtEl>
                                      </p:cBhvr>
                                    </p:animEffect>
                                    <p:anim calcmode="lin" valueType="num">
                                      <p:cBhvr>
                                        <p:cTn id="54" dur="250" fill="hold"/>
                                        <p:tgtEl>
                                          <p:spTgt spid="15"/>
                                        </p:tgtEl>
                                        <p:attrNameLst>
                                          <p:attrName>ppt_x</p:attrName>
                                        </p:attrNameLst>
                                      </p:cBhvr>
                                      <p:tavLst>
                                        <p:tav tm="0">
                                          <p:val>
                                            <p:strVal val="#ppt_x"/>
                                          </p:val>
                                        </p:tav>
                                        <p:tav tm="100000">
                                          <p:val>
                                            <p:strVal val="#ppt_x"/>
                                          </p:val>
                                        </p:tav>
                                      </p:tavLst>
                                    </p:anim>
                                    <p:anim calcmode="lin" valueType="num">
                                      <p:cBhvr>
                                        <p:cTn id="55" dur="250" fill="hold"/>
                                        <p:tgtEl>
                                          <p:spTgt spid="15"/>
                                        </p:tgtEl>
                                        <p:attrNameLst>
                                          <p:attrName>ppt_y</p:attrName>
                                        </p:attrNameLst>
                                      </p:cBhvr>
                                      <p:tavLst>
                                        <p:tav tm="0">
                                          <p:val>
                                            <p:strVal val="#ppt_y+.1"/>
                                          </p:val>
                                        </p:tav>
                                        <p:tav tm="100000">
                                          <p:val>
                                            <p:strVal val="#ppt_y"/>
                                          </p:val>
                                        </p:tav>
                                      </p:tavLst>
                                    </p:anim>
                                  </p:childTnLst>
                                </p:cTn>
                              </p:par>
                            </p:childTnLst>
                          </p:cTn>
                        </p:par>
                        <p:par>
                          <p:cTn id="56" fill="hold">
                            <p:stCondLst>
                              <p:cond delay="2500"/>
                            </p:stCondLst>
                            <p:childTnLst>
                              <p:par>
                                <p:cTn id="57" presetID="42" presetClass="entr" presetSubtype="0" fill="hold" grpId="0" nodeType="afterEffect">
                                  <p:stCondLst>
                                    <p:cond delay="0"/>
                                  </p:stCondLst>
                                  <p:childTnLst>
                                    <p:set>
                                      <p:cBhvr>
                                        <p:cTn id="58" dur="1" fill="hold">
                                          <p:stCondLst>
                                            <p:cond delay="0"/>
                                          </p:stCondLst>
                                        </p:cTn>
                                        <p:tgtEl>
                                          <p:spTgt spid="16"/>
                                        </p:tgtEl>
                                        <p:attrNameLst>
                                          <p:attrName>style.visibility</p:attrName>
                                        </p:attrNameLst>
                                      </p:cBhvr>
                                      <p:to>
                                        <p:strVal val="visible"/>
                                      </p:to>
                                    </p:set>
                                    <p:animEffect transition="in" filter="fade">
                                      <p:cBhvr>
                                        <p:cTn id="59" dur="250"/>
                                        <p:tgtEl>
                                          <p:spTgt spid="16"/>
                                        </p:tgtEl>
                                      </p:cBhvr>
                                    </p:animEffect>
                                    <p:anim calcmode="lin" valueType="num">
                                      <p:cBhvr>
                                        <p:cTn id="60" dur="250" fill="hold"/>
                                        <p:tgtEl>
                                          <p:spTgt spid="16"/>
                                        </p:tgtEl>
                                        <p:attrNameLst>
                                          <p:attrName>ppt_x</p:attrName>
                                        </p:attrNameLst>
                                      </p:cBhvr>
                                      <p:tavLst>
                                        <p:tav tm="0">
                                          <p:val>
                                            <p:strVal val="#ppt_x"/>
                                          </p:val>
                                        </p:tav>
                                        <p:tav tm="100000">
                                          <p:val>
                                            <p:strVal val="#ppt_x"/>
                                          </p:val>
                                        </p:tav>
                                      </p:tavLst>
                                    </p:anim>
                                    <p:anim calcmode="lin" valueType="num">
                                      <p:cBhvr>
                                        <p:cTn id="61" dur="250" fill="hold"/>
                                        <p:tgtEl>
                                          <p:spTgt spid="16"/>
                                        </p:tgtEl>
                                        <p:attrNameLst>
                                          <p:attrName>ppt_y</p:attrName>
                                        </p:attrNameLst>
                                      </p:cBhvr>
                                      <p:tavLst>
                                        <p:tav tm="0">
                                          <p:val>
                                            <p:strVal val="#ppt_y+.1"/>
                                          </p:val>
                                        </p:tav>
                                        <p:tav tm="100000">
                                          <p:val>
                                            <p:strVal val="#ppt_y"/>
                                          </p:val>
                                        </p:tav>
                                      </p:tavLst>
                                    </p:anim>
                                  </p:childTnLst>
                                </p:cTn>
                              </p:par>
                            </p:childTnLst>
                          </p:cTn>
                        </p:par>
                        <p:par>
                          <p:cTn id="62" fill="hold">
                            <p:stCondLst>
                              <p:cond delay="2750"/>
                            </p:stCondLst>
                            <p:childTnLst>
                              <p:par>
                                <p:cTn id="63" presetID="42" presetClass="entr" presetSubtype="0" fill="hold" grpId="0" nodeType="afterEffect">
                                  <p:stCondLst>
                                    <p:cond delay="0"/>
                                  </p:stCondLst>
                                  <p:childTnLst>
                                    <p:set>
                                      <p:cBhvr>
                                        <p:cTn id="64" dur="1" fill="hold">
                                          <p:stCondLst>
                                            <p:cond delay="0"/>
                                          </p:stCondLst>
                                        </p:cTn>
                                        <p:tgtEl>
                                          <p:spTgt spid="17"/>
                                        </p:tgtEl>
                                        <p:attrNameLst>
                                          <p:attrName>style.visibility</p:attrName>
                                        </p:attrNameLst>
                                      </p:cBhvr>
                                      <p:to>
                                        <p:strVal val="visible"/>
                                      </p:to>
                                    </p:set>
                                    <p:animEffect transition="in" filter="fade">
                                      <p:cBhvr>
                                        <p:cTn id="65" dur="250"/>
                                        <p:tgtEl>
                                          <p:spTgt spid="17"/>
                                        </p:tgtEl>
                                      </p:cBhvr>
                                    </p:animEffect>
                                    <p:anim calcmode="lin" valueType="num">
                                      <p:cBhvr>
                                        <p:cTn id="66" dur="250" fill="hold"/>
                                        <p:tgtEl>
                                          <p:spTgt spid="17"/>
                                        </p:tgtEl>
                                        <p:attrNameLst>
                                          <p:attrName>ppt_x</p:attrName>
                                        </p:attrNameLst>
                                      </p:cBhvr>
                                      <p:tavLst>
                                        <p:tav tm="0">
                                          <p:val>
                                            <p:strVal val="#ppt_x"/>
                                          </p:val>
                                        </p:tav>
                                        <p:tav tm="100000">
                                          <p:val>
                                            <p:strVal val="#ppt_x"/>
                                          </p:val>
                                        </p:tav>
                                      </p:tavLst>
                                    </p:anim>
                                    <p:anim calcmode="lin" valueType="num">
                                      <p:cBhvr>
                                        <p:cTn id="67" dur="250" fill="hold"/>
                                        <p:tgtEl>
                                          <p:spTgt spid="17"/>
                                        </p:tgtEl>
                                        <p:attrNameLst>
                                          <p:attrName>ppt_y</p:attrName>
                                        </p:attrNameLst>
                                      </p:cBhvr>
                                      <p:tavLst>
                                        <p:tav tm="0">
                                          <p:val>
                                            <p:strVal val="#ppt_y+.1"/>
                                          </p:val>
                                        </p:tav>
                                        <p:tav tm="100000">
                                          <p:val>
                                            <p:strVal val="#ppt_y"/>
                                          </p:val>
                                        </p:tav>
                                      </p:tavLst>
                                    </p:anim>
                                  </p:childTnLst>
                                </p:cTn>
                              </p:par>
                            </p:childTnLst>
                          </p:cTn>
                        </p:par>
                        <p:par>
                          <p:cTn id="68" fill="hold">
                            <p:stCondLst>
                              <p:cond delay="3000"/>
                            </p:stCondLst>
                            <p:childTnLst>
                              <p:par>
                                <p:cTn id="69" presetID="42" presetClass="entr" presetSubtype="0" fill="hold" grpId="0" nodeType="afterEffect">
                                  <p:stCondLst>
                                    <p:cond delay="0"/>
                                  </p:stCondLst>
                                  <p:childTnLst>
                                    <p:set>
                                      <p:cBhvr>
                                        <p:cTn id="70" dur="1" fill="hold">
                                          <p:stCondLst>
                                            <p:cond delay="0"/>
                                          </p:stCondLst>
                                        </p:cTn>
                                        <p:tgtEl>
                                          <p:spTgt spid="18"/>
                                        </p:tgtEl>
                                        <p:attrNameLst>
                                          <p:attrName>style.visibility</p:attrName>
                                        </p:attrNameLst>
                                      </p:cBhvr>
                                      <p:to>
                                        <p:strVal val="visible"/>
                                      </p:to>
                                    </p:set>
                                    <p:animEffect transition="in" filter="fade">
                                      <p:cBhvr>
                                        <p:cTn id="71" dur="250"/>
                                        <p:tgtEl>
                                          <p:spTgt spid="18"/>
                                        </p:tgtEl>
                                      </p:cBhvr>
                                    </p:animEffect>
                                    <p:anim calcmode="lin" valueType="num">
                                      <p:cBhvr>
                                        <p:cTn id="72" dur="250" fill="hold"/>
                                        <p:tgtEl>
                                          <p:spTgt spid="18"/>
                                        </p:tgtEl>
                                        <p:attrNameLst>
                                          <p:attrName>ppt_x</p:attrName>
                                        </p:attrNameLst>
                                      </p:cBhvr>
                                      <p:tavLst>
                                        <p:tav tm="0">
                                          <p:val>
                                            <p:strVal val="#ppt_x"/>
                                          </p:val>
                                        </p:tav>
                                        <p:tav tm="100000">
                                          <p:val>
                                            <p:strVal val="#ppt_x"/>
                                          </p:val>
                                        </p:tav>
                                      </p:tavLst>
                                    </p:anim>
                                    <p:anim calcmode="lin" valueType="num">
                                      <p:cBhvr>
                                        <p:cTn id="73" dur="250" fill="hold"/>
                                        <p:tgtEl>
                                          <p:spTgt spid="18"/>
                                        </p:tgtEl>
                                        <p:attrNameLst>
                                          <p:attrName>ppt_y</p:attrName>
                                        </p:attrNameLst>
                                      </p:cBhvr>
                                      <p:tavLst>
                                        <p:tav tm="0">
                                          <p:val>
                                            <p:strVal val="#ppt_y+.1"/>
                                          </p:val>
                                        </p:tav>
                                        <p:tav tm="100000">
                                          <p:val>
                                            <p:strVal val="#ppt_y"/>
                                          </p:val>
                                        </p:tav>
                                      </p:tavLst>
                                    </p:anim>
                                  </p:childTnLst>
                                </p:cTn>
                              </p:par>
                            </p:childTnLst>
                          </p:cTn>
                        </p:par>
                        <p:par>
                          <p:cTn id="74" fill="hold">
                            <p:stCondLst>
                              <p:cond delay="3250"/>
                            </p:stCondLst>
                            <p:childTnLst>
                              <p:par>
                                <p:cTn id="75" presetID="42" presetClass="entr" presetSubtype="0" fill="hold" grpId="0" nodeType="afterEffect">
                                  <p:stCondLst>
                                    <p:cond delay="0"/>
                                  </p:stCondLst>
                                  <p:childTnLst>
                                    <p:set>
                                      <p:cBhvr>
                                        <p:cTn id="76" dur="1" fill="hold">
                                          <p:stCondLst>
                                            <p:cond delay="0"/>
                                          </p:stCondLst>
                                        </p:cTn>
                                        <p:tgtEl>
                                          <p:spTgt spid="19"/>
                                        </p:tgtEl>
                                        <p:attrNameLst>
                                          <p:attrName>style.visibility</p:attrName>
                                        </p:attrNameLst>
                                      </p:cBhvr>
                                      <p:to>
                                        <p:strVal val="visible"/>
                                      </p:to>
                                    </p:set>
                                    <p:animEffect transition="in" filter="fade">
                                      <p:cBhvr>
                                        <p:cTn id="77" dur="250"/>
                                        <p:tgtEl>
                                          <p:spTgt spid="19"/>
                                        </p:tgtEl>
                                      </p:cBhvr>
                                    </p:animEffect>
                                    <p:anim calcmode="lin" valueType="num">
                                      <p:cBhvr>
                                        <p:cTn id="78" dur="250" fill="hold"/>
                                        <p:tgtEl>
                                          <p:spTgt spid="19"/>
                                        </p:tgtEl>
                                        <p:attrNameLst>
                                          <p:attrName>ppt_x</p:attrName>
                                        </p:attrNameLst>
                                      </p:cBhvr>
                                      <p:tavLst>
                                        <p:tav tm="0">
                                          <p:val>
                                            <p:strVal val="#ppt_x"/>
                                          </p:val>
                                        </p:tav>
                                        <p:tav tm="100000">
                                          <p:val>
                                            <p:strVal val="#ppt_x"/>
                                          </p:val>
                                        </p:tav>
                                      </p:tavLst>
                                    </p:anim>
                                    <p:anim calcmode="lin" valueType="num">
                                      <p:cBhvr>
                                        <p:cTn id="79" dur="250" fill="hold"/>
                                        <p:tgtEl>
                                          <p:spTgt spid="19"/>
                                        </p:tgtEl>
                                        <p:attrNameLst>
                                          <p:attrName>ppt_y</p:attrName>
                                        </p:attrNameLst>
                                      </p:cBhvr>
                                      <p:tavLst>
                                        <p:tav tm="0">
                                          <p:val>
                                            <p:strVal val="#ppt_y+.1"/>
                                          </p:val>
                                        </p:tav>
                                        <p:tav tm="100000">
                                          <p:val>
                                            <p:strVal val="#ppt_y"/>
                                          </p:val>
                                        </p:tav>
                                      </p:tavLst>
                                    </p:anim>
                                  </p:childTnLst>
                                </p:cTn>
                              </p:par>
                            </p:childTnLst>
                          </p:cTn>
                        </p:par>
                        <p:par>
                          <p:cTn id="80" fill="hold">
                            <p:stCondLst>
                              <p:cond delay="3500"/>
                            </p:stCondLst>
                            <p:childTnLst>
                              <p:par>
                                <p:cTn id="81" presetID="42" presetClass="entr" presetSubtype="0" fill="hold" grpId="0" nodeType="afterEffect">
                                  <p:stCondLst>
                                    <p:cond delay="0"/>
                                  </p:stCondLst>
                                  <p:childTnLst>
                                    <p:set>
                                      <p:cBhvr>
                                        <p:cTn id="82" dur="1" fill="hold">
                                          <p:stCondLst>
                                            <p:cond delay="0"/>
                                          </p:stCondLst>
                                        </p:cTn>
                                        <p:tgtEl>
                                          <p:spTgt spid="20"/>
                                        </p:tgtEl>
                                        <p:attrNameLst>
                                          <p:attrName>style.visibility</p:attrName>
                                        </p:attrNameLst>
                                      </p:cBhvr>
                                      <p:to>
                                        <p:strVal val="visible"/>
                                      </p:to>
                                    </p:set>
                                    <p:animEffect transition="in" filter="fade">
                                      <p:cBhvr>
                                        <p:cTn id="83" dur="250"/>
                                        <p:tgtEl>
                                          <p:spTgt spid="20"/>
                                        </p:tgtEl>
                                      </p:cBhvr>
                                    </p:animEffect>
                                    <p:anim calcmode="lin" valueType="num">
                                      <p:cBhvr>
                                        <p:cTn id="84" dur="250" fill="hold"/>
                                        <p:tgtEl>
                                          <p:spTgt spid="20"/>
                                        </p:tgtEl>
                                        <p:attrNameLst>
                                          <p:attrName>ppt_x</p:attrName>
                                        </p:attrNameLst>
                                      </p:cBhvr>
                                      <p:tavLst>
                                        <p:tav tm="0">
                                          <p:val>
                                            <p:strVal val="#ppt_x"/>
                                          </p:val>
                                        </p:tav>
                                        <p:tav tm="100000">
                                          <p:val>
                                            <p:strVal val="#ppt_x"/>
                                          </p:val>
                                        </p:tav>
                                      </p:tavLst>
                                    </p:anim>
                                    <p:anim calcmode="lin" valueType="num">
                                      <p:cBhvr>
                                        <p:cTn id="85" dur="250" fill="hold"/>
                                        <p:tgtEl>
                                          <p:spTgt spid="20"/>
                                        </p:tgtEl>
                                        <p:attrNameLst>
                                          <p:attrName>ppt_y</p:attrName>
                                        </p:attrNameLst>
                                      </p:cBhvr>
                                      <p:tavLst>
                                        <p:tav tm="0">
                                          <p:val>
                                            <p:strVal val="#ppt_y+.1"/>
                                          </p:val>
                                        </p:tav>
                                        <p:tav tm="100000">
                                          <p:val>
                                            <p:strVal val="#ppt_y"/>
                                          </p:val>
                                        </p:tav>
                                      </p:tavLst>
                                    </p:anim>
                                  </p:childTnLst>
                                </p:cTn>
                              </p:par>
                            </p:childTnLst>
                          </p:cTn>
                        </p:par>
                        <p:par>
                          <p:cTn id="86" fill="hold">
                            <p:stCondLst>
                              <p:cond delay="3750"/>
                            </p:stCondLst>
                            <p:childTnLst>
                              <p:par>
                                <p:cTn id="87" presetID="42" presetClass="entr" presetSubtype="0" fill="hold" grpId="0" nodeType="afterEffect">
                                  <p:stCondLst>
                                    <p:cond delay="0"/>
                                  </p:stCondLst>
                                  <p:childTnLst>
                                    <p:set>
                                      <p:cBhvr>
                                        <p:cTn id="88" dur="1" fill="hold">
                                          <p:stCondLst>
                                            <p:cond delay="0"/>
                                          </p:stCondLst>
                                        </p:cTn>
                                        <p:tgtEl>
                                          <p:spTgt spid="21"/>
                                        </p:tgtEl>
                                        <p:attrNameLst>
                                          <p:attrName>style.visibility</p:attrName>
                                        </p:attrNameLst>
                                      </p:cBhvr>
                                      <p:to>
                                        <p:strVal val="visible"/>
                                      </p:to>
                                    </p:set>
                                    <p:animEffect transition="in" filter="fade">
                                      <p:cBhvr>
                                        <p:cTn id="89" dur="250"/>
                                        <p:tgtEl>
                                          <p:spTgt spid="21"/>
                                        </p:tgtEl>
                                      </p:cBhvr>
                                    </p:animEffect>
                                    <p:anim calcmode="lin" valueType="num">
                                      <p:cBhvr>
                                        <p:cTn id="90" dur="250" fill="hold"/>
                                        <p:tgtEl>
                                          <p:spTgt spid="21"/>
                                        </p:tgtEl>
                                        <p:attrNameLst>
                                          <p:attrName>ppt_x</p:attrName>
                                        </p:attrNameLst>
                                      </p:cBhvr>
                                      <p:tavLst>
                                        <p:tav tm="0">
                                          <p:val>
                                            <p:strVal val="#ppt_x"/>
                                          </p:val>
                                        </p:tav>
                                        <p:tav tm="100000">
                                          <p:val>
                                            <p:strVal val="#ppt_x"/>
                                          </p:val>
                                        </p:tav>
                                      </p:tavLst>
                                    </p:anim>
                                    <p:anim calcmode="lin" valueType="num">
                                      <p:cBhvr>
                                        <p:cTn id="91" dur="250" fill="hold"/>
                                        <p:tgtEl>
                                          <p:spTgt spid="21"/>
                                        </p:tgtEl>
                                        <p:attrNameLst>
                                          <p:attrName>ppt_y</p:attrName>
                                        </p:attrNameLst>
                                      </p:cBhvr>
                                      <p:tavLst>
                                        <p:tav tm="0">
                                          <p:val>
                                            <p:strVal val="#ppt_y+.1"/>
                                          </p:val>
                                        </p:tav>
                                        <p:tav tm="100000">
                                          <p:val>
                                            <p:strVal val="#ppt_y"/>
                                          </p:val>
                                        </p:tav>
                                      </p:tavLst>
                                    </p:anim>
                                  </p:childTnLst>
                                </p:cTn>
                              </p:par>
                            </p:childTnLst>
                          </p:cTn>
                        </p:par>
                        <p:par>
                          <p:cTn id="92" fill="hold">
                            <p:stCondLst>
                              <p:cond delay="4000"/>
                            </p:stCondLst>
                            <p:childTnLst>
                              <p:par>
                                <p:cTn id="93" presetID="42" presetClass="entr" presetSubtype="0" fill="hold" grpId="0" nodeType="afterEffect">
                                  <p:stCondLst>
                                    <p:cond delay="0"/>
                                  </p:stCondLst>
                                  <p:childTnLst>
                                    <p:set>
                                      <p:cBhvr>
                                        <p:cTn id="94" dur="1" fill="hold">
                                          <p:stCondLst>
                                            <p:cond delay="0"/>
                                          </p:stCondLst>
                                        </p:cTn>
                                        <p:tgtEl>
                                          <p:spTgt spid="22"/>
                                        </p:tgtEl>
                                        <p:attrNameLst>
                                          <p:attrName>style.visibility</p:attrName>
                                        </p:attrNameLst>
                                      </p:cBhvr>
                                      <p:to>
                                        <p:strVal val="visible"/>
                                      </p:to>
                                    </p:set>
                                    <p:animEffect transition="in" filter="fade">
                                      <p:cBhvr>
                                        <p:cTn id="95" dur="250"/>
                                        <p:tgtEl>
                                          <p:spTgt spid="22"/>
                                        </p:tgtEl>
                                      </p:cBhvr>
                                    </p:animEffect>
                                    <p:anim calcmode="lin" valueType="num">
                                      <p:cBhvr>
                                        <p:cTn id="96" dur="250" fill="hold"/>
                                        <p:tgtEl>
                                          <p:spTgt spid="22"/>
                                        </p:tgtEl>
                                        <p:attrNameLst>
                                          <p:attrName>ppt_x</p:attrName>
                                        </p:attrNameLst>
                                      </p:cBhvr>
                                      <p:tavLst>
                                        <p:tav tm="0">
                                          <p:val>
                                            <p:strVal val="#ppt_x"/>
                                          </p:val>
                                        </p:tav>
                                        <p:tav tm="100000">
                                          <p:val>
                                            <p:strVal val="#ppt_x"/>
                                          </p:val>
                                        </p:tav>
                                      </p:tavLst>
                                    </p:anim>
                                    <p:anim calcmode="lin" valueType="num">
                                      <p:cBhvr>
                                        <p:cTn id="97" dur="250" fill="hold"/>
                                        <p:tgtEl>
                                          <p:spTgt spid="22"/>
                                        </p:tgtEl>
                                        <p:attrNameLst>
                                          <p:attrName>ppt_y</p:attrName>
                                        </p:attrNameLst>
                                      </p:cBhvr>
                                      <p:tavLst>
                                        <p:tav tm="0">
                                          <p:val>
                                            <p:strVal val="#ppt_y+.1"/>
                                          </p:val>
                                        </p:tav>
                                        <p:tav tm="100000">
                                          <p:val>
                                            <p:strVal val="#ppt_y"/>
                                          </p:val>
                                        </p:tav>
                                      </p:tavLst>
                                    </p:anim>
                                  </p:childTnLst>
                                </p:cTn>
                              </p:par>
                            </p:childTnLst>
                          </p:cTn>
                        </p:par>
                        <p:par>
                          <p:cTn id="98" fill="hold">
                            <p:stCondLst>
                              <p:cond delay="4250"/>
                            </p:stCondLst>
                            <p:childTnLst>
                              <p:par>
                                <p:cTn id="99" presetID="42" presetClass="entr" presetSubtype="0" fill="hold" grpId="0" nodeType="afterEffect">
                                  <p:stCondLst>
                                    <p:cond delay="0"/>
                                  </p:stCondLst>
                                  <p:childTnLst>
                                    <p:set>
                                      <p:cBhvr>
                                        <p:cTn id="100" dur="1" fill="hold">
                                          <p:stCondLst>
                                            <p:cond delay="0"/>
                                          </p:stCondLst>
                                        </p:cTn>
                                        <p:tgtEl>
                                          <p:spTgt spid="23"/>
                                        </p:tgtEl>
                                        <p:attrNameLst>
                                          <p:attrName>style.visibility</p:attrName>
                                        </p:attrNameLst>
                                      </p:cBhvr>
                                      <p:to>
                                        <p:strVal val="visible"/>
                                      </p:to>
                                    </p:set>
                                    <p:animEffect transition="in" filter="fade">
                                      <p:cBhvr>
                                        <p:cTn id="101" dur="250"/>
                                        <p:tgtEl>
                                          <p:spTgt spid="23"/>
                                        </p:tgtEl>
                                      </p:cBhvr>
                                    </p:animEffect>
                                    <p:anim calcmode="lin" valueType="num">
                                      <p:cBhvr>
                                        <p:cTn id="102" dur="250" fill="hold"/>
                                        <p:tgtEl>
                                          <p:spTgt spid="23"/>
                                        </p:tgtEl>
                                        <p:attrNameLst>
                                          <p:attrName>ppt_x</p:attrName>
                                        </p:attrNameLst>
                                      </p:cBhvr>
                                      <p:tavLst>
                                        <p:tav tm="0">
                                          <p:val>
                                            <p:strVal val="#ppt_x"/>
                                          </p:val>
                                        </p:tav>
                                        <p:tav tm="100000">
                                          <p:val>
                                            <p:strVal val="#ppt_x"/>
                                          </p:val>
                                        </p:tav>
                                      </p:tavLst>
                                    </p:anim>
                                    <p:anim calcmode="lin" valueType="num">
                                      <p:cBhvr>
                                        <p:cTn id="103" dur="250" fill="hold"/>
                                        <p:tgtEl>
                                          <p:spTgt spid="23"/>
                                        </p:tgtEl>
                                        <p:attrNameLst>
                                          <p:attrName>ppt_y</p:attrName>
                                        </p:attrNameLst>
                                      </p:cBhvr>
                                      <p:tavLst>
                                        <p:tav tm="0">
                                          <p:val>
                                            <p:strVal val="#ppt_y+.1"/>
                                          </p:val>
                                        </p:tav>
                                        <p:tav tm="100000">
                                          <p:val>
                                            <p:strVal val="#ppt_y"/>
                                          </p:val>
                                        </p:tav>
                                      </p:tavLst>
                                    </p:anim>
                                  </p:childTnLst>
                                </p:cTn>
                              </p:par>
                            </p:childTnLst>
                          </p:cTn>
                        </p:par>
                        <p:par>
                          <p:cTn id="104" fill="hold">
                            <p:stCondLst>
                              <p:cond delay="4500"/>
                            </p:stCondLst>
                            <p:childTnLst>
                              <p:par>
                                <p:cTn id="105" presetID="42" presetClass="entr" presetSubtype="0" fill="hold" grpId="0" nodeType="afterEffect">
                                  <p:stCondLst>
                                    <p:cond delay="0"/>
                                  </p:stCondLst>
                                  <p:childTnLst>
                                    <p:set>
                                      <p:cBhvr>
                                        <p:cTn id="106" dur="1" fill="hold">
                                          <p:stCondLst>
                                            <p:cond delay="0"/>
                                          </p:stCondLst>
                                        </p:cTn>
                                        <p:tgtEl>
                                          <p:spTgt spid="24"/>
                                        </p:tgtEl>
                                        <p:attrNameLst>
                                          <p:attrName>style.visibility</p:attrName>
                                        </p:attrNameLst>
                                      </p:cBhvr>
                                      <p:to>
                                        <p:strVal val="visible"/>
                                      </p:to>
                                    </p:set>
                                    <p:animEffect transition="in" filter="fade">
                                      <p:cBhvr>
                                        <p:cTn id="107" dur="250"/>
                                        <p:tgtEl>
                                          <p:spTgt spid="24"/>
                                        </p:tgtEl>
                                      </p:cBhvr>
                                    </p:animEffect>
                                    <p:anim calcmode="lin" valueType="num">
                                      <p:cBhvr>
                                        <p:cTn id="108" dur="250" fill="hold"/>
                                        <p:tgtEl>
                                          <p:spTgt spid="24"/>
                                        </p:tgtEl>
                                        <p:attrNameLst>
                                          <p:attrName>ppt_x</p:attrName>
                                        </p:attrNameLst>
                                      </p:cBhvr>
                                      <p:tavLst>
                                        <p:tav tm="0">
                                          <p:val>
                                            <p:strVal val="#ppt_x"/>
                                          </p:val>
                                        </p:tav>
                                        <p:tav tm="100000">
                                          <p:val>
                                            <p:strVal val="#ppt_x"/>
                                          </p:val>
                                        </p:tav>
                                      </p:tavLst>
                                    </p:anim>
                                    <p:anim calcmode="lin" valueType="num">
                                      <p:cBhvr>
                                        <p:cTn id="109" dur="250" fill="hold"/>
                                        <p:tgtEl>
                                          <p:spTgt spid="24"/>
                                        </p:tgtEl>
                                        <p:attrNameLst>
                                          <p:attrName>ppt_y</p:attrName>
                                        </p:attrNameLst>
                                      </p:cBhvr>
                                      <p:tavLst>
                                        <p:tav tm="0">
                                          <p:val>
                                            <p:strVal val="#ppt_y+.1"/>
                                          </p:val>
                                        </p:tav>
                                        <p:tav tm="100000">
                                          <p:val>
                                            <p:strVal val="#ppt_y"/>
                                          </p:val>
                                        </p:tav>
                                      </p:tavLst>
                                    </p:anim>
                                  </p:childTnLst>
                                </p:cTn>
                              </p:par>
                            </p:childTnLst>
                          </p:cTn>
                        </p:par>
                        <p:par>
                          <p:cTn id="110" fill="hold">
                            <p:stCondLst>
                              <p:cond delay="4750"/>
                            </p:stCondLst>
                            <p:childTnLst>
                              <p:par>
                                <p:cTn id="111" presetID="42" presetClass="entr" presetSubtype="0" fill="hold" grpId="0" nodeType="afterEffect">
                                  <p:stCondLst>
                                    <p:cond delay="0"/>
                                  </p:stCondLst>
                                  <p:childTnLst>
                                    <p:set>
                                      <p:cBhvr>
                                        <p:cTn id="112" dur="1" fill="hold">
                                          <p:stCondLst>
                                            <p:cond delay="0"/>
                                          </p:stCondLst>
                                        </p:cTn>
                                        <p:tgtEl>
                                          <p:spTgt spid="25"/>
                                        </p:tgtEl>
                                        <p:attrNameLst>
                                          <p:attrName>style.visibility</p:attrName>
                                        </p:attrNameLst>
                                      </p:cBhvr>
                                      <p:to>
                                        <p:strVal val="visible"/>
                                      </p:to>
                                    </p:set>
                                    <p:animEffect transition="in" filter="fade">
                                      <p:cBhvr>
                                        <p:cTn id="113" dur="250"/>
                                        <p:tgtEl>
                                          <p:spTgt spid="25"/>
                                        </p:tgtEl>
                                      </p:cBhvr>
                                    </p:animEffect>
                                    <p:anim calcmode="lin" valueType="num">
                                      <p:cBhvr>
                                        <p:cTn id="114" dur="250" fill="hold"/>
                                        <p:tgtEl>
                                          <p:spTgt spid="25"/>
                                        </p:tgtEl>
                                        <p:attrNameLst>
                                          <p:attrName>ppt_x</p:attrName>
                                        </p:attrNameLst>
                                      </p:cBhvr>
                                      <p:tavLst>
                                        <p:tav tm="0">
                                          <p:val>
                                            <p:strVal val="#ppt_x"/>
                                          </p:val>
                                        </p:tav>
                                        <p:tav tm="100000">
                                          <p:val>
                                            <p:strVal val="#ppt_x"/>
                                          </p:val>
                                        </p:tav>
                                      </p:tavLst>
                                    </p:anim>
                                    <p:anim calcmode="lin" valueType="num">
                                      <p:cBhvr>
                                        <p:cTn id="115" dur="250" fill="hold"/>
                                        <p:tgtEl>
                                          <p:spTgt spid="25"/>
                                        </p:tgtEl>
                                        <p:attrNameLst>
                                          <p:attrName>ppt_y</p:attrName>
                                        </p:attrNameLst>
                                      </p:cBhvr>
                                      <p:tavLst>
                                        <p:tav tm="0">
                                          <p:val>
                                            <p:strVal val="#ppt_y+.1"/>
                                          </p:val>
                                        </p:tav>
                                        <p:tav tm="100000">
                                          <p:val>
                                            <p:strVal val="#ppt_y"/>
                                          </p:val>
                                        </p:tav>
                                      </p:tavLst>
                                    </p:anim>
                                  </p:childTnLst>
                                </p:cTn>
                              </p:par>
                            </p:childTnLst>
                          </p:cTn>
                        </p:par>
                        <p:par>
                          <p:cTn id="116" fill="hold">
                            <p:stCondLst>
                              <p:cond delay="5000"/>
                            </p:stCondLst>
                            <p:childTnLst>
                              <p:par>
                                <p:cTn id="117" presetID="42" presetClass="entr" presetSubtype="0" fill="hold" grpId="0" nodeType="afterEffect">
                                  <p:stCondLst>
                                    <p:cond delay="0"/>
                                  </p:stCondLst>
                                  <p:childTnLst>
                                    <p:set>
                                      <p:cBhvr>
                                        <p:cTn id="118" dur="1" fill="hold">
                                          <p:stCondLst>
                                            <p:cond delay="0"/>
                                          </p:stCondLst>
                                        </p:cTn>
                                        <p:tgtEl>
                                          <p:spTgt spid="26"/>
                                        </p:tgtEl>
                                        <p:attrNameLst>
                                          <p:attrName>style.visibility</p:attrName>
                                        </p:attrNameLst>
                                      </p:cBhvr>
                                      <p:to>
                                        <p:strVal val="visible"/>
                                      </p:to>
                                    </p:set>
                                    <p:animEffect transition="in" filter="fade">
                                      <p:cBhvr>
                                        <p:cTn id="119" dur="250"/>
                                        <p:tgtEl>
                                          <p:spTgt spid="26"/>
                                        </p:tgtEl>
                                      </p:cBhvr>
                                    </p:animEffect>
                                    <p:anim calcmode="lin" valueType="num">
                                      <p:cBhvr>
                                        <p:cTn id="120" dur="250" fill="hold"/>
                                        <p:tgtEl>
                                          <p:spTgt spid="26"/>
                                        </p:tgtEl>
                                        <p:attrNameLst>
                                          <p:attrName>ppt_x</p:attrName>
                                        </p:attrNameLst>
                                      </p:cBhvr>
                                      <p:tavLst>
                                        <p:tav tm="0">
                                          <p:val>
                                            <p:strVal val="#ppt_x"/>
                                          </p:val>
                                        </p:tav>
                                        <p:tav tm="100000">
                                          <p:val>
                                            <p:strVal val="#ppt_x"/>
                                          </p:val>
                                        </p:tav>
                                      </p:tavLst>
                                    </p:anim>
                                    <p:anim calcmode="lin" valueType="num">
                                      <p:cBhvr>
                                        <p:cTn id="121" dur="250" fill="hold"/>
                                        <p:tgtEl>
                                          <p:spTgt spid="26"/>
                                        </p:tgtEl>
                                        <p:attrNameLst>
                                          <p:attrName>ppt_y</p:attrName>
                                        </p:attrNameLst>
                                      </p:cBhvr>
                                      <p:tavLst>
                                        <p:tav tm="0">
                                          <p:val>
                                            <p:strVal val="#ppt_y+.1"/>
                                          </p:val>
                                        </p:tav>
                                        <p:tav tm="100000">
                                          <p:val>
                                            <p:strVal val="#ppt_y"/>
                                          </p:val>
                                        </p:tav>
                                      </p:tavLst>
                                    </p:anim>
                                  </p:childTnLst>
                                </p:cTn>
                              </p:par>
                            </p:childTnLst>
                          </p:cTn>
                        </p:par>
                        <p:par>
                          <p:cTn id="122" fill="hold">
                            <p:stCondLst>
                              <p:cond delay="5250"/>
                            </p:stCondLst>
                            <p:childTnLst>
                              <p:par>
                                <p:cTn id="123" presetID="42" presetClass="entr" presetSubtype="0" fill="hold" grpId="0" nodeType="afterEffect">
                                  <p:stCondLst>
                                    <p:cond delay="0"/>
                                  </p:stCondLst>
                                  <p:childTnLst>
                                    <p:set>
                                      <p:cBhvr>
                                        <p:cTn id="124" dur="1" fill="hold">
                                          <p:stCondLst>
                                            <p:cond delay="0"/>
                                          </p:stCondLst>
                                        </p:cTn>
                                        <p:tgtEl>
                                          <p:spTgt spid="27"/>
                                        </p:tgtEl>
                                        <p:attrNameLst>
                                          <p:attrName>style.visibility</p:attrName>
                                        </p:attrNameLst>
                                      </p:cBhvr>
                                      <p:to>
                                        <p:strVal val="visible"/>
                                      </p:to>
                                    </p:set>
                                    <p:animEffect transition="in" filter="fade">
                                      <p:cBhvr>
                                        <p:cTn id="125" dur="250"/>
                                        <p:tgtEl>
                                          <p:spTgt spid="27"/>
                                        </p:tgtEl>
                                      </p:cBhvr>
                                    </p:animEffect>
                                    <p:anim calcmode="lin" valueType="num">
                                      <p:cBhvr>
                                        <p:cTn id="126" dur="250" fill="hold"/>
                                        <p:tgtEl>
                                          <p:spTgt spid="27"/>
                                        </p:tgtEl>
                                        <p:attrNameLst>
                                          <p:attrName>ppt_x</p:attrName>
                                        </p:attrNameLst>
                                      </p:cBhvr>
                                      <p:tavLst>
                                        <p:tav tm="0">
                                          <p:val>
                                            <p:strVal val="#ppt_x"/>
                                          </p:val>
                                        </p:tav>
                                        <p:tav tm="100000">
                                          <p:val>
                                            <p:strVal val="#ppt_x"/>
                                          </p:val>
                                        </p:tav>
                                      </p:tavLst>
                                    </p:anim>
                                    <p:anim calcmode="lin" valueType="num">
                                      <p:cBhvr>
                                        <p:cTn id="127" dur="25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10" grpId="0"/>
      <p:bldP spid="11" grpId="0"/>
      <p:bldP spid="12" grpId="0" animBg="1"/>
      <p:bldP spid="13" grpId="0" animBg="1"/>
      <p:bldP spid="14" grpId="0"/>
      <p:bldP spid="15" grpId="0"/>
      <p:bldP spid="16" grpId="0" animBg="1"/>
      <p:bldP spid="17" grpId="0" animBg="1"/>
      <p:bldP spid="18" grpId="0"/>
      <p:bldP spid="19" grpId="0"/>
      <p:bldP spid="20" grpId="0" animBg="1"/>
      <p:bldP spid="21" grpId="0" animBg="1"/>
      <p:bldP spid="22" grpId="0"/>
      <p:bldP spid="23" grpId="0"/>
      <p:bldP spid="24" grpId="0"/>
      <p:bldP spid="25" grpId="0"/>
      <p:bldP spid="26" grpId="0"/>
      <p:bldP spid="2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a:extLst>
              <a:ext uri="{FF2B5EF4-FFF2-40B4-BE49-F238E27FC236}">
                <a16:creationId xmlns="" xmlns:a16="http://schemas.microsoft.com/office/drawing/2014/main" id="{542F672C-E285-4F3F-9033-644F4BBC2615}"/>
              </a:ext>
            </a:extLst>
          </p:cNvPr>
          <p:cNvGrpSpPr/>
          <p:nvPr/>
        </p:nvGrpSpPr>
        <p:grpSpPr>
          <a:xfrm>
            <a:off x="1623646" y="323263"/>
            <a:ext cx="8944708" cy="776287"/>
            <a:chOff x="1623646" y="540255"/>
            <a:chExt cx="8944708" cy="776287"/>
          </a:xfrm>
        </p:grpSpPr>
        <p:sp>
          <p:nvSpPr>
            <p:cNvPr id="8" name="矩形 7">
              <a:extLst>
                <a:ext uri="{FF2B5EF4-FFF2-40B4-BE49-F238E27FC236}">
                  <a16:creationId xmlns="" xmlns:a16="http://schemas.microsoft.com/office/drawing/2014/main" id="{567A716C-44F9-4969-93B9-F041F4803F61}"/>
                </a:ext>
              </a:extLst>
            </p:cNvPr>
            <p:cNvSpPr/>
            <p:nvPr/>
          </p:nvSpPr>
          <p:spPr>
            <a:xfrm flipV="1">
              <a:off x="1623646" y="1270823"/>
              <a:ext cx="8944708" cy="45719"/>
            </a:xfrm>
            <a:prstGeom prst="rect">
              <a:avLst/>
            </a:prstGeom>
            <a:solidFill>
              <a:srgbClr val="76A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8">
              <a:extLst>
                <a:ext uri="{FF2B5EF4-FFF2-40B4-BE49-F238E27FC236}">
                  <a16:creationId xmlns="" xmlns:a16="http://schemas.microsoft.com/office/drawing/2014/main" id="{388A5DBE-A1DC-4D42-AD53-1EB8475BC764}"/>
                </a:ext>
              </a:extLst>
            </p:cNvPr>
            <p:cNvSpPr txBox="1">
              <a:spLocks noChangeArrowheads="1"/>
            </p:cNvSpPr>
            <p:nvPr/>
          </p:nvSpPr>
          <p:spPr bwMode="auto">
            <a:xfrm>
              <a:off x="4481038" y="540255"/>
              <a:ext cx="3255323"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en-US" altLang="zh-CN" sz="3300" b="1" spc="300" dirty="0">
                  <a:solidFill>
                    <a:srgbClr val="76A487"/>
                  </a:solidFill>
                  <a:latin typeface="微软雅黑" panose="020B0503020204020204" pitchFamily="34" charset="-122"/>
                  <a:ea typeface="微软雅黑" panose="020B0503020204020204" pitchFamily="34" charset="-122"/>
                  <a:sym typeface="Arial" panose="020B0604020202020204" pitchFamily="34" charset="0"/>
                </a:rPr>
                <a:t> </a:t>
              </a:r>
              <a:r>
                <a:rPr lang="zh-CN" altLang="en-US" sz="3300" b="1" spc="300" dirty="0">
                  <a:solidFill>
                    <a:srgbClr val="76A487"/>
                  </a:solidFill>
                  <a:latin typeface="微软雅黑" panose="020B0503020204020204" pitchFamily="34" charset="-122"/>
                  <a:ea typeface="微软雅黑" panose="020B0503020204020204" pitchFamily="34" charset="-122"/>
                  <a:sym typeface="Arial" panose="020B0604020202020204" pitchFamily="34" charset="0"/>
                </a:rPr>
                <a:t>活动执行保障</a:t>
              </a:r>
            </a:p>
          </p:txBody>
        </p:sp>
      </p:grpSp>
      <p:sp>
        <p:nvSpPr>
          <p:cNvPr id="5" name="椭圆 4">
            <a:extLst>
              <a:ext uri="{FF2B5EF4-FFF2-40B4-BE49-F238E27FC236}">
                <a16:creationId xmlns="" xmlns:a16="http://schemas.microsoft.com/office/drawing/2014/main" id="{AEA20C92-65FF-46B5-AD5B-FF542999B684}"/>
              </a:ext>
            </a:extLst>
          </p:cNvPr>
          <p:cNvSpPr/>
          <p:nvPr/>
        </p:nvSpPr>
        <p:spPr>
          <a:xfrm>
            <a:off x="854302" y="3018970"/>
            <a:ext cx="482600" cy="482600"/>
          </a:xfrm>
          <a:prstGeom prst="ellipse">
            <a:avLst/>
          </a:prstGeom>
          <a:solidFill>
            <a:srgbClr val="76A48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dirty="0">
                <a:solidFill>
                  <a:schemeClr val="bg1"/>
                </a:solidFill>
                <a:latin typeface="微软雅黑" panose="020B0503020204020204" pitchFamily="34" charset="-122"/>
                <a:ea typeface="微软雅黑" panose="020B0503020204020204" pitchFamily="34" charset="-122"/>
              </a:rPr>
              <a:t>1</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6" name="椭圆 5">
            <a:extLst>
              <a:ext uri="{FF2B5EF4-FFF2-40B4-BE49-F238E27FC236}">
                <a16:creationId xmlns="" xmlns:a16="http://schemas.microsoft.com/office/drawing/2014/main" id="{0E9982BC-451D-467C-B424-235C6FCF08EE}"/>
              </a:ext>
            </a:extLst>
          </p:cNvPr>
          <p:cNvSpPr/>
          <p:nvPr/>
        </p:nvSpPr>
        <p:spPr>
          <a:xfrm>
            <a:off x="2800577" y="2536370"/>
            <a:ext cx="482600" cy="482600"/>
          </a:xfrm>
          <a:prstGeom prst="ellipse">
            <a:avLst/>
          </a:prstGeom>
          <a:solidFill>
            <a:srgbClr val="76A48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dirty="0">
                <a:solidFill>
                  <a:schemeClr val="bg1"/>
                </a:solidFill>
                <a:latin typeface="微软雅黑" panose="020B0503020204020204" pitchFamily="34" charset="-122"/>
                <a:ea typeface="微软雅黑" panose="020B0503020204020204" pitchFamily="34" charset="-122"/>
              </a:rPr>
              <a:t>2</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0" name="椭圆 9">
            <a:extLst>
              <a:ext uri="{FF2B5EF4-FFF2-40B4-BE49-F238E27FC236}">
                <a16:creationId xmlns="" xmlns:a16="http://schemas.microsoft.com/office/drawing/2014/main" id="{7D3449CC-15E4-4117-A02E-1C3EBF7E015B}"/>
              </a:ext>
            </a:extLst>
          </p:cNvPr>
          <p:cNvSpPr/>
          <p:nvPr/>
        </p:nvSpPr>
        <p:spPr>
          <a:xfrm>
            <a:off x="4746852" y="1926770"/>
            <a:ext cx="482600" cy="482600"/>
          </a:xfrm>
          <a:prstGeom prst="ellipse">
            <a:avLst/>
          </a:prstGeom>
          <a:solidFill>
            <a:srgbClr val="76A48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dirty="0">
                <a:solidFill>
                  <a:schemeClr val="bg1"/>
                </a:solidFill>
                <a:latin typeface="微软雅黑" panose="020B0503020204020204" pitchFamily="34" charset="-122"/>
                <a:ea typeface="微软雅黑" panose="020B0503020204020204" pitchFamily="34" charset="-122"/>
              </a:rPr>
              <a:t>3</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11" name="椭圆 10">
            <a:extLst>
              <a:ext uri="{FF2B5EF4-FFF2-40B4-BE49-F238E27FC236}">
                <a16:creationId xmlns="" xmlns:a16="http://schemas.microsoft.com/office/drawing/2014/main" id="{2F7BDA00-516F-46F6-9655-D0509A93A12D}"/>
              </a:ext>
            </a:extLst>
          </p:cNvPr>
          <p:cNvSpPr/>
          <p:nvPr/>
        </p:nvSpPr>
        <p:spPr>
          <a:xfrm>
            <a:off x="6694714" y="3018970"/>
            <a:ext cx="482600" cy="482600"/>
          </a:xfrm>
          <a:prstGeom prst="ellipse">
            <a:avLst/>
          </a:prstGeom>
          <a:solidFill>
            <a:srgbClr val="76A48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dirty="0">
                <a:solidFill>
                  <a:schemeClr val="bg1"/>
                </a:solidFill>
                <a:latin typeface="微软雅黑" panose="020B0503020204020204" pitchFamily="34" charset="-122"/>
                <a:ea typeface="微软雅黑" panose="020B0503020204020204" pitchFamily="34" charset="-122"/>
              </a:rPr>
              <a:t>4</a:t>
            </a:r>
            <a:endParaRPr lang="zh-CN" altLang="en-US" dirty="0">
              <a:solidFill>
                <a:schemeClr val="bg1"/>
              </a:solidFill>
              <a:latin typeface="微软雅黑" panose="020B0503020204020204" pitchFamily="34" charset="-122"/>
              <a:ea typeface="微软雅黑" panose="020B0503020204020204" pitchFamily="34" charset="-122"/>
            </a:endParaRPr>
          </a:p>
        </p:txBody>
      </p:sp>
      <p:grpSp>
        <p:nvGrpSpPr>
          <p:cNvPr id="12" name="组合 1">
            <a:extLst>
              <a:ext uri="{FF2B5EF4-FFF2-40B4-BE49-F238E27FC236}">
                <a16:creationId xmlns="" xmlns:a16="http://schemas.microsoft.com/office/drawing/2014/main" id="{FA30544B-8A07-4BB2-AEC8-1BF972401B2F}"/>
              </a:ext>
            </a:extLst>
          </p:cNvPr>
          <p:cNvGrpSpPr>
            <a:grpSpLocks/>
          </p:cNvGrpSpPr>
          <p:nvPr/>
        </p:nvGrpSpPr>
        <p:grpSpPr bwMode="auto">
          <a:xfrm>
            <a:off x="854302" y="2409370"/>
            <a:ext cx="10512425" cy="2451100"/>
            <a:chOff x="839788" y="2336800"/>
            <a:chExt cx="10512425" cy="2451100"/>
          </a:xfrm>
        </p:grpSpPr>
        <p:cxnSp>
          <p:nvCxnSpPr>
            <p:cNvPr id="13" name="直接连接符 12">
              <a:extLst>
                <a:ext uri="{FF2B5EF4-FFF2-40B4-BE49-F238E27FC236}">
                  <a16:creationId xmlns="" xmlns:a16="http://schemas.microsoft.com/office/drawing/2014/main" id="{E7993B93-FD2E-42BF-8812-3F8925323A81}"/>
                </a:ext>
              </a:extLst>
            </p:cNvPr>
            <p:cNvCxnSpPr/>
            <p:nvPr/>
          </p:nvCxnSpPr>
          <p:spPr>
            <a:xfrm>
              <a:off x="839788" y="4787900"/>
              <a:ext cx="10512425" cy="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a:extLst>
                <a:ext uri="{FF2B5EF4-FFF2-40B4-BE49-F238E27FC236}">
                  <a16:creationId xmlns="" xmlns:a16="http://schemas.microsoft.com/office/drawing/2014/main" id="{97AE1CDC-4919-4B50-83E4-D67B7B1853F5}"/>
                </a:ext>
              </a:extLst>
            </p:cNvPr>
            <p:cNvCxnSpPr/>
            <p:nvPr/>
          </p:nvCxnSpPr>
          <p:spPr>
            <a:xfrm>
              <a:off x="1081088" y="3429000"/>
              <a:ext cx="0" cy="135890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a:extLst>
                <a:ext uri="{FF2B5EF4-FFF2-40B4-BE49-F238E27FC236}">
                  <a16:creationId xmlns="" xmlns:a16="http://schemas.microsoft.com/office/drawing/2014/main" id="{8D1ABCC5-2037-42BF-A354-DF1E6C66B2E4}"/>
                </a:ext>
              </a:extLst>
            </p:cNvPr>
            <p:cNvCxnSpPr/>
            <p:nvPr/>
          </p:nvCxnSpPr>
          <p:spPr>
            <a:xfrm>
              <a:off x="3027363" y="2946400"/>
              <a:ext cx="0" cy="184150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a:extLst>
                <a:ext uri="{FF2B5EF4-FFF2-40B4-BE49-F238E27FC236}">
                  <a16:creationId xmlns="" xmlns:a16="http://schemas.microsoft.com/office/drawing/2014/main" id="{8E823795-2983-4B5A-867D-600FA13A63A8}"/>
                </a:ext>
              </a:extLst>
            </p:cNvPr>
            <p:cNvCxnSpPr/>
            <p:nvPr/>
          </p:nvCxnSpPr>
          <p:spPr>
            <a:xfrm>
              <a:off x="4973638" y="2336800"/>
              <a:ext cx="0" cy="245110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a:extLst>
                <a:ext uri="{FF2B5EF4-FFF2-40B4-BE49-F238E27FC236}">
                  <a16:creationId xmlns="" xmlns:a16="http://schemas.microsoft.com/office/drawing/2014/main" id="{80C88753-93DC-427B-8D1E-304E758FE54C}"/>
                </a:ext>
              </a:extLst>
            </p:cNvPr>
            <p:cNvCxnSpPr/>
            <p:nvPr/>
          </p:nvCxnSpPr>
          <p:spPr>
            <a:xfrm>
              <a:off x="6921500" y="3429000"/>
              <a:ext cx="0" cy="135890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8" name="直接连接符 17">
              <a:extLst>
                <a:ext uri="{FF2B5EF4-FFF2-40B4-BE49-F238E27FC236}">
                  <a16:creationId xmlns="" xmlns:a16="http://schemas.microsoft.com/office/drawing/2014/main" id="{13AFB94C-2805-4262-90BE-F5D8138903E2}"/>
                </a:ext>
              </a:extLst>
            </p:cNvPr>
            <p:cNvCxnSpPr/>
            <p:nvPr/>
          </p:nvCxnSpPr>
          <p:spPr>
            <a:xfrm>
              <a:off x="8867775" y="2946400"/>
              <a:ext cx="0" cy="1841500"/>
            </a:xfrm>
            <a:prstGeom prst="line">
              <a:avLst/>
            </a:prstGeom>
            <a:ln w="127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sp>
        <p:nvSpPr>
          <p:cNvPr id="19" name="椭圆 18">
            <a:extLst>
              <a:ext uri="{FF2B5EF4-FFF2-40B4-BE49-F238E27FC236}">
                <a16:creationId xmlns="" xmlns:a16="http://schemas.microsoft.com/office/drawing/2014/main" id="{7A03D7BB-D00D-42F9-9E18-E899A5E03134}"/>
              </a:ext>
            </a:extLst>
          </p:cNvPr>
          <p:cNvSpPr/>
          <p:nvPr/>
        </p:nvSpPr>
        <p:spPr>
          <a:xfrm>
            <a:off x="8640989" y="2536370"/>
            <a:ext cx="482600" cy="482600"/>
          </a:xfrm>
          <a:prstGeom prst="ellipse">
            <a:avLst/>
          </a:prstGeom>
          <a:solidFill>
            <a:srgbClr val="76A48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dirty="0">
                <a:solidFill>
                  <a:schemeClr val="bg1"/>
                </a:solidFill>
                <a:latin typeface="微软雅黑" panose="020B0503020204020204" pitchFamily="34" charset="-122"/>
                <a:ea typeface="微软雅黑" panose="020B0503020204020204" pitchFamily="34" charset="-122"/>
              </a:rPr>
              <a:t>5</a:t>
            </a:r>
            <a:endParaRPr lang="zh-CN" altLang="en-US" dirty="0">
              <a:solidFill>
                <a:schemeClr val="bg1"/>
              </a:solidFill>
              <a:latin typeface="微软雅黑" panose="020B0503020204020204" pitchFamily="34" charset="-122"/>
              <a:ea typeface="微软雅黑" panose="020B0503020204020204" pitchFamily="34" charset="-122"/>
            </a:endParaRPr>
          </a:p>
        </p:txBody>
      </p:sp>
      <p:sp>
        <p:nvSpPr>
          <p:cNvPr id="20" name="矩形 14">
            <a:extLst>
              <a:ext uri="{FF2B5EF4-FFF2-40B4-BE49-F238E27FC236}">
                <a16:creationId xmlns="" xmlns:a16="http://schemas.microsoft.com/office/drawing/2014/main" id="{BBEA89EE-14BD-4CAA-B4C7-3DE2E5E4D4D0}"/>
              </a:ext>
            </a:extLst>
          </p:cNvPr>
          <p:cNvSpPr>
            <a:spLocks noChangeArrowheads="1"/>
          </p:cNvSpPr>
          <p:nvPr/>
        </p:nvSpPr>
        <p:spPr bwMode="auto">
          <a:xfrm>
            <a:off x="960438" y="5411333"/>
            <a:ext cx="10391775"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50000"/>
              </a:lnSpc>
            </a:pP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此处添加详细文本描述，建议与标题相关并符合整体语言风格，语言描述尽量简洁生动。尽量将每页幻灯片的字数控制在  </a:t>
            </a:r>
            <a:r>
              <a:rPr lang="en-US" altLang="zh-CN" sz="1400" dirty="0">
                <a:solidFill>
                  <a:schemeClr val="tx1">
                    <a:lumMod val="50000"/>
                    <a:lumOff val="50000"/>
                  </a:schemeClr>
                </a:solidFill>
                <a:latin typeface="微软雅黑" panose="020B0503020204020204" pitchFamily="34" charset="-122"/>
                <a:ea typeface="微软雅黑" panose="020B0503020204020204" pitchFamily="34" charset="-122"/>
              </a:rPr>
              <a:t>200</a:t>
            </a:r>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rPr>
              <a:t>字以内此处添加详细文本描述，建议与标题相关并符合整体语言风格，语言描述尽量简洁生动。尽量将每页幻灯片的字数控制在  </a:t>
            </a:r>
          </a:p>
        </p:txBody>
      </p:sp>
      <p:sp>
        <p:nvSpPr>
          <p:cNvPr id="21" name="矩形 15">
            <a:extLst>
              <a:ext uri="{FF2B5EF4-FFF2-40B4-BE49-F238E27FC236}">
                <a16:creationId xmlns="" xmlns:a16="http://schemas.microsoft.com/office/drawing/2014/main" id="{9521F3FF-A391-4BA9-A2EB-D3482A5422E2}"/>
              </a:ext>
            </a:extLst>
          </p:cNvPr>
          <p:cNvSpPr>
            <a:spLocks noChangeArrowheads="1"/>
          </p:cNvSpPr>
          <p:nvPr/>
        </p:nvSpPr>
        <p:spPr bwMode="auto">
          <a:xfrm>
            <a:off x="1087664" y="3753756"/>
            <a:ext cx="1928814"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r>
              <a:rPr lang="zh-CN" altLang="en-US" sz="105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05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05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r"/>
            <a:r>
              <a:rPr lang="zh-CN" altLang="en-US" sz="105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05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05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r"/>
            <a:r>
              <a:rPr lang="zh-CN" altLang="en-US" sz="105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05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05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r"/>
            <a:r>
              <a:rPr lang="zh-CN" altLang="en-US" sz="105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05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05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22" name="矩形 16">
            <a:extLst>
              <a:ext uri="{FF2B5EF4-FFF2-40B4-BE49-F238E27FC236}">
                <a16:creationId xmlns="" xmlns:a16="http://schemas.microsoft.com/office/drawing/2014/main" id="{5F209EBE-AB25-4A29-9659-50342F9FEFA7}"/>
              </a:ext>
            </a:extLst>
          </p:cNvPr>
          <p:cNvSpPr>
            <a:spLocks noChangeArrowheads="1"/>
          </p:cNvSpPr>
          <p:nvPr/>
        </p:nvSpPr>
        <p:spPr bwMode="auto">
          <a:xfrm>
            <a:off x="1284514" y="3315833"/>
            <a:ext cx="18097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rPr>
              <a:t>加入标题</a:t>
            </a:r>
          </a:p>
        </p:txBody>
      </p:sp>
      <p:sp>
        <p:nvSpPr>
          <p:cNvPr id="23" name="矩形 17">
            <a:extLst>
              <a:ext uri="{FF2B5EF4-FFF2-40B4-BE49-F238E27FC236}">
                <a16:creationId xmlns="" xmlns:a16="http://schemas.microsoft.com/office/drawing/2014/main" id="{42B8F43F-368C-4EA4-B6DA-8FD24B1C6F6E}"/>
              </a:ext>
            </a:extLst>
          </p:cNvPr>
          <p:cNvSpPr>
            <a:spLocks noChangeArrowheads="1"/>
          </p:cNvSpPr>
          <p:nvPr/>
        </p:nvSpPr>
        <p:spPr bwMode="auto">
          <a:xfrm>
            <a:off x="2930752" y="3237819"/>
            <a:ext cx="2031744"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lvl="0" algn="r"/>
            <a:r>
              <a:rPr lang="zh-CN" altLang="en-US" sz="105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050" dirty="0" smtClean="0">
                <a:solidFill>
                  <a:srgbClr val="FFFFFF">
                    <a:lumMod val="50000"/>
                  </a:srgbClr>
                </a:solidFill>
                <a:latin typeface="微软雅黑" panose="020B0503020204020204" pitchFamily="34" charset="-122"/>
                <a:ea typeface="微软雅黑" panose="020B0503020204020204" pitchFamily="34" charset="-122"/>
                <a:cs typeface="Lato Regular"/>
              </a:rPr>
              <a:t>本编辑文字</a:t>
            </a:r>
            <a:endParaRPr lang="en-US" altLang="zh-CN" sz="105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r"/>
            <a:r>
              <a:rPr lang="zh-CN" altLang="en-US" sz="105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050" dirty="0" smtClean="0">
                <a:solidFill>
                  <a:srgbClr val="FFFFFF">
                    <a:lumMod val="50000"/>
                  </a:srgbClr>
                </a:solidFill>
                <a:latin typeface="微软雅黑" panose="020B0503020204020204" pitchFamily="34" charset="-122"/>
                <a:ea typeface="微软雅黑" panose="020B0503020204020204" pitchFamily="34" charset="-122"/>
                <a:cs typeface="Lato Regular"/>
              </a:rPr>
              <a:t>本编辑文字</a:t>
            </a:r>
            <a:endParaRPr lang="en-US" altLang="zh-CN" sz="105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r"/>
            <a:r>
              <a:rPr lang="zh-CN" altLang="en-US" sz="105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050" dirty="0" smtClean="0">
                <a:solidFill>
                  <a:srgbClr val="FFFFFF">
                    <a:lumMod val="50000"/>
                  </a:srgbClr>
                </a:solidFill>
                <a:latin typeface="微软雅黑" panose="020B0503020204020204" pitchFamily="34" charset="-122"/>
                <a:ea typeface="微软雅黑" panose="020B0503020204020204" pitchFamily="34" charset="-122"/>
                <a:cs typeface="Lato Regular"/>
              </a:rPr>
              <a:t>本编辑文字</a:t>
            </a:r>
            <a:endParaRPr lang="en-US" altLang="zh-CN" sz="105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r"/>
            <a:r>
              <a:rPr lang="zh-CN" altLang="en-US" sz="105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050" dirty="0" smtClean="0">
                <a:solidFill>
                  <a:srgbClr val="FFFFFF">
                    <a:lumMod val="50000"/>
                  </a:srgbClr>
                </a:solidFill>
                <a:latin typeface="微软雅黑" panose="020B0503020204020204" pitchFamily="34" charset="-122"/>
                <a:ea typeface="微软雅黑" panose="020B0503020204020204" pitchFamily="34" charset="-122"/>
                <a:cs typeface="Lato Regular"/>
              </a:rPr>
              <a:t>本编辑文字</a:t>
            </a:r>
            <a:endParaRPr lang="en-US" altLang="zh-CN" sz="1050" dirty="0">
              <a:solidFill>
                <a:srgbClr val="FFFFFF">
                  <a:lumMod val="50000"/>
                </a:srgbClr>
              </a:solidFill>
              <a:latin typeface="微软雅黑" panose="020B0503020204020204" pitchFamily="34" charset="-122"/>
              <a:ea typeface="微软雅黑" panose="020B0503020204020204" pitchFamily="34" charset="-122"/>
              <a:cs typeface="Lato Regular"/>
            </a:endParaRPr>
          </a:p>
        </p:txBody>
      </p:sp>
      <p:sp>
        <p:nvSpPr>
          <p:cNvPr id="24" name="矩形 18">
            <a:extLst>
              <a:ext uri="{FF2B5EF4-FFF2-40B4-BE49-F238E27FC236}">
                <a16:creationId xmlns="" xmlns:a16="http://schemas.microsoft.com/office/drawing/2014/main" id="{024DD0BC-A716-4087-97D5-F00E031F81D1}"/>
              </a:ext>
            </a:extLst>
          </p:cNvPr>
          <p:cNvSpPr>
            <a:spLocks noChangeArrowheads="1"/>
          </p:cNvSpPr>
          <p:nvPr/>
        </p:nvSpPr>
        <p:spPr bwMode="auto">
          <a:xfrm>
            <a:off x="3265714" y="2799895"/>
            <a:ext cx="18097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rPr>
              <a:t>加入标题</a:t>
            </a:r>
          </a:p>
        </p:txBody>
      </p:sp>
      <p:sp>
        <p:nvSpPr>
          <p:cNvPr id="25" name="矩形 19">
            <a:extLst>
              <a:ext uri="{FF2B5EF4-FFF2-40B4-BE49-F238E27FC236}">
                <a16:creationId xmlns="" xmlns:a16="http://schemas.microsoft.com/office/drawing/2014/main" id="{E02B0AC8-70F6-494A-8406-0E21286806D9}"/>
              </a:ext>
            </a:extLst>
          </p:cNvPr>
          <p:cNvSpPr>
            <a:spLocks noChangeArrowheads="1"/>
          </p:cNvSpPr>
          <p:nvPr/>
        </p:nvSpPr>
        <p:spPr bwMode="auto">
          <a:xfrm>
            <a:off x="4859566" y="2732994"/>
            <a:ext cx="1995230"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lvl="0" algn="r"/>
            <a:r>
              <a:rPr lang="zh-CN" altLang="en-US" sz="105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050" dirty="0" smtClean="0">
                <a:solidFill>
                  <a:srgbClr val="FFFFFF">
                    <a:lumMod val="50000"/>
                  </a:srgbClr>
                </a:solidFill>
                <a:latin typeface="微软雅黑" panose="020B0503020204020204" pitchFamily="34" charset="-122"/>
                <a:ea typeface="微软雅黑" panose="020B0503020204020204" pitchFamily="34" charset="-122"/>
                <a:cs typeface="Lato Regular"/>
              </a:rPr>
              <a:t>本编辑文字</a:t>
            </a:r>
            <a:endParaRPr lang="en-US" altLang="zh-CN" sz="105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r"/>
            <a:r>
              <a:rPr lang="zh-CN" altLang="en-US" sz="105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050" dirty="0" smtClean="0">
                <a:solidFill>
                  <a:srgbClr val="FFFFFF">
                    <a:lumMod val="50000"/>
                  </a:srgbClr>
                </a:solidFill>
                <a:latin typeface="微软雅黑" panose="020B0503020204020204" pitchFamily="34" charset="-122"/>
                <a:ea typeface="微软雅黑" panose="020B0503020204020204" pitchFamily="34" charset="-122"/>
                <a:cs typeface="Lato Regular"/>
              </a:rPr>
              <a:t>本编辑文字</a:t>
            </a:r>
            <a:endParaRPr lang="en-US" altLang="zh-CN" sz="105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r"/>
            <a:r>
              <a:rPr lang="zh-CN" altLang="en-US" sz="105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050" dirty="0" smtClean="0">
                <a:solidFill>
                  <a:srgbClr val="FFFFFF">
                    <a:lumMod val="50000"/>
                  </a:srgbClr>
                </a:solidFill>
                <a:latin typeface="微软雅黑" panose="020B0503020204020204" pitchFamily="34" charset="-122"/>
                <a:ea typeface="微软雅黑" panose="020B0503020204020204" pitchFamily="34" charset="-122"/>
                <a:cs typeface="Lato Regular"/>
              </a:rPr>
              <a:t>本编辑文字</a:t>
            </a:r>
            <a:endParaRPr lang="en-US" altLang="zh-CN" sz="105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r"/>
            <a:r>
              <a:rPr lang="zh-CN" altLang="en-US" sz="105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050" dirty="0" smtClean="0">
                <a:solidFill>
                  <a:srgbClr val="FFFFFF">
                    <a:lumMod val="50000"/>
                  </a:srgbClr>
                </a:solidFill>
                <a:latin typeface="微软雅黑" panose="020B0503020204020204" pitchFamily="34" charset="-122"/>
                <a:ea typeface="微软雅黑" panose="020B0503020204020204" pitchFamily="34" charset="-122"/>
                <a:cs typeface="Lato Regular"/>
              </a:rPr>
              <a:t>本编辑文字</a:t>
            </a:r>
            <a:endParaRPr lang="en-US" altLang="zh-CN" sz="1050" dirty="0">
              <a:solidFill>
                <a:srgbClr val="FFFFFF">
                  <a:lumMod val="50000"/>
                </a:srgbClr>
              </a:solidFill>
              <a:latin typeface="微软雅黑" panose="020B0503020204020204" pitchFamily="34" charset="-122"/>
              <a:ea typeface="微软雅黑" panose="020B0503020204020204" pitchFamily="34" charset="-122"/>
              <a:cs typeface="Lato Regular"/>
            </a:endParaRPr>
          </a:p>
        </p:txBody>
      </p:sp>
      <p:sp>
        <p:nvSpPr>
          <p:cNvPr id="26" name="矩形 20">
            <a:extLst>
              <a:ext uri="{FF2B5EF4-FFF2-40B4-BE49-F238E27FC236}">
                <a16:creationId xmlns="" xmlns:a16="http://schemas.microsoft.com/office/drawing/2014/main" id="{BBF0C653-8113-49A8-B89C-76C7C2092A58}"/>
              </a:ext>
            </a:extLst>
          </p:cNvPr>
          <p:cNvSpPr>
            <a:spLocks noChangeArrowheads="1"/>
          </p:cNvSpPr>
          <p:nvPr/>
        </p:nvSpPr>
        <p:spPr bwMode="auto">
          <a:xfrm>
            <a:off x="5158014" y="2295070"/>
            <a:ext cx="18097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rPr>
              <a:t>加入标题</a:t>
            </a:r>
          </a:p>
        </p:txBody>
      </p:sp>
      <p:sp>
        <p:nvSpPr>
          <p:cNvPr id="27" name="矩形 21">
            <a:extLst>
              <a:ext uri="{FF2B5EF4-FFF2-40B4-BE49-F238E27FC236}">
                <a16:creationId xmlns="" xmlns:a16="http://schemas.microsoft.com/office/drawing/2014/main" id="{C3B20594-6D26-44DB-A341-EF4FC00DCF84}"/>
              </a:ext>
            </a:extLst>
          </p:cNvPr>
          <p:cNvSpPr>
            <a:spLocks noChangeArrowheads="1"/>
          </p:cNvSpPr>
          <p:nvPr/>
        </p:nvSpPr>
        <p:spPr bwMode="auto">
          <a:xfrm>
            <a:off x="6927090" y="3726769"/>
            <a:ext cx="1957774"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lvl="0" algn="r"/>
            <a:r>
              <a:rPr lang="zh-CN" altLang="en-US" sz="105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050" dirty="0" smtClean="0">
                <a:solidFill>
                  <a:srgbClr val="FFFFFF">
                    <a:lumMod val="50000"/>
                  </a:srgbClr>
                </a:solidFill>
                <a:latin typeface="微软雅黑" panose="020B0503020204020204" pitchFamily="34" charset="-122"/>
                <a:ea typeface="微软雅黑" panose="020B0503020204020204" pitchFamily="34" charset="-122"/>
                <a:cs typeface="Lato Regular"/>
              </a:rPr>
              <a:t>本编辑文字</a:t>
            </a:r>
            <a:endParaRPr lang="en-US" altLang="zh-CN" sz="105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r"/>
            <a:r>
              <a:rPr lang="zh-CN" altLang="en-US" sz="105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050" dirty="0" smtClean="0">
                <a:solidFill>
                  <a:srgbClr val="FFFFFF">
                    <a:lumMod val="50000"/>
                  </a:srgbClr>
                </a:solidFill>
                <a:latin typeface="微软雅黑" panose="020B0503020204020204" pitchFamily="34" charset="-122"/>
                <a:ea typeface="微软雅黑" panose="020B0503020204020204" pitchFamily="34" charset="-122"/>
                <a:cs typeface="Lato Regular"/>
              </a:rPr>
              <a:t>本编辑文字</a:t>
            </a:r>
            <a:endParaRPr lang="en-US" altLang="zh-CN" sz="105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r"/>
            <a:r>
              <a:rPr lang="zh-CN" altLang="en-US" sz="105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050" dirty="0" smtClean="0">
                <a:solidFill>
                  <a:srgbClr val="FFFFFF">
                    <a:lumMod val="50000"/>
                  </a:srgbClr>
                </a:solidFill>
                <a:latin typeface="微软雅黑" panose="020B0503020204020204" pitchFamily="34" charset="-122"/>
                <a:ea typeface="微软雅黑" panose="020B0503020204020204" pitchFamily="34" charset="-122"/>
                <a:cs typeface="Lato Regular"/>
              </a:rPr>
              <a:t>本编辑文字</a:t>
            </a:r>
            <a:endParaRPr lang="en-US" altLang="zh-CN" sz="105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r"/>
            <a:r>
              <a:rPr lang="zh-CN" altLang="en-US" sz="105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050" dirty="0" smtClean="0">
                <a:solidFill>
                  <a:srgbClr val="FFFFFF">
                    <a:lumMod val="50000"/>
                  </a:srgbClr>
                </a:solidFill>
                <a:latin typeface="微软雅黑" panose="020B0503020204020204" pitchFamily="34" charset="-122"/>
                <a:ea typeface="微软雅黑" panose="020B0503020204020204" pitchFamily="34" charset="-122"/>
                <a:cs typeface="Lato Regular"/>
              </a:rPr>
              <a:t>本编辑文字</a:t>
            </a:r>
            <a:endParaRPr lang="en-US" altLang="zh-CN" sz="1050" dirty="0">
              <a:solidFill>
                <a:srgbClr val="FFFFFF">
                  <a:lumMod val="50000"/>
                </a:srgbClr>
              </a:solidFill>
              <a:latin typeface="微软雅黑" panose="020B0503020204020204" pitchFamily="34" charset="-122"/>
              <a:ea typeface="微软雅黑" panose="020B0503020204020204" pitchFamily="34" charset="-122"/>
              <a:cs typeface="Lato Regular"/>
            </a:endParaRPr>
          </a:p>
        </p:txBody>
      </p:sp>
      <p:sp>
        <p:nvSpPr>
          <p:cNvPr id="28" name="矩形 22">
            <a:extLst>
              <a:ext uri="{FF2B5EF4-FFF2-40B4-BE49-F238E27FC236}">
                <a16:creationId xmlns="" xmlns:a16="http://schemas.microsoft.com/office/drawing/2014/main" id="{643A78D6-F9C5-4DF8-AE49-F27812E908C2}"/>
              </a:ext>
            </a:extLst>
          </p:cNvPr>
          <p:cNvSpPr>
            <a:spLocks noChangeArrowheads="1"/>
          </p:cNvSpPr>
          <p:nvPr/>
        </p:nvSpPr>
        <p:spPr bwMode="auto">
          <a:xfrm>
            <a:off x="7126514" y="3288845"/>
            <a:ext cx="1811338"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rPr>
              <a:t>加入标题</a:t>
            </a:r>
          </a:p>
        </p:txBody>
      </p:sp>
      <p:sp>
        <p:nvSpPr>
          <p:cNvPr id="29" name="矩形 23">
            <a:extLst>
              <a:ext uri="{FF2B5EF4-FFF2-40B4-BE49-F238E27FC236}">
                <a16:creationId xmlns="" xmlns:a16="http://schemas.microsoft.com/office/drawing/2014/main" id="{0FEAC82E-2DBF-4320-8B16-9A441690C2AC}"/>
              </a:ext>
            </a:extLst>
          </p:cNvPr>
          <p:cNvSpPr>
            <a:spLocks noChangeArrowheads="1"/>
          </p:cNvSpPr>
          <p:nvPr/>
        </p:nvSpPr>
        <p:spPr bwMode="auto">
          <a:xfrm>
            <a:off x="8802657" y="3236231"/>
            <a:ext cx="1978024"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lvl="0" algn="r"/>
            <a:r>
              <a:rPr lang="zh-CN" altLang="en-US" sz="105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050" dirty="0" smtClean="0">
                <a:solidFill>
                  <a:srgbClr val="FFFFFF">
                    <a:lumMod val="50000"/>
                  </a:srgbClr>
                </a:solidFill>
                <a:latin typeface="微软雅黑" panose="020B0503020204020204" pitchFamily="34" charset="-122"/>
                <a:ea typeface="微软雅黑" panose="020B0503020204020204" pitchFamily="34" charset="-122"/>
                <a:cs typeface="Lato Regular"/>
              </a:rPr>
              <a:t>本编辑文字</a:t>
            </a:r>
            <a:endParaRPr lang="en-US" altLang="zh-CN" sz="105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r"/>
            <a:r>
              <a:rPr lang="zh-CN" altLang="en-US" sz="105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050" dirty="0" smtClean="0">
                <a:solidFill>
                  <a:srgbClr val="FFFFFF">
                    <a:lumMod val="50000"/>
                  </a:srgbClr>
                </a:solidFill>
                <a:latin typeface="微软雅黑" panose="020B0503020204020204" pitchFamily="34" charset="-122"/>
                <a:ea typeface="微软雅黑" panose="020B0503020204020204" pitchFamily="34" charset="-122"/>
                <a:cs typeface="Lato Regular"/>
              </a:rPr>
              <a:t>本编辑文字</a:t>
            </a:r>
            <a:endParaRPr lang="en-US" altLang="zh-CN" sz="105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r"/>
            <a:r>
              <a:rPr lang="zh-CN" altLang="en-US" sz="105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050" dirty="0" smtClean="0">
                <a:solidFill>
                  <a:srgbClr val="FFFFFF">
                    <a:lumMod val="50000"/>
                  </a:srgbClr>
                </a:solidFill>
                <a:latin typeface="微软雅黑" panose="020B0503020204020204" pitchFamily="34" charset="-122"/>
                <a:ea typeface="微软雅黑" panose="020B0503020204020204" pitchFamily="34" charset="-122"/>
                <a:cs typeface="Lato Regular"/>
              </a:rPr>
              <a:t>本编辑文字</a:t>
            </a:r>
            <a:endParaRPr lang="en-US" altLang="zh-CN" sz="105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r"/>
            <a:r>
              <a:rPr lang="zh-CN" altLang="en-US" sz="105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050" dirty="0" smtClean="0">
                <a:solidFill>
                  <a:srgbClr val="FFFFFF">
                    <a:lumMod val="50000"/>
                  </a:srgbClr>
                </a:solidFill>
                <a:latin typeface="微软雅黑" panose="020B0503020204020204" pitchFamily="34" charset="-122"/>
                <a:ea typeface="微软雅黑" panose="020B0503020204020204" pitchFamily="34" charset="-122"/>
                <a:cs typeface="Lato Regular"/>
              </a:rPr>
              <a:t>本编辑文字</a:t>
            </a:r>
            <a:endParaRPr lang="en-US" altLang="zh-CN" sz="1050" dirty="0">
              <a:solidFill>
                <a:srgbClr val="FFFFFF">
                  <a:lumMod val="50000"/>
                </a:srgbClr>
              </a:solidFill>
              <a:latin typeface="微软雅黑" panose="020B0503020204020204" pitchFamily="34" charset="-122"/>
              <a:ea typeface="微软雅黑" panose="020B0503020204020204" pitchFamily="34" charset="-122"/>
              <a:cs typeface="Lato Regular"/>
            </a:endParaRPr>
          </a:p>
        </p:txBody>
      </p:sp>
      <p:sp>
        <p:nvSpPr>
          <p:cNvPr id="30" name="矩形 24">
            <a:extLst>
              <a:ext uri="{FF2B5EF4-FFF2-40B4-BE49-F238E27FC236}">
                <a16:creationId xmlns="" xmlns:a16="http://schemas.microsoft.com/office/drawing/2014/main" id="{1B380E36-7538-420F-92B7-CBCCE9387026}"/>
              </a:ext>
            </a:extLst>
          </p:cNvPr>
          <p:cNvSpPr>
            <a:spLocks noChangeArrowheads="1"/>
          </p:cNvSpPr>
          <p:nvPr/>
        </p:nvSpPr>
        <p:spPr bwMode="auto">
          <a:xfrm>
            <a:off x="9083902" y="2798308"/>
            <a:ext cx="180975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rPr>
              <a:t>加入标题</a:t>
            </a:r>
          </a:p>
        </p:txBody>
      </p:sp>
    </p:spTree>
    <p:extLst>
      <p:ext uri="{BB962C8B-B14F-4D97-AF65-F5344CB8AC3E}">
        <p14:creationId xmlns:p14="http://schemas.microsoft.com/office/powerpoint/2010/main" val="108590035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1000"/>
                                        <p:tgtEl>
                                          <p:spTgt spid="6"/>
                                        </p:tgtEl>
                                      </p:cBhvr>
                                    </p:animEffect>
                                    <p:anim calcmode="lin" valueType="num">
                                      <p:cBhvr>
                                        <p:cTn id="17" dur="1000" fill="hold"/>
                                        <p:tgtEl>
                                          <p:spTgt spid="6"/>
                                        </p:tgtEl>
                                        <p:attrNameLst>
                                          <p:attrName>ppt_x</p:attrName>
                                        </p:attrNameLst>
                                      </p:cBhvr>
                                      <p:tavLst>
                                        <p:tav tm="0">
                                          <p:val>
                                            <p:strVal val="#ppt_x"/>
                                          </p:val>
                                        </p:tav>
                                        <p:tav tm="100000">
                                          <p:val>
                                            <p:strVal val="#ppt_x"/>
                                          </p:val>
                                        </p:tav>
                                      </p:tavLst>
                                    </p:anim>
                                    <p:anim calcmode="lin" valueType="num">
                                      <p:cBhvr>
                                        <p:cTn id="18" dur="1000" fill="hold"/>
                                        <p:tgtEl>
                                          <p:spTgt spid="6"/>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1000"/>
                                        <p:tgtEl>
                                          <p:spTgt spid="10"/>
                                        </p:tgtEl>
                                      </p:cBhvr>
                                    </p:animEffect>
                                    <p:anim calcmode="lin" valueType="num">
                                      <p:cBhvr>
                                        <p:cTn id="22" dur="1000" fill="hold"/>
                                        <p:tgtEl>
                                          <p:spTgt spid="10"/>
                                        </p:tgtEl>
                                        <p:attrNameLst>
                                          <p:attrName>ppt_x</p:attrName>
                                        </p:attrNameLst>
                                      </p:cBhvr>
                                      <p:tavLst>
                                        <p:tav tm="0">
                                          <p:val>
                                            <p:strVal val="#ppt_x"/>
                                          </p:val>
                                        </p:tav>
                                        <p:tav tm="100000">
                                          <p:val>
                                            <p:strVal val="#ppt_x"/>
                                          </p:val>
                                        </p:tav>
                                      </p:tavLst>
                                    </p:anim>
                                    <p:anim calcmode="lin" valueType="num">
                                      <p:cBhvr>
                                        <p:cTn id="23" dur="1000" fill="hold"/>
                                        <p:tgtEl>
                                          <p:spTgt spid="10"/>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1000"/>
                                        <p:tgtEl>
                                          <p:spTgt spid="11"/>
                                        </p:tgtEl>
                                      </p:cBhvr>
                                    </p:animEffect>
                                    <p:anim calcmode="lin" valueType="num">
                                      <p:cBhvr>
                                        <p:cTn id="27" dur="1000" fill="hold"/>
                                        <p:tgtEl>
                                          <p:spTgt spid="11"/>
                                        </p:tgtEl>
                                        <p:attrNameLst>
                                          <p:attrName>ppt_x</p:attrName>
                                        </p:attrNameLst>
                                      </p:cBhvr>
                                      <p:tavLst>
                                        <p:tav tm="0">
                                          <p:val>
                                            <p:strVal val="#ppt_x"/>
                                          </p:val>
                                        </p:tav>
                                        <p:tav tm="100000">
                                          <p:val>
                                            <p:strVal val="#ppt_x"/>
                                          </p:val>
                                        </p:tav>
                                      </p:tavLst>
                                    </p:anim>
                                    <p:anim calcmode="lin" valueType="num">
                                      <p:cBhvr>
                                        <p:cTn id="28" dur="1000" fill="hold"/>
                                        <p:tgtEl>
                                          <p:spTgt spid="11"/>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1000"/>
                                        <p:tgtEl>
                                          <p:spTgt spid="12"/>
                                        </p:tgtEl>
                                      </p:cBhvr>
                                    </p:animEffect>
                                    <p:anim calcmode="lin" valueType="num">
                                      <p:cBhvr>
                                        <p:cTn id="32" dur="1000" fill="hold"/>
                                        <p:tgtEl>
                                          <p:spTgt spid="12"/>
                                        </p:tgtEl>
                                        <p:attrNameLst>
                                          <p:attrName>ppt_x</p:attrName>
                                        </p:attrNameLst>
                                      </p:cBhvr>
                                      <p:tavLst>
                                        <p:tav tm="0">
                                          <p:val>
                                            <p:strVal val="#ppt_x"/>
                                          </p:val>
                                        </p:tav>
                                        <p:tav tm="100000">
                                          <p:val>
                                            <p:strVal val="#ppt_x"/>
                                          </p:val>
                                        </p:tav>
                                      </p:tavLst>
                                    </p:anim>
                                    <p:anim calcmode="lin" valueType="num">
                                      <p:cBhvr>
                                        <p:cTn id="33" dur="1000" fill="hold"/>
                                        <p:tgtEl>
                                          <p:spTgt spid="12"/>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fade">
                                      <p:cBhvr>
                                        <p:cTn id="36" dur="1000"/>
                                        <p:tgtEl>
                                          <p:spTgt spid="19"/>
                                        </p:tgtEl>
                                      </p:cBhvr>
                                    </p:animEffect>
                                    <p:anim calcmode="lin" valueType="num">
                                      <p:cBhvr>
                                        <p:cTn id="37" dur="1000" fill="hold"/>
                                        <p:tgtEl>
                                          <p:spTgt spid="19"/>
                                        </p:tgtEl>
                                        <p:attrNameLst>
                                          <p:attrName>ppt_x</p:attrName>
                                        </p:attrNameLst>
                                      </p:cBhvr>
                                      <p:tavLst>
                                        <p:tav tm="0">
                                          <p:val>
                                            <p:strVal val="#ppt_x"/>
                                          </p:val>
                                        </p:tav>
                                        <p:tav tm="100000">
                                          <p:val>
                                            <p:strVal val="#ppt_x"/>
                                          </p:val>
                                        </p:tav>
                                      </p:tavLst>
                                    </p:anim>
                                    <p:anim calcmode="lin" valueType="num">
                                      <p:cBhvr>
                                        <p:cTn id="38" dur="1000" fill="hold"/>
                                        <p:tgtEl>
                                          <p:spTgt spid="19"/>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20"/>
                                        </p:tgtEl>
                                        <p:attrNameLst>
                                          <p:attrName>style.visibility</p:attrName>
                                        </p:attrNameLst>
                                      </p:cBhvr>
                                      <p:to>
                                        <p:strVal val="visible"/>
                                      </p:to>
                                    </p:set>
                                    <p:animEffect transition="in" filter="fade">
                                      <p:cBhvr>
                                        <p:cTn id="41" dur="1000"/>
                                        <p:tgtEl>
                                          <p:spTgt spid="20"/>
                                        </p:tgtEl>
                                      </p:cBhvr>
                                    </p:animEffect>
                                    <p:anim calcmode="lin" valueType="num">
                                      <p:cBhvr>
                                        <p:cTn id="42" dur="1000" fill="hold"/>
                                        <p:tgtEl>
                                          <p:spTgt spid="20"/>
                                        </p:tgtEl>
                                        <p:attrNameLst>
                                          <p:attrName>ppt_x</p:attrName>
                                        </p:attrNameLst>
                                      </p:cBhvr>
                                      <p:tavLst>
                                        <p:tav tm="0">
                                          <p:val>
                                            <p:strVal val="#ppt_x"/>
                                          </p:val>
                                        </p:tav>
                                        <p:tav tm="100000">
                                          <p:val>
                                            <p:strVal val="#ppt_x"/>
                                          </p:val>
                                        </p:tav>
                                      </p:tavLst>
                                    </p:anim>
                                    <p:anim calcmode="lin" valueType="num">
                                      <p:cBhvr>
                                        <p:cTn id="43" dur="1000" fill="hold"/>
                                        <p:tgtEl>
                                          <p:spTgt spid="20"/>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21"/>
                                        </p:tgtEl>
                                        <p:attrNameLst>
                                          <p:attrName>style.visibility</p:attrName>
                                        </p:attrNameLst>
                                      </p:cBhvr>
                                      <p:to>
                                        <p:strVal val="visible"/>
                                      </p:to>
                                    </p:set>
                                    <p:animEffect transition="in" filter="fade">
                                      <p:cBhvr>
                                        <p:cTn id="46" dur="1000"/>
                                        <p:tgtEl>
                                          <p:spTgt spid="21"/>
                                        </p:tgtEl>
                                      </p:cBhvr>
                                    </p:animEffect>
                                    <p:anim calcmode="lin" valueType="num">
                                      <p:cBhvr>
                                        <p:cTn id="47" dur="1000" fill="hold"/>
                                        <p:tgtEl>
                                          <p:spTgt spid="21"/>
                                        </p:tgtEl>
                                        <p:attrNameLst>
                                          <p:attrName>ppt_x</p:attrName>
                                        </p:attrNameLst>
                                      </p:cBhvr>
                                      <p:tavLst>
                                        <p:tav tm="0">
                                          <p:val>
                                            <p:strVal val="#ppt_x"/>
                                          </p:val>
                                        </p:tav>
                                        <p:tav tm="100000">
                                          <p:val>
                                            <p:strVal val="#ppt_x"/>
                                          </p:val>
                                        </p:tav>
                                      </p:tavLst>
                                    </p:anim>
                                    <p:anim calcmode="lin" valueType="num">
                                      <p:cBhvr>
                                        <p:cTn id="48" dur="1000" fill="hold"/>
                                        <p:tgtEl>
                                          <p:spTgt spid="21"/>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22"/>
                                        </p:tgtEl>
                                        <p:attrNameLst>
                                          <p:attrName>style.visibility</p:attrName>
                                        </p:attrNameLst>
                                      </p:cBhvr>
                                      <p:to>
                                        <p:strVal val="visible"/>
                                      </p:to>
                                    </p:set>
                                    <p:animEffect transition="in" filter="fade">
                                      <p:cBhvr>
                                        <p:cTn id="51" dur="1000"/>
                                        <p:tgtEl>
                                          <p:spTgt spid="22"/>
                                        </p:tgtEl>
                                      </p:cBhvr>
                                    </p:animEffect>
                                    <p:anim calcmode="lin" valueType="num">
                                      <p:cBhvr>
                                        <p:cTn id="52" dur="1000" fill="hold"/>
                                        <p:tgtEl>
                                          <p:spTgt spid="22"/>
                                        </p:tgtEl>
                                        <p:attrNameLst>
                                          <p:attrName>ppt_x</p:attrName>
                                        </p:attrNameLst>
                                      </p:cBhvr>
                                      <p:tavLst>
                                        <p:tav tm="0">
                                          <p:val>
                                            <p:strVal val="#ppt_x"/>
                                          </p:val>
                                        </p:tav>
                                        <p:tav tm="100000">
                                          <p:val>
                                            <p:strVal val="#ppt_x"/>
                                          </p:val>
                                        </p:tav>
                                      </p:tavLst>
                                    </p:anim>
                                    <p:anim calcmode="lin" valueType="num">
                                      <p:cBhvr>
                                        <p:cTn id="53" dur="1000" fill="hold"/>
                                        <p:tgtEl>
                                          <p:spTgt spid="22"/>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23"/>
                                        </p:tgtEl>
                                        <p:attrNameLst>
                                          <p:attrName>style.visibility</p:attrName>
                                        </p:attrNameLst>
                                      </p:cBhvr>
                                      <p:to>
                                        <p:strVal val="visible"/>
                                      </p:to>
                                    </p:set>
                                    <p:animEffect transition="in" filter="fade">
                                      <p:cBhvr>
                                        <p:cTn id="56" dur="1000"/>
                                        <p:tgtEl>
                                          <p:spTgt spid="23"/>
                                        </p:tgtEl>
                                      </p:cBhvr>
                                    </p:animEffect>
                                    <p:anim calcmode="lin" valueType="num">
                                      <p:cBhvr>
                                        <p:cTn id="57" dur="1000" fill="hold"/>
                                        <p:tgtEl>
                                          <p:spTgt spid="23"/>
                                        </p:tgtEl>
                                        <p:attrNameLst>
                                          <p:attrName>ppt_x</p:attrName>
                                        </p:attrNameLst>
                                      </p:cBhvr>
                                      <p:tavLst>
                                        <p:tav tm="0">
                                          <p:val>
                                            <p:strVal val="#ppt_x"/>
                                          </p:val>
                                        </p:tav>
                                        <p:tav tm="100000">
                                          <p:val>
                                            <p:strVal val="#ppt_x"/>
                                          </p:val>
                                        </p:tav>
                                      </p:tavLst>
                                    </p:anim>
                                    <p:anim calcmode="lin" valueType="num">
                                      <p:cBhvr>
                                        <p:cTn id="58" dur="1000" fill="hold"/>
                                        <p:tgtEl>
                                          <p:spTgt spid="23"/>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24"/>
                                        </p:tgtEl>
                                        <p:attrNameLst>
                                          <p:attrName>style.visibility</p:attrName>
                                        </p:attrNameLst>
                                      </p:cBhvr>
                                      <p:to>
                                        <p:strVal val="visible"/>
                                      </p:to>
                                    </p:set>
                                    <p:animEffect transition="in" filter="fade">
                                      <p:cBhvr>
                                        <p:cTn id="61" dur="1000"/>
                                        <p:tgtEl>
                                          <p:spTgt spid="24"/>
                                        </p:tgtEl>
                                      </p:cBhvr>
                                    </p:animEffect>
                                    <p:anim calcmode="lin" valueType="num">
                                      <p:cBhvr>
                                        <p:cTn id="62" dur="1000" fill="hold"/>
                                        <p:tgtEl>
                                          <p:spTgt spid="24"/>
                                        </p:tgtEl>
                                        <p:attrNameLst>
                                          <p:attrName>ppt_x</p:attrName>
                                        </p:attrNameLst>
                                      </p:cBhvr>
                                      <p:tavLst>
                                        <p:tav tm="0">
                                          <p:val>
                                            <p:strVal val="#ppt_x"/>
                                          </p:val>
                                        </p:tav>
                                        <p:tav tm="100000">
                                          <p:val>
                                            <p:strVal val="#ppt_x"/>
                                          </p:val>
                                        </p:tav>
                                      </p:tavLst>
                                    </p:anim>
                                    <p:anim calcmode="lin" valueType="num">
                                      <p:cBhvr>
                                        <p:cTn id="63" dur="1000" fill="hold"/>
                                        <p:tgtEl>
                                          <p:spTgt spid="24"/>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0"/>
                                  </p:stCondLst>
                                  <p:childTnLst>
                                    <p:set>
                                      <p:cBhvr>
                                        <p:cTn id="65" dur="1" fill="hold">
                                          <p:stCondLst>
                                            <p:cond delay="0"/>
                                          </p:stCondLst>
                                        </p:cTn>
                                        <p:tgtEl>
                                          <p:spTgt spid="25"/>
                                        </p:tgtEl>
                                        <p:attrNameLst>
                                          <p:attrName>style.visibility</p:attrName>
                                        </p:attrNameLst>
                                      </p:cBhvr>
                                      <p:to>
                                        <p:strVal val="visible"/>
                                      </p:to>
                                    </p:set>
                                    <p:animEffect transition="in" filter="fade">
                                      <p:cBhvr>
                                        <p:cTn id="66" dur="1000"/>
                                        <p:tgtEl>
                                          <p:spTgt spid="25"/>
                                        </p:tgtEl>
                                      </p:cBhvr>
                                    </p:animEffect>
                                    <p:anim calcmode="lin" valueType="num">
                                      <p:cBhvr>
                                        <p:cTn id="67" dur="1000" fill="hold"/>
                                        <p:tgtEl>
                                          <p:spTgt spid="25"/>
                                        </p:tgtEl>
                                        <p:attrNameLst>
                                          <p:attrName>ppt_x</p:attrName>
                                        </p:attrNameLst>
                                      </p:cBhvr>
                                      <p:tavLst>
                                        <p:tav tm="0">
                                          <p:val>
                                            <p:strVal val="#ppt_x"/>
                                          </p:val>
                                        </p:tav>
                                        <p:tav tm="100000">
                                          <p:val>
                                            <p:strVal val="#ppt_x"/>
                                          </p:val>
                                        </p:tav>
                                      </p:tavLst>
                                    </p:anim>
                                    <p:anim calcmode="lin" valueType="num">
                                      <p:cBhvr>
                                        <p:cTn id="68" dur="1000" fill="hold"/>
                                        <p:tgtEl>
                                          <p:spTgt spid="25"/>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26"/>
                                        </p:tgtEl>
                                        <p:attrNameLst>
                                          <p:attrName>style.visibility</p:attrName>
                                        </p:attrNameLst>
                                      </p:cBhvr>
                                      <p:to>
                                        <p:strVal val="visible"/>
                                      </p:to>
                                    </p:set>
                                    <p:animEffect transition="in" filter="fade">
                                      <p:cBhvr>
                                        <p:cTn id="71" dur="1000"/>
                                        <p:tgtEl>
                                          <p:spTgt spid="26"/>
                                        </p:tgtEl>
                                      </p:cBhvr>
                                    </p:animEffect>
                                    <p:anim calcmode="lin" valueType="num">
                                      <p:cBhvr>
                                        <p:cTn id="72" dur="1000" fill="hold"/>
                                        <p:tgtEl>
                                          <p:spTgt spid="26"/>
                                        </p:tgtEl>
                                        <p:attrNameLst>
                                          <p:attrName>ppt_x</p:attrName>
                                        </p:attrNameLst>
                                      </p:cBhvr>
                                      <p:tavLst>
                                        <p:tav tm="0">
                                          <p:val>
                                            <p:strVal val="#ppt_x"/>
                                          </p:val>
                                        </p:tav>
                                        <p:tav tm="100000">
                                          <p:val>
                                            <p:strVal val="#ppt_x"/>
                                          </p:val>
                                        </p:tav>
                                      </p:tavLst>
                                    </p:anim>
                                    <p:anim calcmode="lin" valueType="num">
                                      <p:cBhvr>
                                        <p:cTn id="73" dur="1000" fill="hold"/>
                                        <p:tgtEl>
                                          <p:spTgt spid="26"/>
                                        </p:tgtEl>
                                        <p:attrNameLst>
                                          <p:attrName>ppt_y</p:attrName>
                                        </p:attrNameLst>
                                      </p:cBhvr>
                                      <p:tavLst>
                                        <p:tav tm="0">
                                          <p:val>
                                            <p:strVal val="#ppt_y+.1"/>
                                          </p:val>
                                        </p:tav>
                                        <p:tav tm="100000">
                                          <p:val>
                                            <p:strVal val="#ppt_y"/>
                                          </p:val>
                                        </p:tav>
                                      </p:tavLst>
                                    </p:anim>
                                  </p:childTnLst>
                                </p:cTn>
                              </p:par>
                              <p:par>
                                <p:cTn id="74" presetID="42" presetClass="entr" presetSubtype="0" fill="hold" grpId="0" nodeType="withEffect">
                                  <p:stCondLst>
                                    <p:cond delay="0"/>
                                  </p:stCondLst>
                                  <p:childTnLst>
                                    <p:set>
                                      <p:cBhvr>
                                        <p:cTn id="75" dur="1" fill="hold">
                                          <p:stCondLst>
                                            <p:cond delay="0"/>
                                          </p:stCondLst>
                                        </p:cTn>
                                        <p:tgtEl>
                                          <p:spTgt spid="27"/>
                                        </p:tgtEl>
                                        <p:attrNameLst>
                                          <p:attrName>style.visibility</p:attrName>
                                        </p:attrNameLst>
                                      </p:cBhvr>
                                      <p:to>
                                        <p:strVal val="visible"/>
                                      </p:to>
                                    </p:set>
                                    <p:animEffect transition="in" filter="fade">
                                      <p:cBhvr>
                                        <p:cTn id="76" dur="1000"/>
                                        <p:tgtEl>
                                          <p:spTgt spid="27"/>
                                        </p:tgtEl>
                                      </p:cBhvr>
                                    </p:animEffect>
                                    <p:anim calcmode="lin" valueType="num">
                                      <p:cBhvr>
                                        <p:cTn id="77" dur="1000" fill="hold"/>
                                        <p:tgtEl>
                                          <p:spTgt spid="27"/>
                                        </p:tgtEl>
                                        <p:attrNameLst>
                                          <p:attrName>ppt_x</p:attrName>
                                        </p:attrNameLst>
                                      </p:cBhvr>
                                      <p:tavLst>
                                        <p:tav tm="0">
                                          <p:val>
                                            <p:strVal val="#ppt_x"/>
                                          </p:val>
                                        </p:tav>
                                        <p:tav tm="100000">
                                          <p:val>
                                            <p:strVal val="#ppt_x"/>
                                          </p:val>
                                        </p:tav>
                                      </p:tavLst>
                                    </p:anim>
                                    <p:anim calcmode="lin" valueType="num">
                                      <p:cBhvr>
                                        <p:cTn id="78" dur="1000" fill="hold"/>
                                        <p:tgtEl>
                                          <p:spTgt spid="27"/>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0"/>
                                  </p:stCondLst>
                                  <p:childTnLst>
                                    <p:set>
                                      <p:cBhvr>
                                        <p:cTn id="80" dur="1" fill="hold">
                                          <p:stCondLst>
                                            <p:cond delay="0"/>
                                          </p:stCondLst>
                                        </p:cTn>
                                        <p:tgtEl>
                                          <p:spTgt spid="28"/>
                                        </p:tgtEl>
                                        <p:attrNameLst>
                                          <p:attrName>style.visibility</p:attrName>
                                        </p:attrNameLst>
                                      </p:cBhvr>
                                      <p:to>
                                        <p:strVal val="visible"/>
                                      </p:to>
                                    </p:set>
                                    <p:animEffect transition="in" filter="fade">
                                      <p:cBhvr>
                                        <p:cTn id="81" dur="1000"/>
                                        <p:tgtEl>
                                          <p:spTgt spid="28"/>
                                        </p:tgtEl>
                                      </p:cBhvr>
                                    </p:animEffect>
                                    <p:anim calcmode="lin" valueType="num">
                                      <p:cBhvr>
                                        <p:cTn id="82" dur="1000" fill="hold"/>
                                        <p:tgtEl>
                                          <p:spTgt spid="28"/>
                                        </p:tgtEl>
                                        <p:attrNameLst>
                                          <p:attrName>ppt_x</p:attrName>
                                        </p:attrNameLst>
                                      </p:cBhvr>
                                      <p:tavLst>
                                        <p:tav tm="0">
                                          <p:val>
                                            <p:strVal val="#ppt_x"/>
                                          </p:val>
                                        </p:tav>
                                        <p:tav tm="100000">
                                          <p:val>
                                            <p:strVal val="#ppt_x"/>
                                          </p:val>
                                        </p:tav>
                                      </p:tavLst>
                                    </p:anim>
                                    <p:anim calcmode="lin" valueType="num">
                                      <p:cBhvr>
                                        <p:cTn id="83" dur="1000" fill="hold"/>
                                        <p:tgtEl>
                                          <p:spTgt spid="28"/>
                                        </p:tgtEl>
                                        <p:attrNameLst>
                                          <p:attrName>ppt_y</p:attrName>
                                        </p:attrNameLst>
                                      </p:cBhvr>
                                      <p:tavLst>
                                        <p:tav tm="0">
                                          <p:val>
                                            <p:strVal val="#ppt_y+.1"/>
                                          </p:val>
                                        </p:tav>
                                        <p:tav tm="100000">
                                          <p:val>
                                            <p:strVal val="#ppt_y"/>
                                          </p:val>
                                        </p:tav>
                                      </p:tavLst>
                                    </p:anim>
                                  </p:childTnLst>
                                </p:cTn>
                              </p:par>
                              <p:par>
                                <p:cTn id="84" presetID="42" presetClass="entr" presetSubtype="0" fill="hold" grpId="0" nodeType="withEffect">
                                  <p:stCondLst>
                                    <p:cond delay="0"/>
                                  </p:stCondLst>
                                  <p:childTnLst>
                                    <p:set>
                                      <p:cBhvr>
                                        <p:cTn id="85" dur="1" fill="hold">
                                          <p:stCondLst>
                                            <p:cond delay="0"/>
                                          </p:stCondLst>
                                        </p:cTn>
                                        <p:tgtEl>
                                          <p:spTgt spid="29"/>
                                        </p:tgtEl>
                                        <p:attrNameLst>
                                          <p:attrName>style.visibility</p:attrName>
                                        </p:attrNameLst>
                                      </p:cBhvr>
                                      <p:to>
                                        <p:strVal val="visible"/>
                                      </p:to>
                                    </p:set>
                                    <p:animEffect transition="in" filter="fade">
                                      <p:cBhvr>
                                        <p:cTn id="86" dur="1000"/>
                                        <p:tgtEl>
                                          <p:spTgt spid="29"/>
                                        </p:tgtEl>
                                      </p:cBhvr>
                                    </p:animEffect>
                                    <p:anim calcmode="lin" valueType="num">
                                      <p:cBhvr>
                                        <p:cTn id="87" dur="1000" fill="hold"/>
                                        <p:tgtEl>
                                          <p:spTgt spid="29"/>
                                        </p:tgtEl>
                                        <p:attrNameLst>
                                          <p:attrName>ppt_x</p:attrName>
                                        </p:attrNameLst>
                                      </p:cBhvr>
                                      <p:tavLst>
                                        <p:tav tm="0">
                                          <p:val>
                                            <p:strVal val="#ppt_x"/>
                                          </p:val>
                                        </p:tav>
                                        <p:tav tm="100000">
                                          <p:val>
                                            <p:strVal val="#ppt_x"/>
                                          </p:val>
                                        </p:tav>
                                      </p:tavLst>
                                    </p:anim>
                                    <p:anim calcmode="lin" valueType="num">
                                      <p:cBhvr>
                                        <p:cTn id="88" dur="1000" fill="hold"/>
                                        <p:tgtEl>
                                          <p:spTgt spid="29"/>
                                        </p:tgtEl>
                                        <p:attrNameLst>
                                          <p:attrName>ppt_y</p:attrName>
                                        </p:attrNameLst>
                                      </p:cBhvr>
                                      <p:tavLst>
                                        <p:tav tm="0">
                                          <p:val>
                                            <p:strVal val="#ppt_y+.1"/>
                                          </p:val>
                                        </p:tav>
                                        <p:tav tm="100000">
                                          <p:val>
                                            <p:strVal val="#ppt_y"/>
                                          </p:val>
                                        </p:tav>
                                      </p:tavLst>
                                    </p:anim>
                                  </p:childTnLst>
                                </p:cTn>
                              </p:par>
                              <p:par>
                                <p:cTn id="89" presetID="42" presetClass="entr" presetSubtype="0" fill="hold" grpId="0" nodeType="withEffect">
                                  <p:stCondLst>
                                    <p:cond delay="0"/>
                                  </p:stCondLst>
                                  <p:childTnLst>
                                    <p:set>
                                      <p:cBhvr>
                                        <p:cTn id="90" dur="1" fill="hold">
                                          <p:stCondLst>
                                            <p:cond delay="0"/>
                                          </p:stCondLst>
                                        </p:cTn>
                                        <p:tgtEl>
                                          <p:spTgt spid="30"/>
                                        </p:tgtEl>
                                        <p:attrNameLst>
                                          <p:attrName>style.visibility</p:attrName>
                                        </p:attrNameLst>
                                      </p:cBhvr>
                                      <p:to>
                                        <p:strVal val="visible"/>
                                      </p:to>
                                    </p:set>
                                    <p:animEffect transition="in" filter="fade">
                                      <p:cBhvr>
                                        <p:cTn id="91" dur="1000"/>
                                        <p:tgtEl>
                                          <p:spTgt spid="30"/>
                                        </p:tgtEl>
                                      </p:cBhvr>
                                    </p:animEffect>
                                    <p:anim calcmode="lin" valueType="num">
                                      <p:cBhvr>
                                        <p:cTn id="92" dur="1000" fill="hold"/>
                                        <p:tgtEl>
                                          <p:spTgt spid="30"/>
                                        </p:tgtEl>
                                        <p:attrNameLst>
                                          <p:attrName>ppt_x</p:attrName>
                                        </p:attrNameLst>
                                      </p:cBhvr>
                                      <p:tavLst>
                                        <p:tav tm="0">
                                          <p:val>
                                            <p:strVal val="#ppt_x"/>
                                          </p:val>
                                        </p:tav>
                                        <p:tav tm="100000">
                                          <p:val>
                                            <p:strVal val="#ppt_x"/>
                                          </p:val>
                                        </p:tav>
                                      </p:tavLst>
                                    </p:anim>
                                    <p:anim calcmode="lin" valueType="num">
                                      <p:cBhvr>
                                        <p:cTn id="93"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10" grpId="0" animBg="1"/>
      <p:bldP spid="11" grpId="0" animBg="1"/>
      <p:bldP spid="19" grpId="0" animBg="1"/>
      <p:bldP spid="20" grpId="0"/>
      <p:bldP spid="21" grpId="0"/>
      <p:bldP spid="22" grpId="0"/>
      <p:bldP spid="23" grpId="0"/>
      <p:bldP spid="24" grpId="0"/>
      <p:bldP spid="25" grpId="0"/>
      <p:bldP spid="26" grpId="0"/>
      <p:bldP spid="27" grpId="0"/>
      <p:bldP spid="28" grpId="0"/>
      <p:bldP spid="29" grpId="0"/>
      <p:bldP spid="3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 xmlns:a16="http://schemas.microsoft.com/office/drawing/2014/main" id="{3210F431-515F-4BC3-A42F-0E2F2CD9BF45}"/>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flipH="1">
            <a:off x="0" y="0"/>
            <a:ext cx="12192000" cy="6858000"/>
          </a:xfrm>
          <a:prstGeom prst="rect">
            <a:avLst/>
          </a:prstGeom>
        </p:spPr>
      </p:pic>
      <p:sp>
        <p:nvSpPr>
          <p:cNvPr id="10" name="矩形 9">
            <a:extLst>
              <a:ext uri="{FF2B5EF4-FFF2-40B4-BE49-F238E27FC236}">
                <a16:creationId xmlns="" xmlns:a16="http://schemas.microsoft.com/office/drawing/2014/main" id="{0FC180EC-21CE-4F6A-9A3A-0A5FC6964E89}"/>
              </a:ext>
            </a:extLst>
          </p:cNvPr>
          <p:cNvSpPr/>
          <p:nvPr/>
        </p:nvSpPr>
        <p:spPr>
          <a:xfrm flipH="1">
            <a:off x="354012" y="342900"/>
            <a:ext cx="11482388" cy="6173786"/>
          </a:xfrm>
          <a:prstGeom prst="rect">
            <a:avLst/>
          </a:prstGeom>
          <a:noFill/>
          <a:ln>
            <a:solidFill>
              <a:srgbClr val="76A48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11" name="组合 10">
            <a:extLst>
              <a:ext uri="{FF2B5EF4-FFF2-40B4-BE49-F238E27FC236}">
                <a16:creationId xmlns="" xmlns:a16="http://schemas.microsoft.com/office/drawing/2014/main" id="{288F0A23-4114-4F1F-BCE2-045F58432421}"/>
              </a:ext>
            </a:extLst>
          </p:cNvPr>
          <p:cNvGrpSpPr/>
          <p:nvPr/>
        </p:nvGrpSpPr>
        <p:grpSpPr>
          <a:xfrm>
            <a:off x="4164011" y="1498237"/>
            <a:ext cx="3920446" cy="1227613"/>
            <a:chOff x="1971675" y="1856347"/>
            <a:chExt cx="8278594" cy="3351464"/>
          </a:xfrm>
        </p:grpSpPr>
        <p:sp>
          <p:nvSpPr>
            <p:cNvPr id="12" name="矩形 11">
              <a:extLst>
                <a:ext uri="{FF2B5EF4-FFF2-40B4-BE49-F238E27FC236}">
                  <a16:creationId xmlns="" xmlns:a16="http://schemas.microsoft.com/office/drawing/2014/main" id="{EEAB6D65-68F9-413D-9493-EA21D0E62380}"/>
                </a:ext>
              </a:extLst>
            </p:cNvPr>
            <p:cNvSpPr/>
            <p:nvPr/>
          </p:nvSpPr>
          <p:spPr>
            <a:xfrm rot="16200000">
              <a:off x="4811890" y="-237137"/>
              <a:ext cx="2596797" cy="7506899"/>
            </a:xfrm>
            <a:prstGeom prst="rect">
              <a:avLst/>
            </a:prstGeom>
            <a:solidFill>
              <a:srgbClr val="76A48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zh-CN" altLang="en-US" sz="4400" b="1" spc="600" dirty="0">
                  <a:solidFill>
                    <a:schemeClr val="bg1"/>
                  </a:solidFill>
                  <a:latin typeface="微软雅黑" panose="020B0503020204020204" pitchFamily="34" charset="-122"/>
                  <a:ea typeface="微软雅黑" panose="020B0503020204020204" pitchFamily="34" charset="-122"/>
                </a:rPr>
                <a:t>第三部分</a:t>
              </a:r>
            </a:p>
          </p:txBody>
        </p:sp>
        <p:sp>
          <p:nvSpPr>
            <p:cNvPr id="13" name="矩形 12">
              <a:extLst>
                <a:ext uri="{FF2B5EF4-FFF2-40B4-BE49-F238E27FC236}">
                  <a16:creationId xmlns="" xmlns:a16="http://schemas.microsoft.com/office/drawing/2014/main" id="{43E65AC2-0A7B-4735-8239-12E642B5D3FF}"/>
                </a:ext>
              </a:extLst>
            </p:cNvPr>
            <p:cNvSpPr/>
            <p:nvPr/>
          </p:nvSpPr>
          <p:spPr>
            <a:xfrm>
              <a:off x="1971675" y="1856347"/>
              <a:ext cx="8278594" cy="3351464"/>
            </a:xfrm>
            <a:prstGeom prst="rect">
              <a:avLst/>
            </a:prstGeom>
            <a:noFill/>
            <a:ln w="12700">
              <a:solidFill>
                <a:srgbClr val="76A48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rgbClr val="76A487"/>
                </a:solidFill>
                <a:latin typeface="微软雅黑" panose="020B0503020204020204" pitchFamily="34" charset="-122"/>
                <a:ea typeface="微软雅黑" panose="020B0503020204020204" pitchFamily="34" charset="-122"/>
              </a:endParaRPr>
            </a:p>
          </p:txBody>
        </p:sp>
      </p:grpSp>
      <p:grpSp>
        <p:nvGrpSpPr>
          <p:cNvPr id="14" name="组合 13">
            <a:extLst>
              <a:ext uri="{FF2B5EF4-FFF2-40B4-BE49-F238E27FC236}">
                <a16:creationId xmlns="" xmlns:a16="http://schemas.microsoft.com/office/drawing/2014/main" id="{06800835-883A-4428-8D42-3B345E722369}"/>
              </a:ext>
            </a:extLst>
          </p:cNvPr>
          <p:cNvGrpSpPr/>
          <p:nvPr/>
        </p:nvGrpSpPr>
        <p:grpSpPr>
          <a:xfrm>
            <a:off x="3787237" y="2848470"/>
            <a:ext cx="4772474" cy="1103133"/>
            <a:chOff x="4841474" y="2837641"/>
            <a:chExt cx="4772474" cy="1103133"/>
          </a:xfrm>
        </p:grpSpPr>
        <p:sp>
          <p:nvSpPr>
            <p:cNvPr id="15" name="矩形 14">
              <a:extLst>
                <a:ext uri="{FF2B5EF4-FFF2-40B4-BE49-F238E27FC236}">
                  <a16:creationId xmlns="" xmlns:a16="http://schemas.microsoft.com/office/drawing/2014/main" id="{60524CEC-E6FB-49CE-A3C3-E3776433E052}"/>
                </a:ext>
              </a:extLst>
            </p:cNvPr>
            <p:cNvSpPr/>
            <p:nvPr/>
          </p:nvSpPr>
          <p:spPr>
            <a:xfrm>
              <a:off x="5221315" y="2837641"/>
              <a:ext cx="4031873" cy="769441"/>
            </a:xfrm>
            <a:prstGeom prst="rect">
              <a:avLst/>
            </a:prstGeom>
          </p:spPr>
          <p:txBody>
            <a:bodyPr wrap="none">
              <a:spAutoFit/>
            </a:bodyPr>
            <a:lstStyle/>
            <a:p>
              <a:pPr algn="ctr"/>
              <a:r>
                <a:rPr kumimoji="1" lang="zh-CN" altLang="en-US" sz="4400" b="1" spc="600" dirty="0">
                  <a:solidFill>
                    <a:srgbClr val="76A487"/>
                  </a:solidFill>
                  <a:latin typeface="微软雅黑" panose="020B0503020204020204" pitchFamily="34" charset="-122"/>
                  <a:ea typeface="微软雅黑" panose="020B0503020204020204" pitchFamily="34" charset="-122"/>
                </a:rPr>
                <a:t>活动细节管理</a:t>
              </a:r>
            </a:p>
          </p:txBody>
        </p:sp>
        <p:sp>
          <p:nvSpPr>
            <p:cNvPr id="16" name="矩形 15">
              <a:extLst>
                <a:ext uri="{FF2B5EF4-FFF2-40B4-BE49-F238E27FC236}">
                  <a16:creationId xmlns="" xmlns:a16="http://schemas.microsoft.com/office/drawing/2014/main" id="{7567C4EF-DF14-4564-A445-7771370DC85D}"/>
                </a:ext>
              </a:extLst>
            </p:cNvPr>
            <p:cNvSpPr/>
            <p:nvPr/>
          </p:nvSpPr>
          <p:spPr>
            <a:xfrm>
              <a:off x="4841474" y="3582021"/>
              <a:ext cx="4772474" cy="358753"/>
            </a:xfrm>
            <a:prstGeom prst="rect">
              <a:avLst/>
            </a:prstGeom>
          </p:spPr>
          <p:txBody>
            <a:bodyPr wrap="square">
              <a:spAutoFit/>
            </a:bodyPr>
            <a:lstStyle/>
            <a:p>
              <a:pPr algn="ctr">
                <a:lnSpc>
                  <a:spcPct val="130000"/>
                </a:lnSpc>
              </a:pPr>
              <a:r>
                <a:rPr lang="zh-CN" altLang="en-US" sz="700" dirty="0">
                  <a:solidFill>
                    <a:schemeClr val="bg1">
                      <a:lumMod val="50000"/>
                    </a:schemeClr>
                  </a:solidFill>
                  <a:latin typeface="微软雅黑" panose="020B0503020204020204" pitchFamily="34" charset="-122"/>
                  <a:ea typeface="微软雅黑" panose="020B0503020204020204" pitchFamily="34" charset="-122"/>
                </a:rPr>
                <a:t>点击此处添加文本内容，如关键词、部分简单介绍等。点击此处添加文本内容，部分简单介绍等。点击此处添加文本内容，如关键词、部分简单介绍等。点击此处添加文本内容，部分简单介绍等。</a:t>
              </a:r>
              <a:endParaRPr lang="en-US" altLang="zh-CN" sz="700" dirty="0">
                <a:solidFill>
                  <a:schemeClr val="bg1">
                    <a:lumMod val="50000"/>
                  </a:scheme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253289146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750"/>
                                        <p:tgtEl>
                                          <p:spTgt spid="9"/>
                                        </p:tgtEl>
                                      </p:cBhvr>
                                    </p:animEffect>
                                  </p:childTnLst>
                                </p:cTn>
                              </p:par>
                            </p:childTnLst>
                          </p:cTn>
                        </p:par>
                        <p:par>
                          <p:cTn id="8" fill="hold">
                            <p:stCondLst>
                              <p:cond delay="750"/>
                            </p:stCondLst>
                            <p:childTnLst>
                              <p:par>
                                <p:cTn id="9" presetID="53" presetClass="entr" presetSubtype="16"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p:cTn id="11" dur="750" fill="hold"/>
                                        <p:tgtEl>
                                          <p:spTgt spid="10"/>
                                        </p:tgtEl>
                                        <p:attrNameLst>
                                          <p:attrName>ppt_w</p:attrName>
                                        </p:attrNameLst>
                                      </p:cBhvr>
                                      <p:tavLst>
                                        <p:tav tm="0">
                                          <p:val>
                                            <p:fltVal val="0"/>
                                          </p:val>
                                        </p:tav>
                                        <p:tav tm="100000">
                                          <p:val>
                                            <p:strVal val="#ppt_w"/>
                                          </p:val>
                                        </p:tav>
                                      </p:tavLst>
                                    </p:anim>
                                    <p:anim calcmode="lin" valueType="num">
                                      <p:cBhvr>
                                        <p:cTn id="12" dur="750" fill="hold"/>
                                        <p:tgtEl>
                                          <p:spTgt spid="10"/>
                                        </p:tgtEl>
                                        <p:attrNameLst>
                                          <p:attrName>ppt_h</p:attrName>
                                        </p:attrNameLst>
                                      </p:cBhvr>
                                      <p:tavLst>
                                        <p:tav tm="0">
                                          <p:val>
                                            <p:fltVal val="0"/>
                                          </p:val>
                                        </p:tav>
                                        <p:tav tm="100000">
                                          <p:val>
                                            <p:strVal val="#ppt_h"/>
                                          </p:val>
                                        </p:tav>
                                      </p:tavLst>
                                    </p:anim>
                                    <p:animEffect transition="in" filter="fade">
                                      <p:cBhvr>
                                        <p:cTn id="13" dur="750"/>
                                        <p:tgtEl>
                                          <p:spTgt spid="10"/>
                                        </p:tgtEl>
                                      </p:cBhvr>
                                    </p:animEffect>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1000"/>
                                        <p:tgtEl>
                                          <p:spTgt spid="11"/>
                                        </p:tgtEl>
                                      </p:cBhvr>
                                    </p:animEffect>
                                    <p:anim calcmode="lin" valueType="num">
                                      <p:cBhvr>
                                        <p:cTn id="18" dur="1000" fill="hold"/>
                                        <p:tgtEl>
                                          <p:spTgt spid="11"/>
                                        </p:tgtEl>
                                        <p:attrNameLst>
                                          <p:attrName>ppt_x</p:attrName>
                                        </p:attrNameLst>
                                      </p:cBhvr>
                                      <p:tavLst>
                                        <p:tav tm="0">
                                          <p:val>
                                            <p:strVal val="#ppt_x"/>
                                          </p:val>
                                        </p:tav>
                                        <p:tav tm="100000">
                                          <p:val>
                                            <p:strVal val="#ppt_x"/>
                                          </p:val>
                                        </p:tav>
                                      </p:tavLst>
                                    </p:anim>
                                    <p:anim calcmode="lin" valueType="num">
                                      <p:cBhvr>
                                        <p:cTn id="19" dur="1000" fill="hold"/>
                                        <p:tgtEl>
                                          <p:spTgt spid="11"/>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22" presetClass="entr" presetSubtype="8" fill="hold"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left)">
                                      <p:cBhvr>
                                        <p:cTn id="2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a:extLst>
              <a:ext uri="{FF2B5EF4-FFF2-40B4-BE49-F238E27FC236}">
                <a16:creationId xmlns="" xmlns:a16="http://schemas.microsoft.com/office/drawing/2014/main" id="{542F672C-E285-4F3F-9033-644F4BBC2615}"/>
              </a:ext>
            </a:extLst>
          </p:cNvPr>
          <p:cNvGrpSpPr/>
          <p:nvPr/>
        </p:nvGrpSpPr>
        <p:grpSpPr>
          <a:xfrm>
            <a:off x="1623646" y="323263"/>
            <a:ext cx="8944708" cy="776287"/>
            <a:chOff x="1623646" y="540255"/>
            <a:chExt cx="8944708" cy="776287"/>
          </a:xfrm>
        </p:grpSpPr>
        <p:sp>
          <p:nvSpPr>
            <p:cNvPr id="8" name="矩形 7">
              <a:extLst>
                <a:ext uri="{FF2B5EF4-FFF2-40B4-BE49-F238E27FC236}">
                  <a16:creationId xmlns="" xmlns:a16="http://schemas.microsoft.com/office/drawing/2014/main" id="{567A716C-44F9-4969-93B9-F041F4803F61}"/>
                </a:ext>
              </a:extLst>
            </p:cNvPr>
            <p:cNvSpPr/>
            <p:nvPr/>
          </p:nvSpPr>
          <p:spPr>
            <a:xfrm flipV="1">
              <a:off x="1623646" y="1270823"/>
              <a:ext cx="8944708" cy="45719"/>
            </a:xfrm>
            <a:prstGeom prst="rect">
              <a:avLst/>
            </a:prstGeom>
            <a:solidFill>
              <a:srgbClr val="76A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8">
              <a:extLst>
                <a:ext uri="{FF2B5EF4-FFF2-40B4-BE49-F238E27FC236}">
                  <a16:creationId xmlns="" xmlns:a16="http://schemas.microsoft.com/office/drawing/2014/main" id="{388A5DBE-A1DC-4D42-AD53-1EB8475BC764}"/>
                </a:ext>
              </a:extLst>
            </p:cNvPr>
            <p:cNvSpPr txBox="1">
              <a:spLocks noChangeArrowheads="1"/>
            </p:cNvSpPr>
            <p:nvPr/>
          </p:nvSpPr>
          <p:spPr bwMode="auto">
            <a:xfrm>
              <a:off x="4481038" y="540255"/>
              <a:ext cx="3255323"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en-US" altLang="zh-CN" sz="3300" b="1" spc="300" dirty="0">
                  <a:solidFill>
                    <a:srgbClr val="76A487"/>
                  </a:solidFill>
                  <a:latin typeface="微软雅黑" panose="020B0503020204020204" pitchFamily="34" charset="-122"/>
                  <a:ea typeface="微软雅黑" panose="020B0503020204020204" pitchFamily="34" charset="-122"/>
                  <a:sym typeface="Arial" panose="020B0604020202020204" pitchFamily="34" charset="0"/>
                </a:rPr>
                <a:t> </a:t>
              </a:r>
              <a:r>
                <a:rPr lang="zh-CN" altLang="en-US" sz="3300" b="1" spc="300" dirty="0">
                  <a:solidFill>
                    <a:srgbClr val="76A487"/>
                  </a:solidFill>
                  <a:latin typeface="微软雅黑" panose="020B0503020204020204" pitchFamily="34" charset="-122"/>
                  <a:ea typeface="微软雅黑" panose="020B0503020204020204" pitchFamily="34" charset="-122"/>
                  <a:sym typeface="Arial" panose="020B0604020202020204" pitchFamily="34" charset="0"/>
                </a:rPr>
                <a:t>活动细节管理</a:t>
              </a:r>
            </a:p>
          </p:txBody>
        </p:sp>
      </p:grpSp>
      <p:sp>
        <p:nvSpPr>
          <p:cNvPr id="5" name="TextBox 5">
            <a:extLst>
              <a:ext uri="{FF2B5EF4-FFF2-40B4-BE49-F238E27FC236}">
                <a16:creationId xmlns="" xmlns:a16="http://schemas.microsoft.com/office/drawing/2014/main" id="{38A85A87-BC34-47DC-B646-914EDE25DF20}"/>
              </a:ext>
            </a:extLst>
          </p:cNvPr>
          <p:cNvSpPr txBox="1"/>
          <p:nvPr/>
        </p:nvSpPr>
        <p:spPr>
          <a:xfrm>
            <a:off x="6042875" y="5112248"/>
            <a:ext cx="4801314" cy="1015663"/>
          </a:xfrm>
          <a:prstGeom prst="rect">
            <a:avLst/>
          </a:prstGeom>
          <a:noFill/>
        </p:spPr>
        <p:txBody>
          <a:bodyPr wrap="none" rtlCol="0">
            <a:spAutoFit/>
          </a:bodyPr>
          <a:lstStyle/>
          <a:p>
            <a:r>
              <a:rPr lang="zh-CN" altLang="en-US" sz="15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5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5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5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5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5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5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5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5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5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5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5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5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5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5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5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5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5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5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5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6" name="矩形 5">
            <a:extLst>
              <a:ext uri="{FF2B5EF4-FFF2-40B4-BE49-F238E27FC236}">
                <a16:creationId xmlns="" xmlns:a16="http://schemas.microsoft.com/office/drawing/2014/main" id="{0F61FA2C-4055-4681-BE08-BF09761930D2}"/>
              </a:ext>
            </a:extLst>
          </p:cNvPr>
          <p:cNvSpPr/>
          <p:nvPr/>
        </p:nvSpPr>
        <p:spPr>
          <a:xfrm>
            <a:off x="6140730" y="2079324"/>
            <a:ext cx="4915446" cy="2891492"/>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0" name="组合 9">
            <a:extLst>
              <a:ext uri="{FF2B5EF4-FFF2-40B4-BE49-F238E27FC236}">
                <a16:creationId xmlns="" xmlns:a16="http://schemas.microsoft.com/office/drawing/2014/main" id="{E524F68C-DAAA-45D8-9BC2-CAECB4979293}"/>
              </a:ext>
            </a:extLst>
          </p:cNvPr>
          <p:cNvGrpSpPr/>
          <p:nvPr/>
        </p:nvGrpSpPr>
        <p:grpSpPr>
          <a:xfrm>
            <a:off x="1252286" y="1956663"/>
            <a:ext cx="4514108" cy="4242304"/>
            <a:chOff x="6459260" y="1628712"/>
            <a:chExt cx="5022149" cy="4719754"/>
          </a:xfrm>
        </p:grpSpPr>
        <p:sp>
          <p:nvSpPr>
            <p:cNvPr id="11" name="矩形 83">
              <a:extLst>
                <a:ext uri="{FF2B5EF4-FFF2-40B4-BE49-F238E27FC236}">
                  <a16:creationId xmlns="" xmlns:a16="http://schemas.microsoft.com/office/drawing/2014/main" id="{1E42CF05-9A0C-4955-8250-5B2B438FE717}"/>
                </a:ext>
              </a:extLst>
            </p:cNvPr>
            <p:cNvSpPr>
              <a:spLocks noChangeArrowheads="1"/>
            </p:cNvSpPr>
            <p:nvPr/>
          </p:nvSpPr>
          <p:spPr bwMode="auto">
            <a:xfrm>
              <a:off x="6520226" y="1720171"/>
              <a:ext cx="4863138" cy="4536836"/>
            </a:xfrm>
            <a:prstGeom prst="rect">
              <a:avLst/>
            </a:prstGeom>
            <a:noFill/>
            <a:ln w="9525" cmpd="sng">
              <a:solidFill>
                <a:srgbClr val="76A487"/>
              </a:solidFill>
              <a:miter lim="800000"/>
              <a:headEnd/>
              <a:tailEnd/>
            </a:ln>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sp>
          <p:nvSpPr>
            <p:cNvPr id="12" name="TextBox 84">
              <a:extLst>
                <a:ext uri="{FF2B5EF4-FFF2-40B4-BE49-F238E27FC236}">
                  <a16:creationId xmlns="" xmlns:a16="http://schemas.microsoft.com/office/drawing/2014/main" id="{8C2E9F61-CD4B-4A0F-B179-AB4A6BFEE182}"/>
                </a:ext>
              </a:extLst>
            </p:cNvPr>
            <p:cNvSpPr txBox="1">
              <a:spLocks noChangeArrowheads="1"/>
            </p:cNvSpPr>
            <p:nvPr/>
          </p:nvSpPr>
          <p:spPr bwMode="auto">
            <a:xfrm>
              <a:off x="6987898" y="2523733"/>
              <a:ext cx="4099907" cy="38247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just"/>
              <a:r>
                <a:rPr lang="zh-CN" altLang="en-US" sz="1400" dirty="0">
                  <a:solidFill>
                    <a:schemeClr val="bg1">
                      <a:lumMod val="50000"/>
                    </a:schemeClr>
                  </a:solidFill>
                  <a:latin typeface="微软雅黑" pitchFamily="34" charset="-122"/>
                  <a:ea typeface="微软雅黑" pitchFamily="34" charset="-122"/>
                  <a:sym typeface="微软雅黑" pitchFamily="34" charset="-122"/>
                </a:rPr>
                <a:t>这里输入产品形式的简介，这里输入产品形式的简介，这里输入产品形式的简介，这里输入产品形式的简介，这里输入产品形式的简介，里输入产品形式的简介，这里输入产品形式的简介，这里输入产品形式的简介，这里输入产品形式的简介，这里输入产品形式的简介，这里输入产品形式的简介，里输入产品形式的简介。</a:t>
              </a:r>
            </a:p>
            <a:p>
              <a:pPr algn="just"/>
              <a:r>
                <a:rPr lang="zh-CN" altLang="en-US" sz="1400" dirty="0">
                  <a:solidFill>
                    <a:schemeClr val="bg1">
                      <a:lumMod val="50000"/>
                    </a:schemeClr>
                  </a:solidFill>
                  <a:latin typeface="微软雅黑" pitchFamily="34" charset="-122"/>
                  <a:ea typeface="微软雅黑" pitchFamily="34" charset="-122"/>
                  <a:sym typeface="微软雅黑" pitchFamily="34" charset="-122"/>
                </a:rPr>
                <a:t>这里输入产品形式的简介，这里输入产品形式的简介，这里输入产品形式的简介，这里输入产品形式的简介，这里输入产品形式的简介，里输入产品形式的简介。</a:t>
              </a:r>
            </a:p>
          </p:txBody>
        </p:sp>
        <p:sp>
          <p:nvSpPr>
            <p:cNvPr id="13" name="Freeform 12">
              <a:extLst>
                <a:ext uri="{FF2B5EF4-FFF2-40B4-BE49-F238E27FC236}">
                  <a16:creationId xmlns="" xmlns:a16="http://schemas.microsoft.com/office/drawing/2014/main" id="{47833AE2-6594-4B22-A5B0-55D906E9AF4A}"/>
                </a:ext>
              </a:extLst>
            </p:cNvPr>
            <p:cNvSpPr>
              <a:spLocks/>
            </p:cNvSpPr>
            <p:nvPr/>
          </p:nvSpPr>
          <p:spPr bwMode="auto">
            <a:xfrm>
              <a:off x="6459260" y="1628712"/>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76A487"/>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dirty="0">
                <a:ln>
                  <a:noFill/>
                </a:ln>
                <a:solidFill>
                  <a:sysClr val="windowText" lastClr="000000"/>
                </a:solidFill>
                <a:effectLst/>
                <a:uLnTx/>
                <a:uFillTx/>
              </a:endParaRPr>
            </a:p>
          </p:txBody>
        </p:sp>
        <p:sp>
          <p:nvSpPr>
            <p:cNvPr id="14" name="Freeform 12">
              <a:extLst>
                <a:ext uri="{FF2B5EF4-FFF2-40B4-BE49-F238E27FC236}">
                  <a16:creationId xmlns="" xmlns:a16="http://schemas.microsoft.com/office/drawing/2014/main" id="{4C5EBD5B-AC1B-4CBB-949E-1CF81FEE8BCD}"/>
                </a:ext>
              </a:extLst>
            </p:cNvPr>
            <p:cNvSpPr>
              <a:spLocks/>
            </p:cNvSpPr>
            <p:nvPr/>
          </p:nvSpPr>
          <p:spPr bwMode="auto">
            <a:xfrm flipH="1" flipV="1">
              <a:off x="10952771" y="5794070"/>
              <a:ext cx="528638" cy="530225"/>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76A487"/>
            </a:solidFill>
            <a:ln>
              <a:noFill/>
            </a:ln>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a:ln>
                  <a:noFill/>
                </a:ln>
                <a:solidFill>
                  <a:sysClr val="windowText" lastClr="000000"/>
                </a:solidFill>
                <a:effectLst/>
                <a:uLnTx/>
                <a:uFillTx/>
              </a:endParaRPr>
            </a:p>
          </p:txBody>
        </p:sp>
      </p:grpSp>
    </p:spTree>
    <p:extLst>
      <p:ext uri="{BB962C8B-B14F-4D97-AF65-F5344CB8AC3E}">
        <p14:creationId xmlns:p14="http://schemas.microsoft.com/office/powerpoint/2010/main" val="251883917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250"/>
                                        <p:tgtEl>
                                          <p:spTgt spid="5"/>
                                        </p:tgtEl>
                                      </p:cBhvr>
                                    </p:animEffect>
                                    <p:anim calcmode="lin" valueType="num">
                                      <p:cBhvr>
                                        <p:cTn id="12" dur="250" fill="hold"/>
                                        <p:tgtEl>
                                          <p:spTgt spid="5"/>
                                        </p:tgtEl>
                                        <p:attrNameLst>
                                          <p:attrName>ppt_x</p:attrName>
                                        </p:attrNameLst>
                                      </p:cBhvr>
                                      <p:tavLst>
                                        <p:tav tm="0">
                                          <p:val>
                                            <p:strVal val="#ppt_x"/>
                                          </p:val>
                                        </p:tav>
                                        <p:tav tm="100000">
                                          <p:val>
                                            <p:strVal val="#ppt_x"/>
                                          </p:val>
                                        </p:tav>
                                      </p:tavLst>
                                    </p:anim>
                                    <p:anim calcmode="lin" valueType="num">
                                      <p:cBhvr>
                                        <p:cTn id="13" dur="250" fill="hold"/>
                                        <p:tgtEl>
                                          <p:spTgt spid="5"/>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1000"/>
                                        <p:tgtEl>
                                          <p:spTgt spid="6"/>
                                        </p:tgtEl>
                                      </p:cBhvr>
                                    </p:animEffect>
                                    <p:anim calcmode="lin" valueType="num">
                                      <p:cBhvr>
                                        <p:cTn id="17" dur="1000" fill="hold"/>
                                        <p:tgtEl>
                                          <p:spTgt spid="6"/>
                                        </p:tgtEl>
                                        <p:attrNameLst>
                                          <p:attrName>ppt_x</p:attrName>
                                        </p:attrNameLst>
                                      </p:cBhvr>
                                      <p:tavLst>
                                        <p:tav tm="0">
                                          <p:val>
                                            <p:strVal val="#ppt_x"/>
                                          </p:val>
                                        </p:tav>
                                        <p:tav tm="100000">
                                          <p:val>
                                            <p:strVal val="#ppt_x"/>
                                          </p:val>
                                        </p:tav>
                                      </p:tavLst>
                                    </p:anim>
                                    <p:anim calcmode="lin" valueType="num">
                                      <p:cBhvr>
                                        <p:cTn id="18" dur="1000" fill="hold"/>
                                        <p:tgtEl>
                                          <p:spTgt spid="6"/>
                                        </p:tgtEl>
                                        <p:attrNameLst>
                                          <p:attrName>ppt_y</p:attrName>
                                        </p:attrNameLst>
                                      </p:cBhvr>
                                      <p:tavLst>
                                        <p:tav tm="0">
                                          <p:val>
                                            <p:strVal val="#ppt_y+.1"/>
                                          </p:val>
                                        </p:tav>
                                        <p:tav tm="100000">
                                          <p:val>
                                            <p:strVal val="#ppt_y"/>
                                          </p:val>
                                        </p:tav>
                                      </p:tavLst>
                                    </p:anim>
                                  </p:childTnLst>
                                </p:cTn>
                              </p:par>
                            </p:childTnLst>
                          </p:cTn>
                        </p:par>
                        <p:par>
                          <p:cTn id="19" fill="hold">
                            <p:stCondLst>
                              <p:cond delay="1500"/>
                            </p:stCondLst>
                            <p:childTnLst>
                              <p:par>
                                <p:cTn id="20" presetID="42" presetClass="entr" presetSubtype="0" fill="hold" nodeType="after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anim calcmode="lin" valueType="num">
                                      <p:cBhvr>
                                        <p:cTn id="23" dur="500" fill="hold"/>
                                        <p:tgtEl>
                                          <p:spTgt spid="10"/>
                                        </p:tgtEl>
                                        <p:attrNameLst>
                                          <p:attrName>ppt_x</p:attrName>
                                        </p:attrNameLst>
                                      </p:cBhvr>
                                      <p:tavLst>
                                        <p:tav tm="0">
                                          <p:val>
                                            <p:strVal val="#ppt_x"/>
                                          </p:val>
                                        </p:tav>
                                        <p:tav tm="100000">
                                          <p:val>
                                            <p:strVal val="#ppt_x"/>
                                          </p:val>
                                        </p:tav>
                                      </p:tavLst>
                                    </p:anim>
                                    <p:anim calcmode="lin" valueType="num">
                                      <p:cBhvr>
                                        <p:cTn id="24" dur="5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a:extLst>
              <a:ext uri="{FF2B5EF4-FFF2-40B4-BE49-F238E27FC236}">
                <a16:creationId xmlns="" xmlns:a16="http://schemas.microsoft.com/office/drawing/2014/main" id="{542F672C-E285-4F3F-9033-644F4BBC2615}"/>
              </a:ext>
            </a:extLst>
          </p:cNvPr>
          <p:cNvGrpSpPr/>
          <p:nvPr/>
        </p:nvGrpSpPr>
        <p:grpSpPr>
          <a:xfrm>
            <a:off x="1623646" y="323263"/>
            <a:ext cx="8944708" cy="776287"/>
            <a:chOff x="1623646" y="540255"/>
            <a:chExt cx="8944708" cy="776287"/>
          </a:xfrm>
        </p:grpSpPr>
        <p:sp>
          <p:nvSpPr>
            <p:cNvPr id="8" name="矩形 7">
              <a:extLst>
                <a:ext uri="{FF2B5EF4-FFF2-40B4-BE49-F238E27FC236}">
                  <a16:creationId xmlns="" xmlns:a16="http://schemas.microsoft.com/office/drawing/2014/main" id="{567A716C-44F9-4969-93B9-F041F4803F61}"/>
                </a:ext>
              </a:extLst>
            </p:cNvPr>
            <p:cNvSpPr/>
            <p:nvPr/>
          </p:nvSpPr>
          <p:spPr>
            <a:xfrm flipV="1">
              <a:off x="1623646" y="1270823"/>
              <a:ext cx="8944708" cy="45719"/>
            </a:xfrm>
            <a:prstGeom prst="rect">
              <a:avLst/>
            </a:prstGeom>
            <a:solidFill>
              <a:srgbClr val="76A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8">
              <a:extLst>
                <a:ext uri="{FF2B5EF4-FFF2-40B4-BE49-F238E27FC236}">
                  <a16:creationId xmlns="" xmlns:a16="http://schemas.microsoft.com/office/drawing/2014/main" id="{388A5DBE-A1DC-4D42-AD53-1EB8475BC764}"/>
                </a:ext>
              </a:extLst>
            </p:cNvPr>
            <p:cNvSpPr txBox="1">
              <a:spLocks noChangeArrowheads="1"/>
            </p:cNvSpPr>
            <p:nvPr/>
          </p:nvSpPr>
          <p:spPr bwMode="auto">
            <a:xfrm>
              <a:off x="4481038" y="540255"/>
              <a:ext cx="3255323"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en-US" altLang="zh-CN" sz="3300" b="1" spc="300" dirty="0">
                  <a:solidFill>
                    <a:srgbClr val="76A487"/>
                  </a:solidFill>
                  <a:latin typeface="微软雅黑" panose="020B0503020204020204" pitchFamily="34" charset="-122"/>
                  <a:ea typeface="微软雅黑" panose="020B0503020204020204" pitchFamily="34" charset="-122"/>
                  <a:sym typeface="Arial" panose="020B0604020202020204" pitchFamily="34" charset="0"/>
                </a:rPr>
                <a:t> </a:t>
              </a:r>
              <a:r>
                <a:rPr lang="zh-CN" altLang="en-US" sz="3300" b="1" spc="300" dirty="0">
                  <a:solidFill>
                    <a:srgbClr val="76A487"/>
                  </a:solidFill>
                  <a:latin typeface="微软雅黑" panose="020B0503020204020204" pitchFamily="34" charset="-122"/>
                  <a:ea typeface="微软雅黑" panose="020B0503020204020204" pitchFamily="34" charset="-122"/>
                  <a:sym typeface="Arial" panose="020B0604020202020204" pitchFamily="34" charset="0"/>
                </a:rPr>
                <a:t>活动细节管理</a:t>
              </a:r>
            </a:p>
          </p:txBody>
        </p:sp>
      </p:grpSp>
      <p:grpSp>
        <p:nvGrpSpPr>
          <p:cNvPr id="5" name="组合 4">
            <a:extLst>
              <a:ext uri="{FF2B5EF4-FFF2-40B4-BE49-F238E27FC236}">
                <a16:creationId xmlns="" xmlns:a16="http://schemas.microsoft.com/office/drawing/2014/main" id="{F471114B-4FB3-47F0-A620-7F2CF7655C00}"/>
              </a:ext>
            </a:extLst>
          </p:cNvPr>
          <p:cNvGrpSpPr/>
          <p:nvPr/>
        </p:nvGrpSpPr>
        <p:grpSpPr>
          <a:xfrm>
            <a:off x="7191972" y="1653290"/>
            <a:ext cx="3214772" cy="4831540"/>
            <a:chOff x="7191972" y="1653290"/>
            <a:chExt cx="3214772" cy="4831540"/>
          </a:xfrm>
          <a:solidFill>
            <a:srgbClr val="76A487"/>
          </a:solidFill>
        </p:grpSpPr>
        <p:sp>
          <p:nvSpPr>
            <p:cNvPr id="6" name="Freeform 44">
              <a:extLst>
                <a:ext uri="{FF2B5EF4-FFF2-40B4-BE49-F238E27FC236}">
                  <a16:creationId xmlns="" xmlns:a16="http://schemas.microsoft.com/office/drawing/2014/main" id="{C26E3DE6-3897-4CE5-8CA0-52E1A6206B59}"/>
                </a:ext>
              </a:extLst>
            </p:cNvPr>
            <p:cNvSpPr>
              <a:spLocks/>
            </p:cNvSpPr>
            <p:nvPr/>
          </p:nvSpPr>
          <p:spPr bwMode="auto">
            <a:xfrm>
              <a:off x="8530276" y="1653290"/>
              <a:ext cx="523875" cy="479425"/>
            </a:xfrm>
            <a:custGeom>
              <a:avLst/>
              <a:gdLst>
                <a:gd name="T0" fmla="*/ 117 w 240"/>
                <a:gd name="T1" fmla="*/ 220 h 220"/>
                <a:gd name="T2" fmla="*/ 0 w 240"/>
                <a:gd name="T3" fmla="*/ 219 h 220"/>
                <a:gd name="T4" fmla="*/ 0 w 240"/>
                <a:gd name="T5" fmla="*/ 44 h 220"/>
                <a:gd name="T6" fmla="*/ 120 w 240"/>
                <a:gd name="T7" fmla="*/ 44 h 220"/>
                <a:gd name="T8" fmla="*/ 240 w 240"/>
                <a:gd name="T9" fmla="*/ 44 h 220"/>
                <a:gd name="T10" fmla="*/ 240 w 240"/>
                <a:gd name="T11" fmla="*/ 219 h 220"/>
                <a:gd name="T12" fmla="*/ 117 w 240"/>
                <a:gd name="T13" fmla="*/ 220 h 220"/>
              </a:gdLst>
              <a:ahLst/>
              <a:cxnLst>
                <a:cxn ang="0">
                  <a:pos x="T0" y="T1"/>
                </a:cxn>
                <a:cxn ang="0">
                  <a:pos x="T2" y="T3"/>
                </a:cxn>
                <a:cxn ang="0">
                  <a:pos x="T4" y="T5"/>
                </a:cxn>
                <a:cxn ang="0">
                  <a:pos x="T6" y="T7"/>
                </a:cxn>
                <a:cxn ang="0">
                  <a:pos x="T8" y="T9"/>
                </a:cxn>
                <a:cxn ang="0">
                  <a:pos x="T10" y="T11"/>
                </a:cxn>
                <a:cxn ang="0">
                  <a:pos x="T12" y="T13"/>
                </a:cxn>
              </a:cxnLst>
              <a:rect l="0" t="0" r="r" b="b"/>
              <a:pathLst>
                <a:path w="240" h="220">
                  <a:moveTo>
                    <a:pt x="117" y="220"/>
                  </a:moveTo>
                  <a:cubicBezTo>
                    <a:pt x="117" y="220"/>
                    <a:pt x="76" y="179"/>
                    <a:pt x="0" y="219"/>
                  </a:cubicBezTo>
                  <a:cubicBezTo>
                    <a:pt x="0" y="44"/>
                    <a:pt x="0" y="44"/>
                    <a:pt x="0" y="44"/>
                  </a:cubicBezTo>
                  <a:cubicBezTo>
                    <a:pt x="0" y="44"/>
                    <a:pt x="78" y="0"/>
                    <a:pt x="120" y="44"/>
                  </a:cubicBezTo>
                  <a:cubicBezTo>
                    <a:pt x="240" y="44"/>
                    <a:pt x="240" y="44"/>
                    <a:pt x="240" y="44"/>
                  </a:cubicBezTo>
                  <a:cubicBezTo>
                    <a:pt x="240" y="219"/>
                    <a:pt x="240" y="219"/>
                    <a:pt x="240" y="219"/>
                  </a:cubicBezTo>
                  <a:lnTo>
                    <a:pt x="117" y="220"/>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grpSp>
          <p:nvGrpSpPr>
            <p:cNvPr id="10" name="组合 9">
              <a:extLst>
                <a:ext uri="{FF2B5EF4-FFF2-40B4-BE49-F238E27FC236}">
                  <a16:creationId xmlns="" xmlns:a16="http://schemas.microsoft.com/office/drawing/2014/main" id="{BBECAF9D-3797-4398-BCFC-759E05FD452E}"/>
                </a:ext>
              </a:extLst>
            </p:cNvPr>
            <p:cNvGrpSpPr/>
            <p:nvPr/>
          </p:nvGrpSpPr>
          <p:grpSpPr>
            <a:xfrm>
              <a:off x="7191972" y="1876290"/>
              <a:ext cx="3214772" cy="4608540"/>
              <a:chOff x="7120576" y="1773940"/>
              <a:chExt cx="3357563" cy="4813240"/>
            </a:xfrm>
            <a:grpFill/>
          </p:grpSpPr>
          <p:sp>
            <p:nvSpPr>
              <p:cNvPr id="11" name="Freeform 6">
                <a:extLst>
                  <a:ext uri="{FF2B5EF4-FFF2-40B4-BE49-F238E27FC236}">
                    <a16:creationId xmlns="" xmlns:a16="http://schemas.microsoft.com/office/drawing/2014/main" id="{D8204D85-B1C1-47F8-8697-69F1DC2D856D}"/>
                  </a:ext>
                </a:extLst>
              </p:cNvPr>
              <p:cNvSpPr>
                <a:spLocks/>
              </p:cNvSpPr>
              <p:nvPr/>
            </p:nvSpPr>
            <p:spPr bwMode="auto">
              <a:xfrm flipH="1">
                <a:off x="8338726" y="6184970"/>
                <a:ext cx="893867" cy="192303"/>
              </a:xfrm>
              <a:custGeom>
                <a:avLst/>
                <a:gdLst>
                  <a:gd name="T0" fmla="*/ 20 w 23"/>
                  <a:gd name="T1" fmla="*/ 0 h 5"/>
                  <a:gd name="T2" fmla="*/ 3 w 23"/>
                  <a:gd name="T3" fmla="*/ 0 h 5"/>
                  <a:gd name="T4" fmla="*/ 0 w 23"/>
                  <a:gd name="T5" fmla="*/ 2 h 5"/>
                  <a:gd name="T6" fmla="*/ 3 w 23"/>
                  <a:gd name="T7" fmla="*/ 5 h 5"/>
                  <a:gd name="T8" fmla="*/ 20 w 23"/>
                  <a:gd name="T9" fmla="*/ 5 h 5"/>
                  <a:gd name="T10" fmla="*/ 23 w 23"/>
                  <a:gd name="T11" fmla="*/ 2 h 5"/>
                  <a:gd name="T12" fmla="*/ 20 w 23"/>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23" h="5">
                    <a:moveTo>
                      <a:pt x="20" y="0"/>
                    </a:moveTo>
                    <a:cubicBezTo>
                      <a:pt x="3" y="0"/>
                      <a:pt x="3" y="0"/>
                      <a:pt x="3" y="0"/>
                    </a:cubicBezTo>
                    <a:cubicBezTo>
                      <a:pt x="1" y="0"/>
                      <a:pt x="0" y="1"/>
                      <a:pt x="0" y="2"/>
                    </a:cubicBezTo>
                    <a:cubicBezTo>
                      <a:pt x="0" y="4"/>
                      <a:pt x="1" y="5"/>
                      <a:pt x="3" y="5"/>
                    </a:cubicBezTo>
                    <a:cubicBezTo>
                      <a:pt x="20" y="5"/>
                      <a:pt x="20" y="5"/>
                      <a:pt x="20" y="5"/>
                    </a:cubicBezTo>
                    <a:cubicBezTo>
                      <a:pt x="22" y="5"/>
                      <a:pt x="23" y="4"/>
                      <a:pt x="23" y="2"/>
                    </a:cubicBezTo>
                    <a:cubicBezTo>
                      <a:pt x="23" y="1"/>
                      <a:pt x="22" y="0"/>
                      <a:pt x="20" y="0"/>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sz="1351"/>
              </a:p>
            </p:txBody>
          </p:sp>
          <p:sp>
            <p:nvSpPr>
              <p:cNvPr id="12" name="Freeform 24">
                <a:extLst>
                  <a:ext uri="{FF2B5EF4-FFF2-40B4-BE49-F238E27FC236}">
                    <a16:creationId xmlns="" xmlns:a16="http://schemas.microsoft.com/office/drawing/2014/main" id="{3956016E-CF49-4680-8A26-5252D54A4F27}"/>
                  </a:ext>
                </a:extLst>
              </p:cNvPr>
              <p:cNvSpPr/>
              <p:nvPr/>
            </p:nvSpPr>
            <p:spPr>
              <a:xfrm flipH="1">
                <a:off x="8104439" y="5787794"/>
                <a:ext cx="1362439" cy="397176"/>
              </a:xfrm>
              <a:custGeom>
                <a:avLst/>
                <a:gdLst>
                  <a:gd name="connsiteX0" fmla="*/ 0 w 2645228"/>
                  <a:gd name="connsiteY0" fmla="*/ 0 h 496975"/>
                  <a:gd name="connsiteX1" fmla="*/ 2645228 w 2645228"/>
                  <a:gd name="connsiteY1" fmla="*/ 0 h 496975"/>
                  <a:gd name="connsiteX2" fmla="*/ 2645228 w 2645228"/>
                  <a:gd name="connsiteY2" fmla="*/ 56095 h 496975"/>
                  <a:gd name="connsiteX3" fmla="*/ 2204348 w 2645228"/>
                  <a:gd name="connsiteY3" fmla="*/ 496975 h 496975"/>
                  <a:gd name="connsiteX4" fmla="*/ 440880 w 2645228"/>
                  <a:gd name="connsiteY4" fmla="*/ 496975 h 496975"/>
                  <a:gd name="connsiteX5" fmla="*/ 0 w 2645228"/>
                  <a:gd name="connsiteY5" fmla="*/ 56095 h 496975"/>
                  <a:gd name="connsiteX6" fmla="*/ 0 w 2645228"/>
                  <a:gd name="connsiteY6" fmla="*/ 0 h 496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45228" h="496975">
                    <a:moveTo>
                      <a:pt x="0" y="0"/>
                    </a:moveTo>
                    <a:lnTo>
                      <a:pt x="2645228" y="0"/>
                    </a:lnTo>
                    <a:lnTo>
                      <a:pt x="2645228" y="56095"/>
                    </a:lnTo>
                    <a:cubicBezTo>
                      <a:pt x="2645228" y="299586"/>
                      <a:pt x="2447839" y="496975"/>
                      <a:pt x="2204348" y="496975"/>
                    </a:cubicBezTo>
                    <a:lnTo>
                      <a:pt x="440880" y="496975"/>
                    </a:lnTo>
                    <a:cubicBezTo>
                      <a:pt x="197389" y="496975"/>
                      <a:pt x="0" y="299586"/>
                      <a:pt x="0" y="56095"/>
                    </a:cubicBez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3" name="Freeform 25">
                <a:extLst>
                  <a:ext uri="{FF2B5EF4-FFF2-40B4-BE49-F238E27FC236}">
                    <a16:creationId xmlns="" xmlns:a16="http://schemas.microsoft.com/office/drawing/2014/main" id="{D0B60024-CC3F-48EF-BA69-479B4667194A}"/>
                  </a:ext>
                </a:extLst>
              </p:cNvPr>
              <p:cNvSpPr/>
              <p:nvPr/>
            </p:nvSpPr>
            <p:spPr>
              <a:xfrm flipH="1">
                <a:off x="8481777" y="6457438"/>
                <a:ext cx="607766" cy="129742"/>
              </a:xfrm>
              <a:custGeom>
                <a:avLst/>
                <a:gdLst>
                  <a:gd name="connsiteX0" fmla="*/ 0 w 694404"/>
                  <a:gd name="connsiteY0" fmla="*/ 0 h 288475"/>
                  <a:gd name="connsiteX1" fmla="*/ 694404 w 694404"/>
                  <a:gd name="connsiteY1" fmla="*/ 0 h 288475"/>
                  <a:gd name="connsiteX2" fmla="*/ 693800 w 694404"/>
                  <a:gd name="connsiteY2" fmla="*/ 5989 h 288475"/>
                  <a:gd name="connsiteX3" fmla="*/ 347202 w 694404"/>
                  <a:gd name="connsiteY3" fmla="*/ 288475 h 288475"/>
                  <a:gd name="connsiteX4" fmla="*/ 604 w 694404"/>
                  <a:gd name="connsiteY4" fmla="*/ 5989 h 288475"/>
                  <a:gd name="connsiteX5" fmla="*/ 0 w 694404"/>
                  <a:gd name="connsiteY5" fmla="*/ 0 h 288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94404" h="288475">
                    <a:moveTo>
                      <a:pt x="0" y="0"/>
                    </a:moveTo>
                    <a:lnTo>
                      <a:pt x="694404" y="0"/>
                    </a:lnTo>
                    <a:lnTo>
                      <a:pt x="693800" y="5989"/>
                    </a:lnTo>
                    <a:cubicBezTo>
                      <a:pt x="660811" y="167204"/>
                      <a:pt x="518169" y="288475"/>
                      <a:pt x="347202" y="288475"/>
                    </a:cubicBezTo>
                    <a:cubicBezTo>
                      <a:pt x="176235" y="288475"/>
                      <a:pt x="33593" y="167204"/>
                      <a:pt x="604" y="5989"/>
                    </a:cubicBez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14" name="Freeform 5">
                <a:extLst>
                  <a:ext uri="{FF2B5EF4-FFF2-40B4-BE49-F238E27FC236}">
                    <a16:creationId xmlns="" xmlns:a16="http://schemas.microsoft.com/office/drawing/2014/main" id="{D811E699-75B6-4CA9-83C2-7174FED1B4D3}"/>
                  </a:ext>
                </a:extLst>
              </p:cNvPr>
              <p:cNvSpPr>
                <a:spLocks/>
              </p:cNvSpPr>
              <p:nvPr/>
            </p:nvSpPr>
            <p:spPr bwMode="auto">
              <a:xfrm>
                <a:off x="8676326" y="5020378"/>
                <a:ext cx="177800" cy="525463"/>
              </a:xfrm>
              <a:custGeom>
                <a:avLst/>
                <a:gdLst>
                  <a:gd name="T0" fmla="*/ 77 w 112"/>
                  <a:gd name="T1" fmla="*/ 270 h 331"/>
                  <a:gd name="T2" fmla="*/ 44 w 112"/>
                  <a:gd name="T3" fmla="*/ 331 h 331"/>
                  <a:gd name="T4" fmla="*/ 15 w 112"/>
                  <a:gd name="T5" fmla="*/ 328 h 331"/>
                  <a:gd name="T6" fmla="*/ 0 w 112"/>
                  <a:gd name="T7" fmla="*/ 261 h 331"/>
                  <a:gd name="T8" fmla="*/ 35 w 112"/>
                  <a:gd name="T9" fmla="*/ 0 h 331"/>
                  <a:gd name="T10" fmla="*/ 112 w 112"/>
                  <a:gd name="T11" fmla="*/ 11 h 331"/>
                  <a:gd name="T12" fmla="*/ 77 w 112"/>
                  <a:gd name="T13" fmla="*/ 270 h 331"/>
                </a:gdLst>
                <a:ahLst/>
                <a:cxnLst>
                  <a:cxn ang="0">
                    <a:pos x="T0" y="T1"/>
                  </a:cxn>
                  <a:cxn ang="0">
                    <a:pos x="T2" y="T3"/>
                  </a:cxn>
                  <a:cxn ang="0">
                    <a:pos x="T4" y="T5"/>
                  </a:cxn>
                  <a:cxn ang="0">
                    <a:pos x="T6" y="T7"/>
                  </a:cxn>
                  <a:cxn ang="0">
                    <a:pos x="T8" y="T9"/>
                  </a:cxn>
                  <a:cxn ang="0">
                    <a:pos x="T10" y="T11"/>
                  </a:cxn>
                  <a:cxn ang="0">
                    <a:pos x="T12" y="T13"/>
                  </a:cxn>
                </a:cxnLst>
                <a:rect l="0" t="0" r="r" b="b"/>
                <a:pathLst>
                  <a:path w="112" h="331">
                    <a:moveTo>
                      <a:pt x="77" y="270"/>
                    </a:moveTo>
                    <a:lnTo>
                      <a:pt x="44" y="331"/>
                    </a:lnTo>
                    <a:lnTo>
                      <a:pt x="15" y="328"/>
                    </a:lnTo>
                    <a:lnTo>
                      <a:pt x="0" y="261"/>
                    </a:lnTo>
                    <a:lnTo>
                      <a:pt x="35" y="0"/>
                    </a:lnTo>
                    <a:lnTo>
                      <a:pt x="112" y="11"/>
                    </a:lnTo>
                    <a:lnTo>
                      <a:pt x="77" y="270"/>
                    </a:ln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15" name="Freeform 6">
                <a:extLst>
                  <a:ext uri="{FF2B5EF4-FFF2-40B4-BE49-F238E27FC236}">
                    <a16:creationId xmlns="" xmlns:a16="http://schemas.microsoft.com/office/drawing/2014/main" id="{BA3D3EFF-145A-41D5-8A2A-E85F0BE764DF}"/>
                  </a:ext>
                </a:extLst>
              </p:cNvPr>
              <p:cNvSpPr>
                <a:spLocks/>
              </p:cNvSpPr>
              <p:nvPr/>
            </p:nvSpPr>
            <p:spPr bwMode="auto">
              <a:xfrm>
                <a:off x="8727126" y="4926715"/>
                <a:ext cx="139700" cy="161925"/>
              </a:xfrm>
              <a:custGeom>
                <a:avLst/>
                <a:gdLst>
                  <a:gd name="T0" fmla="*/ 58 w 64"/>
                  <a:gd name="T1" fmla="*/ 48 h 74"/>
                  <a:gd name="T2" fmla="*/ 27 w 64"/>
                  <a:gd name="T3" fmla="*/ 72 h 74"/>
                  <a:gd name="T4" fmla="*/ 26 w 64"/>
                  <a:gd name="T5" fmla="*/ 72 h 74"/>
                  <a:gd name="T6" fmla="*/ 2 w 64"/>
                  <a:gd name="T7" fmla="*/ 41 h 74"/>
                  <a:gd name="T8" fmla="*/ 6 w 64"/>
                  <a:gd name="T9" fmla="*/ 15 h 74"/>
                  <a:gd name="T10" fmla="*/ 35 w 64"/>
                  <a:gd name="T11" fmla="*/ 7 h 74"/>
                  <a:gd name="T12" fmla="*/ 36 w 64"/>
                  <a:gd name="T13" fmla="*/ 7 h 74"/>
                  <a:gd name="T14" fmla="*/ 62 w 64"/>
                  <a:gd name="T15" fmla="*/ 22 h 74"/>
                  <a:gd name="T16" fmla="*/ 58 w 64"/>
                  <a:gd name="T17" fmla="*/ 4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74">
                    <a:moveTo>
                      <a:pt x="58" y="48"/>
                    </a:moveTo>
                    <a:cubicBezTo>
                      <a:pt x="56" y="63"/>
                      <a:pt x="42" y="74"/>
                      <a:pt x="27" y="72"/>
                    </a:cubicBezTo>
                    <a:cubicBezTo>
                      <a:pt x="26" y="72"/>
                      <a:pt x="26" y="72"/>
                      <a:pt x="26" y="72"/>
                    </a:cubicBezTo>
                    <a:cubicBezTo>
                      <a:pt x="11" y="70"/>
                      <a:pt x="0" y="56"/>
                      <a:pt x="2" y="41"/>
                    </a:cubicBezTo>
                    <a:cubicBezTo>
                      <a:pt x="6" y="15"/>
                      <a:pt x="6" y="15"/>
                      <a:pt x="6" y="15"/>
                    </a:cubicBezTo>
                    <a:cubicBezTo>
                      <a:pt x="8" y="0"/>
                      <a:pt x="20" y="5"/>
                      <a:pt x="35" y="7"/>
                    </a:cubicBezTo>
                    <a:cubicBezTo>
                      <a:pt x="36" y="7"/>
                      <a:pt x="36" y="7"/>
                      <a:pt x="36" y="7"/>
                    </a:cubicBezTo>
                    <a:cubicBezTo>
                      <a:pt x="51" y="9"/>
                      <a:pt x="64" y="7"/>
                      <a:pt x="62" y="22"/>
                    </a:cubicBezTo>
                    <a:lnTo>
                      <a:pt x="58" y="48"/>
                    </a:ln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16" name="Freeform 7">
                <a:extLst>
                  <a:ext uri="{FF2B5EF4-FFF2-40B4-BE49-F238E27FC236}">
                    <a16:creationId xmlns="" xmlns:a16="http://schemas.microsoft.com/office/drawing/2014/main" id="{1A9F5B0B-3BE9-43AE-9DF0-8FA6CACA1633}"/>
                  </a:ext>
                </a:extLst>
              </p:cNvPr>
              <p:cNvSpPr>
                <a:spLocks/>
              </p:cNvSpPr>
              <p:nvPr/>
            </p:nvSpPr>
            <p:spPr bwMode="auto">
              <a:xfrm>
                <a:off x="8711251" y="4985453"/>
                <a:ext cx="152400" cy="147638"/>
              </a:xfrm>
              <a:custGeom>
                <a:avLst/>
                <a:gdLst>
                  <a:gd name="T0" fmla="*/ 85 w 96"/>
                  <a:gd name="T1" fmla="*/ 93 h 93"/>
                  <a:gd name="T2" fmla="*/ 0 w 96"/>
                  <a:gd name="T3" fmla="*/ 81 h 93"/>
                  <a:gd name="T4" fmla="*/ 11 w 96"/>
                  <a:gd name="T5" fmla="*/ 0 h 93"/>
                  <a:gd name="T6" fmla="*/ 96 w 96"/>
                  <a:gd name="T7" fmla="*/ 12 h 93"/>
                  <a:gd name="T8" fmla="*/ 85 w 96"/>
                  <a:gd name="T9" fmla="*/ 93 h 93"/>
                </a:gdLst>
                <a:ahLst/>
                <a:cxnLst>
                  <a:cxn ang="0">
                    <a:pos x="T0" y="T1"/>
                  </a:cxn>
                  <a:cxn ang="0">
                    <a:pos x="T2" y="T3"/>
                  </a:cxn>
                  <a:cxn ang="0">
                    <a:pos x="T4" y="T5"/>
                  </a:cxn>
                  <a:cxn ang="0">
                    <a:pos x="T6" y="T7"/>
                  </a:cxn>
                  <a:cxn ang="0">
                    <a:pos x="T8" y="T9"/>
                  </a:cxn>
                </a:cxnLst>
                <a:rect l="0" t="0" r="r" b="b"/>
                <a:pathLst>
                  <a:path w="96" h="93">
                    <a:moveTo>
                      <a:pt x="85" y="93"/>
                    </a:moveTo>
                    <a:lnTo>
                      <a:pt x="0" y="81"/>
                    </a:lnTo>
                    <a:lnTo>
                      <a:pt x="11" y="0"/>
                    </a:lnTo>
                    <a:lnTo>
                      <a:pt x="96" y="12"/>
                    </a:lnTo>
                    <a:lnTo>
                      <a:pt x="85" y="93"/>
                    </a:ln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17" name="Freeform 8">
                <a:extLst>
                  <a:ext uri="{FF2B5EF4-FFF2-40B4-BE49-F238E27FC236}">
                    <a16:creationId xmlns="" xmlns:a16="http://schemas.microsoft.com/office/drawing/2014/main" id="{ACBD1E81-06D4-4694-BC61-78EC170D15FF}"/>
                  </a:ext>
                </a:extLst>
              </p:cNvPr>
              <p:cNvSpPr>
                <a:spLocks/>
              </p:cNvSpPr>
              <p:nvPr/>
            </p:nvSpPr>
            <p:spPr bwMode="auto">
              <a:xfrm>
                <a:off x="8700139" y="5526790"/>
                <a:ext cx="46038" cy="76200"/>
              </a:xfrm>
              <a:custGeom>
                <a:avLst/>
                <a:gdLst>
                  <a:gd name="T0" fmla="*/ 0 w 21"/>
                  <a:gd name="T1" fmla="*/ 5 h 35"/>
                  <a:gd name="T2" fmla="*/ 5 w 21"/>
                  <a:gd name="T3" fmla="*/ 26 h 35"/>
                  <a:gd name="T4" fmla="*/ 21 w 21"/>
                  <a:gd name="T5" fmla="*/ 9 h 35"/>
                  <a:gd name="T6" fmla="*/ 0 w 21"/>
                  <a:gd name="T7" fmla="*/ 5 h 35"/>
                </a:gdLst>
                <a:ahLst/>
                <a:cxnLst>
                  <a:cxn ang="0">
                    <a:pos x="T0" y="T1"/>
                  </a:cxn>
                  <a:cxn ang="0">
                    <a:pos x="T2" y="T3"/>
                  </a:cxn>
                  <a:cxn ang="0">
                    <a:pos x="T4" y="T5"/>
                  </a:cxn>
                  <a:cxn ang="0">
                    <a:pos x="T6" y="T7"/>
                  </a:cxn>
                </a:cxnLst>
                <a:rect l="0" t="0" r="r" b="b"/>
                <a:pathLst>
                  <a:path w="21" h="35">
                    <a:moveTo>
                      <a:pt x="0" y="5"/>
                    </a:moveTo>
                    <a:cubicBezTo>
                      <a:pt x="0" y="5"/>
                      <a:pt x="3" y="22"/>
                      <a:pt x="5" y="26"/>
                    </a:cubicBezTo>
                    <a:cubicBezTo>
                      <a:pt x="6" y="31"/>
                      <a:pt x="9" y="35"/>
                      <a:pt x="21" y="9"/>
                    </a:cubicBezTo>
                    <a:cubicBezTo>
                      <a:pt x="21" y="9"/>
                      <a:pt x="13" y="0"/>
                      <a:pt x="0" y="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18" name="Freeform 9">
                <a:extLst>
                  <a:ext uri="{FF2B5EF4-FFF2-40B4-BE49-F238E27FC236}">
                    <a16:creationId xmlns="" xmlns:a16="http://schemas.microsoft.com/office/drawing/2014/main" id="{BB76AB5E-3107-49DD-95A4-DC34DCBF54E5}"/>
                  </a:ext>
                </a:extLst>
              </p:cNvPr>
              <p:cNvSpPr>
                <a:spLocks/>
              </p:cNvSpPr>
              <p:nvPr/>
            </p:nvSpPr>
            <p:spPr bwMode="auto">
              <a:xfrm>
                <a:off x="8860476" y="5018790"/>
                <a:ext cx="176213" cy="525463"/>
              </a:xfrm>
              <a:custGeom>
                <a:avLst/>
                <a:gdLst>
                  <a:gd name="T0" fmla="*/ 75 w 111"/>
                  <a:gd name="T1" fmla="*/ 269 h 331"/>
                  <a:gd name="T2" fmla="*/ 44 w 111"/>
                  <a:gd name="T3" fmla="*/ 331 h 331"/>
                  <a:gd name="T4" fmla="*/ 15 w 111"/>
                  <a:gd name="T5" fmla="*/ 326 h 331"/>
                  <a:gd name="T6" fmla="*/ 0 w 111"/>
                  <a:gd name="T7" fmla="*/ 259 h 331"/>
                  <a:gd name="T8" fmla="*/ 34 w 111"/>
                  <a:gd name="T9" fmla="*/ 0 h 331"/>
                  <a:gd name="T10" fmla="*/ 111 w 111"/>
                  <a:gd name="T11" fmla="*/ 9 h 331"/>
                  <a:gd name="T12" fmla="*/ 75 w 111"/>
                  <a:gd name="T13" fmla="*/ 269 h 331"/>
                </a:gdLst>
                <a:ahLst/>
                <a:cxnLst>
                  <a:cxn ang="0">
                    <a:pos x="T0" y="T1"/>
                  </a:cxn>
                  <a:cxn ang="0">
                    <a:pos x="T2" y="T3"/>
                  </a:cxn>
                  <a:cxn ang="0">
                    <a:pos x="T4" y="T5"/>
                  </a:cxn>
                  <a:cxn ang="0">
                    <a:pos x="T6" y="T7"/>
                  </a:cxn>
                  <a:cxn ang="0">
                    <a:pos x="T8" y="T9"/>
                  </a:cxn>
                  <a:cxn ang="0">
                    <a:pos x="T10" y="T11"/>
                  </a:cxn>
                  <a:cxn ang="0">
                    <a:pos x="T12" y="T13"/>
                  </a:cxn>
                </a:cxnLst>
                <a:rect l="0" t="0" r="r" b="b"/>
                <a:pathLst>
                  <a:path w="111" h="331">
                    <a:moveTo>
                      <a:pt x="75" y="269"/>
                    </a:moveTo>
                    <a:lnTo>
                      <a:pt x="44" y="331"/>
                    </a:lnTo>
                    <a:lnTo>
                      <a:pt x="15" y="326"/>
                    </a:lnTo>
                    <a:lnTo>
                      <a:pt x="0" y="259"/>
                    </a:lnTo>
                    <a:lnTo>
                      <a:pt x="34" y="0"/>
                    </a:lnTo>
                    <a:lnTo>
                      <a:pt x="111" y="9"/>
                    </a:lnTo>
                    <a:lnTo>
                      <a:pt x="75" y="269"/>
                    </a:ln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19" name="Freeform 10">
                <a:extLst>
                  <a:ext uri="{FF2B5EF4-FFF2-40B4-BE49-F238E27FC236}">
                    <a16:creationId xmlns="" xmlns:a16="http://schemas.microsoft.com/office/drawing/2014/main" id="{CF3FA6E2-97A1-4E33-97D8-7CF0C7A1AE63}"/>
                  </a:ext>
                </a:extLst>
              </p:cNvPr>
              <p:cNvSpPr>
                <a:spLocks/>
              </p:cNvSpPr>
              <p:nvPr/>
            </p:nvSpPr>
            <p:spPr bwMode="auto">
              <a:xfrm>
                <a:off x="8909689" y="4921953"/>
                <a:ext cx="139700" cy="161925"/>
              </a:xfrm>
              <a:custGeom>
                <a:avLst/>
                <a:gdLst>
                  <a:gd name="T0" fmla="*/ 58 w 64"/>
                  <a:gd name="T1" fmla="*/ 48 h 74"/>
                  <a:gd name="T2" fmla="*/ 27 w 64"/>
                  <a:gd name="T3" fmla="*/ 72 h 74"/>
                  <a:gd name="T4" fmla="*/ 26 w 64"/>
                  <a:gd name="T5" fmla="*/ 72 h 74"/>
                  <a:gd name="T6" fmla="*/ 2 w 64"/>
                  <a:gd name="T7" fmla="*/ 41 h 74"/>
                  <a:gd name="T8" fmla="*/ 6 w 64"/>
                  <a:gd name="T9" fmla="*/ 15 h 74"/>
                  <a:gd name="T10" fmla="*/ 35 w 64"/>
                  <a:gd name="T11" fmla="*/ 7 h 74"/>
                  <a:gd name="T12" fmla="*/ 36 w 64"/>
                  <a:gd name="T13" fmla="*/ 7 h 74"/>
                  <a:gd name="T14" fmla="*/ 61 w 64"/>
                  <a:gd name="T15" fmla="*/ 23 h 74"/>
                  <a:gd name="T16" fmla="*/ 58 w 64"/>
                  <a:gd name="T17" fmla="*/ 4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74">
                    <a:moveTo>
                      <a:pt x="58" y="48"/>
                    </a:moveTo>
                    <a:cubicBezTo>
                      <a:pt x="56" y="64"/>
                      <a:pt x="42" y="74"/>
                      <a:pt x="27" y="72"/>
                    </a:cubicBezTo>
                    <a:cubicBezTo>
                      <a:pt x="26" y="72"/>
                      <a:pt x="26" y="72"/>
                      <a:pt x="26" y="72"/>
                    </a:cubicBezTo>
                    <a:cubicBezTo>
                      <a:pt x="11" y="70"/>
                      <a:pt x="0" y="56"/>
                      <a:pt x="2" y="41"/>
                    </a:cubicBezTo>
                    <a:cubicBezTo>
                      <a:pt x="6" y="15"/>
                      <a:pt x="6" y="15"/>
                      <a:pt x="6" y="15"/>
                    </a:cubicBezTo>
                    <a:cubicBezTo>
                      <a:pt x="8" y="0"/>
                      <a:pt x="20" y="5"/>
                      <a:pt x="35" y="7"/>
                    </a:cubicBezTo>
                    <a:cubicBezTo>
                      <a:pt x="36" y="7"/>
                      <a:pt x="36" y="7"/>
                      <a:pt x="36" y="7"/>
                    </a:cubicBezTo>
                    <a:cubicBezTo>
                      <a:pt x="51" y="9"/>
                      <a:pt x="64" y="7"/>
                      <a:pt x="61" y="23"/>
                    </a:cubicBezTo>
                    <a:lnTo>
                      <a:pt x="58" y="48"/>
                    </a:ln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20" name="Freeform 11">
                <a:extLst>
                  <a:ext uri="{FF2B5EF4-FFF2-40B4-BE49-F238E27FC236}">
                    <a16:creationId xmlns="" xmlns:a16="http://schemas.microsoft.com/office/drawing/2014/main" id="{E51366D6-59BF-4C65-8388-5086BDFAFE56}"/>
                  </a:ext>
                </a:extLst>
              </p:cNvPr>
              <p:cNvSpPr>
                <a:spLocks/>
              </p:cNvSpPr>
              <p:nvPr/>
            </p:nvSpPr>
            <p:spPr bwMode="auto">
              <a:xfrm>
                <a:off x="8895401" y="4983865"/>
                <a:ext cx="152400" cy="146050"/>
              </a:xfrm>
              <a:custGeom>
                <a:avLst/>
                <a:gdLst>
                  <a:gd name="T0" fmla="*/ 85 w 96"/>
                  <a:gd name="T1" fmla="*/ 92 h 92"/>
                  <a:gd name="T2" fmla="*/ 0 w 96"/>
                  <a:gd name="T3" fmla="*/ 81 h 92"/>
                  <a:gd name="T4" fmla="*/ 11 w 96"/>
                  <a:gd name="T5" fmla="*/ 0 h 92"/>
                  <a:gd name="T6" fmla="*/ 96 w 96"/>
                  <a:gd name="T7" fmla="*/ 11 h 92"/>
                  <a:gd name="T8" fmla="*/ 85 w 96"/>
                  <a:gd name="T9" fmla="*/ 92 h 92"/>
                </a:gdLst>
                <a:ahLst/>
                <a:cxnLst>
                  <a:cxn ang="0">
                    <a:pos x="T0" y="T1"/>
                  </a:cxn>
                  <a:cxn ang="0">
                    <a:pos x="T2" y="T3"/>
                  </a:cxn>
                  <a:cxn ang="0">
                    <a:pos x="T4" y="T5"/>
                  </a:cxn>
                  <a:cxn ang="0">
                    <a:pos x="T6" y="T7"/>
                  </a:cxn>
                  <a:cxn ang="0">
                    <a:pos x="T8" y="T9"/>
                  </a:cxn>
                </a:cxnLst>
                <a:rect l="0" t="0" r="r" b="b"/>
                <a:pathLst>
                  <a:path w="96" h="92">
                    <a:moveTo>
                      <a:pt x="85" y="92"/>
                    </a:moveTo>
                    <a:lnTo>
                      <a:pt x="0" y="81"/>
                    </a:lnTo>
                    <a:lnTo>
                      <a:pt x="11" y="0"/>
                    </a:lnTo>
                    <a:lnTo>
                      <a:pt x="96" y="11"/>
                    </a:lnTo>
                    <a:lnTo>
                      <a:pt x="85" y="92"/>
                    </a:ln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21" name="Freeform 12">
                <a:extLst>
                  <a:ext uri="{FF2B5EF4-FFF2-40B4-BE49-F238E27FC236}">
                    <a16:creationId xmlns="" xmlns:a16="http://schemas.microsoft.com/office/drawing/2014/main" id="{C3203854-40A4-4E68-BA48-2994DBB3F293}"/>
                  </a:ext>
                </a:extLst>
              </p:cNvPr>
              <p:cNvSpPr>
                <a:spLocks/>
              </p:cNvSpPr>
              <p:nvPr/>
            </p:nvSpPr>
            <p:spPr bwMode="auto">
              <a:xfrm>
                <a:off x="8884289" y="5522028"/>
                <a:ext cx="46038" cy="76200"/>
              </a:xfrm>
              <a:custGeom>
                <a:avLst/>
                <a:gdLst>
                  <a:gd name="T0" fmla="*/ 0 w 21"/>
                  <a:gd name="T1" fmla="*/ 6 h 35"/>
                  <a:gd name="T2" fmla="*/ 5 w 21"/>
                  <a:gd name="T3" fmla="*/ 27 h 35"/>
                  <a:gd name="T4" fmla="*/ 21 w 21"/>
                  <a:gd name="T5" fmla="*/ 10 h 35"/>
                  <a:gd name="T6" fmla="*/ 0 w 21"/>
                  <a:gd name="T7" fmla="*/ 6 h 35"/>
                </a:gdLst>
                <a:ahLst/>
                <a:cxnLst>
                  <a:cxn ang="0">
                    <a:pos x="T0" y="T1"/>
                  </a:cxn>
                  <a:cxn ang="0">
                    <a:pos x="T2" y="T3"/>
                  </a:cxn>
                  <a:cxn ang="0">
                    <a:pos x="T4" y="T5"/>
                  </a:cxn>
                  <a:cxn ang="0">
                    <a:pos x="T6" y="T7"/>
                  </a:cxn>
                </a:cxnLst>
                <a:rect l="0" t="0" r="r" b="b"/>
                <a:pathLst>
                  <a:path w="21" h="35">
                    <a:moveTo>
                      <a:pt x="0" y="6"/>
                    </a:moveTo>
                    <a:cubicBezTo>
                      <a:pt x="0" y="6"/>
                      <a:pt x="3" y="22"/>
                      <a:pt x="5" y="27"/>
                    </a:cubicBezTo>
                    <a:cubicBezTo>
                      <a:pt x="6" y="31"/>
                      <a:pt x="9" y="35"/>
                      <a:pt x="21" y="10"/>
                    </a:cubicBezTo>
                    <a:cubicBezTo>
                      <a:pt x="21" y="10"/>
                      <a:pt x="13" y="0"/>
                      <a:pt x="0" y="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22" name="Freeform 13">
                <a:extLst>
                  <a:ext uri="{FF2B5EF4-FFF2-40B4-BE49-F238E27FC236}">
                    <a16:creationId xmlns="" xmlns:a16="http://schemas.microsoft.com/office/drawing/2014/main" id="{5CE3EBD1-665E-408D-B01C-047B274D0A88}"/>
                  </a:ext>
                </a:extLst>
              </p:cNvPr>
              <p:cNvSpPr>
                <a:spLocks/>
              </p:cNvSpPr>
              <p:nvPr/>
            </p:nvSpPr>
            <p:spPr bwMode="auto">
              <a:xfrm>
                <a:off x="9020814" y="5021965"/>
                <a:ext cx="41275" cy="266700"/>
              </a:xfrm>
              <a:custGeom>
                <a:avLst/>
                <a:gdLst>
                  <a:gd name="T0" fmla="*/ 4 w 19"/>
                  <a:gd name="T1" fmla="*/ 0 h 122"/>
                  <a:gd name="T2" fmla="*/ 19 w 19"/>
                  <a:gd name="T3" fmla="*/ 16 h 122"/>
                  <a:gd name="T4" fmla="*/ 7 w 19"/>
                  <a:gd name="T5" fmla="*/ 115 h 122"/>
                  <a:gd name="T6" fmla="*/ 0 w 19"/>
                  <a:gd name="T7" fmla="*/ 121 h 122"/>
                  <a:gd name="T8" fmla="*/ 10 w 19"/>
                  <a:gd name="T9" fmla="*/ 43 h 122"/>
                  <a:gd name="T10" fmla="*/ 5 w 19"/>
                  <a:gd name="T11" fmla="*/ 34 h 122"/>
                  <a:gd name="T12" fmla="*/ 4 w 19"/>
                  <a:gd name="T13" fmla="*/ 0 h 122"/>
                </a:gdLst>
                <a:ahLst/>
                <a:cxnLst>
                  <a:cxn ang="0">
                    <a:pos x="T0" y="T1"/>
                  </a:cxn>
                  <a:cxn ang="0">
                    <a:pos x="T2" y="T3"/>
                  </a:cxn>
                  <a:cxn ang="0">
                    <a:pos x="T4" y="T5"/>
                  </a:cxn>
                  <a:cxn ang="0">
                    <a:pos x="T6" y="T7"/>
                  </a:cxn>
                  <a:cxn ang="0">
                    <a:pos x="T8" y="T9"/>
                  </a:cxn>
                  <a:cxn ang="0">
                    <a:pos x="T10" y="T11"/>
                  </a:cxn>
                  <a:cxn ang="0">
                    <a:pos x="T12" y="T13"/>
                  </a:cxn>
                </a:cxnLst>
                <a:rect l="0" t="0" r="r" b="b"/>
                <a:pathLst>
                  <a:path w="19" h="122">
                    <a:moveTo>
                      <a:pt x="4" y="0"/>
                    </a:moveTo>
                    <a:cubicBezTo>
                      <a:pt x="4" y="0"/>
                      <a:pt x="18" y="10"/>
                      <a:pt x="19" y="16"/>
                    </a:cubicBezTo>
                    <a:cubicBezTo>
                      <a:pt x="19" y="21"/>
                      <a:pt x="7" y="115"/>
                      <a:pt x="7" y="115"/>
                    </a:cubicBezTo>
                    <a:cubicBezTo>
                      <a:pt x="7" y="115"/>
                      <a:pt x="8" y="122"/>
                      <a:pt x="0" y="121"/>
                    </a:cubicBezTo>
                    <a:cubicBezTo>
                      <a:pt x="10" y="43"/>
                      <a:pt x="10" y="43"/>
                      <a:pt x="10" y="43"/>
                    </a:cubicBezTo>
                    <a:cubicBezTo>
                      <a:pt x="5" y="34"/>
                      <a:pt x="5" y="34"/>
                      <a:pt x="5" y="34"/>
                    </a:cubicBezTo>
                    <a:cubicBezTo>
                      <a:pt x="4" y="0"/>
                      <a:pt x="4" y="0"/>
                      <a:pt x="4" y="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23" name="Group 123">
                <a:extLst>
                  <a:ext uri="{FF2B5EF4-FFF2-40B4-BE49-F238E27FC236}">
                    <a16:creationId xmlns="" xmlns:a16="http://schemas.microsoft.com/office/drawing/2014/main" id="{09E9018B-5102-46D6-9C8C-B99C0559FB64}"/>
                  </a:ext>
                </a:extLst>
              </p:cNvPr>
              <p:cNvGrpSpPr/>
              <p:nvPr/>
            </p:nvGrpSpPr>
            <p:grpSpPr>
              <a:xfrm>
                <a:off x="7785739" y="4899333"/>
                <a:ext cx="817563" cy="620713"/>
                <a:chOff x="7170738" y="4168775"/>
                <a:chExt cx="817563" cy="620713"/>
              </a:xfrm>
              <a:grpFill/>
            </p:grpSpPr>
            <p:sp>
              <p:nvSpPr>
                <p:cNvPr id="104" name="Freeform 14">
                  <a:extLst>
                    <a:ext uri="{FF2B5EF4-FFF2-40B4-BE49-F238E27FC236}">
                      <a16:creationId xmlns="" xmlns:a16="http://schemas.microsoft.com/office/drawing/2014/main" id="{CEF6A8A1-A475-4079-B6F4-53A293DC0D7A}"/>
                    </a:ext>
                  </a:extLst>
                </p:cNvPr>
                <p:cNvSpPr>
                  <a:spLocks/>
                </p:cNvSpPr>
                <p:nvPr/>
              </p:nvSpPr>
              <p:spPr bwMode="auto">
                <a:xfrm>
                  <a:off x="7170738" y="4168775"/>
                  <a:ext cx="785813" cy="354013"/>
                </a:xfrm>
                <a:custGeom>
                  <a:avLst/>
                  <a:gdLst>
                    <a:gd name="T0" fmla="*/ 246 w 495"/>
                    <a:gd name="T1" fmla="*/ 223 h 223"/>
                    <a:gd name="T2" fmla="*/ 0 w 495"/>
                    <a:gd name="T3" fmla="*/ 111 h 223"/>
                    <a:gd name="T4" fmla="*/ 252 w 495"/>
                    <a:gd name="T5" fmla="*/ 0 h 223"/>
                    <a:gd name="T6" fmla="*/ 495 w 495"/>
                    <a:gd name="T7" fmla="*/ 109 h 223"/>
                    <a:gd name="T8" fmla="*/ 246 w 495"/>
                    <a:gd name="T9" fmla="*/ 223 h 223"/>
                  </a:gdLst>
                  <a:ahLst/>
                  <a:cxnLst>
                    <a:cxn ang="0">
                      <a:pos x="T0" y="T1"/>
                    </a:cxn>
                    <a:cxn ang="0">
                      <a:pos x="T2" y="T3"/>
                    </a:cxn>
                    <a:cxn ang="0">
                      <a:pos x="T4" y="T5"/>
                    </a:cxn>
                    <a:cxn ang="0">
                      <a:pos x="T6" y="T7"/>
                    </a:cxn>
                    <a:cxn ang="0">
                      <a:pos x="T8" y="T9"/>
                    </a:cxn>
                  </a:cxnLst>
                  <a:rect l="0" t="0" r="r" b="b"/>
                  <a:pathLst>
                    <a:path w="495" h="223">
                      <a:moveTo>
                        <a:pt x="246" y="223"/>
                      </a:moveTo>
                      <a:lnTo>
                        <a:pt x="0" y="111"/>
                      </a:lnTo>
                      <a:lnTo>
                        <a:pt x="252" y="0"/>
                      </a:lnTo>
                      <a:lnTo>
                        <a:pt x="495" y="109"/>
                      </a:lnTo>
                      <a:lnTo>
                        <a:pt x="246" y="2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5" name="Rectangle 15">
                  <a:extLst>
                    <a:ext uri="{FF2B5EF4-FFF2-40B4-BE49-F238E27FC236}">
                      <a16:creationId xmlns="" xmlns:a16="http://schemas.microsoft.com/office/drawing/2014/main" id="{535867F2-399A-4F2F-8867-47D24D42A022}"/>
                    </a:ext>
                  </a:extLst>
                </p:cNvPr>
                <p:cNvSpPr>
                  <a:spLocks noChangeArrowheads="1"/>
                </p:cNvSpPr>
                <p:nvPr/>
              </p:nvSpPr>
              <p:spPr bwMode="auto">
                <a:xfrm>
                  <a:off x="7924800" y="4335463"/>
                  <a:ext cx="23813" cy="2571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6" name="Oval 16">
                  <a:extLst>
                    <a:ext uri="{FF2B5EF4-FFF2-40B4-BE49-F238E27FC236}">
                      <a16:creationId xmlns="" xmlns:a16="http://schemas.microsoft.com/office/drawing/2014/main" id="{AF759559-DDC6-4E8C-B243-42C5EECBB48B}"/>
                    </a:ext>
                  </a:extLst>
                </p:cNvPr>
                <p:cNvSpPr>
                  <a:spLocks noChangeArrowheads="1"/>
                </p:cNvSpPr>
                <p:nvPr/>
              </p:nvSpPr>
              <p:spPr bwMode="auto">
                <a:xfrm>
                  <a:off x="7897813" y="4564063"/>
                  <a:ext cx="76200" cy="777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7" name="Freeform 17">
                  <a:extLst>
                    <a:ext uri="{FF2B5EF4-FFF2-40B4-BE49-F238E27FC236}">
                      <a16:creationId xmlns="" xmlns:a16="http://schemas.microsoft.com/office/drawing/2014/main" id="{0D3CBF0C-0967-4DD4-AAFD-424E07EB6767}"/>
                    </a:ext>
                  </a:extLst>
                </p:cNvPr>
                <p:cNvSpPr>
                  <a:spLocks/>
                </p:cNvSpPr>
                <p:nvPr/>
              </p:nvSpPr>
              <p:spPr bwMode="auto">
                <a:xfrm>
                  <a:off x="7888288" y="4605338"/>
                  <a:ext cx="55563" cy="171450"/>
                </a:xfrm>
                <a:custGeom>
                  <a:avLst/>
                  <a:gdLst>
                    <a:gd name="T0" fmla="*/ 14 w 26"/>
                    <a:gd name="T1" fmla="*/ 4 h 79"/>
                    <a:gd name="T2" fmla="*/ 6 w 26"/>
                    <a:gd name="T3" fmla="*/ 79 h 79"/>
                    <a:gd name="T4" fmla="*/ 26 w 26"/>
                    <a:gd name="T5" fmla="*/ 79 h 79"/>
                    <a:gd name="T6" fmla="*/ 26 w 26"/>
                    <a:gd name="T7" fmla="*/ 0 h 79"/>
                    <a:gd name="T8" fmla="*/ 14 w 26"/>
                    <a:gd name="T9" fmla="*/ 4 h 79"/>
                  </a:gdLst>
                  <a:ahLst/>
                  <a:cxnLst>
                    <a:cxn ang="0">
                      <a:pos x="T0" y="T1"/>
                    </a:cxn>
                    <a:cxn ang="0">
                      <a:pos x="T2" y="T3"/>
                    </a:cxn>
                    <a:cxn ang="0">
                      <a:pos x="T4" y="T5"/>
                    </a:cxn>
                    <a:cxn ang="0">
                      <a:pos x="T6" y="T7"/>
                    </a:cxn>
                    <a:cxn ang="0">
                      <a:pos x="T8" y="T9"/>
                    </a:cxn>
                  </a:cxnLst>
                  <a:rect l="0" t="0" r="r" b="b"/>
                  <a:pathLst>
                    <a:path w="26" h="79">
                      <a:moveTo>
                        <a:pt x="14" y="4"/>
                      </a:moveTo>
                      <a:cubicBezTo>
                        <a:pt x="14" y="4"/>
                        <a:pt x="0" y="34"/>
                        <a:pt x="6" y="79"/>
                      </a:cubicBezTo>
                      <a:cubicBezTo>
                        <a:pt x="26" y="79"/>
                        <a:pt x="26" y="79"/>
                        <a:pt x="26" y="79"/>
                      </a:cubicBezTo>
                      <a:cubicBezTo>
                        <a:pt x="26" y="0"/>
                        <a:pt x="26" y="0"/>
                        <a:pt x="26" y="0"/>
                      </a:cubicBezTo>
                      <a:cubicBezTo>
                        <a:pt x="26" y="0"/>
                        <a:pt x="14" y="7"/>
                        <a:pt x="14"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8" name="Freeform 18">
                  <a:extLst>
                    <a:ext uri="{FF2B5EF4-FFF2-40B4-BE49-F238E27FC236}">
                      <a16:creationId xmlns="" xmlns:a16="http://schemas.microsoft.com/office/drawing/2014/main" id="{85679079-ACA5-4399-9871-9DBDDC2DF1CC}"/>
                    </a:ext>
                  </a:extLst>
                </p:cNvPr>
                <p:cNvSpPr>
                  <a:spLocks/>
                </p:cNvSpPr>
                <p:nvPr/>
              </p:nvSpPr>
              <p:spPr bwMode="auto">
                <a:xfrm>
                  <a:off x="7932738" y="4605338"/>
                  <a:ext cx="55563" cy="171450"/>
                </a:xfrm>
                <a:custGeom>
                  <a:avLst/>
                  <a:gdLst>
                    <a:gd name="T0" fmla="*/ 11 w 25"/>
                    <a:gd name="T1" fmla="*/ 4 h 79"/>
                    <a:gd name="T2" fmla="*/ 20 w 25"/>
                    <a:gd name="T3" fmla="*/ 79 h 79"/>
                    <a:gd name="T4" fmla="*/ 0 w 25"/>
                    <a:gd name="T5" fmla="*/ 79 h 79"/>
                    <a:gd name="T6" fmla="*/ 0 w 25"/>
                    <a:gd name="T7" fmla="*/ 0 h 79"/>
                    <a:gd name="T8" fmla="*/ 11 w 25"/>
                    <a:gd name="T9" fmla="*/ 4 h 79"/>
                  </a:gdLst>
                  <a:ahLst/>
                  <a:cxnLst>
                    <a:cxn ang="0">
                      <a:pos x="T0" y="T1"/>
                    </a:cxn>
                    <a:cxn ang="0">
                      <a:pos x="T2" y="T3"/>
                    </a:cxn>
                    <a:cxn ang="0">
                      <a:pos x="T4" y="T5"/>
                    </a:cxn>
                    <a:cxn ang="0">
                      <a:pos x="T6" y="T7"/>
                    </a:cxn>
                    <a:cxn ang="0">
                      <a:pos x="T8" y="T9"/>
                    </a:cxn>
                  </a:cxnLst>
                  <a:rect l="0" t="0" r="r" b="b"/>
                  <a:pathLst>
                    <a:path w="25" h="79">
                      <a:moveTo>
                        <a:pt x="11" y="4"/>
                      </a:moveTo>
                      <a:cubicBezTo>
                        <a:pt x="11" y="4"/>
                        <a:pt x="25" y="34"/>
                        <a:pt x="20" y="79"/>
                      </a:cubicBezTo>
                      <a:cubicBezTo>
                        <a:pt x="0" y="79"/>
                        <a:pt x="0" y="79"/>
                        <a:pt x="0" y="79"/>
                      </a:cubicBezTo>
                      <a:cubicBezTo>
                        <a:pt x="0" y="0"/>
                        <a:pt x="0" y="0"/>
                        <a:pt x="0" y="0"/>
                      </a:cubicBezTo>
                      <a:cubicBezTo>
                        <a:pt x="0" y="0"/>
                        <a:pt x="11" y="7"/>
                        <a:pt x="1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9" name="Freeform 19">
                  <a:extLst>
                    <a:ext uri="{FF2B5EF4-FFF2-40B4-BE49-F238E27FC236}">
                      <a16:creationId xmlns="" xmlns:a16="http://schemas.microsoft.com/office/drawing/2014/main" id="{B21AF7FE-21EE-4D54-8EC7-6F699C5BC7D5}"/>
                    </a:ext>
                  </a:extLst>
                </p:cNvPr>
                <p:cNvSpPr>
                  <a:spLocks/>
                </p:cNvSpPr>
                <p:nvPr/>
              </p:nvSpPr>
              <p:spPr bwMode="auto">
                <a:xfrm>
                  <a:off x="7327900" y="4449763"/>
                  <a:ext cx="455613" cy="339725"/>
                </a:xfrm>
                <a:custGeom>
                  <a:avLst/>
                  <a:gdLst>
                    <a:gd name="T0" fmla="*/ 209 w 209"/>
                    <a:gd name="T1" fmla="*/ 0 h 156"/>
                    <a:gd name="T2" fmla="*/ 104 w 209"/>
                    <a:gd name="T3" fmla="*/ 49 h 156"/>
                    <a:gd name="T4" fmla="*/ 0 w 209"/>
                    <a:gd name="T5" fmla="*/ 0 h 156"/>
                    <a:gd name="T6" fmla="*/ 0 w 209"/>
                    <a:gd name="T7" fmla="*/ 120 h 156"/>
                    <a:gd name="T8" fmla="*/ 102 w 209"/>
                    <a:gd name="T9" fmla="*/ 156 h 156"/>
                    <a:gd name="T10" fmla="*/ 102 w 209"/>
                    <a:gd name="T11" fmla="*/ 156 h 156"/>
                    <a:gd name="T12" fmla="*/ 104 w 209"/>
                    <a:gd name="T13" fmla="*/ 156 h 156"/>
                    <a:gd name="T14" fmla="*/ 107 w 209"/>
                    <a:gd name="T15" fmla="*/ 156 h 156"/>
                    <a:gd name="T16" fmla="*/ 107 w 209"/>
                    <a:gd name="T17" fmla="*/ 156 h 156"/>
                    <a:gd name="T18" fmla="*/ 209 w 209"/>
                    <a:gd name="T19" fmla="*/ 120 h 156"/>
                    <a:gd name="T20" fmla="*/ 209 w 209"/>
                    <a:gd name="T21" fmla="*/ 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9" h="156">
                      <a:moveTo>
                        <a:pt x="209" y="0"/>
                      </a:moveTo>
                      <a:cubicBezTo>
                        <a:pt x="209" y="1"/>
                        <a:pt x="121" y="41"/>
                        <a:pt x="104" y="49"/>
                      </a:cubicBezTo>
                      <a:cubicBezTo>
                        <a:pt x="87" y="41"/>
                        <a:pt x="0" y="1"/>
                        <a:pt x="0" y="0"/>
                      </a:cubicBezTo>
                      <a:cubicBezTo>
                        <a:pt x="0" y="120"/>
                        <a:pt x="0" y="120"/>
                        <a:pt x="0" y="120"/>
                      </a:cubicBezTo>
                      <a:cubicBezTo>
                        <a:pt x="28" y="150"/>
                        <a:pt x="84" y="155"/>
                        <a:pt x="102" y="156"/>
                      </a:cubicBezTo>
                      <a:cubicBezTo>
                        <a:pt x="102" y="156"/>
                        <a:pt x="102" y="156"/>
                        <a:pt x="102" y="156"/>
                      </a:cubicBezTo>
                      <a:cubicBezTo>
                        <a:pt x="102" y="156"/>
                        <a:pt x="103" y="156"/>
                        <a:pt x="104" y="156"/>
                      </a:cubicBezTo>
                      <a:cubicBezTo>
                        <a:pt x="106" y="156"/>
                        <a:pt x="107" y="156"/>
                        <a:pt x="107" y="156"/>
                      </a:cubicBezTo>
                      <a:cubicBezTo>
                        <a:pt x="107" y="156"/>
                        <a:pt x="107" y="156"/>
                        <a:pt x="107" y="156"/>
                      </a:cubicBezTo>
                      <a:cubicBezTo>
                        <a:pt x="125" y="155"/>
                        <a:pt x="181" y="150"/>
                        <a:pt x="209" y="120"/>
                      </a:cubicBezTo>
                      <a:lnTo>
                        <a:pt x="20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24" name="Freeform 20">
                <a:extLst>
                  <a:ext uri="{FF2B5EF4-FFF2-40B4-BE49-F238E27FC236}">
                    <a16:creationId xmlns="" xmlns:a16="http://schemas.microsoft.com/office/drawing/2014/main" id="{EBD87271-0225-4E88-AD38-FE25F3530C88}"/>
                  </a:ext>
                </a:extLst>
              </p:cNvPr>
              <p:cNvSpPr>
                <a:spLocks noEditPoints="1"/>
              </p:cNvSpPr>
              <p:nvPr/>
            </p:nvSpPr>
            <p:spPr bwMode="auto">
              <a:xfrm>
                <a:off x="7120576" y="2780415"/>
                <a:ext cx="477838" cy="503238"/>
              </a:xfrm>
              <a:custGeom>
                <a:avLst/>
                <a:gdLst>
                  <a:gd name="T0" fmla="*/ 168 w 219"/>
                  <a:gd name="T1" fmla="*/ 224 h 231"/>
                  <a:gd name="T2" fmla="*/ 197 w 219"/>
                  <a:gd name="T3" fmla="*/ 212 h 231"/>
                  <a:gd name="T4" fmla="*/ 168 w 219"/>
                  <a:gd name="T5" fmla="*/ 132 h 231"/>
                  <a:gd name="T6" fmla="*/ 168 w 219"/>
                  <a:gd name="T7" fmla="*/ 150 h 231"/>
                  <a:gd name="T8" fmla="*/ 192 w 219"/>
                  <a:gd name="T9" fmla="*/ 190 h 231"/>
                  <a:gd name="T10" fmla="*/ 168 w 219"/>
                  <a:gd name="T11" fmla="*/ 209 h 231"/>
                  <a:gd name="T12" fmla="*/ 168 w 219"/>
                  <a:gd name="T13" fmla="*/ 224 h 231"/>
                  <a:gd name="T14" fmla="*/ 168 w 219"/>
                  <a:gd name="T15" fmla="*/ 203 h 231"/>
                  <a:gd name="T16" fmla="*/ 168 w 219"/>
                  <a:gd name="T17" fmla="*/ 157 h 231"/>
                  <a:gd name="T18" fmla="*/ 181 w 219"/>
                  <a:gd name="T19" fmla="*/ 187 h 231"/>
                  <a:gd name="T20" fmla="*/ 168 w 219"/>
                  <a:gd name="T21" fmla="*/ 203 h 231"/>
                  <a:gd name="T22" fmla="*/ 146 w 219"/>
                  <a:gd name="T23" fmla="*/ 112 h 231"/>
                  <a:gd name="T24" fmla="*/ 141 w 219"/>
                  <a:gd name="T25" fmla="*/ 98 h 231"/>
                  <a:gd name="T26" fmla="*/ 141 w 219"/>
                  <a:gd name="T27" fmla="*/ 44 h 231"/>
                  <a:gd name="T28" fmla="*/ 146 w 219"/>
                  <a:gd name="T29" fmla="*/ 37 h 231"/>
                  <a:gd name="T30" fmla="*/ 148 w 219"/>
                  <a:gd name="T31" fmla="*/ 37 h 231"/>
                  <a:gd name="T32" fmla="*/ 148 w 219"/>
                  <a:gd name="T33" fmla="*/ 14 h 231"/>
                  <a:gd name="T34" fmla="*/ 146 w 219"/>
                  <a:gd name="T35" fmla="*/ 14 h 231"/>
                  <a:gd name="T36" fmla="*/ 146 w 219"/>
                  <a:gd name="T37" fmla="*/ 13 h 231"/>
                  <a:gd name="T38" fmla="*/ 114 w 219"/>
                  <a:gd name="T39" fmla="*/ 0 h 231"/>
                  <a:gd name="T40" fmla="*/ 81 w 219"/>
                  <a:gd name="T41" fmla="*/ 13 h 231"/>
                  <a:gd name="T42" fmla="*/ 81 w 219"/>
                  <a:gd name="T43" fmla="*/ 14 h 231"/>
                  <a:gd name="T44" fmla="*/ 80 w 219"/>
                  <a:gd name="T45" fmla="*/ 14 h 231"/>
                  <a:gd name="T46" fmla="*/ 80 w 219"/>
                  <a:gd name="T47" fmla="*/ 37 h 231"/>
                  <a:gd name="T48" fmla="*/ 81 w 219"/>
                  <a:gd name="T49" fmla="*/ 37 h 231"/>
                  <a:gd name="T50" fmla="*/ 90 w 219"/>
                  <a:gd name="T51" fmla="*/ 45 h 231"/>
                  <a:gd name="T52" fmla="*/ 90 w 219"/>
                  <a:gd name="T53" fmla="*/ 98 h 231"/>
                  <a:gd name="T54" fmla="*/ 83 w 219"/>
                  <a:gd name="T55" fmla="*/ 112 h 231"/>
                  <a:gd name="T56" fmla="*/ 31 w 219"/>
                  <a:gd name="T57" fmla="*/ 212 h 231"/>
                  <a:gd name="T58" fmla="*/ 114 w 219"/>
                  <a:gd name="T59" fmla="*/ 230 h 231"/>
                  <a:gd name="T60" fmla="*/ 168 w 219"/>
                  <a:gd name="T61" fmla="*/ 224 h 231"/>
                  <a:gd name="T62" fmla="*/ 168 w 219"/>
                  <a:gd name="T63" fmla="*/ 209 h 231"/>
                  <a:gd name="T64" fmla="*/ 144 w 219"/>
                  <a:gd name="T65" fmla="*/ 212 h 231"/>
                  <a:gd name="T66" fmla="*/ 144 w 219"/>
                  <a:gd name="T67" fmla="*/ 212 h 231"/>
                  <a:gd name="T68" fmla="*/ 168 w 219"/>
                  <a:gd name="T69" fmla="*/ 203 h 231"/>
                  <a:gd name="T70" fmla="*/ 168 w 219"/>
                  <a:gd name="T71" fmla="*/ 157 h 231"/>
                  <a:gd name="T72" fmla="*/ 149 w 219"/>
                  <a:gd name="T73" fmla="*/ 134 h 231"/>
                  <a:gd name="T74" fmla="*/ 168 w 219"/>
                  <a:gd name="T75" fmla="*/ 150 h 231"/>
                  <a:gd name="T76" fmla="*/ 168 w 219"/>
                  <a:gd name="T77" fmla="*/ 132 h 231"/>
                  <a:gd name="T78" fmla="*/ 146 w 219"/>
                  <a:gd name="T79" fmla="*/ 1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9" h="231">
                    <a:moveTo>
                      <a:pt x="168" y="224"/>
                    </a:moveTo>
                    <a:cubicBezTo>
                      <a:pt x="179" y="221"/>
                      <a:pt x="189" y="217"/>
                      <a:pt x="197" y="212"/>
                    </a:cubicBezTo>
                    <a:cubicBezTo>
                      <a:pt x="219" y="196"/>
                      <a:pt x="191" y="157"/>
                      <a:pt x="168" y="132"/>
                    </a:cubicBezTo>
                    <a:cubicBezTo>
                      <a:pt x="168" y="150"/>
                      <a:pt x="168" y="150"/>
                      <a:pt x="168" y="150"/>
                    </a:cubicBezTo>
                    <a:cubicBezTo>
                      <a:pt x="180" y="162"/>
                      <a:pt x="193" y="177"/>
                      <a:pt x="192" y="190"/>
                    </a:cubicBezTo>
                    <a:cubicBezTo>
                      <a:pt x="192" y="201"/>
                      <a:pt x="180" y="207"/>
                      <a:pt x="168" y="209"/>
                    </a:cubicBezTo>
                    <a:cubicBezTo>
                      <a:pt x="168" y="224"/>
                      <a:pt x="168" y="224"/>
                      <a:pt x="168" y="224"/>
                    </a:cubicBezTo>
                    <a:close/>
                    <a:moveTo>
                      <a:pt x="168" y="203"/>
                    </a:moveTo>
                    <a:cubicBezTo>
                      <a:pt x="168" y="157"/>
                      <a:pt x="168" y="157"/>
                      <a:pt x="168" y="157"/>
                    </a:cubicBezTo>
                    <a:cubicBezTo>
                      <a:pt x="175" y="167"/>
                      <a:pt x="182" y="179"/>
                      <a:pt x="181" y="187"/>
                    </a:cubicBezTo>
                    <a:cubicBezTo>
                      <a:pt x="180" y="194"/>
                      <a:pt x="175" y="199"/>
                      <a:pt x="168" y="203"/>
                    </a:cubicBezTo>
                    <a:close/>
                    <a:moveTo>
                      <a:pt x="146" y="112"/>
                    </a:moveTo>
                    <a:cubicBezTo>
                      <a:pt x="146" y="112"/>
                      <a:pt x="141" y="109"/>
                      <a:pt x="141" y="98"/>
                    </a:cubicBezTo>
                    <a:cubicBezTo>
                      <a:pt x="141" y="90"/>
                      <a:pt x="141" y="56"/>
                      <a:pt x="141" y="44"/>
                    </a:cubicBezTo>
                    <a:cubicBezTo>
                      <a:pt x="144" y="43"/>
                      <a:pt x="146" y="40"/>
                      <a:pt x="146" y="37"/>
                    </a:cubicBezTo>
                    <a:cubicBezTo>
                      <a:pt x="148" y="37"/>
                      <a:pt x="148" y="37"/>
                      <a:pt x="148" y="37"/>
                    </a:cubicBezTo>
                    <a:cubicBezTo>
                      <a:pt x="148" y="14"/>
                      <a:pt x="148" y="14"/>
                      <a:pt x="148" y="14"/>
                    </a:cubicBezTo>
                    <a:cubicBezTo>
                      <a:pt x="146" y="14"/>
                      <a:pt x="146" y="14"/>
                      <a:pt x="146" y="14"/>
                    </a:cubicBezTo>
                    <a:cubicBezTo>
                      <a:pt x="146" y="14"/>
                      <a:pt x="146" y="13"/>
                      <a:pt x="146" y="13"/>
                    </a:cubicBezTo>
                    <a:cubicBezTo>
                      <a:pt x="146" y="6"/>
                      <a:pt x="132" y="0"/>
                      <a:pt x="114" y="0"/>
                    </a:cubicBezTo>
                    <a:cubicBezTo>
                      <a:pt x="95" y="0"/>
                      <a:pt x="81" y="6"/>
                      <a:pt x="81" y="13"/>
                    </a:cubicBezTo>
                    <a:cubicBezTo>
                      <a:pt x="81" y="13"/>
                      <a:pt x="81" y="14"/>
                      <a:pt x="81" y="14"/>
                    </a:cubicBezTo>
                    <a:cubicBezTo>
                      <a:pt x="80" y="14"/>
                      <a:pt x="80" y="14"/>
                      <a:pt x="80" y="14"/>
                    </a:cubicBezTo>
                    <a:cubicBezTo>
                      <a:pt x="80" y="37"/>
                      <a:pt x="80" y="37"/>
                      <a:pt x="80" y="37"/>
                    </a:cubicBezTo>
                    <a:cubicBezTo>
                      <a:pt x="81" y="37"/>
                      <a:pt x="81" y="37"/>
                      <a:pt x="81" y="37"/>
                    </a:cubicBezTo>
                    <a:cubicBezTo>
                      <a:pt x="81" y="40"/>
                      <a:pt x="84" y="43"/>
                      <a:pt x="90" y="45"/>
                    </a:cubicBezTo>
                    <a:cubicBezTo>
                      <a:pt x="90" y="56"/>
                      <a:pt x="90" y="90"/>
                      <a:pt x="90" y="98"/>
                    </a:cubicBezTo>
                    <a:cubicBezTo>
                      <a:pt x="90" y="109"/>
                      <a:pt x="83" y="112"/>
                      <a:pt x="83" y="112"/>
                    </a:cubicBezTo>
                    <a:cubicBezTo>
                      <a:pt x="71" y="119"/>
                      <a:pt x="0" y="190"/>
                      <a:pt x="31" y="212"/>
                    </a:cubicBezTo>
                    <a:cubicBezTo>
                      <a:pt x="58" y="231"/>
                      <a:pt x="105" y="230"/>
                      <a:pt x="114" y="230"/>
                    </a:cubicBezTo>
                    <a:cubicBezTo>
                      <a:pt x="121" y="230"/>
                      <a:pt x="145" y="230"/>
                      <a:pt x="168" y="224"/>
                    </a:cubicBezTo>
                    <a:cubicBezTo>
                      <a:pt x="168" y="209"/>
                      <a:pt x="168" y="209"/>
                      <a:pt x="168" y="209"/>
                    </a:cubicBezTo>
                    <a:cubicBezTo>
                      <a:pt x="156" y="212"/>
                      <a:pt x="144" y="212"/>
                      <a:pt x="144" y="212"/>
                    </a:cubicBezTo>
                    <a:cubicBezTo>
                      <a:pt x="144" y="212"/>
                      <a:pt x="144" y="212"/>
                      <a:pt x="144" y="212"/>
                    </a:cubicBezTo>
                    <a:cubicBezTo>
                      <a:pt x="144" y="212"/>
                      <a:pt x="158" y="210"/>
                      <a:pt x="168" y="203"/>
                    </a:cubicBezTo>
                    <a:cubicBezTo>
                      <a:pt x="168" y="157"/>
                      <a:pt x="168" y="157"/>
                      <a:pt x="168" y="157"/>
                    </a:cubicBezTo>
                    <a:cubicBezTo>
                      <a:pt x="159" y="144"/>
                      <a:pt x="149" y="134"/>
                      <a:pt x="149" y="134"/>
                    </a:cubicBezTo>
                    <a:cubicBezTo>
                      <a:pt x="149" y="134"/>
                      <a:pt x="158" y="141"/>
                      <a:pt x="168" y="150"/>
                    </a:cubicBezTo>
                    <a:cubicBezTo>
                      <a:pt x="168" y="132"/>
                      <a:pt x="168" y="132"/>
                      <a:pt x="168" y="132"/>
                    </a:cubicBezTo>
                    <a:cubicBezTo>
                      <a:pt x="159" y="122"/>
                      <a:pt x="150" y="114"/>
                      <a:pt x="146" y="112"/>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25" name="Oval 21">
                <a:extLst>
                  <a:ext uri="{FF2B5EF4-FFF2-40B4-BE49-F238E27FC236}">
                    <a16:creationId xmlns="" xmlns:a16="http://schemas.microsoft.com/office/drawing/2014/main" id="{2FB44D94-F367-4BDB-885D-8031B454A42F}"/>
                  </a:ext>
                </a:extLst>
              </p:cNvPr>
              <p:cNvSpPr>
                <a:spLocks noChangeArrowheads="1"/>
              </p:cNvSpPr>
              <p:nvPr/>
            </p:nvSpPr>
            <p:spPr bwMode="auto">
              <a:xfrm>
                <a:off x="10170164" y="2662940"/>
                <a:ext cx="141288" cy="141288"/>
              </a:xfrm>
              <a:prstGeom prst="ellipse">
                <a:avLst/>
              </a:pr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26" name="Freeform 22">
                <a:extLst>
                  <a:ext uri="{FF2B5EF4-FFF2-40B4-BE49-F238E27FC236}">
                    <a16:creationId xmlns="" xmlns:a16="http://schemas.microsoft.com/office/drawing/2014/main" id="{64B375EF-66F9-4075-AFE6-CF11F75BAA5C}"/>
                  </a:ext>
                </a:extLst>
              </p:cNvPr>
              <p:cNvSpPr>
                <a:spLocks/>
              </p:cNvSpPr>
              <p:nvPr/>
            </p:nvSpPr>
            <p:spPr bwMode="auto">
              <a:xfrm>
                <a:off x="10220964" y="2767715"/>
                <a:ext cx="222250" cy="463550"/>
              </a:xfrm>
              <a:custGeom>
                <a:avLst/>
                <a:gdLst>
                  <a:gd name="T0" fmla="*/ 0 w 102"/>
                  <a:gd name="T1" fmla="*/ 6 h 213"/>
                  <a:gd name="T2" fmla="*/ 68 w 102"/>
                  <a:gd name="T3" fmla="*/ 184 h 213"/>
                  <a:gd name="T4" fmla="*/ 99 w 102"/>
                  <a:gd name="T5" fmla="*/ 213 h 213"/>
                  <a:gd name="T6" fmla="*/ 23 w 102"/>
                  <a:gd name="T7" fmla="*/ 0 h 213"/>
                  <a:gd name="T8" fmla="*/ 0 w 102"/>
                  <a:gd name="T9" fmla="*/ 6 h 213"/>
                </a:gdLst>
                <a:ahLst/>
                <a:cxnLst>
                  <a:cxn ang="0">
                    <a:pos x="T0" y="T1"/>
                  </a:cxn>
                  <a:cxn ang="0">
                    <a:pos x="T2" y="T3"/>
                  </a:cxn>
                  <a:cxn ang="0">
                    <a:pos x="T4" y="T5"/>
                  </a:cxn>
                  <a:cxn ang="0">
                    <a:pos x="T6" y="T7"/>
                  </a:cxn>
                  <a:cxn ang="0">
                    <a:pos x="T8" y="T9"/>
                  </a:cxn>
                </a:cxnLst>
                <a:rect l="0" t="0" r="r" b="b"/>
                <a:pathLst>
                  <a:path w="102" h="213">
                    <a:moveTo>
                      <a:pt x="0" y="6"/>
                    </a:moveTo>
                    <a:cubicBezTo>
                      <a:pt x="0" y="7"/>
                      <a:pt x="68" y="184"/>
                      <a:pt x="68" y="184"/>
                    </a:cubicBezTo>
                    <a:cubicBezTo>
                      <a:pt x="68" y="184"/>
                      <a:pt x="96" y="213"/>
                      <a:pt x="99" y="213"/>
                    </a:cubicBezTo>
                    <a:cubicBezTo>
                      <a:pt x="102" y="213"/>
                      <a:pt x="23" y="0"/>
                      <a:pt x="23" y="0"/>
                    </a:cubicBezTo>
                    <a:lnTo>
                      <a:pt x="0" y="6"/>
                    </a:ln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27" name="Freeform 23">
                <a:extLst>
                  <a:ext uri="{FF2B5EF4-FFF2-40B4-BE49-F238E27FC236}">
                    <a16:creationId xmlns="" xmlns:a16="http://schemas.microsoft.com/office/drawing/2014/main" id="{ED6FE777-409E-472C-A443-C6C9824050F2}"/>
                  </a:ext>
                </a:extLst>
              </p:cNvPr>
              <p:cNvSpPr>
                <a:spLocks/>
              </p:cNvSpPr>
              <p:nvPr/>
            </p:nvSpPr>
            <p:spPr bwMode="auto">
              <a:xfrm>
                <a:off x="10025701" y="2767715"/>
                <a:ext cx="238125" cy="457200"/>
              </a:xfrm>
              <a:custGeom>
                <a:avLst/>
                <a:gdLst>
                  <a:gd name="T0" fmla="*/ 149 w 150"/>
                  <a:gd name="T1" fmla="*/ 14 h 288"/>
                  <a:gd name="T2" fmla="*/ 40 w 150"/>
                  <a:gd name="T3" fmla="*/ 248 h 288"/>
                  <a:gd name="T4" fmla="*/ 0 w 150"/>
                  <a:gd name="T5" fmla="*/ 288 h 288"/>
                  <a:gd name="T6" fmla="*/ 11 w 150"/>
                  <a:gd name="T7" fmla="*/ 233 h 288"/>
                  <a:gd name="T8" fmla="*/ 117 w 150"/>
                  <a:gd name="T9" fmla="*/ 0 h 288"/>
                  <a:gd name="T10" fmla="*/ 150 w 150"/>
                  <a:gd name="T11" fmla="*/ 11 h 288"/>
                  <a:gd name="T12" fmla="*/ 149 w 150"/>
                  <a:gd name="T13" fmla="*/ 14 h 288"/>
                </a:gdLst>
                <a:ahLst/>
                <a:cxnLst>
                  <a:cxn ang="0">
                    <a:pos x="T0" y="T1"/>
                  </a:cxn>
                  <a:cxn ang="0">
                    <a:pos x="T2" y="T3"/>
                  </a:cxn>
                  <a:cxn ang="0">
                    <a:pos x="T4" y="T5"/>
                  </a:cxn>
                  <a:cxn ang="0">
                    <a:pos x="T6" y="T7"/>
                  </a:cxn>
                  <a:cxn ang="0">
                    <a:pos x="T8" y="T9"/>
                  </a:cxn>
                  <a:cxn ang="0">
                    <a:pos x="T10" y="T11"/>
                  </a:cxn>
                  <a:cxn ang="0">
                    <a:pos x="T12" y="T13"/>
                  </a:cxn>
                </a:cxnLst>
                <a:rect l="0" t="0" r="r" b="b"/>
                <a:pathLst>
                  <a:path w="150" h="288">
                    <a:moveTo>
                      <a:pt x="149" y="14"/>
                    </a:moveTo>
                    <a:lnTo>
                      <a:pt x="40" y="248"/>
                    </a:lnTo>
                    <a:lnTo>
                      <a:pt x="0" y="288"/>
                    </a:lnTo>
                    <a:lnTo>
                      <a:pt x="11" y="233"/>
                    </a:lnTo>
                    <a:lnTo>
                      <a:pt x="117" y="0"/>
                    </a:lnTo>
                    <a:lnTo>
                      <a:pt x="150" y="11"/>
                    </a:lnTo>
                    <a:lnTo>
                      <a:pt x="149" y="14"/>
                    </a:ln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28" name="Freeform 24">
                <a:extLst>
                  <a:ext uri="{FF2B5EF4-FFF2-40B4-BE49-F238E27FC236}">
                    <a16:creationId xmlns="" xmlns:a16="http://schemas.microsoft.com/office/drawing/2014/main" id="{92AA6FB1-2290-42B0-9C47-B065B36C30C0}"/>
                  </a:ext>
                </a:extLst>
              </p:cNvPr>
              <p:cNvSpPr>
                <a:spLocks/>
              </p:cNvSpPr>
              <p:nvPr/>
            </p:nvSpPr>
            <p:spPr bwMode="auto">
              <a:xfrm>
                <a:off x="10233664" y="2612140"/>
                <a:ext cx="25400" cy="79375"/>
              </a:xfrm>
              <a:custGeom>
                <a:avLst/>
                <a:gdLst>
                  <a:gd name="T0" fmla="*/ 12 w 12"/>
                  <a:gd name="T1" fmla="*/ 30 h 36"/>
                  <a:gd name="T2" fmla="*/ 6 w 12"/>
                  <a:gd name="T3" fmla="*/ 36 h 36"/>
                  <a:gd name="T4" fmla="*/ 0 w 12"/>
                  <a:gd name="T5" fmla="*/ 30 h 36"/>
                  <a:gd name="T6" fmla="*/ 0 w 12"/>
                  <a:gd name="T7" fmla="*/ 6 h 36"/>
                  <a:gd name="T8" fmla="*/ 6 w 12"/>
                  <a:gd name="T9" fmla="*/ 0 h 36"/>
                  <a:gd name="T10" fmla="*/ 12 w 12"/>
                  <a:gd name="T11" fmla="*/ 6 h 36"/>
                  <a:gd name="T12" fmla="*/ 12 w 12"/>
                  <a:gd name="T13" fmla="*/ 30 h 36"/>
                </a:gdLst>
                <a:ahLst/>
                <a:cxnLst>
                  <a:cxn ang="0">
                    <a:pos x="T0" y="T1"/>
                  </a:cxn>
                  <a:cxn ang="0">
                    <a:pos x="T2" y="T3"/>
                  </a:cxn>
                  <a:cxn ang="0">
                    <a:pos x="T4" y="T5"/>
                  </a:cxn>
                  <a:cxn ang="0">
                    <a:pos x="T6" y="T7"/>
                  </a:cxn>
                  <a:cxn ang="0">
                    <a:pos x="T8" y="T9"/>
                  </a:cxn>
                  <a:cxn ang="0">
                    <a:pos x="T10" y="T11"/>
                  </a:cxn>
                  <a:cxn ang="0">
                    <a:pos x="T12" y="T13"/>
                  </a:cxn>
                </a:cxnLst>
                <a:rect l="0" t="0" r="r" b="b"/>
                <a:pathLst>
                  <a:path w="12" h="36">
                    <a:moveTo>
                      <a:pt x="12" y="30"/>
                    </a:moveTo>
                    <a:cubicBezTo>
                      <a:pt x="12" y="33"/>
                      <a:pt x="10" y="36"/>
                      <a:pt x="6" y="36"/>
                    </a:cubicBezTo>
                    <a:cubicBezTo>
                      <a:pt x="3" y="36"/>
                      <a:pt x="0" y="33"/>
                      <a:pt x="0" y="30"/>
                    </a:cubicBezTo>
                    <a:cubicBezTo>
                      <a:pt x="0" y="6"/>
                      <a:pt x="0" y="6"/>
                      <a:pt x="0" y="6"/>
                    </a:cubicBezTo>
                    <a:cubicBezTo>
                      <a:pt x="0" y="3"/>
                      <a:pt x="3" y="0"/>
                      <a:pt x="6" y="0"/>
                    </a:cubicBezTo>
                    <a:cubicBezTo>
                      <a:pt x="10" y="0"/>
                      <a:pt x="12" y="3"/>
                      <a:pt x="12" y="6"/>
                    </a:cubicBezTo>
                    <a:lnTo>
                      <a:pt x="12" y="30"/>
                    </a:ln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29" name="Freeform 25">
                <a:extLst>
                  <a:ext uri="{FF2B5EF4-FFF2-40B4-BE49-F238E27FC236}">
                    <a16:creationId xmlns="" xmlns:a16="http://schemas.microsoft.com/office/drawing/2014/main" id="{9A76D2EE-DA49-4524-861F-D9A917F4548A}"/>
                  </a:ext>
                </a:extLst>
              </p:cNvPr>
              <p:cNvSpPr>
                <a:spLocks noEditPoints="1"/>
              </p:cNvSpPr>
              <p:nvPr/>
            </p:nvSpPr>
            <p:spPr bwMode="auto">
              <a:xfrm>
                <a:off x="9097014" y="2270828"/>
                <a:ext cx="225425" cy="609600"/>
              </a:xfrm>
              <a:custGeom>
                <a:avLst/>
                <a:gdLst>
                  <a:gd name="T0" fmla="*/ 51 w 103"/>
                  <a:gd name="T1" fmla="*/ 280 h 280"/>
                  <a:gd name="T2" fmla="*/ 103 w 103"/>
                  <a:gd name="T3" fmla="*/ 140 h 280"/>
                  <a:gd name="T4" fmla="*/ 51 w 103"/>
                  <a:gd name="T5" fmla="*/ 0 h 280"/>
                  <a:gd name="T6" fmla="*/ 51 w 103"/>
                  <a:gd name="T7" fmla="*/ 22 h 280"/>
                  <a:gd name="T8" fmla="*/ 94 w 103"/>
                  <a:gd name="T9" fmla="*/ 140 h 280"/>
                  <a:gd name="T10" fmla="*/ 51 w 103"/>
                  <a:gd name="T11" fmla="*/ 257 h 280"/>
                  <a:gd name="T12" fmla="*/ 51 w 103"/>
                  <a:gd name="T13" fmla="*/ 280 h 280"/>
                  <a:gd name="T14" fmla="*/ 51 w 103"/>
                  <a:gd name="T15" fmla="*/ 0 h 280"/>
                  <a:gd name="T16" fmla="*/ 0 w 103"/>
                  <a:gd name="T17" fmla="*/ 140 h 280"/>
                  <a:gd name="T18" fmla="*/ 51 w 103"/>
                  <a:gd name="T19" fmla="*/ 280 h 280"/>
                  <a:gd name="T20" fmla="*/ 51 w 103"/>
                  <a:gd name="T21" fmla="*/ 280 h 280"/>
                  <a:gd name="T22" fmla="*/ 51 w 103"/>
                  <a:gd name="T23" fmla="*/ 257 h 280"/>
                  <a:gd name="T24" fmla="*/ 51 w 103"/>
                  <a:gd name="T25" fmla="*/ 257 h 280"/>
                  <a:gd name="T26" fmla="*/ 51 w 103"/>
                  <a:gd name="T27" fmla="*/ 257 h 280"/>
                  <a:gd name="T28" fmla="*/ 8 w 103"/>
                  <a:gd name="T29" fmla="*/ 140 h 280"/>
                  <a:gd name="T30" fmla="*/ 51 w 103"/>
                  <a:gd name="T31" fmla="*/ 22 h 280"/>
                  <a:gd name="T32" fmla="*/ 51 w 103"/>
                  <a:gd name="T33" fmla="*/ 22 h 280"/>
                  <a:gd name="T34" fmla="*/ 51 w 103"/>
                  <a:gd name="T35" fmla="*/ 0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3" h="280">
                    <a:moveTo>
                      <a:pt x="51" y="280"/>
                    </a:moveTo>
                    <a:cubicBezTo>
                      <a:pt x="80" y="280"/>
                      <a:pt x="103" y="217"/>
                      <a:pt x="103" y="140"/>
                    </a:cubicBezTo>
                    <a:cubicBezTo>
                      <a:pt x="103" y="62"/>
                      <a:pt x="80" y="0"/>
                      <a:pt x="51" y="0"/>
                    </a:cubicBezTo>
                    <a:cubicBezTo>
                      <a:pt x="51" y="22"/>
                      <a:pt x="51" y="22"/>
                      <a:pt x="51" y="22"/>
                    </a:cubicBezTo>
                    <a:cubicBezTo>
                      <a:pt x="75" y="22"/>
                      <a:pt x="94" y="75"/>
                      <a:pt x="94" y="140"/>
                    </a:cubicBezTo>
                    <a:cubicBezTo>
                      <a:pt x="94" y="204"/>
                      <a:pt x="75" y="257"/>
                      <a:pt x="51" y="257"/>
                    </a:cubicBezTo>
                    <a:lnTo>
                      <a:pt x="51" y="280"/>
                    </a:lnTo>
                    <a:close/>
                    <a:moveTo>
                      <a:pt x="51" y="0"/>
                    </a:moveTo>
                    <a:cubicBezTo>
                      <a:pt x="23" y="0"/>
                      <a:pt x="0" y="62"/>
                      <a:pt x="0" y="140"/>
                    </a:cubicBezTo>
                    <a:cubicBezTo>
                      <a:pt x="0" y="217"/>
                      <a:pt x="23" y="280"/>
                      <a:pt x="51" y="280"/>
                    </a:cubicBezTo>
                    <a:cubicBezTo>
                      <a:pt x="51" y="280"/>
                      <a:pt x="51" y="280"/>
                      <a:pt x="51" y="280"/>
                    </a:cubicBezTo>
                    <a:cubicBezTo>
                      <a:pt x="51" y="257"/>
                      <a:pt x="51" y="257"/>
                      <a:pt x="51" y="257"/>
                    </a:cubicBezTo>
                    <a:cubicBezTo>
                      <a:pt x="51" y="257"/>
                      <a:pt x="51" y="257"/>
                      <a:pt x="51" y="257"/>
                    </a:cubicBezTo>
                    <a:cubicBezTo>
                      <a:pt x="51" y="257"/>
                      <a:pt x="51" y="257"/>
                      <a:pt x="51" y="257"/>
                    </a:cubicBezTo>
                    <a:cubicBezTo>
                      <a:pt x="27" y="257"/>
                      <a:pt x="8" y="204"/>
                      <a:pt x="8" y="140"/>
                    </a:cubicBezTo>
                    <a:cubicBezTo>
                      <a:pt x="8" y="75"/>
                      <a:pt x="27" y="22"/>
                      <a:pt x="51" y="22"/>
                    </a:cubicBezTo>
                    <a:cubicBezTo>
                      <a:pt x="51" y="22"/>
                      <a:pt x="51" y="22"/>
                      <a:pt x="51" y="22"/>
                    </a:cubicBezTo>
                    <a:cubicBezTo>
                      <a:pt x="51" y="0"/>
                      <a:pt x="51" y="0"/>
                      <a:pt x="51" y="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30" name="Freeform 26">
                <a:extLst>
                  <a:ext uri="{FF2B5EF4-FFF2-40B4-BE49-F238E27FC236}">
                    <a16:creationId xmlns="" xmlns:a16="http://schemas.microsoft.com/office/drawing/2014/main" id="{5F4C4C97-A36A-40CC-AE18-37F7F058AA88}"/>
                  </a:ext>
                </a:extLst>
              </p:cNvPr>
              <p:cNvSpPr>
                <a:spLocks noEditPoints="1"/>
              </p:cNvSpPr>
              <p:nvPr/>
            </p:nvSpPr>
            <p:spPr bwMode="auto">
              <a:xfrm>
                <a:off x="8903339" y="2462915"/>
                <a:ext cx="611188" cy="223838"/>
              </a:xfrm>
              <a:custGeom>
                <a:avLst/>
                <a:gdLst>
                  <a:gd name="T0" fmla="*/ 280 w 280"/>
                  <a:gd name="T1" fmla="*/ 52 h 103"/>
                  <a:gd name="T2" fmla="*/ 140 w 280"/>
                  <a:gd name="T3" fmla="*/ 0 h 103"/>
                  <a:gd name="T4" fmla="*/ 140 w 280"/>
                  <a:gd name="T5" fmla="*/ 8 h 103"/>
                  <a:gd name="T6" fmla="*/ 257 w 280"/>
                  <a:gd name="T7" fmla="*/ 52 h 103"/>
                  <a:gd name="T8" fmla="*/ 140 w 280"/>
                  <a:gd name="T9" fmla="*/ 95 h 103"/>
                  <a:gd name="T10" fmla="*/ 140 w 280"/>
                  <a:gd name="T11" fmla="*/ 103 h 103"/>
                  <a:gd name="T12" fmla="*/ 280 w 280"/>
                  <a:gd name="T13" fmla="*/ 52 h 103"/>
                  <a:gd name="T14" fmla="*/ 140 w 280"/>
                  <a:gd name="T15" fmla="*/ 0 h 103"/>
                  <a:gd name="T16" fmla="*/ 140 w 280"/>
                  <a:gd name="T17" fmla="*/ 0 h 103"/>
                  <a:gd name="T18" fmla="*/ 0 w 280"/>
                  <a:gd name="T19" fmla="*/ 52 h 103"/>
                  <a:gd name="T20" fmla="*/ 140 w 280"/>
                  <a:gd name="T21" fmla="*/ 103 h 103"/>
                  <a:gd name="T22" fmla="*/ 140 w 280"/>
                  <a:gd name="T23" fmla="*/ 103 h 103"/>
                  <a:gd name="T24" fmla="*/ 140 w 280"/>
                  <a:gd name="T25" fmla="*/ 95 h 103"/>
                  <a:gd name="T26" fmla="*/ 140 w 280"/>
                  <a:gd name="T27" fmla="*/ 95 h 103"/>
                  <a:gd name="T28" fmla="*/ 23 w 280"/>
                  <a:gd name="T29" fmla="*/ 52 h 103"/>
                  <a:gd name="T30" fmla="*/ 23 w 280"/>
                  <a:gd name="T31" fmla="*/ 52 h 103"/>
                  <a:gd name="T32" fmla="*/ 140 w 280"/>
                  <a:gd name="T33" fmla="*/ 8 h 103"/>
                  <a:gd name="T34" fmla="*/ 140 w 280"/>
                  <a:gd name="T35" fmla="*/ 8 h 103"/>
                  <a:gd name="T36" fmla="*/ 140 w 280"/>
                  <a:gd name="T37" fmla="*/ 0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0" h="103">
                    <a:moveTo>
                      <a:pt x="280" y="52"/>
                    </a:moveTo>
                    <a:cubicBezTo>
                      <a:pt x="280" y="23"/>
                      <a:pt x="217" y="0"/>
                      <a:pt x="140" y="0"/>
                    </a:cubicBezTo>
                    <a:cubicBezTo>
                      <a:pt x="140" y="8"/>
                      <a:pt x="140" y="8"/>
                      <a:pt x="140" y="8"/>
                    </a:cubicBezTo>
                    <a:cubicBezTo>
                      <a:pt x="205" y="8"/>
                      <a:pt x="257" y="28"/>
                      <a:pt x="257" y="52"/>
                    </a:cubicBezTo>
                    <a:cubicBezTo>
                      <a:pt x="257" y="75"/>
                      <a:pt x="205" y="95"/>
                      <a:pt x="140" y="95"/>
                    </a:cubicBezTo>
                    <a:cubicBezTo>
                      <a:pt x="140" y="103"/>
                      <a:pt x="140" y="103"/>
                      <a:pt x="140" y="103"/>
                    </a:cubicBezTo>
                    <a:cubicBezTo>
                      <a:pt x="217" y="103"/>
                      <a:pt x="280" y="80"/>
                      <a:pt x="280" y="52"/>
                    </a:cubicBezTo>
                    <a:close/>
                    <a:moveTo>
                      <a:pt x="140" y="0"/>
                    </a:moveTo>
                    <a:cubicBezTo>
                      <a:pt x="140" y="0"/>
                      <a:pt x="140" y="0"/>
                      <a:pt x="140" y="0"/>
                    </a:cubicBezTo>
                    <a:cubicBezTo>
                      <a:pt x="63" y="0"/>
                      <a:pt x="0" y="23"/>
                      <a:pt x="0" y="52"/>
                    </a:cubicBezTo>
                    <a:cubicBezTo>
                      <a:pt x="0" y="80"/>
                      <a:pt x="63" y="103"/>
                      <a:pt x="140" y="103"/>
                    </a:cubicBezTo>
                    <a:cubicBezTo>
                      <a:pt x="140" y="103"/>
                      <a:pt x="140" y="103"/>
                      <a:pt x="140" y="103"/>
                    </a:cubicBezTo>
                    <a:cubicBezTo>
                      <a:pt x="140" y="95"/>
                      <a:pt x="140" y="95"/>
                      <a:pt x="140" y="95"/>
                    </a:cubicBezTo>
                    <a:cubicBezTo>
                      <a:pt x="140" y="95"/>
                      <a:pt x="140" y="95"/>
                      <a:pt x="140" y="95"/>
                    </a:cubicBezTo>
                    <a:cubicBezTo>
                      <a:pt x="75" y="95"/>
                      <a:pt x="23" y="75"/>
                      <a:pt x="23" y="52"/>
                    </a:cubicBezTo>
                    <a:cubicBezTo>
                      <a:pt x="23" y="52"/>
                      <a:pt x="23" y="52"/>
                      <a:pt x="23" y="52"/>
                    </a:cubicBezTo>
                    <a:cubicBezTo>
                      <a:pt x="23" y="28"/>
                      <a:pt x="75" y="8"/>
                      <a:pt x="140" y="8"/>
                    </a:cubicBezTo>
                    <a:cubicBezTo>
                      <a:pt x="140" y="8"/>
                      <a:pt x="140" y="8"/>
                      <a:pt x="140" y="8"/>
                    </a:cubicBezTo>
                    <a:lnTo>
                      <a:pt x="140" y="0"/>
                    </a:ln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31" name="Freeform 27">
                <a:extLst>
                  <a:ext uri="{FF2B5EF4-FFF2-40B4-BE49-F238E27FC236}">
                    <a16:creationId xmlns="" xmlns:a16="http://schemas.microsoft.com/office/drawing/2014/main" id="{5195218B-2D98-47DA-90D0-95C55DFD5F43}"/>
                  </a:ext>
                </a:extLst>
              </p:cNvPr>
              <p:cNvSpPr>
                <a:spLocks noEditPoints="1"/>
              </p:cNvSpPr>
              <p:nvPr/>
            </p:nvSpPr>
            <p:spPr bwMode="auto">
              <a:xfrm>
                <a:off x="8949376" y="2324803"/>
                <a:ext cx="519113" cy="498475"/>
              </a:xfrm>
              <a:custGeom>
                <a:avLst/>
                <a:gdLst>
                  <a:gd name="T0" fmla="*/ 218 w 238"/>
                  <a:gd name="T1" fmla="*/ 16 h 229"/>
                  <a:gd name="T2" fmla="*/ 119 w 238"/>
                  <a:gd name="T3" fmla="*/ 46 h 229"/>
                  <a:gd name="T4" fmla="*/ 119 w 238"/>
                  <a:gd name="T5" fmla="*/ 57 h 229"/>
                  <a:gd name="T6" fmla="*/ 202 w 238"/>
                  <a:gd name="T7" fmla="*/ 32 h 229"/>
                  <a:gd name="T8" fmla="*/ 150 w 238"/>
                  <a:gd name="T9" fmla="*/ 145 h 229"/>
                  <a:gd name="T10" fmla="*/ 119 w 238"/>
                  <a:gd name="T11" fmla="*/ 172 h 229"/>
                  <a:gd name="T12" fmla="*/ 119 w 238"/>
                  <a:gd name="T13" fmla="*/ 183 h 229"/>
                  <a:gd name="T14" fmla="*/ 156 w 238"/>
                  <a:gd name="T15" fmla="*/ 151 h 229"/>
                  <a:gd name="T16" fmla="*/ 218 w 238"/>
                  <a:gd name="T17" fmla="*/ 16 h 229"/>
                  <a:gd name="T18" fmla="*/ 119 w 238"/>
                  <a:gd name="T19" fmla="*/ 46 h 229"/>
                  <a:gd name="T20" fmla="*/ 83 w 238"/>
                  <a:gd name="T21" fmla="*/ 78 h 229"/>
                  <a:gd name="T22" fmla="*/ 20 w 238"/>
                  <a:gd name="T23" fmla="*/ 214 h 229"/>
                  <a:gd name="T24" fmla="*/ 119 w 238"/>
                  <a:gd name="T25" fmla="*/ 183 h 229"/>
                  <a:gd name="T26" fmla="*/ 119 w 238"/>
                  <a:gd name="T27" fmla="*/ 172 h 229"/>
                  <a:gd name="T28" fmla="*/ 36 w 238"/>
                  <a:gd name="T29" fmla="*/ 197 h 229"/>
                  <a:gd name="T30" fmla="*/ 36 w 238"/>
                  <a:gd name="T31" fmla="*/ 197 h 229"/>
                  <a:gd name="T32" fmla="*/ 89 w 238"/>
                  <a:gd name="T33" fmla="*/ 84 h 229"/>
                  <a:gd name="T34" fmla="*/ 119 w 238"/>
                  <a:gd name="T35" fmla="*/ 57 h 229"/>
                  <a:gd name="T36" fmla="*/ 119 w 238"/>
                  <a:gd name="T37" fmla="*/ 4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8" h="229">
                    <a:moveTo>
                      <a:pt x="218" y="16"/>
                    </a:moveTo>
                    <a:cubicBezTo>
                      <a:pt x="202" y="0"/>
                      <a:pt x="162" y="13"/>
                      <a:pt x="119" y="46"/>
                    </a:cubicBezTo>
                    <a:cubicBezTo>
                      <a:pt x="119" y="57"/>
                      <a:pt x="119" y="57"/>
                      <a:pt x="119" y="57"/>
                    </a:cubicBezTo>
                    <a:cubicBezTo>
                      <a:pt x="155" y="30"/>
                      <a:pt x="189" y="19"/>
                      <a:pt x="202" y="32"/>
                    </a:cubicBezTo>
                    <a:cubicBezTo>
                      <a:pt x="219" y="49"/>
                      <a:pt x="195" y="99"/>
                      <a:pt x="150" y="145"/>
                    </a:cubicBezTo>
                    <a:cubicBezTo>
                      <a:pt x="140" y="155"/>
                      <a:pt x="129" y="164"/>
                      <a:pt x="119" y="172"/>
                    </a:cubicBezTo>
                    <a:cubicBezTo>
                      <a:pt x="119" y="183"/>
                      <a:pt x="119" y="183"/>
                      <a:pt x="119" y="183"/>
                    </a:cubicBezTo>
                    <a:cubicBezTo>
                      <a:pt x="131" y="174"/>
                      <a:pt x="144" y="163"/>
                      <a:pt x="156" y="151"/>
                    </a:cubicBezTo>
                    <a:cubicBezTo>
                      <a:pt x="210" y="96"/>
                      <a:pt x="238" y="36"/>
                      <a:pt x="218" y="16"/>
                    </a:cubicBezTo>
                    <a:close/>
                    <a:moveTo>
                      <a:pt x="119" y="46"/>
                    </a:moveTo>
                    <a:cubicBezTo>
                      <a:pt x="107" y="55"/>
                      <a:pt x="95" y="66"/>
                      <a:pt x="83" y="78"/>
                    </a:cubicBezTo>
                    <a:cubicBezTo>
                      <a:pt x="28" y="133"/>
                      <a:pt x="0" y="193"/>
                      <a:pt x="20" y="214"/>
                    </a:cubicBezTo>
                    <a:cubicBezTo>
                      <a:pt x="36" y="229"/>
                      <a:pt x="76" y="216"/>
                      <a:pt x="119" y="183"/>
                    </a:cubicBezTo>
                    <a:cubicBezTo>
                      <a:pt x="119" y="172"/>
                      <a:pt x="119" y="172"/>
                      <a:pt x="119" y="172"/>
                    </a:cubicBezTo>
                    <a:cubicBezTo>
                      <a:pt x="83" y="199"/>
                      <a:pt x="49" y="211"/>
                      <a:pt x="36" y="197"/>
                    </a:cubicBezTo>
                    <a:cubicBezTo>
                      <a:pt x="36" y="197"/>
                      <a:pt x="36" y="197"/>
                      <a:pt x="36" y="197"/>
                    </a:cubicBezTo>
                    <a:cubicBezTo>
                      <a:pt x="19" y="181"/>
                      <a:pt x="43" y="130"/>
                      <a:pt x="89" y="84"/>
                    </a:cubicBezTo>
                    <a:cubicBezTo>
                      <a:pt x="99" y="74"/>
                      <a:pt x="109" y="65"/>
                      <a:pt x="119" y="57"/>
                    </a:cubicBezTo>
                    <a:lnTo>
                      <a:pt x="119" y="46"/>
                    </a:ln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32" name="Freeform 28">
                <a:extLst>
                  <a:ext uri="{FF2B5EF4-FFF2-40B4-BE49-F238E27FC236}">
                    <a16:creationId xmlns="" xmlns:a16="http://schemas.microsoft.com/office/drawing/2014/main" id="{EF0D1588-C176-450E-A0AD-1C850BAA439A}"/>
                  </a:ext>
                </a:extLst>
              </p:cNvPr>
              <p:cNvSpPr>
                <a:spLocks noEditPoints="1"/>
              </p:cNvSpPr>
              <p:nvPr/>
            </p:nvSpPr>
            <p:spPr bwMode="auto">
              <a:xfrm>
                <a:off x="8949376" y="2324803"/>
                <a:ext cx="519113" cy="498475"/>
              </a:xfrm>
              <a:custGeom>
                <a:avLst/>
                <a:gdLst>
                  <a:gd name="T0" fmla="*/ 218 w 238"/>
                  <a:gd name="T1" fmla="*/ 214 h 229"/>
                  <a:gd name="T2" fmla="*/ 156 w 238"/>
                  <a:gd name="T3" fmla="*/ 78 h 229"/>
                  <a:gd name="T4" fmla="*/ 119 w 238"/>
                  <a:gd name="T5" fmla="*/ 46 h 229"/>
                  <a:gd name="T6" fmla="*/ 119 w 238"/>
                  <a:gd name="T7" fmla="*/ 57 h 229"/>
                  <a:gd name="T8" fmla="*/ 150 w 238"/>
                  <a:gd name="T9" fmla="*/ 84 h 229"/>
                  <a:gd name="T10" fmla="*/ 202 w 238"/>
                  <a:gd name="T11" fmla="*/ 197 h 229"/>
                  <a:gd name="T12" fmla="*/ 119 w 238"/>
                  <a:gd name="T13" fmla="*/ 172 h 229"/>
                  <a:gd name="T14" fmla="*/ 119 w 238"/>
                  <a:gd name="T15" fmla="*/ 183 h 229"/>
                  <a:gd name="T16" fmla="*/ 218 w 238"/>
                  <a:gd name="T17" fmla="*/ 214 h 229"/>
                  <a:gd name="T18" fmla="*/ 119 w 238"/>
                  <a:gd name="T19" fmla="*/ 46 h 229"/>
                  <a:gd name="T20" fmla="*/ 20 w 238"/>
                  <a:gd name="T21" fmla="*/ 16 h 229"/>
                  <a:gd name="T22" fmla="*/ 83 w 238"/>
                  <a:gd name="T23" fmla="*/ 151 h 229"/>
                  <a:gd name="T24" fmla="*/ 119 w 238"/>
                  <a:gd name="T25" fmla="*/ 183 h 229"/>
                  <a:gd name="T26" fmla="*/ 119 w 238"/>
                  <a:gd name="T27" fmla="*/ 172 h 229"/>
                  <a:gd name="T28" fmla="*/ 89 w 238"/>
                  <a:gd name="T29" fmla="*/ 145 h 229"/>
                  <a:gd name="T30" fmla="*/ 36 w 238"/>
                  <a:gd name="T31" fmla="*/ 32 h 229"/>
                  <a:gd name="T32" fmla="*/ 36 w 238"/>
                  <a:gd name="T33" fmla="*/ 32 h 229"/>
                  <a:gd name="T34" fmla="*/ 119 w 238"/>
                  <a:gd name="T35" fmla="*/ 57 h 229"/>
                  <a:gd name="T36" fmla="*/ 119 w 238"/>
                  <a:gd name="T37" fmla="*/ 46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8" h="229">
                    <a:moveTo>
                      <a:pt x="218" y="214"/>
                    </a:moveTo>
                    <a:cubicBezTo>
                      <a:pt x="238" y="193"/>
                      <a:pt x="210" y="133"/>
                      <a:pt x="156" y="78"/>
                    </a:cubicBezTo>
                    <a:cubicBezTo>
                      <a:pt x="144" y="66"/>
                      <a:pt x="131" y="55"/>
                      <a:pt x="119" y="46"/>
                    </a:cubicBezTo>
                    <a:cubicBezTo>
                      <a:pt x="119" y="57"/>
                      <a:pt x="119" y="57"/>
                      <a:pt x="119" y="57"/>
                    </a:cubicBezTo>
                    <a:cubicBezTo>
                      <a:pt x="129" y="65"/>
                      <a:pt x="140" y="74"/>
                      <a:pt x="150" y="84"/>
                    </a:cubicBezTo>
                    <a:cubicBezTo>
                      <a:pt x="195" y="130"/>
                      <a:pt x="219" y="181"/>
                      <a:pt x="202" y="197"/>
                    </a:cubicBezTo>
                    <a:cubicBezTo>
                      <a:pt x="189" y="211"/>
                      <a:pt x="155" y="199"/>
                      <a:pt x="119" y="172"/>
                    </a:cubicBezTo>
                    <a:cubicBezTo>
                      <a:pt x="119" y="183"/>
                      <a:pt x="119" y="183"/>
                      <a:pt x="119" y="183"/>
                    </a:cubicBezTo>
                    <a:cubicBezTo>
                      <a:pt x="162" y="216"/>
                      <a:pt x="202" y="229"/>
                      <a:pt x="218" y="214"/>
                    </a:cubicBezTo>
                    <a:close/>
                    <a:moveTo>
                      <a:pt x="119" y="46"/>
                    </a:moveTo>
                    <a:cubicBezTo>
                      <a:pt x="76" y="13"/>
                      <a:pt x="36" y="0"/>
                      <a:pt x="20" y="16"/>
                    </a:cubicBezTo>
                    <a:cubicBezTo>
                      <a:pt x="0" y="36"/>
                      <a:pt x="28" y="96"/>
                      <a:pt x="83" y="151"/>
                    </a:cubicBezTo>
                    <a:cubicBezTo>
                      <a:pt x="95" y="163"/>
                      <a:pt x="107" y="174"/>
                      <a:pt x="119" y="183"/>
                    </a:cubicBezTo>
                    <a:cubicBezTo>
                      <a:pt x="119" y="172"/>
                      <a:pt x="119" y="172"/>
                      <a:pt x="119" y="172"/>
                    </a:cubicBezTo>
                    <a:cubicBezTo>
                      <a:pt x="109" y="164"/>
                      <a:pt x="99" y="155"/>
                      <a:pt x="89" y="145"/>
                    </a:cubicBezTo>
                    <a:cubicBezTo>
                      <a:pt x="43" y="99"/>
                      <a:pt x="19" y="49"/>
                      <a:pt x="36" y="32"/>
                    </a:cubicBezTo>
                    <a:cubicBezTo>
                      <a:pt x="36" y="32"/>
                      <a:pt x="36" y="32"/>
                      <a:pt x="36" y="32"/>
                    </a:cubicBezTo>
                    <a:cubicBezTo>
                      <a:pt x="49" y="19"/>
                      <a:pt x="83" y="30"/>
                      <a:pt x="119" y="57"/>
                    </a:cubicBezTo>
                    <a:lnTo>
                      <a:pt x="119" y="46"/>
                    </a:ln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33" name="Oval 29">
                <a:extLst>
                  <a:ext uri="{FF2B5EF4-FFF2-40B4-BE49-F238E27FC236}">
                    <a16:creationId xmlns="" xmlns:a16="http://schemas.microsoft.com/office/drawing/2014/main" id="{378C2473-1593-40B8-8917-C5C0718AEDFC}"/>
                  </a:ext>
                </a:extLst>
              </p:cNvPr>
              <p:cNvSpPr>
                <a:spLocks noChangeArrowheads="1"/>
              </p:cNvSpPr>
              <p:nvPr/>
            </p:nvSpPr>
            <p:spPr bwMode="auto">
              <a:xfrm>
                <a:off x="9163689" y="2528003"/>
                <a:ext cx="93663" cy="93663"/>
              </a:xfrm>
              <a:prstGeom prst="ellipse">
                <a:avLst/>
              </a:pr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34" name="Freeform 30">
                <a:extLst>
                  <a:ext uri="{FF2B5EF4-FFF2-40B4-BE49-F238E27FC236}">
                    <a16:creationId xmlns="" xmlns:a16="http://schemas.microsoft.com/office/drawing/2014/main" id="{A5C5EFFF-3C3C-479F-B56F-5E306CF9FFF6}"/>
                  </a:ext>
                </a:extLst>
              </p:cNvPr>
              <p:cNvSpPr>
                <a:spLocks noEditPoints="1"/>
              </p:cNvSpPr>
              <p:nvPr/>
            </p:nvSpPr>
            <p:spPr bwMode="auto">
              <a:xfrm>
                <a:off x="9882826" y="2097790"/>
                <a:ext cx="257175" cy="487363"/>
              </a:xfrm>
              <a:custGeom>
                <a:avLst/>
                <a:gdLst>
                  <a:gd name="T0" fmla="*/ 67 w 162"/>
                  <a:gd name="T1" fmla="*/ 307 h 307"/>
                  <a:gd name="T2" fmla="*/ 162 w 162"/>
                  <a:gd name="T3" fmla="*/ 307 h 307"/>
                  <a:gd name="T4" fmla="*/ 67 w 162"/>
                  <a:gd name="T5" fmla="*/ 127 h 307"/>
                  <a:gd name="T6" fmla="*/ 67 w 162"/>
                  <a:gd name="T7" fmla="*/ 193 h 307"/>
                  <a:gd name="T8" fmla="*/ 110 w 162"/>
                  <a:gd name="T9" fmla="*/ 267 h 307"/>
                  <a:gd name="T10" fmla="*/ 67 w 162"/>
                  <a:gd name="T11" fmla="*/ 267 h 307"/>
                  <a:gd name="T12" fmla="*/ 67 w 162"/>
                  <a:gd name="T13" fmla="*/ 307 h 307"/>
                  <a:gd name="T14" fmla="*/ 0 w 162"/>
                  <a:gd name="T15" fmla="*/ 0 h 307"/>
                  <a:gd name="T16" fmla="*/ 0 w 162"/>
                  <a:gd name="T17" fmla="*/ 307 h 307"/>
                  <a:gd name="T18" fmla="*/ 67 w 162"/>
                  <a:gd name="T19" fmla="*/ 307 h 307"/>
                  <a:gd name="T20" fmla="*/ 67 w 162"/>
                  <a:gd name="T21" fmla="*/ 267 h 307"/>
                  <a:gd name="T22" fmla="*/ 24 w 162"/>
                  <a:gd name="T23" fmla="*/ 267 h 307"/>
                  <a:gd name="T24" fmla="*/ 24 w 162"/>
                  <a:gd name="T25" fmla="*/ 120 h 307"/>
                  <a:gd name="T26" fmla="*/ 24 w 162"/>
                  <a:gd name="T27" fmla="*/ 120 h 307"/>
                  <a:gd name="T28" fmla="*/ 67 w 162"/>
                  <a:gd name="T29" fmla="*/ 193 h 307"/>
                  <a:gd name="T30" fmla="*/ 67 w 162"/>
                  <a:gd name="T31" fmla="*/ 127 h 307"/>
                  <a:gd name="T32" fmla="*/ 0 w 162"/>
                  <a:gd name="T33" fmla="*/ 0 h 3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2" h="307">
                    <a:moveTo>
                      <a:pt x="67" y="307"/>
                    </a:moveTo>
                    <a:lnTo>
                      <a:pt x="162" y="307"/>
                    </a:lnTo>
                    <a:lnTo>
                      <a:pt x="67" y="127"/>
                    </a:lnTo>
                    <a:lnTo>
                      <a:pt x="67" y="193"/>
                    </a:lnTo>
                    <a:lnTo>
                      <a:pt x="110" y="267"/>
                    </a:lnTo>
                    <a:lnTo>
                      <a:pt x="67" y="267"/>
                    </a:lnTo>
                    <a:lnTo>
                      <a:pt x="67" y="307"/>
                    </a:lnTo>
                    <a:close/>
                    <a:moveTo>
                      <a:pt x="0" y="0"/>
                    </a:moveTo>
                    <a:lnTo>
                      <a:pt x="0" y="307"/>
                    </a:lnTo>
                    <a:lnTo>
                      <a:pt x="67" y="307"/>
                    </a:lnTo>
                    <a:lnTo>
                      <a:pt x="67" y="267"/>
                    </a:lnTo>
                    <a:lnTo>
                      <a:pt x="24" y="267"/>
                    </a:lnTo>
                    <a:lnTo>
                      <a:pt x="24" y="120"/>
                    </a:lnTo>
                    <a:lnTo>
                      <a:pt x="24" y="120"/>
                    </a:lnTo>
                    <a:lnTo>
                      <a:pt x="67" y="193"/>
                    </a:lnTo>
                    <a:lnTo>
                      <a:pt x="67" y="127"/>
                    </a:lnTo>
                    <a:lnTo>
                      <a:pt x="0" y="0"/>
                    </a:ln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35" name="Rectangle 31">
                <a:extLst>
                  <a:ext uri="{FF2B5EF4-FFF2-40B4-BE49-F238E27FC236}">
                    <a16:creationId xmlns="" xmlns:a16="http://schemas.microsoft.com/office/drawing/2014/main" id="{7B148D20-8E65-4A17-8F27-AE9A2D1784A9}"/>
                  </a:ext>
                </a:extLst>
              </p:cNvPr>
              <p:cNvSpPr>
                <a:spLocks noChangeArrowheads="1"/>
              </p:cNvSpPr>
              <p:nvPr/>
            </p:nvSpPr>
            <p:spPr bwMode="auto">
              <a:xfrm>
                <a:off x="9754239" y="2096203"/>
                <a:ext cx="65088" cy="474663"/>
              </a:xfrm>
              <a:prstGeom prst="rect">
                <a:avLst/>
              </a:pr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36" name="Freeform 32">
                <a:extLst>
                  <a:ext uri="{FF2B5EF4-FFF2-40B4-BE49-F238E27FC236}">
                    <a16:creationId xmlns="" xmlns:a16="http://schemas.microsoft.com/office/drawing/2014/main" id="{72C7453B-07CA-4DD3-A512-A6B196DDEAFF}"/>
                  </a:ext>
                </a:extLst>
              </p:cNvPr>
              <p:cNvSpPr>
                <a:spLocks noEditPoints="1"/>
              </p:cNvSpPr>
              <p:nvPr/>
            </p:nvSpPr>
            <p:spPr bwMode="auto">
              <a:xfrm>
                <a:off x="7646039" y="4486978"/>
                <a:ext cx="561975" cy="411163"/>
              </a:xfrm>
              <a:custGeom>
                <a:avLst/>
                <a:gdLst>
                  <a:gd name="T0" fmla="*/ 213 w 258"/>
                  <a:gd name="T1" fmla="*/ 31 h 189"/>
                  <a:gd name="T2" fmla="*/ 204 w 258"/>
                  <a:gd name="T3" fmla="*/ 69 h 189"/>
                  <a:gd name="T4" fmla="*/ 228 w 258"/>
                  <a:gd name="T5" fmla="*/ 109 h 189"/>
                  <a:gd name="T6" fmla="*/ 204 w 258"/>
                  <a:gd name="T7" fmla="*/ 146 h 189"/>
                  <a:gd name="T8" fmla="*/ 204 w 258"/>
                  <a:gd name="T9" fmla="*/ 27 h 189"/>
                  <a:gd name="T10" fmla="*/ 91 w 258"/>
                  <a:gd name="T11" fmla="*/ 14 h 189"/>
                  <a:gd name="T12" fmla="*/ 97 w 258"/>
                  <a:gd name="T13" fmla="*/ 15 h 189"/>
                  <a:gd name="T14" fmla="*/ 91 w 258"/>
                  <a:gd name="T15" fmla="*/ 42 h 189"/>
                  <a:gd name="T16" fmla="*/ 91 w 258"/>
                  <a:gd name="T17" fmla="*/ 162 h 189"/>
                  <a:gd name="T18" fmla="*/ 166 w 258"/>
                  <a:gd name="T19" fmla="*/ 145 h 189"/>
                  <a:gd name="T20" fmla="*/ 204 w 258"/>
                  <a:gd name="T21" fmla="*/ 125 h 189"/>
                  <a:gd name="T22" fmla="*/ 191 w 258"/>
                  <a:gd name="T23" fmla="*/ 122 h 189"/>
                  <a:gd name="T24" fmla="*/ 204 w 258"/>
                  <a:gd name="T25" fmla="*/ 69 h 189"/>
                  <a:gd name="T26" fmla="*/ 91 w 258"/>
                  <a:gd name="T27" fmla="*/ 6 h 189"/>
                  <a:gd name="T28" fmla="*/ 78 w 258"/>
                  <a:gd name="T29" fmla="*/ 24 h 189"/>
                  <a:gd name="T30" fmla="*/ 91 w 258"/>
                  <a:gd name="T31" fmla="*/ 14 h 189"/>
                  <a:gd name="T32" fmla="*/ 78 w 258"/>
                  <a:gd name="T33" fmla="*/ 188 h 189"/>
                  <a:gd name="T34" fmla="*/ 91 w 258"/>
                  <a:gd name="T35" fmla="*/ 162 h 189"/>
                  <a:gd name="T36" fmla="*/ 78 w 258"/>
                  <a:gd name="T37" fmla="*/ 176 h 189"/>
                  <a:gd name="T38" fmla="*/ 91 w 258"/>
                  <a:gd name="T39" fmla="*/ 42 h 189"/>
                  <a:gd name="T40" fmla="*/ 80 w 258"/>
                  <a:gd name="T41" fmla="*/ 134 h 189"/>
                  <a:gd name="T42" fmla="*/ 78 w 258"/>
                  <a:gd name="T43" fmla="*/ 64 h 189"/>
                  <a:gd name="T44" fmla="*/ 78 w 258"/>
                  <a:gd name="T45" fmla="*/ 33 h 189"/>
                  <a:gd name="T46" fmla="*/ 91 w 258"/>
                  <a:gd name="T47" fmla="*/ 42 h 189"/>
                  <a:gd name="T48" fmla="*/ 60 w 258"/>
                  <a:gd name="T49" fmla="*/ 18 h 189"/>
                  <a:gd name="T50" fmla="*/ 68 w 258"/>
                  <a:gd name="T51" fmla="*/ 42 h 189"/>
                  <a:gd name="T52" fmla="*/ 78 w 258"/>
                  <a:gd name="T53" fmla="*/ 33 h 189"/>
                  <a:gd name="T54" fmla="*/ 78 w 258"/>
                  <a:gd name="T55" fmla="*/ 9 h 189"/>
                  <a:gd name="T56" fmla="*/ 78 w 258"/>
                  <a:gd name="T57" fmla="*/ 188 h 189"/>
                  <a:gd name="T58" fmla="*/ 60 w 258"/>
                  <a:gd name="T59" fmla="*/ 176 h 189"/>
                  <a:gd name="T60" fmla="*/ 78 w 258"/>
                  <a:gd name="T61" fmla="*/ 64 h 189"/>
                  <a:gd name="T62" fmla="*/ 60 w 258"/>
                  <a:gd name="T63" fmla="*/ 134 h 189"/>
                  <a:gd name="T64" fmla="*/ 70 w 258"/>
                  <a:gd name="T65" fmla="*/ 116 h 189"/>
                  <a:gd name="T66" fmla="*/ 60 w 258"/>
                  <a:gd name="T67" fmla="*/ 87 h 189"/>
                  <a:gd name="T68" fmla="*/ 76 w 258"/>
                  <a:gd name="T69" fmla="*/ 68 h 189"/>
                  <a:gd name="T70" fmla="*/ 60 w 258"/>
                  <a:gd name="T71" fmla="*/ 18 h 189"/>
                  <a:gd name="T72" fmla="*/ 60 w 258"/>
                  <a:gd name="T73" fmla="*/ 187 h 189"/>
                  <a:gd name="T74" fmla="*/ 59 w 258"/>
                  <a:gd name="T75" fmla="*/ 175 h 189"/>
                  <a:gd name="T76" fmla="*/ 49 w 258"/>
                  <a:gd name="T77" fmla="*/ 144 h 189"/>
                  <a:gd name="T78" fmla="*/ 60 w 258"/>
                  <a:gd name="T79" fmla="*/ 125 h 189"/>
                  <a:gd name="T80" fmla="*/ 41 w 258"/>
                  <a:gd name="T81" fmla="*/ 125 h 189"/>
                  <a:gd name="T82" fmla="*/ 60 w 258"/>
                  <a:gd name="T83" fmla="*/ 87 h 189"/>
                  <a:gd name="T84" fmla="*/ 51 w 258"/>
                  <a:gd name="T85" fmla="*/ 76 h 189"/>
                  <a:gd name="T86" fmla="*/ 43 w 258"/>
                  <a:gd name="T87" fmla="*/ 51 h 189"/>
                  <a:gd name="T88" fmla="*/ 60 w 258"/>
                  <a:gd name="T89" fmla="*/ 1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58" h="189">
                    <a:moveTo>
                      <a:pt x="253" y="104"/>
                    </a:moveTo>
                    <a:cubicBezTo>
                      <a:pt x="258" y="60"/>
                      <a:pt x="213" y="31"/>
                      <a:pt x="213" y="31"/>
                    </a:cubicBezTo>
                    <a:cubicBezTo>
                      <a:pt x="210" y="30"/>
                      <a:pt x="207" y="28"/>
                      <a:pt x="204" y="27"/>
                    </a:cubicBezTo>
                    <a:cubicBezTo>
                      <a:pt x="204" y="69"/>
                      <a:pt x="204" y="69"/>
                      <a:pt x="204" y="69"/>
                    </a:cubicBezTo>
                    <a:cubicBezTo>
                      <a:pt x="208" y="69"/>
                      <a:pt x="212" y="70"/>
                      <a:pt x="216" y="72"/>
                    </a:cubicBezTo>
                    <a:cubicBezTo>
                      <a:pt x="230" y="79"/>
                      <a:pt x="235" y="95"/>
                      <a:pt x="228" y="109"/>
                    </a:cubicBezTo>
                    <a:cubicBezTo>
                      <a:pt x="224" y="119"/>
                      <a:pt x="214" y="125"/>
                      <a:pt x="204" y="125"/>
                    </a:cubicBezTo>
                    <a:cubicBezTo>
                      <a:pt x="204" y="146"/>
                      <a:pt x="204" y="146"/>
                      <a:pt x="204" y="146"/>
                    </a:cubicBezTo>
                    <a:cubicBezTo>
                      <a:pt x="230" y="144"/>
                      <a:pt x="249" y="134"/>
                      <a:pt x="253" y="104"/>
                    </a:cubicBezTo>
                    <a:close/>
                    <a:moveTo>
                      <a:pt x="204" y="27"/>
                    </a:moveTo>
                    <a:cubicBezTo>
                      <a:pt x="156" y="5"/>
                      <a:pt x="119" y="0"/>
                      <a:pt x="91" y="6"/>
                    </a:cubicBezTo>
                    <a:cubicBezTo>
                      <a:pt x="91" y="14"/>
                      <a:pt x="91" y="14"/>
                      <a:pt x="91" y="14"/>
                    </a:cubicBezTo>
                    <a:cubicBezTo>
                      <a:pt x="93" y="14"/>
                      <a:pt x="95" y="14"/>
                      <a:pt x="97" y="15"/>
                    </a:cubicBezTo>
                    <a:cubicBezTo>
                      <a:pt x="97" y="15"/>
                      <a:pt x="97" y="15"/>
                      <a:pt x="97" y="15"/>
                    </a:cubicBezTo>
                    <a:cubicBezTo>
                      <a:pt x="104" y="19"/>
                      <a:pt x="107" y="27"/>
                      <a:pt x="103" y="34"/>
                    </a:cubicBezTo>
                    <a:cubicBezTo>
                      <a:pt x="101" y="39"/>
                      <a:pt x="96" y="42"/>
                      <a:pt x="91" y="42"/>
                    </a:cubicBezTo>
                    <a:cubicBezTo>
                      <a:pt x="91" y="146"/>
                      <a:pt x="91" y="146"/>
                      <a:pt x="91" y="146"/>
                    </a:cubicBezTo>
                    <a:cubicBezTo>
                      <a:pt x="93" y="151"/>
                      <a:pt x="93" y="157"/>
                      <a:pt x="91" y="162"/>
                    </a:cubicBezTo>
                    <a:cubicBezTo>
                      <a:pt x="91" y="185"/>
                      <a:pt x="91" y="185"/>
                      <a:pt x="91" y="185"/>
                    </a:cubicBezTo>
                    <a:cubicBezTo>
                      <a:pt x="117" y="174"/>
                      <a:pt x="138" y="143"/>
                      <a:pt x="166" y="145"/>
                    </a:cubicBezTo>
                    <a:cubicBezTo>
                      <a:pt x="179" y="147"/>
                      <a:pt x="192" y="147"/>
                      <a:pt x="204" y="146"/>
                    </a:cubicBezTo>
                    <a:cubicBezTo>
                      <a:pt x="204" y="125"/>
                      <a:pt x="204" y="125"/>
                      <a:pt x="204" y="125"/>
                    </a:cubicBezTo>
                    <a:cubicBezTo>
                      <a:pt x="199" y="125"/>
                      <a:pt x="195" y="124"/>
                      <a:pt x="191" y="122"/>
                    </a:cubicBezTo>
                    <a:cubicBezTo>
                      <a:pt x="191" y="122"/>
                      <a:pt x="191" y="122"/>
                      <a:pt x="191" y="122"/>
                    </a:cubicBezTo>
                    <a:cubicBezTo>
                      <a:pt x="177" y="115"/>
                      <a:pt x="172" y="98"/>
                      <a:pt x="179" y="84"/>
                    </a:cubicBezTo>
                    <a:cubicBezTo>
                      <a:pt x="184" y="74"/>
                      <a:pt x="193" y="69"/>
                      <a:pt x="204" y="69"/>
                    </a:cubicBezTo>
                    <a:lnTo>
                      <a:pt x="204" y="27"/>
                    </a:lnTo>
                    <a:close/>
                    <a:moveTo>
                      <a:pt x="91" y="6"/>
                    </a:moveTo>
                    <a:cubicBezTo>
                      <a:pt x="86" y="6"/>
                      <a:pt x="82" y="8"/>
                      <a:pt x="78" y="9"/>
                    </a:cubicBezTo>
                    <a:cubicBezTo>
                      <a:pt x="78" y="24"/>
                      <a:pt x="78" y="24"/>
                      <a:pt x="78" y="24"/>
                    </a:cubicBezTo>
                    <a:cubicBezTo>
                      <a:pt x="78" y="23"/>
                      <a:pt x="78" y="22"/>
                      <a:pt x="78" y="22"/>
                    </a:cubicBezTo>
                    <a:cubicBezTo>
                      <a:pt x="81" y="17"/>
                      <a:pt x="86" y="14"/>
                      <a:pt x="91" y="14"/>
                    </a:cubicBezTo>
                    <a:cubicBezTo>
                      <a:pt x="91" y="6"/>
                      <a:pt x="91" y="6"/>
                      <a:pt x="91" y="6"/>
                    </a:cubicBezTo>
                    <a:close/>
                    <a:moveTo>
                      <a:pt x="78" y="188"/>
                    </a:moveTo>
                    <a:cubicBezTo>
                      <a:pt x="82" y="188"/>
                      <a:pt x="87" y="187"/>
                      <a:pt x="91" y="185"/>
                    </a:cubicBezTo>
                    <a:cubicBezTo>
                      <a:pt x="91" y="162"/>
                      <a:pt x="91" y="162"/>
                      <a:pt x="91" y="162"/>
                    </a:cubicBezTo>
                    <a:cubicBezTo>
                      <a:pt x="90" y="163"/>
                      <a:pt x="90" y="164"/>
                      <a:pt x="90" y="165"/>
                    </a:cubicBezTo>
                    <a:cubicBezTo>
                      <a:pt x="87" y="170"/>
                      <a:pt x="83" y="174"/>
                      <a:pt x="78" y="176"/>
                    </a:cubicBezTo>
                    <a:cubicBezTo>
                      <a:pt x="78" y="188"/>
                      <a:pt x="78" y="188"/>
                      <a:pt x="78" y="188"/>
                    </a:cubicBezTo>
                    <a:close/>
                    <a:moveTo>
                      <a:pt x="91" y="42"/>
                    </a:moveTo>
                    <a:cubicBezTo>
                      <a:pt x="91" y="146"/>
                      <a:pt x="91" y="146"/>
                      <a:pt x="91" y="146"/>
                    </a:cubicBezTo>
                    <a:cubicBezTo>
                      <a:pt x="89" y="141"/>
                      <a:pt x="85" y="136"/>
                      <a:pt x="80" y="134"/>
                    </a:cubicBezTo>
                    <a:cubicBezTo>
                      <a:pt x="79" y="133"/>
                      <a:pt x="78" y="133"/>
                      <a:pt x="78" y="133"/>
                    </a:cubicBezTo>
                    <a:cubicBezTo>
                      <a:pt x="78" y="64"/>
                      <a:pt x="78" y="64"/>
                      <a:pt x="78" y="64"/>
                    </a:cubicBezTo>
                    <a:cubicBezTo>
                      <a:pt x="79" y="61"/>
                      <a:pt x="79" y="57"/>
                      <a:pt x="78" y="54"/>
                    </a:cubicBezTo>
                    <a:cubicBezTo>
                      <a:pt x="78" y="33"/>
                      <a:pt x="78" y="33"/>
                      <a:pt x="78" y="33"/>
                    </a:cubicBezTo>
                    <a:cubicBezTo>
                      <a:pt x="79" y="36"/>
                      <a:pt x="81" y="39"/>
                      <a:pt x="84" y="41"/>
                    </a:cubicBezTo>
                    <a:cubicBezTo>
                      <a:pt x="86" y="42"/>
                      <a:pt x="89" y="42"/>
                      <a:pt x="91" y="42"/>
                    </a:cubicBezTo>
                    <a:close/>
                    <a:moveTo>
                      <a:pt x="78" y="9"/>
                    </a:moveTo>
                    <a:cubicBezTo>
                      <a:pt x="71" y="11"/>
                      <a:pt x="65" y="14"/>
                      <a:pt x="60" y="18"/>
                    </a:cubicBezTo>
                    <a:cubicBezTo>
                      <a:pt x="60" y="40"/>
                      <a:pt x="60" y="40"/>
                      <a:pt x="60" y="40"/>
                    </a:cubicBezTo>
                    <a:cubicBezTo>
                      <a:pt x="62" y="40"/>
                      <a:pt x="65" y="41"/>
                      <a:pt x="68" y="42"/>
                    </a:cubicBezTo>
                    <a:cubicBezTo>
                      <a:pt x="73" y="45"/>
                      <a:pt x="76" y="49"/>
                      <a:pt x="78" y="54"/>
                    </a:cubicBezTo>
                    <a:cubicBezTo>
                      <a:pt x="78" y="33"/>
                      <a:pt x="78" y="33"/>
                      <a:pt x="78" y="33"/>
                    </a:cubicBezTo>
                    <a:cubicBezTo>
                      <a:pt x="77" y="30"/>
                      <a:pt x="77" y="27"/>
                      <a:pt x="78" y="24"/>
                    </a:cubicBezTo>
                    <a:cubicBezTo>
                      <a:pt x="78" y="9"/>
                      <a:pt x="78" y="9"/>
                      <a:pt x="78" y="9"/>
                    </a:cubicBezTo>
                    <a:close/>
                    <a:moveTo>
                      <a:pt x="60" y="187"/>
                    </a:moveTo>
                    <a:cubicBezTo>
                      <a:pt x="66" y="188"/>
                      <a:pt x="72" y="189"/>
                      <a:pt x="78" y="188"/>
                    </a:cubicBezTo>
                    <a:cubicBezTo>
                      <a:pt x="78" y="176"/>
                      <a:pt x="78" y="176"/>
                      <a:pt x="78" y="176"/>
                    </a:cubicBezTo>
                    <a:cubicBezTo>
                      <a:pt x="72" y="178"/>
                      <a:pt x="65" y="178"/>
                      <a:pt x="60" y="176"/>
                    </a:cubicBezTo>
                    <a:cubicBezTo>
                      <a:pt x="60" y="187"/>
                      <a:pt x="60" y="187"/>
                      <a:pt x="60" y="187"/>
                    </a:cubicBezTo>
                    <a:close/>
                    <a:moveTo>
                      <a:pt x="78" y="64"/>
                    </a:moveTo>
                    <a:cubicBezTo>
                      <a:pt x="78" y="133"/>
                      <a:pt x="78" y="133"/>
                      <a:pt x="78" y="133"/>
                    </a:cubicBezTo>
                    <a:cubicBezTo>
                      <a:pt x="72" y="131"/>
                      <a:pt x="65" y="131"/>
                      <a:pt x="60" y="134"/>
                    </a:cubicBezTo>
                    <a:cubicBezTo>
                      <a:pt x="60" y="125"/>
                      <a:pt x="60" y="125"/>
                      <a:pt x="60" y="125"/>
                    </a:cubicBezTo>
                    <a:cubicBezTo>
                      <a:pt x="64" y="123"/>
                      <a:pt x="67" y="120"/>
                      <a:pt x="70" y="116"/>
                    </a:cubicBezTo>
                    <a:cubicBezTo>
                      <a:pt x="75" y="105"/>
                      <a:pt x="71" y="92"/>
                      <a:pt x="60" y="87"/>
                    </a:cubicBezTo>
                    <a:cubicBezTo>
                      <a:pt x="60" y="87"/>
                      <a:pt x="60" y="87"/>
                      <a:pt x="60" y="87"/>
                    </a:cubicBezTo>
                    <a:cubicBezTo>
                      <a:pt x="60" y="78"/>
                      <a:pt x="60" y="78"/>
                      <a:pt x="60" y="78"/>
                    </a:cubicBezTo>
                    <a:cubicBezTo>
                      <a:pt x="66" y="78"/>
                      <a:pt x="73" y="74"/>
                      <a:pt x="76" y="68"/>
                    </a:cubicBezTo>
                    <a:cubicBezTo>
                      <a:pt x="77" y="66"/>
                      <a:pt x="77" y="65"/>
                      <a:pt x="78" y="64"/>
                    </a:cubicBezTo>
                    <a:close/>
                    <a:moveTo>
                      <a:pt x="60" y="18"/>
                    </a:moveTo>
                    <a:cubicBezTo>
                      <a:pt x="0" y="56"/>
                      <a:pt x="10" y="159"/>
                      <a:pt x="46" y="180"/>
                    </a:cubicBezTo>
                    <a:cubicBezTo>
                      <a:pt x="51" y="183"/>
                      <a:pt x="55" y="185"/>
                      <a:pt x="60" y="187"/>
                    </a:cubicBezTo>
                    <a:cubicBezTo>
                      <a:pt x="60" y="176"/>
                      <a:pt x="60" y="176"/>
                      <a:pt x="60" y="176"/>
                    </a:cubicBezTo>
                    <a:cubicBezTo>
                      <a:pt x="59" y="175"/>
                      <a:pt x="59" y="175"/>
                      <a:pt x="59" y="175"/>
                    </a:cubicBezTo>
                    <a:cubicBezTo>
                      <a:pt x="59" y="175"/>
                      <a:pt x="59" y="175"/>
                      <a:pt x="59" y="175"/>
                    </a:cubicBezTo>
                    <a:cubicBezTo>
                      <a:pt x="48" y="170"/>
                      <a:pt x="43" y="156"/>
                      <a:pt x="49" y="144"/>
                    </a:cubicBezTo>
                    <a:cubicBezTo>
                      <a:pt x="51" y="139"/>
                      <a:pt x="55" y="136"/>
                      <a:pt x="60" y="134"/>
                    </a:cubicBezTo>
                    <a:cubicBezTo>
                      <a:pt x="60" y="125"/>
                      <a:pt x="60" y="125"/>
                      <a:pt x="60" y="125"/>
                    </a:cubicBezTo>
                    <a:cubicBezTo>
                      <a:pt x="54" y="128"/>
                      <a:pt x="47" y="128"/>
                      <a:pt x="41" y="125"/>
                    </a:cubicBezTo>
                    <a:cubicBezTo>
                      <a:pt x="41" y="125"/>
                      <a:pt x="41" y="125"/>
                      <a:pt x="41" y="125"/>
                    </a:cubicBezTo>
                    <a:cubicBezTo>
                      <a:pt x="31" y="120"/>
                      <a:pt x="26" y="107"/>
                      <a:pt x="32" y="97"/>
                    </a:cubicBezTo>
                    <a:cubicBezTo>
                      <a:pt x="37" y="86"/>
                      <a:pt x="49" y="82"/>
                      <a:pt x="60" y="87"/>
                    </a:cubicBezTo>
                    <a:cubicBezTo>
                      <a:pt x="60" y="78"/>
                      <a:pt x="60" y="78"/>
                      <a:pt x="60" y="78"/>
                    </a:cubicBezTo>
                    <a:cubicBezTo>
                      <a:pt x="57" y="78"/>
                      <a:pt x="54" y="77"/>
                      <a:pt x="51" y="76"/>
                    </a:cubicBezTo>
                    <a:cubicBezTo>
                      <a:pt x="42" y="71"/>
                      <a:pt x="38" y="60"/>
                      <a:pt x="43" y="51"/>
                    </a:cubicBezTo>
                    <a:cubicBezTo>
                      <a:pt x="43" y="51"/>
                      <a:pt x="43" y="51"/>
                      <a:pt x="43" y="51"/>
                    </a:cubicBezTo>
                    <a:cubicBezTo>
                      <a:pt x="46" y="44"/>
                      <a:pt x="53" y="40"/>
                      <a:pt x="60" y="40"/>
                    </a:cubicBezTo>
                    <a:lnTo>
                      <a:pt x="60" y="18"/>
                    </a:ln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37" name="Group 127">
                <a:extLst>
                  <a:ext uri="{FF2B5EF4-FFF2-40B4-BE49-F238E27FC236}">
                    <a16:creationId xmlns="" xmlns:a16="http://schemas.microsoft.com/office/drawing/2014/main" id="{845F7B77-0609-4428-910F-B34B17F6C990}"/>
                  </a:ext>
                </a:extLst>
              </p:cNvPr>
              <p:cNvGrpSpPr/>
              <p:nvPr/>
            </p:nvGrpSpPr>
            <p:grpSpPr>
              <a:xfrm>
                <a:off x="9225601" y="4898140"/>
                <a:ext cx="508001" cy="654050"/>
                <a:chOff x="8610600" y="4127500"/>
                <a:chExt cx="508001" cy="654050"/>
              </a:xfrm>
              <a:grpFill/>
            </p:grpSpPr>
            <p:sp>
              <p:nvSpPr>
                <p:cNvPr id="96" name="Freeform 33">
                  <a:extLst>
                    <a:ext uri="{FF2B5EF4-FFF2-40B4-BE49-F238E27FC236}">
                      <a16:creationId xmlns="" xmlns:a16="http://schemas.microsoft.com/office/drawing/2014/main" id="{9A8AD92A-5EC5-4B30-8EDA-7393DD7C24FD}"/>
                    </a:ext>
                  </a:extLst>
                </p:cNvPr>
                <p:cNvSpPr>
                  <a:spLocks/>
                </p:cNvSpPr>
                <p:nvPr/>
              </p:nvSpPr>
              <p:spPr bwMode="auto">
                <a:xfrm>
                  <a:off x="8618538" y="4127500"/>
                  <a:ext cx="500063" cy="503238"/>
                </a:xfrm>
                <a:custGeom>
                  <a:avLst/>
                  <a:gdLst>
                    <a:gd name="T0" fmla="*/ 169 w 230"/>
                    <a:gd name="T1" fmla="*/ 12 h 231"/>
                    <a:gd name="T2" fmla="*/ 215 w 230"/>
                    <a:gd name="T3" fmla="*/ 103 h 231"/>
                    <a:gd name="T4" fmla="*/ 102 w 230"/>
                    <a:gd name="T5" fmla="*/ 216 h 231"/>
                    <a:gd name="T6" fmla="*/ 12 w 230"/>
                    <a:gd name="T7" fmla="*/ 171 h 231"/>
                    <a:gd name="T8" fmla="*/ 0 w 230"/>
                    <a:gd name="T9" fmla="*/ 181 h 231"/>
                    <a:gd name="T10" fmla="*/ 102 w 230"/>
                    <a:gd name="T11" fmla="*/ 231 h 231"/>
                    <a:gd name="T12" fmla="*/ 230 w 230"/>
                    <a:gd name="T13" fmla="*/ 103 h 231"/>
                    <a:gd name="T14" fmla="*/ 178 w 230"/>
                    <a:gd name="T15" fmla="*/ 0 h 231"/>
                    <a:gd name="T16" fmla="*/ 169 w 230"/>
                    <a:gd name="T17" fmla="*/ 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231">
                      <a:moveTo>
                        <a:pt x="169" y="12"/>
                      </a:moveTo>
                      <a:cubicBezTo>
                        <a:pt x="197" y="32"/>
                        <a:pt x="215" y="65"/>
                        <a:pt x="215" y="103"/>
                      </a:cubicBezTo>
                      <a:cubicBezTo>
                        <a:pt x="215" y="165"/>
                        <a:pt x="165" y="216"/>
                        <a:pt x="102" y="216"/>
                      </a:cubicBezTo>
                      <a:cubicBezTo>
                        <a:pt x="65" y="216"/>
                        <a:pt x="33" y="198"/>
                        <a:pt x="12" y="171"/>
                      </a:cubicBezTo>
                      <a:cubicBezTo>
                        <a:pt x="0" y="181"/>
                        <a:pt x="0" y="181"/>
                        <a:pt x="0" y="181"/>
                      </a:cubicBezTo>
                      <a:cubicBezTo>
                        <a:pt x="24" y="211"/>
                        <a:pt x="61" y="231"/>
                        <a:pt x="102" y="231"/>
                      </a:cubicBezTo>
                      <a:cubicBezTo>
                        <a:pt x="173" y="231"/>
                        <a:pt x="230" y="174"/>
                        <a:pt x="230" y="103"/>
                      </a:cubicBezTo>
                      <a:cubicBezTo>
                        <a:pt x="230" y="61"/>
                        <a:pt x="210" y="23"/>
                        <a:pt x="178" y="0"/>
                      </a:cubicBezTo>
                      <a:lnTo>
                        <a:pt x="169"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7" name="Freeform 34">
                  <a:extLst>
                    <a:ext uri="{FF2B5EF4-FFF2-40B4-BE49-F238E27FC236}">
                      <a16:creationId xmlns="" xmlns:a16="http://schemas.microsoft.com/office/drawing/2014/main" id="{3B053B8E-AEB7-400A-AE74-F7FB0B3B4B6D}"/>
                    </a:ext>
                  </a:extLst>
                </p:cNvPr>
                <p:cNvSpPr>
                  <a:spLocks noEditPoints="1"/>
                </p:cNvSpPr>
                <p:nvPr/>
              </p:nvSpPr>
              <p:spPr bwMode="auto">
                <a:xfrm>
                  <a:off x="8621713" y="4137025"/>
                  <a:ext cx="442913" cy="441325"/>
                </a:xfrm>
                <a:custGeom>
                  <a:avLst/>
                  <a:gdLst>
                    <a:gd name="T0" fmla="*/ 102 w 203"/>
                    <a:gd name="T1" fmla="*/ 203 h 203"/>
                    <a:gd name="T2" fmla="*/ 203 w 203"/>
                    <a:gd name="T3" fmla="*/ 101 h 203"/>
                    <a:gd name="T4" fmla="*/ 102 w 203"/>
                    <a:gd name="T5" fmla="*/ 0 h 203"/>
                    <a:gd name="T6" fmla="*/ 102 w 203"/>
                    <a:gd name="T7" fmla="*/ 5 h 203"/>
                    <a:gd name="T8" fmla="*/ 198 w 203"/>
                    <a:gd name="T9" fmla="*/ 101 h 203"/>
                    <a:gd name="T10" fmla="*/ 102 w 203"/>
                    <a:gd name="T11" fmla="*/ 198 h 203"/>
                    <a:gd name="T12" fmla="*/ 102 w 203"/>
                    <a:gd name="T13" fmla="*/ 203 h 203"/>
                    <a:gd name="T14" fmla="*/ 102 w 203"/>
                    <a:gd name="T15" fmla="*/ 0 h 203"/>
                    <a:gd name="T16" fmla="*/ 0 w 203"/>
                    <a:gd name="T17" fmla="*/ 101 h 203"/>
                    <a:gd name="T18" fmla="*/ 102 w 203"/>
                    <a:gd name="T19" fmla="*/ 203 h 203"/>
                    <a:gd name="T20" fmla="*/ 102 w 203"/>
                    <a:gd name="T21" fmla="*/ 203 h 203"/>
                    <a:gd name="T22" fmla="*/ 102 w 203"/>
                    <a:gd name="T23" fmla="*/ 198 h 203"/>
                    <a:gd name="T24" fmla="*/ 102 w 203"/>
                    <a:gd name="T25" fmla="*/ 198 h 203"/>
                    <a:gd name="T26" fmla="*/ 102 w 203"/>
                    <a:gd name="T27" fmla="*/ 198 h 203"/>
                    <a:gd name="T28" fmla="*/ 5 w 203"/>
                    <a:gd name="T29" fmla="*/ 101 h 203"/>
                    <a:gd name="T30" fmla="*/ 102 w 203"/>
                    <a:gd name="T31" fmla="*/ 5 h 203"/>
                    <a:gd name="T32" fmla="*/ 102 w 203"/>
                    <a:gd name="T33" fmla="*/ 5 h 203"/>
                    <a:gd name="T34" fmla="*/ 102 w 203"/>
                    <a:gd name="T35"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 h="203">
                      <a:moveTo>
                        <a:pt x="102" y="203"/>
                      </a:moveTo>
                      <a:cubicBezTo>
                        <a:pt x="158" y="203"/>
                        <a:pt x="203" y="157"/>
                        <a:pt x="203" y="101"/>
                      </a:cubicBezTo>
                      <a:cubicBezTo>
                        <a:pt x="203" y="45"/>
                        <a:pt x="158" y="0"/>
                        <a:pt x="102" y="0"/>
                      </a:cubicBezTo>
                      <a:cubicBezTo>
                        <a:pt x="102" y="5"/>
                        <a:pt x="102" y="5"/>
                        <a:pt x="102" y="5"/>
                      </a:cubicBezTo>
                      <a:cubicBezTo>
                        <a:pt x="155" y="5"/>
                        <a:pt x="198" y="48"/>
                        <a:pt x="198" y="101"/>
                      </a:cubicBezTo>
                      <a:cubicBezTo>
                        <a:pt x="198" y="155"/>
                        <a:pt x="155" y="198"/>
                        <a:pt x="102" y="198"/>
                      </a:cubicBezTo>
                      <a:lnTo>
                        <a:pt x="102" y="203"/>
                      </a:lnTo>
                      <a:close/>
                      <a:moveTo>
                        <a:pt x="102" y="0"/>
                      </a:moveTo>
                      <a:cubicBezTo>
                        <a:pt x="46" y="0"/>
                        <a:pt x="0" y="45"/>
                        <a:pt x="0" y="101"/>
                      </a:cubicBezTo>
                      <a:cubicBezTo>
                        <a:pt x="0" y="157"/>
                        <a:pt x="46" y="203"/>
                        <a:pt x="102" y="203"/>
                      </a:cubicBezTo>
                      <a:cubicBezTo>
                        <a:pt x="102" y="203"/>
                        <a:pt x="102" y="203"/>
                        <a:pt x="102" y="203"/>
                      </a:cubicBezTo>
                      <a:cubicBezTo>
                        <a:pt x="102" y="198"/>
                        <a:pt x="102" y="198"/>
                        <a:pt x="102" y="198"/>
                      </a:cubicBezTo>
                      <a:cubicBezTo>
                        <a:pt x="102" y="198"/>
                        <a:pt x="102" y="198"/>
                        <a:pt x="102" y="198"/>
                      </a:cubicBezTo>
                      <a:cubicBezTo>
                        <a:pt x="102" y="198"/>
                        <a:pt x="102" y="198"/>
                        <a:pt x="102" y="198"/>
                      </a:cubicBezTo>
                      <a:cubicBezTo>
                        <a:pt x="48" y="198"/>
                        <a:pt x="5" y="155"/>
                        <a:pt x="5" y="101"/>
                      </a:cubicBezTo>
                      <a:cubicBezTo>
                        <a:pt x="5" y="48"/>
                        <a:pt x="48" y="5"/>
                        <a:pt x="102" y="5"/>
                      </a:cubicBezTo>
                      <a:cubicBezTo>
                        <a:pt x="102" y="5"/>
                        <a:pt x="102" y="5"/>
                        <a:pt x="102" y="5"/>
                      </a:cubicBezTo>
                      <a:cubicBezTo>
                        <a:pt x="102" y="0"/>
                        <a:pt x="102" y="0"/>
                        <a:pt x="10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8" name="Freeform 35">
                  <a:extLst>
                    <a:ext uri="{FF2B5EF4-FFF2-40B4-BE49-F238E27FC236}">
                      <a16:creationId xmlns="" xmlns:a16="http://schemas.microsoft.com/office/drawing/2014/main" id="{C9E390A7-FE9E-4603-A18A-7924046DBD41}"/>
                    </a:ext>
                  </a:extLst>
                </p:cNvPr>
                <p:cNvSpPr>
                  <a:spLocks/>
                </p:cNvSpPr>
                <p:nvPr/>
              </p:nvSpPr>
              <p:spPr bwMode="auto">
                <a:xfrm>
                  <a:off x="8610600" y="4144963"/>
                  <a:ext cx="496888" cy="433388"/>
                </a:xfrm>
                <a:custGeom>
                  <a:avLst/>
                  <a:gdLst>
                    <a:gd name="T0" fmla="*/ 65 w 228"/>
                    <a:gd name="T1" fmla="*/ 15 h 199"/>
                    <a:gd name="T2" fmla="*/ 61 w 228"/>
                    <a:gd name="T3" fmla="*/ 23 h 199"/>
                    <a:gd name="T4" fmla="*/ 57 w 228"/>
                    <a:gd name="T5" fmla="*/ 29 h 199"/>
                    <a:gd name="T6" fmla="*/ 54 w 228"/>
                    <a:gd name="T7" fmla="*/ 26 h 199"/>
                    <a:gd name="T8" fmla="*/ 52 w 228"/>
                    <a:gd name="T9" fmla="*/ 32 h 199"/>
                    <a:gd name="T10" fmla="*/ 42 w 228"/>
                    <a:gd name="T11" fmla="*/ 34 h 199"/>
                    <a:gd name="T12" fmla="*/ 36 w 228"/>
                    <a:gd name="T13" fmla="*/ 41 h 199"/>
                    <a:gd name="T14" fmla="*/ 27 w 228"/>
                    <a:gd name="T15" fmla="*/ 53 h 199"/>
                    <a:gd name="T16" fmla="*/ 21 w 228"/>
                    <a:gd name="T17" fmla="*/ 61 h 199"/>
                    <a:gd name="T18" fmla="*/ 27 w 228"/>
                    <a:gd name="T19" fmla="*/ 67 h 199"/>
                    <a:gd name="T20" fmla="*/ 27 w 228"/>
                    <a:gd name="T21" fmla="*/ 70 h 199"/>
                    <a:gd name="T22" fmla="*/ 22 w 228"/>
                    <a:gd name="T23" fmla="*/ 65 h 199"/>
                    <a:gd name="T24" fmla="*/ 18 w 228"/>
                    <a:gd name="T25" fmla="*/ 60 h 199"/>
                    <a:gd name="T26" fmla="*/ 16 w 228"/>
                    <a:gd name="T27" fmla="*/ 69 h 199"/>
                    <a:gd name="T28" fmla="*/ 17 w 228"/>
                    <a:gd name="T29" fmla="*/ 83 h 199"/>
                    <a:gd name="T30" fmla="*/ 24 w 228"/>
                    <a:gd name="T31" fmla="*/ 80 h 199"/>
                    <a:gd name="T32" fmla="*/ 32 w 228"/>
                    <a:gd name="T33" fmla="*/ 88 h 199"/>
                    <a:gd name="T34" fmla="*/ 41 w 228"/>
                    <a:gd name="T35" fmla="*/ 98 h 199"/>
                    <a:gd name="T36" fmla="*/ 50 w 228"/>
                    <a:gd name="T37" fmla="*/ 105 h 199"/>
                    <a:gd name="T38" fmla="*/ 61 w 228"/>
                    <a:gd name="T39" fmla="*/ 117 h 199"/>
                    <a:gd name="T40" fmla="*/ 58 w 228"/>
                    <a:gd name="T41" fmla="*/ 134 h 199"/>
                    <a:gd name="T42" fmla="*/ 49 w 228"/>
                    <a:gd name="T43" fmla="*/ 155 h 199"/>
                    <a:gd name="T44" fmla="*/ 52 w 228"/>
                    <a:gd name="T45" fmla="*/ 170 h 199"/>
                    <a:gd name="T46" fmla="*/ 46 w 228"/>
                    <a:gd name="T47" fmla="*/ 171 h 199"/>
                    <a:gd name="T48" fmla="*/ 32 w 228"/>
                    <a:gd name="T49" fmla="*/ 148 h 199"/>
                    <a:gd name="T50" fmla="*/ 16 w 228"/>
                    <a:gd name="T51" fmla="*/ 113 h 199"/>
                    <a:gd name="T52" fmla="*/ 11 w 228"/>
                    <a:gd name="T53" fmla="*/ 87 h 199"/>
                    <a:gd name="T54" fmla="*/ 73 w 228"/>
                    <a:gd name="T55" fmla="*/ 183 h 199"/>
                    <a:gd name="T56" fmla="*/ 89 w 228"/>
                    <a:gd name="T57" fmla="*/ 181 h 199"/>
                    <a:gd name="T58" fmla="*/ 110 w 228"/>
                    <a:gd name="T59" fmla="*/ 178 h 199"/>
                    <a:gd name="T60" fmla="*/ 108 w 228"/>
                    <a:gd name="T61" fmla="*/ 187 h 199"/>
                    <a:gd name="T62" fmla="*/ 121 w 228"/>
                    <a:gd name="T63" fmla="*/ 186 h 199"/>
                    <a:gd name="T64" fmla="*/ 139 w 228"/>
                    <a:gd name="T65" fmla="*/ 184 h 199"/>
                    <a:gd name="T66" fmla="*/ 137 w 228"/>
                    <a:gd name="T67" fmla="*/ 3 h 199"/>
                    <a:gd name="T68" fmla="*/ 197 w 228"/>
                    <a:gd name="T69" fmla="*/ 64 h 199"/>
                    <a:gd name="T70" fmla="*/ 189 w 228"/>
                    <a:gd name="T71" fmla="*/ 58 h 199"/>
                    <a:gd name="T72" fmla="*/ 181 w 228"/>
                    <a:gd name="T73" fmla="*/ 74 h 199"/>
                    <a:gd name="T74" fmla="*/ 170 w 228"/>
                    <a:gd name="T75" fmla="*/ 59 h 199"/>
                    <a:gd name="T76" fmla="*/ 174 w 228"/>
                    <a:gd name="T77" fmla="*/ 75 h 199"/>
                    <a:gd name="T78" fmla="*/ 186 w 228"/>
                    <a:gd name="T79" fmla="*/ 79 h 199"/>
                    <a:gd name="T80" fmla="*/ 181 w 228"/>
                    <a:gd name="T81" fmla="*/ 100 h 199"/>
                    <a:gd name="T82" fmla="*/ 175 w 228"/>
                    <a:gd name="T83" fmla="*/ 122 h 199"/>
                    <a:gd name="T84" fmla="*/ 168 w 228"/>
                    <a:gd name="T85" fmla="*/ 137 h 199"/>
                    <a:gd name="T86" fmla="*/ 147 w 228"/>
                    <a:gd name="T87" fmla="*/ 154 h 199"/>
                    <a:gd name="T88" fmla="*/ 141 w 228"/>
                    <a:gd name="T89" fmla="*/ 139 h 199"/>
                    <a:gd name="T90" fmla="*/ 142 w 228"/>
                    <a:gd name="T91" fmla="*/ 121 h 199"/>
                    <a:gd name="T92" fmla="*/ 135 w 228"/>
                    <a:gd name="T93" fmla="*/ 101 h 199"/>
                    <a:gd name="T94" fmla="*/ 125 w 228"/>
                    <a:gd name="T95" fmla="*/ 89 h 199"/>
                    <a:gd name="T96" fmla="*/ 99 w 228"/>
                    <a:gd name="T97" fmla="*/ 90 h 199"/>
                    <a:gd name="T98" fmla="*/ 89 w 228"/>
                    <a:gd name="T99" fmla="*/ 76 h 199"/>
                    <a:gd name="T100" fmla="*/ 100 w 228"/>
                    <a:gd name="T101" fmla="*/ 49 h 199"/>
                    <a:gd name="T102" fmla="*/ 119 w 228"/>
                    <a:gd name="T103" fmla="*/ 41 h 199"/>
                    <a:gd name="T104" fmla="*/ 130 w 228"/>
                    <a:gd name="T105" fmla="*/ 46 h 199"/>
                    <a:gd name="T106" fmla="*/ 146 w 228"/>
                    <a:gd name="T107" fmla="*/ 46 h 199"/>
                    <a:gd name="T108" fmla="*/ 162 w 228"/>
                    <a:gd name="T109" fmla="*/ 44 h 199"/>
                    <a:gd name="T110" fmla="*/ 147 w 228"/>
                    <a:gd name="T111" fmla="*/ 37 h 199"/>
                    <a:gd name="T112" fmla="*/ 146 w 228"/>
                    <a:gd name="T113" fmla="*/ 32 h 199"/>
                    <a:gd name="T114" fmla="*/ 127 w 228"/>
                    <a:gd name="T115" fmla="*/ 32 h 199"/>
                    <a:gd name="T116" fmla="*/ 111 w 228"/>
                    <a:gd name="T117" fmla="*/ 37 h 199"/>
                    <a:gd name="T118" fmla="*/ 107 w 228"/>
                    <a:gd name="T119" fmla="*/ 21 h 199"/>
                    <a:gd name="T120" fmla="*/ 96 w 228"/>
                    <a:gd name="T121" fmla="*/ 11 h 199"/>
                    <a:gd name="T122" fmla="*/ 109 w 228"/>
                    <a:gd name="T123" fmla="*/ 3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 h="199">
                      <a:moveTo>
                        <a:pt x="92" y="0"/>
                      </a:moveTo>
                      <a:cubicBezTo>
                        <a:pt x="92" y="0"/>
                        <a:pt x="58" y="5"/>
                        <a:pt x="35" y="31"/>
                      </a:cubicBezTo>
                      <a:cubicBezTo>
                        <a:pt x="35" y="31"/>
                        <a:pt x="53" y="13"/>
                        <a:pt x="64" y="13"/>
                      </a:cubicBezTo>
                      <a:cubicBezTo>
                        <a:pt x="66" y="14"/>
                        <a:pt x="66" y="14"/>
                        <a:pt x="66" y="14"/>
                      </a:cubicBezTo>
                      <a:cubicBezTo>
                        <a:pt x="66" y="14"/>
                        <a:pt x="66" y="15"/>
                        <a:pt x="65" y="15"/>
                      </a:cubicBezTo>
                      <a:cubicBezTo>
                        <a:pt x="65" y="16"/>
                        <a:pt x="64" y="17"/>
                        <a:pt x="64" y="18"/>
                      </a:cubicBezTo>
                      <a:cubicBezTo>
                        <a:pt x="64" y="18"/>
                        <a:pt x="64" y="20"/>
                        <a:pt x="64" y="20"/>
                      </a:cubicBezTo>
                      <a:cubicBezTo>
                        <a:pt x="63" y="21"/>
                        <a:pt x="63" y="21"/>
                        <a:pt x="63" y="21"/>
                      </a:cubicBezTo>
                      <a:cubicBezTo>
                        <a:pt x="63" y="21"/>
                        <a:pt x="62" y="21"/>
                        <a:pt x="62" y="22"/>
                      </a:cubicBezTo>
                      <a:cubicBezTo>
                        <a:pt x="62" y="22"/>
                        <a:pt x="61" y="22"/>
                        <a:pt x="61" y="23"/>
                      </a:cubicBezTo>
                      <a:cubicBezTo>
                        <a:pt x="61" y="24"/>
                        <a:pt x="61" y="25"/>
                        <a:pt x="61" y="25"/>
                      </a:cubicBezTo>
                      <a:cubicBezTo>
                        <a:pt x="62" y="27"/>
                        <a:pt x="62" y="27"/>
                        <a:pt x="62" y="27"/>
                      </a:cubicBezTo>
                      <a:cubicBezTo>
                        <a:pt x="61" y="28"/>
                        <a:pt x="61" y="28"/>
                        <a:pt x="61" y="28"/>
                      </a:cubicBezTo>
                      <a:cubicBezTo>
                        <a:pt x="59" y="29"/>
                        <a:pt x="59" y="29"/>
                        <a:pt x="59" y="29"/>
                      </a:cubicBezTo>
                      <a:cubicBezTo>
                        <a:pt x="59" y="29"/>
                        <a:pt x="58" y="29"/>
                        <a:pt x="57" y="29"/>
                      </a:cubicBezTo>
                      <a:cubicBezTo>
                        <a:pt x="56" y="29"/>
                        <a:pt x="56" y="27"/>
                        <a:pt x="56" y="27"/>
                      </a:cubicBezTo>
                      <a:cubicBezTo>
                        <a:pt x="58" y="26"/>
                        <a:pt x="58" y="26"/>
                        <a:pt x="58" y="26"/>
                      </a:cubicBezTo>
                      <a:cubicBezTo>
                        <a:pt x="58" y="26"/>
                        <a:pt x="58" y="26"/>
                        <a:pt x="58" y="25"/>
                      </a:cubicBezTo>
                      <a:cubicBezTo>
                        <a:pt x="57" y="25"/>
                        <a:pt x="57" y="24"/>
                        <a:pt x="56" y="24"/>
                      </a:cubicBezTo>
                      <a:cubicBezTo>
                        <a:pt x="55" y="24"/>
                        <a:pt x="54" y="26"/>
                        <a:pt x="54" y="26"/>
                      </a:cubicBezTo>
                      <a:cubicBezTo>
                        <a:pt x="52" y="27"/>
                        <a:pt x="52" y="27"/>
                        <a:pt x="52" y="27"/>
                      </a:cubicBezTo>
                      <a:cubicBezTo>
                        <a:pt x="52" y="27"/>
                        <a:pt x="51" y="29"/>
                        <a:pt x="51" y="29"/>
                      </a:cubicBezTo>
                      <a:cubicBezTo>
                        <a:pt x="52" y="29"/>
                        <a:pt x="53" y="29"/>
                        <a:pt x="53" y="29"/>
                      </a:cubicBezTo>
                      <a:cubicBezTo>
                        <a:pt x="53" y="29"/>
                        <a:pt x="53" y="30"/>
                        <a:pt x="53" y="31"/>
                      </a:cubicBezTo>
                      <a:cubicBezTo>
                        <a:pt x="53" y="31"/>
                        <a:pt x="52" y="32"/>
                        <a:pt x="52" y="32"/>
                      </a:cubicBezTo>
                      <a:cubicBezTo>
                        <a:pt x="52" y="32"/>
                        <a:pt x="52" y="33"/>
                        <a:pt x="51" y="33"/>
                      </a:cubicBezTo>
                      <a:cubicBezTo>
                        <a:pt x="50" y="32"/>
                        <a:pt x="49" y="32"/>
                        <a:pt x="48" y="32"/>
                      </a:cubicBezTo>
                      <a:cubicBezTo>
                        <a:pt x="47" y="32"/>
                        <a:pt x="46" y="31"/>
                        <a:pt x="46" y="32"/>
                      </a:cubicBezTo>
                      <a:cubicBezTo>
                        <a:pt x="45" y="32"/>
                        <a:pt x="45" y="32"/>
                        <a:pt x="45" y="32"/>
                      </a:cubicBezTo>
                      <a:cubicBezTo>
                        <a:pt x="45" y="33"/>
                        <a:pt x="42" y="34"/>
                        <a:pt x="42" y="34"/>
                      </a:cubicBezTo>
                      <a:cubicBezTo>
                        <a:pt x="42" y="34"/>
                        <a:pt x="41" y="35"/>
                        <a:pt x="41" y="35"/>
                      </a:cubicBezTo>
                      <a:cubicBezTo>
                        <a:pt x="41" y="35"/>
                        <a:pt x="41" y="37"/>
                        <a:pt x="41" y="37"/>
                      </a:cubicBezTo>
                      <a:cubicBezTo>
                        <a:pt x="41" y="37"/>
                        <a:pt x="40" y="38"/>
                        <a:pt x="38" y="38"/>
                      </a:cubicBezTo>
                      <a:cubicBezTo>
                        <a:pt x="37" y="39"/>
                        <a:pt x="36" y="39"/>
                        <a:pt x="36" y="39"/>
                      </a:cubicBezTo>
                      <a:cubicBezTo>
                        <a:pt x="36" y="41"/>
                        <a:pt x="36" y="41"/>
                        <a:pt x="36" y="41"/>
                      </a:cubicBezTo>
                      <a:cubicBezTo>
                        <a:pt x="36" y="41"/>
                        <a:pt x="34" y="42"/>
                        <a:pt x="34" y="43"/>
                      </a:cubicBezTo>
                      <a:cubicBezTo>
                        <a:pt x="33" y="44"/>
                        <a:pt x="30" y="46"/>
                        <a:pt x="30" y="46"/>
                      </a:cubicBezTo>
                      <a:cubicBezTo>
                        <a:pt x="30" y="46"/>
                        <a:pt x="29" y="47"/>
                        <a:pt x="28" y="48"/>
                      </a:cubicBezTo>
                      <a:cubicBezTo>
                        <a:pt x="28" y="49"/>
                        <a:pt x="28" y="50"/>
                        <a:pt x="28" y="51"/>
                      </a:cubicBezTo>
                      <a:cubicBezTo>
                        <a:pt x="28" y="51"/>
                        <a:pt x="27" y="52"/>
                        <a:pt x="27" y="53"/>
                      </a:cubicBezTo>
                      <a:cubicBezTo>
                        <a:pt x="27" y="54"/>
                        <a:pt x="26" y="55"/>
                        <a:pt x="26" y="56"/>
                      </a:cubicBezTo>
                      <a:cubicBezTo>
                        <a:pt x="25" y="56"/>
                        <a:pt x="25" y="57"/>
                        <a:pt x="24" y="57"/>
                      </a:cubicBezTo>
                      <a:cubicBezTo>
                        <a:pt x="24" y="57"/>
                        <a:pt x="22" y="58"/>
                        <a:pt x="21" y="58"/>
                      </a:cubicBezTo>
                      <a:cubicBezTo>
                        <a:pt x="20" y="59"/>
                        <a:pt x="20" y="60"/>
                        <a:pt x="20" y="60"/>
                      </a:cubicBezTo>
                      <a:cubicBezTo>
                        <a:pt x="20" y="60"/>
                        <a:pt x="21" y="61"/>
                        <a:pt x="21" y="61"/>
                      </a:cubicBezTo>
                      <a:cubicBezTo>
                        <a:pt x="22" y="61"/>
                        <a:pt x="23" y="62"/>
                        <a:pt x="23" y="62"/>
                      </a:cubicBezTo>
                      <a:cubicBezTo>
                        <a:pt x="23" y="62"/>
                        <a:pt x="23" y="63"/>
                        <a:pt x="23" y="64"/>
                      </a:cubicBezTo>
                      <a:cubicBezTo>
                        <a:pt x="23" y="64"/>
                        <a:pt x="22" y="66"/>
                        <a:pt x="23" y="66"/>
                      </a:cubicBezTo>
                      <a:cubicBezTo>
                        <a:pt x="24" y="66"/>
                        <a:pt x="25" y="66"/>
                        <a:pt x="25" y="66"/>
                      </a:cubicBezTo>
                      <a:cubicBezTo>
                        <a:pt x="27" y="67"/>
                        <a:pt x="27" y="67"/>
                        <a:pt x="27" y="67"/>
                      </a:cubicBezTo>
                      <a:cubicBezTo>
                        <a:pt x="28" y="68"/>
                        <a:pt x="28" y="68"/>
                        <a:pt x="28" y="68"/>
                      </a:cubicBezTo>
                      <a:cubicBezTo>
                        <a:pt x="29" y="68"/>
                        <a:pt x="29" y="68"/>
                        <a:pt x="29" y="68"/>
                      </a:cubicBezTo>
                      <a:cubicBezTo>
                        <a:pt x="29" y="68"/>
                        <a:pt x="29" y="69"/>
                        <a:pt x="29" y="70"/>
                      </a:cubicBezTo>
                      <a:cubicBezTo>
                        <a:pt x="28" y="70"/>
                        <a:pt x="28" y="71"/>
                        <a:pt x="28" y="71"/>
                      </a:cubicBezTo>
                      <a:cubicBezTo>
                        <a:pt x="27" y="71"/>
                        <a:pt x="27" y="71"/>
                        <a:pt x="27" y="70"/>
                      </a:cubicBezTo>
                      <a:cubicBezTo>
                        <a:pt x="27" y="69"/>
                        <a:pt x="27" y="69"/>
                        <a:pt x="26" y="68"/>
                      </a:cubicBezTo>
                      <a:cubicBezTo>
                        <a:pt x="25" y="68"/>
                        <a:pt x="24" y="69"/>
                        <a:pt x="24" y="69"/>
                      </a:cubicBezTo>
                      <a:cubicBezTo>
                        <a:pt x="24" y="69"/>
                        <a:pt x="23" y="69"/>
                        <a:pt x="23" y="68"/>
                      </a:cubicBezTo>
                      <a:cubicBezTo>
                        <a:pt x="22" y="67"/>
                        <a:pt x="22" y="68"/>
                        <a:pt x="22" y="67"/>
                      </a:cubicBezTo>
                      <a:cubicBezTo>
                        <a:pt x="22" y="66"/>
                        <a:pt x="23" y="66"/>
                        <a:pt x="22" y="65"/>
                      </a:cubicBezTo>
                      <a:cubicBezTo>
                        <a:pt x="22" y="65"/>
                        <a:pt x="21" y="64"/>
                        <a:pt x="21" y="64"/>
                      </a:cubicBezTo>
                      <a:cubicBezTo>
                        <a:pt x="20" y="64"/>
                        <a:pt x="21" y="65"/>
                        <a:pt x="20" y="64"/>
                      </a:cubicBezTo>
                      <a:cubicBezTo>
                        <a:pt x="20" y="63"/>
                        <a:pt x="19" y="63"/>
                        <a:pt x="19" y="63"/>
                      </a:cubicBezTo>
                      <a:cubicBezTo>
                        <a:pt x="19" y="63"/>
                        <a:pt x="18" y="63"/>
                        <a:pt x="18" y="62"/>
                      </a:cubicBezTo>
                      <a:cubicBezTo>
                        <a:pt x="18" y="62"/>
                        <a:pt x="18" y="61"/>
                        <a:pt x="18" y="60"/>
                      </a:cubicBezTo>
                      <a:cubicBezTo>
                        <a:pt x="18" y="60"/>
                        <a:pt x="19" y="59"/>
                        <a:pt x="19" y="58"/>
                      </a:cubicBezTo>
                      <a:cubicBezTo>
                        <a:pt x="19" y="58"/>
                        <a:pt x="19" y="55"/>
                        <a:pt x="19" y="55"/>
                      </a:cubicBezTo>
                      <a:cubicBezTo>
                        <a:pt x="19" y="55"/>
                        <a:pt x="16" y="61"/>
                        <a:pt x="15" y="66"/>
                      </a:cubicBezTo>
                      <a:cubicBezTo>
                        <a:pt x="15" y="66"/>
                        <a:pt x="16" y="65"/>
                        <a:pt x="16" y="66"/>
                      </a:cubicBezTo>
                      <a:cubicBezTo>
                        <a:pt x="16" y="67"/>
                        <a:pt x="17" y="68"/>
                        <a:pt x="16" y="69"/>
                      </a:cubicBezTo>
                      <a:cubicBezTo>
                        <a:pt x="16" y="69"/>
                        <a:pt x="16" y="69"/>
                        <a:pt x="16" y="72"/>
                      </a:cubicBezTo>
                      <a:cubicBezTo>
                        <a:pt x="16" y="74"/>
                        <a:pt x="17" y="75"/>
                        <a:pt x="17" y="76"/>
                      </a:cubicBezTo>
                      <a:cubicBezTo>
                        <a:pt x="16" y="76"/>
                        <a:pt x="16" y="77"/>
                        <a:pt x="16" y="78"/>
                      </a:cubicBezTo>
                      <a:cubicBezTo>
                        <a:pt x="16" y="79"/>
                        <a:pt x="16" y="82"/>
                        <a:pt x="17" y="82"/>
                      </a:cubicBezTo>
                      <a:cubicBezTo>
                        <a:pt x="17" y="82"/>
                        <a:pt x="17" y="83"/>
                        <a:pt x="17" y="83"/>
                      </a:cubicBezTo>
                      <a:cubicBezTo>
                        <a:pt x="18" y="84"/>
                        <a:pt x="17" y="85"/>
                        <a:pt x="18" y="84"/>
                      </a:cubicBezTo>
                      <a:cubicBezTo>
                        <a:pt x="19" y="82"/>
                        <a:pt x="20" y="81"/>
                        <a:pt x="20" y="81"/>
                      </a:cubicBezTo>
                      <a:cubicBezTo>
                        <a:pt x="20" y="80"/>
                        <a:pt x="20" y="80"/>
                        <a:pt x="20" y="80"/>
                      </a:cubicBezTo>
                      <a:cubicBezTo>
                        <a:pt x="20" y="80"/>
                        <a:pt x="20" y="79"/>
                        <a:pt x="22" y="79"/>
                      </a:cubicBezTo>
                      <a:cubicBezTo>
                        <a:pt x="23" y="79"/>
                        <a:pt x="24" y="79"/>
                        <a:pt x="24" y="80"/>
                      </a:cubicBezTo>
                      <a:cubicBezTo>
                        <a:pt x="25" y="80"/>
                        <a:pt x="23" y="82"/>
                        <a:pt x="24" y="82"/>
                      </a:cubicBezTo>
                      <a:cubicBezTo>
                        <a:pt x="25" y="82"/>
                        <a:pt x="27" y="81"/>
                        <a:pt x="28" y="81"/>
                      </a:cubicBezTo>
                      <a:cubicBezTo>
                        <a:pt x="29" y="81"/>
                        <a:pt x="29" y="82"/>
                        <a:pt x="30" y="83"/>
                      </a:cubicBezTo>
                      <a:cubicBezTo>
                        <a:pt x="30" y="84"/>
                        <a:pt x="30" y="85"/>
                        <a:pt x="31" y="86"/>
                      </a:cubicBezTo>
                      <a:cubicBezTo>
                        <a:pt x="32" y="86"/>
                        <a:pt x="31" y="87"/>
                        <a:pt x="32" y="88"/>
                      </a:cubicBezTo>
                      <a:cubicBezTo>
                        <a:pt x="32" y="89"/>
                        <a:pt x="34" y="90"/>
                        <a:pt x="35" y="90"/>
                      </a:cubicBezTo>
                      <a:cubicBezTo>
                        <a:pt x="35" y="90"/>
                        <a:pt x="37" y="90"/>
                        <a:pt x="38" y="90"/>
                      </a:cubicBezTo>
                      <a:cubicBezTo>
                        <a:pt x="39" y="91"/>
                        <a:pt x="38" y="92"/>
                        <a:pt x="39" y="92"/>
                      </a:cubicBezTo>
                      <a:cubicBezTo>
                        <a:pt x="40" y="92"/>
                        <a:pt x="41" y="95"/>
                        <a:pt x="41" y="95"/>
                      </a:cubicBezTo>
                      <a:cubicBezTo>
                        <a:pt x="41" y="95"/>
                        <a:pt x="41" y="97"/>
                        <a:pt x="41" y="98"/>
                      </a:cubicBezTo>
                      <a:cubicBezTo>
                        <a:pt x="41" y="98"/>
                        <a:pt x="41" y="99"/>
                        <a:pt x="42" y="100"/>
                      </a:cubicBezTo>
                      <a:cubicBezTo>
                        <a:pt x="42" y="100"/>
                        <a:pt x="44" y="100"/>
                        <a:pt x="44" y="100"/>
                      </a:cubicBezTo>
                      <a:cubicBezTo>
                        <a:pt x="44" y="100"/>
                        <a:pt x="43" y="102"/>
                        <a:pt x="45" y="102"/>
                      </a:cubicBezTo>
                      <a:cubicBezTo>
                        <a:pt x="47" y="103"/>
                        <a:pt x="48" y="103"/>
                        <a:pt x="49" y="104"/>
                      </a:cubicBezTo>
                      <a:cubicBezTo>
                        <a:pt x="49" y="104"/>
                        <a:pt x="48" y="105"/>
                        <a:pt x="50" y="105"/>
                      </a:cubicBezTo>
                      <a:cubicBezTo>
                        <a:pt x="52" y="105"/>
                        <a:pt x="54" y="105"/>
                        <a:pt x="55" y="106"/>
                      </a:cubicBezTo>
                      <a:cubicBezTo>
                        <a:pt x="56" y="106"/>
                        <a:pt x="55" y="107"/>
                        <a:pt x="57" y="109"/>
                      </a:cubicBezTo>
                      <a:cubicBezTo>
                        <a:pt x="60" y="110"/>
                        <a:pt x="60" y="111"/>
                        <a:pt x="61" y="111"/>
                      </a:cubicBezTo>
                      <a:cubicBezTo>
                        <a:pt x="62" y="111"/>
                        <a:pt x="63" y="111"/>
                        <a:pt x="63" y="113"/>
                      </a:cubicBezTo>
                      <a:cubicBezTo>
                        <a:pt x="62" y="115"/>
                        <a:pt x="62" y="116"/>
                        <a:pt x="61" y="117"/>
                      </a:cubicBezTo>
                      <a:cubicBezTo>
                        <a:pt x="60" y="118"/>
                        <a:pt x="59" y="120"/>
                        <a:pt x="58" y="121"/>
                      </a:cubicBezTo>
                      <a:cubicBezTo>
                        <a:pt x="58" y="122"/>
                        <a:pt x="57" y="123"/>
                        <a:pt x="58" y="124"/>
                      </a:cubicBezTo>
                      <a:cubicBezTo>
                        <a:pt x="58" y="126"/>
                        <a:pt x="59" y="127"/>
                        <a:pt x="59" y="128"/>
                      </a:cubicBezTo>
                      <a:cubicBezTo>
                        <a:pt x="59" y="129"/>
                        <a:pt x="59" y="131"/>
                        <a:pt x="59" y="132"/>
                      </a:cubicBezTo>
                      <a:cubicBezTo>
                        <a:pt x="58" y="133"/>
                        <a:pt x="58" y="134"/>
                        <a:pt x="58" y="134"/>
                      </a:cubicBezTo>
                      <a:cubicBezTo>
                        <a:pt x="58" y="134"/>
                        <a:pt x="59" y="136"/>
                        <a:pt x="58" y="137"/>
                      </a:cubicBezTo>
                      <a:cubicBezTo>
                        <a:pt x="57" y="138"/>
                        <a:pt x="55" y="140"/>
                        <a:pt x="54" y="140"/>
                      </a:cubicBezTo>
                      <a:cubicBezTo>
                        <a:pt x="53" y="140"/>
                        <a:pt x="51" y="142"/>
                        <a:pt x="51" y="142"/>
                      </a:cubicBezTo>
                      <a:cubicBezTo>
                        <a:pt x="51" y="142"/>
                        <a:pt x="51" y="146"/>
                        <a:pt x="51" y="147"/>
                      </a:cubicBezTo>
                      <a:cubicBezTo>
                        <a:pt x="51" y="147"/>
                        <a:pt x="47" y="154"/>
                        <a:pt x="49" y="155"/>
                      </a:cubicBezTo>
                      <a:cubicBezTo>
                        <a:pt x="50" y="156"/>
                        <a:pt x="50" y="158"/>
                        <a:pt x="50" y="159"/>
                      </a:cubicBezTo>
                      <a:cubicBezTo>
                        <a:pt x="49" y="160"/>
                        <a:pt x="49" y="160"/>
                        <a:pt x="49" y="160"/>
                      </a:cubicBezTo>
                      <a:cubicBezTo>
                        <a:pt x="48" y="161"/>
                        <a:pt x="46" y="161"/>
                        <a:pt x="47" y="163"/>
                      </a:cubicBezTo>
                      <a:cubicBezTo>
                        <a:pt x="49" y="165"/>
                        <a:pt x="50" y="165"/>
                        <a:pt x="50" y="167"/>
                      </a:cubicBezTo>
                      <a:cubicBezTo>
                        <a:pt x="51" y="168"/>
                        <a:pt x="51" y="168"/>
                        <a:pt x="52" y="170"/>
                      </a:cubicBezTo>
                      <a:cubicBezTo>
                        <a:pt x="53" y="171"/>
                        <a:pt x="53" y="172"/>
                        <a:pt x="54" y="173"/>
                      </a:cubicBezTo>
                      <a:cubicBezTo>
                        <a:pt x="55" y="174"/>
                        <a:pt x="56" y="175"/>
                        <a:pt x="56" y="176"/>
                      </a:cubicBezTo>
                      <a:cubicBezTo>
                        <a:pt x="56" y="177"/>
                        <a:pt x="59" y="179"/>
                        <a:pt x="56" y="177"/>
                      </a:cubicBezTo>
                      <a:cubicBezTo>
                        <a:pt x="53" y="175"/>
                        <a:pt x="56" y="177"/>
                        <a:pt x="52" y="174"/>
                      </a:cubicBezTo>
                      <a:cubicBezTo>
                        <a:pt x="49" y="171"/>
                        <a:pt x="48" y="173"/>
                        <a:pt x="46" y="171"/>
                      </a:cubicBezTo>
                      <a:cubicBezTo>
                        <a:pt x="45" y="169"/>
                        <a:pt x="47" y="175"/>
                        <a:pt x="44" y="168"/>
                      </a:cubicBezTo>
                      <a:cubicBezTo>
                        <a:pt x="41" y="160"/>
                        <a:pt x="40" y="161"/>
                        <a:pt x="39" y="159"/>
                      </a:cubicBezTo>
                      <a:cubicBezTo>
                        <a:pt x="39" y="157"/>
                        <a:pt x="39" y="159"/>
                        <a:pt x="37" y="155"/>
                      </a:cubicBezTo>
                      <a:cubicBezTo>
                        <a:pt x="35" y="151"/>
                        <a:pt x="37" y="154"/>
                        <a:pt x="35" y="151"/>
                      </a:cubicBezTo>
                      <a:cubicBezTo>
                        <a:pt x="33" y="149"/>
                        <a:pt x="33" y="152"/>
                        <a:pt x="32" y="148"/>
                      </a:cubicBezTo>
                      <a:cubicBezTo>
                        <a:pt x="31" y="143"/>
                        <a:pt x="31" y="146"/>
                        <a:pt x="30" y="141"/>
                      </a:cubicBezTo>
                      <a:cubicBezTo>
                        <a:pt x="28" y="136"/>
                        <a:pt x="31" y="136"/>
                        <a:pt x="28" y="133"/>
                      </a:cubicBezTo>
                      <a:cubicBezTo>
                        <a:pt x="25" y="131"/>
                        <a:pt x="25" y="132"/>
                        <a:pt x="24" y="131"/>
                      </a:cubicBezTo>
                      <a:cubicBezTo>
                        <a:pt x="23" y="129"/>
                        <a:pt x="25" y="130"/>
                        <a:pt x="22" y="126"/>
                      </a:cubicBezTo>
                      <a:cubicBezTo>
                        <a:pt x="20" y="122"/>
                        <a:pt x="16" y="120"/>
                        <a:pt x="16" y="113"/>
                      </a:cubicBezTo>
                      <a:cubicBezTo>
                        <a:pt x="16" y="105"/>
                        <a:pt x="16" y="104"/>
                        <a:pt x="16" y="104"/>
                      </a:cubicBezTo>
                      <a:cubicBezTo>
                        <a:pt x="16" y="104"/>
                        <a:pt x="13" y="101"/>
                        <a:pt x="14" y="97"/>
                      </a:cubicBezTo>
                      <a:cubicBezTo>
                        <a:pt x="15" y="92"/>
                        <a:pt x="16" y="94"/>
                        <a:pt x="15" y="92"/>
                      </a:cubicBezTo>
                      <a:cubicBezTo>
                        <a:pt x="15" y="91"/>
                        <a:pt x="14" y="91"/>
                        <a:pt x="13" y="89"/>
                      </a:cubicBezTo>
                      <a:cubicBezTo>
                        <a:pt x="12" y="88"/>
                        <a:pt x="12" y="88"/>
                        <a:pt x="11" y="87"/>
                      </a:cubicBezTo>
                      <a:cubicBezTo>
                        <a:pt x="11" y="86"/>
                        <a:pt x="11" y="83"/>
                        <a:pt x="11" y="83"/>
                      </a:cubicBezTo>
                      <a:cubicBezTo>
                        <a:pt x="10" y="84"/>
                        <a:pt x="10" y="84"/>
                        <a:pt x="10" y="84"/>
                      </a:cubicBezTo>
                      <a:cubicBezTo>
                        <a:pt x="10" y="84"/>
                        <a:pt x="0" y="182"/>
                        <a:pt x="97" y="197"/>
                      </a:cubicBezTo>
                      <a:cubicBezTo>
                        <a:pt x="97" y="197"/>
                        <a:pt x="75" y="192"/>
                        <a:pt x="73" y="187"/>
                      </a:cubicBezTo>
                      <a:cubicBezTo>
                        <a:pt x="73" y="187"/>
                        <a:pt x="72" y="183"/>
                        <a:pt x="73" y="183"/>
                      </a:cubicBezTo>
                      <a:cubicBezTo>
                        <a:pt x="74" y="183"/>
                        <a:pt x="76" y="184"/>
                        <a:pt x="77" y="183"/>
                      </a:cubicBezTo>
                      <a:cubicBezTo>
                        <a:pt x="79" y="181"/>
                        <a:pt x="80" y="180"/>
                        <a:pt x="80" y="180"/>
                      </a:cubicBezTo>
                      <a:cubicBezTo>
                        <a:pt x="80" y="182"/>
                        <a:pt x="80" y="182"/>
                        <a:pt x="80" y="182"/>
                      </a:cubicBezTo>
                      <a:cubicBezTo>
                        <a:pt x="80" y="182"/>
                        <a:pt x="79" y="182"/>
                        <a:pt x="83" y="181"/>
                      </a:cubicBezTo>
                      <a:cubicBezTo>
                        <a:pt x="88" y="181"/>
                        <a:pt x="88" y="181"/>
                        <a:pt x="89" y="181"/>
                      </a:cubicBezTo>
                      <a:cubicBezTo>
                        <a:pt x="91" y="180"/>
                        <a:pt x="93" y="176"/>
                        <a:pt x="94" y="178"/>
                      </a:cubicBezTo>
                      <a:cubicBezTo>
                        <a:pt x="95" y="181"/>
                        <a:pt x="93" y="180"/>
                        <a:pt x="95" y="181"/>
                      </a:cubicBezTo>
                      <a:cubicBezTo>
                        <a:pt x="97" y="181"/>
                        <a:pt x="101" y="180"/>
                        <a:pt x="101" y="180"/>
                      </a:cubicBezTo>
                      <a:cubicBezTo>
                        <a:pt x="101" y="180"/>
                        <a:pt x="108" y="181"/>
                        <a:pt x="108" y="180"/>
                      </a:cubicBezTo>
                      <a:cubicBezTo>
                        <a:pt x="109" y="179"/>
                        <a:pt x="109" y="178"/>
                        <a:pt x="110" y="178"/>
                      </a:cubicBezTo>
                      <a:cubicBezTo>
                        <a:pt x="111" y="178"/>
                        <a:pt x="112" y="180"/>
                        <a:pt x="112" y="180"/>
                      </a:cubicBezTo>
                      <a:cubicBezTo>
                        <a:pt x="108" y="182"/>
                        <a:pt x="108" y="182"/>
                        <a:pt x="108" y="182"/>
                      </a:cubicBezTo>
                      <a:cubicBezTo>
                        <a:pt x="105" y="185"/>
                        <a:pt x="105" y="185"/>
                        <a:pt x="105" y="185"/>
                      </a:cubicBezTo>
                      <a:cubicBezTo>
                        <a:pt x="105" y="185"/>
                        <a:pt x="103" y="185"/>
                        <a:pt x="105" y="186"/>
                      </a:cubicBezTo>
                      <a:cubicBezTo>
                        <a:pt x="106" y="187"/>
                        <a:pt x="107" y="187"/>
                        <a:pt x="108" y="187"/>
                      </a:cubicBezTo>
                      <a:cubicBezTo>
                        <a:pt x="110" y="187"/>
                        <a:pt x="114" y="190"/>
                        <a:pt x="115" y="188"/>
                      </a:cubicBezTo>
                      <a:cubicBezTo>
                        <a:pt x="116" y="186"/>
                        <a:pt x="116" y="186"/>
                        <a:pt x="117" y="185"/>
                      </a:cubicBezTo>
                      <a:cubicBezTo>
                        <a:pt x="117" y="184"/>
                        <a:pt x="117" y="182"/>
                        <a:pt x="119" y="182"/>
                      </a:cubicBezTo>
                      <a:cubicBezTo>
                        <a:pt x="120" y="182"/>
                        <a:pt x="122" y="183"/>
                        <a:pt x="122" y="183"/>
                      </a:cubicBezTo>
                      <a:cubicBezTo>
                        <a:pt x="121" y="186"/>
                        <a:pt x="121" y="186"/>
                        <a:pt x="121" y="186"/>
                      </a:cubicBezTo>
                      <a:cubicBezTo>
                        <a:pt x="121" y="186"/>
                        <a:pt x="123" y="186"/>
                        <a:pt x="125" y="186"/>
                      </a:cubicBezTo>
                      <a:cubicBezTo>
                        <a:pt x="126" y="186"/>
                        <a:pt x="126" y="188"/>
                        <a:pt x="128" y="186"/>
                      </a:cubicBezTo>
                      <a:cubicBezTo>
                        <a:pt x="129" y="184"/>
                        <a:pt x="129" y="184"/>
                        <a:pt x="131" y="184"/>
                      </a:cubicBezTo>
                      <a:cubicBezTo>
                        <a:pt x="133" y="184"/>
                        <a:pt x="135" y="183"/>
                        <a:pt x="136" y="183"/>
                      </a:cubicBezTo>
                      <a:cubicBezTo>
                        <a:pt x="136" y="184"/>
                        <a:pt x="138" y="184"/>
                        <a:pt x="139" y="184"/>
                      </a:cubicBezTo>
                      <a:cubicBezTo>
                        <a:pt x="139" y="184"/>
                        <a:pt x="143" y="186"/>
                        <a:pt x="143" y="186"/>
                      </a:cubicBezTo>
                      <a:cubicBezTo>
                        <a:pt x="144" y="185"/>
                        <a:pt x="148" y="186"/>
                        <a:pt x="148" y="186"/>
                      </a:cubicBezTo>
                      <a:cubicBezTo>
                        <a:pt x="148" y="186"/>
                        <a:pt x="137" y="196"/>
                        <a:pt x="113" y="197"/>
                      </a:cubicBezTo>
                      <a:cubicBezTo>
                        <a:pt x="113" y="197"/>
                        <a:pt x="167" y="199"/>
                        <a:pt x="197" y="146"/>
                      </a:cubicBezTo>
                      <a:cubicBezTo>
                        <a:pt x="228" y="94"/>
                        <a:pt x="206" y="26"/>
                        <a:pt x="137" y="3"/>
                      </a:cubicBezTo>
                      <a:cubicBezTo>
                        <a:pt x="137" y="3"/>
                        <a:pt x="189" y="22"/>
                        <a:pt x="203" y="71"/>
                      </a:cubicBezTo>
                      <a:cubicBezTo>
                        <a:pt x="202" y="72"/>
                        <a:pt x="202" y="72"/>
                        <a:pt x="202" y="72"/>
                      </a:cubicBezTo>
                      <a:cubicBezTo>
                        <a:pt x="201" y="71"/>
                        <a:pt x="201" y="72"/>
                        <a:pt x="200" y="69"/>
                      </a:cubicBezTo>
                      <a:cubicBezTo>
                        <a:pt x="199" y="67"/>
                        <a:pt x="199" y="68"/>
                        <a:pt x="199" y="66"/>
                      </a:cubicBezTo>
                      <a:cubicBezTo>
                        <a:pt x="198" y="64"/>
                        <a:pt x="198" y="65"/>
                        <a:pt x="197" y="64"/>
                      </a:cubicBezTo>
                      <a:cubicBezTo>
                        <a:pt x="195" y="62"/>
                        <a:pt x="195" y="62"/>
                        <a:pt x="194" y="61"/>
                      </a:cubicBezTo>
                      <a:cubicBezTo>
                        <a:pt x="193" y="61"/>
                        <a:pt x="192" y="58"/>
                        <a:pt x="192" y="57"/>
                      </a:cubicBezTo>
                      <a:cubicBezTo>
                        <a:pt x="191" y="56"/>
                        <a:pt x="189" y="55"/>
                        <a:pt x="188" y="55"/>
                      </a:cubicBezTo>
                      <a:cubicBezTo>
                        <a:pt x="187" y="55"/>
                        <a:pt x="188" y="54"/>
                        <a:pt x="187" y="55"/>
                      </a:cubicBezTo>
                      <a:cubicBezTo>
                        <a:pt x="187" y="56"/>
                        <a:pt x="189" y="58"/>
                        <a:pt x="189" y="58"/>
                      </a:cubicBezTo>
                      <a:cubicBezTo>
                        <a:pt x="189" y="62"/>
                        <a:pt x="189" y="62"/>
                        <a:pt x="189" y="62"/>
                      </a:cubicBezTo>
                      <a:cubicBezTo>
                        <a:pt x="189" y="62"/>
                        <a:pt x="190" y="65"/>
                        <a:pt x="190" y="66"/>
                      </a:cubicBezTo>
                      <a:cubicBezTo>
                        <a:pt x="190" y="67"/>
                        <a:pt x="189" y="70"/>
                        <a:pt x="189" y="70"/>
                      </a:cubicBezTo>
                      <a:cubicBezTo>
                        <a:pt x="189" y="70"/>
                        <a:pt x="188" y="72"/>
                        <a:pt x="187" y="73"/>
                      </a:cubicBezTo>
                      <a:cubicBezTo>
                        <a:pt x="186" y="73"/>
                        <a:pt x="181" y="74"/>
                        <a:pt x="181" y="74"/>
                      </a:cubicBezTo>
                      <a:cubicBezTo>
                        <a:pt x="181" y="74"/>
                        <a:pt x="179" y="72"/>
                        <a:pt x="179" y="71"/>
                      </a:cubicBezTo>
                      <a:cubicBezTo>
                        <a:pt x="178" y="69"/>
                        <a:pt x="175" y="69"/>
                        <a:pt x="174" y="68"/>
                      </a:cubicBezTo>
                      <a:cubicBezTo>
                        <a:pt x="174" y="67"/>
                        <a:pt x="175" y="66"/>
                        <a:pt x="173" y="64"/>
                      </a:cubicBezTo>
                      <a:cubicBezTo>
                        <a:pt x="172" y="62"/>
                        <a:pt x="173" y="63"/>
                        <a:pt x="172" y="61"/>
                      </a:cubicBezTo>
                      <a:cubicBezTo>
                        <a:pt x="170" y="59"/>
                        <a:pt x="170" y="59"/>
                        <a:pt x="170" y="59"/>
                      </a:cubicBezTo>
                      <a:cubicBezTo>
                        <a:pt x="170" y="59"/>
                        <a:pt x="166" y="58"/>
                        <a:pt x="167" y="60"/>
                      </a:cubicBezTo>
                      <a:cubicBezTo>
                        <a:pt x="168" y="63"/>
                        <a:pt x="167" y="65"/>
                        <a:pt x="168" y="65"/>
                      </a:cubicBezTo>
                      <a:cubicBezTo>
                        <a:pt x="169" y="66"/>
                        <a:pt x="170" y="65"/>
                        <a:pt x="171" y="67"/>
                      </a:cubicBezTo>
                      <a:cubicBezTo>
                        <a:pt x="172" y="69"/>
                        <a:pt x="172" y="70"/>
                        <a:pt x="172" y="71"/>
                      </a:cubicBezTo>
                      <a:cubicBezTo>
                        <a:pt x="173" y="71"/>
                        <a:pt x="173" y="74"/>
                        <a:pt x="174" y="75"/>
                      </a:cubicBezTo>
                      <a:cubicBezTo>
                        <a:pt x="175" y="75"/>
                        <a:pt x="178" y="75"/>
                        <a:pt x="178" y="76"/>
                      </a:cubicBezTo>
                      <a:cubicBezTo>
                        <a:pt x="177" y="77"/>
                        <a:pt x="176" y="78"/>
                        <a:pt x="178" y="79"/>
                      </a:cubicBezTo>
                      <a:cubicBezTo>
                        <a:pt x="179" y="79"/>
                        <a:pt x="179" y="80"/>
                        <a:pt x="180" y="80"/>
                      </a:cubicBezTo>
                      <a:cubicBezTo>
                        <a:pt x="181" y="80"/>
                        <a:pt x="181" y="80"/>
                        <a:pt x="182" y="79"/>
                      </a:cubicBezTo>
                      <a:cubicBezTo>
                        <a:pt x="184" y="79"/>
                        <a:pt x="186" y="79"/>
                        <a:pt x="186" y="79"/>
                      </a:cubicBezTo>
                      <a:cubicBezTo>
                        <a:pt x="186" y="79"/>
                        <a:pt x="188" y="80"/>
                        <a:pt x="188" y="81"/>
                      </a:cubicBezTo>
                      <a:cubicBezTo>
                        <a:pt x="188" y="82"/>
                        <a:pt x="187" y="86"/>
                        <a:pt x="187" y="86"/>
                      </a:cubicBezTo>
                      <a:cubicBezTo>
                        <a:pt x="185" y="90"/>
                        <a:pt x="185" y="90"/>
                        <a:pt x="185" y="90"/>
                      </a:cubicBezTo>
                      <a:cubicBezTo>
                        <a:pt x="185" y="90"/>
                        <a:pt x="185" y="97"/>
                        <a:pt x="184" y="97"/>
                      </a:cubicBezTo>
                      <a:cubicBezTo>
                        <a:pt x="183" y="97"/>
                        <a:pt x="182" y="100"/>
                        <a:pt x="181" y="100"/>
                      </a:cubicBezTo>
                      <a:cubicBezTo>
                        <a:pt x="180" y="101"/>
                        <a:pt x="180" y="105"/>
                        <a:pt x="180" y="105"/>
                      </a:cubicBezTo>
                      <a:cubicBezTo>
                        <a:pt x="178" y="108"/>
                        <a:pt x="178" y="108"/>
                        <a:pt x="178" y="108"/>
                      </a:cubicBezTo>
                      <a:cubicBezTo>
                        <a:pt x="178" y="108"/>
                        <a:pt x="178" y="111"/>
                        <a:pt x="178" y="112"/>
                      </a:cubicBezTo>
                      <a:cubicBezTo>
                        <a:pt x="178" y="113"/>
                        <a:pt x="179" y="117"/>
                        <a:pt x="178" y="119"/>
                      </a:cubicBezTo>
                      <a:cubicBezTo>
                        <a:pt x="178" y="121"/>
                        <a:pt x="175" y="122"/>
                        <a:pt x="175" y="122"/>
                      </a:cubicBezTo>
                      <a:cubicBezTo>
                        <a:pt x="175" y="122"/>
                        <a:pt x="179" y="126"/>
                        <a:pt x="177" y="126"/>
                      </a:cubicBezTo>
                      <a:cubicBezTo>
                        <a:pt x="175" y="127"/>
                        <a:pt x="173" y="129"/>
                        <a:pt x="173" y="130"/>
                      </a:cubicBezTo>
                      <a:cubicBezTo>
                        <a:pt x="172" y="131"/>
                        <a:pt x="172" y="132"/>
                        <a:pt x="171" y="132"/>
                      </a:cubicBezTo>
                      <a:cubicBezTo>
                        <a:pt x="170" y="133"/>
                        <a:pt x="168" y="133"/>
                        <a:pt x="168" y="134"/>
                      </a:cubicBezTo>
                      <a:cubicBezTo>
                        <a:pt x="168" y="134"/>
                        <a:pt x="168" y="137"/>
                        <a:pt x="168" y="137"/>
                      </a:cubicBezTo>
                      <a:cubicBezTo>
                        <a:pt x="164" y="142"/>
                        <a:pt x="164" y="142"/>
                        <a:pt x="164" y="142"/>
                      </a:cubicBezTo>
                      <a:cubicBezTo>
                        <a:pt x="160" y="146"/>
                        <a:pt x="160" y="146"/>
                        <a:pt x="160" y="146"/>
                      </a:cubicBezTo>
                      <a:cubicBezTo>
                        <a:pt x="160" y="146"/>
                        <a:pt x="160" y="149"/>
                        <a:pt x="159" y="149"/>
                      </a:cubicBezTo>
                      <a:cubicBezTo>
                        <a:pt x="158" y="149"/>
                        <a:pt x="153" y="151"/>
                        <a:pt x="152" y="152"/>
                      </a:cubicBezTo>
                      <a:cubicBezTo>
                        <a:pt x="152" y="152"/>
                        <a:pt x="148" y="154"/>
                        <a:pt x="147" y="154"/>
                      </a:cubicBezTo>
                      <a:cubicBezTo>
                        <a:pt x="146" y="154"/>
                        <a:pt x="148" y="157"/>
                        <a:pt x="146" y="154"/>
                      </a:cubicBezTo>
                      <a:cubicBezTo>
                        <a:pt x="144" y="151"/>
                        <a:pt x="145" y="153"/>
                        <a:pt x="144" y="149"/>
                      </a:cubicBezTo>
                      <a:cubicBezTo>
                        <a:pt x="142" y="145"/>
                        <a:pt x="142" y="148"/>
                        <a:pt x="142" y="145"/>
                      </a:cubicBezTo>
                      <a:cubicBezTo>
                        <a:pt x="142" y="143"/>
                        <a:pt x="142" y="145"/>
                        <a:pt x="142" y="143"/>
                      </a:cubicBezTo>
                      <a:cubicBezTo>
                        <a:pt x="142" y="140"/>
                        <a:pt x="143" y="142"/>
                        <a:pt x="141" y="139"/>
                      </a:cubicBezTo>
                      <a:cubicBezTo>
                        <a:pt x="140" y="136"/>
                        <a:pt x="140" y="137"/>
                        <a:pt x="138" y="135"/>
                      </a:cubicBezTo>
                      <a:cubicBezTo>
                        <a:pt x="136" y="133"/>
                        <a:pt x="135" y="135"/>
                        <a:pt x="136" y="132"/>
                      </a:cubicBezTo>
                      <a:cubicBezTo>
                        <a:pt x="137" y="129"/>
                        <a:pt x="137" y="132"/>
                        <a:pt x="137" y="129"/>
                      </a:cubicBezTo>
                      <a:cubicBezTo>
                        <a:pt x="138" y="126"/>
                        <a:pt x="137" y="125"/>
                        <a:pt x="139" y="124"/>
                      </a:cubicBezTo>
                      <a:cubicBezTo>
                        <a:pt x="141" y="123"/>
                        <a:pt x="142" y="122"/>
                        <a:pt x="142" y="121"/>
                      </a:cubicBezTo>
                      <a:cubicBezTo>
                        <a:pt x="142" y="119"/>
                        <a:pt x="142" y="118"/>
                        <a:pt x="142" y="117"/>
                      </a:cubicBezTo>
                      <a:cubicBezTo>
                        <a:pt x="141" y="116"/>
                        <a:pt x="139" y="114"/>
                        <a:pt x="139" y="113"/>
                      </a:cubicBezTo>
                      <a:cubicBezTo>
                        <a:pt x="139" y="112"/>
                        <a:pt x="139" y="113"/>
                        <a:pt x="137" y="111"/>
                      </a:cubicBezTo>
                      <a:cubicBezTo>
                        <a:pt x="136" y="109"/>
                        <a:pt x="135" y="108"/>
                        <a:pt x="135" y="108"/>
                      </a:cubicBezTo>
                      <a:cubicBezTo>
                        <a:pt x="135" y="108"/>
                        <a:pt x="135" y="103"/>
                        <a:pt x="135" y="101"/>
                      </a:cubicBezTo>
                      <a:cubicBezTo>
                        <a:pt x="135" y="99"/>
                        <a:pt x="134" y="102"/>
                        <a:pt x="135" y="99"/>
                      </a:cubicBezTo>
                      <a:cubicBezTo>
                        <a:pt x="135" y="96"/>
                        <a:pt x="135" y="94"/>
                        <a:pt x="135" y="94"/>
                      </a:cubicBezTo>
                      <a:cubicBezTo>
                        <a:pt x="135" y="94"/>
                        <a:pt x="132" y="92"/>
                        <a:pt x="131" y="92"/>
                      </a:cubicBezTo>
                      <a:cubicBezTo>
                        <a:pt x="129" y="92"/>
                        <a:pt x="129" y="94"/>
                        <a:pt x="127" y="93"/>
                      </a:cubicBezTo>
                      <a:cubicBezTo>
                        <a:pt x="125" y="91"/>
                        <a:pt x="126" y="90"/>
                        <a:pt x="125" y="89"/>
                      </a:cubicBezTo>
                      <a:cubicBezTo>
                        <a:pt x="124" y="89"/>
                        <a:pt x="123" y="89"/>
                        <a:pt x="122" y="90"/>
                      </a:cubicBezTo>
                      <a:cubicBezTo>
                        <a:pt x="121" y="91"/>
                        <a:pt x="118" y="91"/>
                        <a:pt x="116" y="91"/>
                      </a:cubicBezTo>
                      <a:cubicBezTo>
                        <a:pt x="114" y="92"/>
                        <a:pt x="113" y="92"/>
                        <a:pt x="110" y="92"/>
                      </a:cubicBezTo>
                      <a:cubicBezTo>
                        <a:pt x="108" y="92"/>
                        <a:pt x="104" y="93"/>
                        <a:pt x="102" y="92"/>
                      </a:cubicBezTo>
                      <a:cubicBezTo>
                        <a:pt x="100" y="91"/>
                        <a:pt x="100" y="92"/>
                        <a:pt x="99" y="90"/>
                      </a:cubicBezTo>
                      <a:cubicBezTo>
                        <a:pt x="98" y="88"/>
                        <a:pt x="99" y="88"/>
                        <a:pt x="97" y="87"/>
                      </a:cubicBezTo>
                      <a:cubicBezTo>
                        <a:pt x="95" y="86"/>
                        <a:pt x="94" y="87"/>
                        <a:pt x="94" y="85"/>
                      </a:cubicBezTo>
                      <a:cubicBezTo>
                        <a:pt x="94" y="82"/>
                        <a:pt x="95" y="83"/>
                        <a:pt x="93" y="81"/>
                      </a:cubicBezTo>
                      <a:cubicBezTo>
                        <a:pt x="92" y="79"/>
                        <a:pt x="94" y="82"/>
                        <a:pt x="92" y="79"/>
                      </a:cubicBezTo>
                      <a:cubicBezTo>
                        <a:pt x="89" y="76"/>
                        <a:pt x="88" y="79"/>
                        <a:pt x="89" y="76"/>
                      </a:cubicBezTo>
                      <a:cubicBezTo>
                        <a:pt x="90" y="74"/>
                        <a:pt x="91" y="75"/>
                        <a:pt x="91" y="73"/>
                      </a:cubicBezTo>
                      <a:cubicBezTo>
                        <a:pt x="91" y="70"/>
                        <a:pt x="95" y="74"/>
                        <a:pt x="92" y="68"/>
                      </a:cubicBezTo>
                      <a:cubicBezTo>
                        <a:pt x="90" y="63"/>
                        <a:pt x="89" y="64"/>
                        <a:pt x="92" y="60"/>
                      </a:cubicBezTo>
                      <a:cubicBezTo>
                        <a:pt x="94" y="55"/>
                        <a:pt x="97" y="54"/>
                        <a:pt x="98" y="53"/>
                      </a:cubicBezTo>
                      <a:cubicBezTo>
                        <a:pt x="98" y="52"/>
                        <a:pt x="99" y="50"/>
                        <a:pt x="100" y="49"/>
                      </a:cubicBezTo>
                      <a:cubicBezTo>
                        <a:pt x="101" y="48"/>
                        <a:pt x="100" y="48"/>
                        <a:pt x="102" y="48"/>
                      </a:cubicBezTo>
                      <a:cubicBezTo>
                        <a:pt x="104" y="48"/>
                        <a:pt x="107" y="47"/>
                        <a:pt x="108" y="46"/>
                      </a:cubicBezTo>
                      <a:cubicBezTo>
                        <a:pt x="109" y="45"/>
                        <a:pt x="111" y="42"/>
                        <a:pt x="112" y="42"/>
                      </a:cubicBezTo>
                      <a:cubicBezTo>
                        <a:pt x="113" y="42"/>
                        <a:pt x="113" y="42"/>
                        <a:pt x="115" y="42"/>
                      </a:cubicBezTo>
                      <a:cubicBezTo>
                        <a:pt x="117" y="41"/>
                        <a:pt x="117" y="41"/>
                        <a:pt x="119" y="41"/>
                      </a:cubicBezTo>
                      <a:cubicBezTo>
                        <a:pt x="120" y="41"/>
                        <a:pt x="117" y="42"/>
                        <a:pt x="121" y="41"/>
                      </a:cubicBezTo>
                      <a:cubicBezTo>
                        <a:pt x="125" y="40"/>
                        <a:pt x="124" y="40"/>
                        <a:pt x="125" y="40"/>
                      </a:cubicBezTo>
                      <a:cubicBezTo>
                        <a:pt x="126" y="40"/>
                        <a:pt x="126" y="41"/>
                        <a:pt x="127" y="41"/>
                      </a:cubicBezTo>
                      <a:cubicBezTo>
                        <a:pt x="129" y="41"/>
                        <a:pt x="129" y="38"/>
                        <a:pt x="129" y="41"/>
                      </a:cubicBezTo>
                      <a:cubicBezTo>
                        <a:pt x="129" y="45"/>
                        <a:pt x="128" y="46"/>
                        <a:pt x="130" y="46"/>
                      </a:cubicBezTo>
                      <a:cubicBezTo>
                        <a:pt x="133" y="47"/>
                        <a:pt x="130" y="47"/>
                        <a:pt x="133" y="47"/>
                      </a:cubicBezTo>
                      <a:cubicBezTo>
                        <a:pt x="136" y="47"/>
                        <a:pt x="135" y="47"/>
                        <a:pt x="137" y="48"/>
                      </a:cubicBezTo>
                      <a:cubicBezTo>
                        <a:pt x="138" y="48"/>
                        <a:pt x="139" y="49"/>
                        <a:pt x="141" y="49"/>
                      </a:cubicBezTo>
                      <a:cubicBezTo>
                        <a:pt x="143" y="49"/>
                        <a:pt x="140" y="52"/>
                        <a:pt x="143" y="49"/>
                      </a:cubicBezTo>
                      <a:cubicBezTo>
                        <a:pt x="146" y="46"/>
                        <a:pt x="141" y="46"/>
                        <a:pt x="146" y="46"/>
                      </a:cubicBezTo>
                      <a:cubicBezTo>
                        <a:pt x="151" y="47"/>
                        <a:pt x="152" y="48"/>
                        <a:pt x="153" y="48"/>
                      </a:cubicBezTo>
                      <a:cubicBezTo>
                        <a:pt x="154" y="47"/>
                        <a:pt x="154" y="48"/>
                        <a:pt x="156" y="47"/>
                      </a:cubicBezTo>
                      <a:cubicBezTo>
                        <a:pt x="159" y="46"/>
                        <a:pt x="159" y="46"/>
                        <a:pt x="160" y="46"/>
                      </a:cubicBezTo>
                      <a:cubicBezTo>
                        <a:pt x="161" y="47"/>
                        <a:pt x="161" y="49"/>
                        <a:pt x="162" y="47"/>
                      </a:cubicBezTo>
                      <a:cubicBezTo>
                        <a:pt x="163" y="45"/>
                        <a:pt x="165" y="45"/>
                        <a:pt x="162" y="44"/>
                      </a:cubicBezTo>
                      <a:cubicBezTo>
                        <a:pt x="159" y="42"/>
                        <a:pt x="158" y="44"/>
                        <a:pt x="158" y="42"/>
                      </a:cubicBezTo>
                      <a:cubicBezTo>
                        <a:pt x="157" y="40"/>
                        <a:pt x="160" y="41"/>
                        <a:pt x="157" y="40"/>
                      </a:cubicBezTo>
                      <a:cubicBezTo>
                        <a:pt x="154" y="40"/>
                        <a:pt x="155" y="40"/>
                        <a:pt x="153" y="39"/>
                      </a:cubicBezTo>
                      <a:cubicBezTo>
                        <a:pt x="151" y="38"/>
                        <a:pt x="149" y="41"/>
                        <a:pt x="148" y="39"/>
                      </a:cubicBezTo>
                      <a:cubicBezTo>
                        <a:pt x="147" y="37"/>
                        <a:pt x="143" y="41"/>
                        <a:pt x="147" y="37"/>
                      </a:cubicBezTo>
                      <a:cubicBezTo>
                        <a:pt x="151" y="34"/>
                        <a:pt x="149" y="32"/>
                        <a:pt x="152" y="33"/>
                      </a:cubicBezTo>
                      <a:cubicBezTo>
                        <a:pt x="155" y="34"/>
                        <a:pt x="154" y="36"/>
                        <a:pt x="155" y="35"/>
                      </a:cubicBezTo>
                      <a:cubicBezTo>
                        <a:pt x="157" y="33"/>
                        <a:pt x="160" y="32"/>
                        <a:pt x="157" y="30"/>
                      </a:cubicBezTo>
                      <a:cubicBezTo>
                        <a:pt x="154" y="28"/>
                        <a:pt x="156" y="29"/>
                        <a:pt x="153" y="28"/>
                      </a:cubicBezTo>
                      <a:cubicBezTo>
                        <a:pt x="150" y="26"/>
                        <a:pt x="147" y="33"/>
                        <a:pt x="146" y="32"/>
                      </a:cubicBezTo>
                      <a:cubicBezTo>
                        <a:pt x="145" y="31"/>
                        <a:pt x="144" y="30"/>
                        <a:pt x="143" y="31"/>
                      </a:cubicBezTo>
                      <a:cubicBezTo>
                        <a:pt x="142" y="31"/>
                        <a:pt x="142" y="34"/>
                        <a:pt x="142" y="36"/>
                      </a:cubicBezTo>
                      <a:cubicBezTo>
                        <a:pt x="142" y="38"/>
                        <a:pt x="143" y="38"/>
                        <a:pt x="140" y="37"/>
                      </a:cubicBezTo>
                      <a:cubicBezTo>
                        <a:pt x="137" y="35"/>
                        <a:pt x="144" y="36"/>
                        <a:pt x="137" y="33"/>
                      </a:cubicBezTo>
                      <a:cubicBezTo>
                        <a:pt x="130" y="31"/>
                        <a:pt x="128" y="31"/>
                        <a:pt x="127" y="32"/>
                      </a:cubicBezTo>
                      <a:cubicBezTo>
                        <a:pt x="126" y="33"/>
                        <a:pt x="125" y="33"/>
                        <a:pt x="124" y="34"/>
                      </a:cubicBezTo>
                      <a:cubicBezTo>
                        <a:pt x="123" y="35"/>
                        <a:pt x="126" y="36"/>
                        <a:pt x="123" y="35"/>
                      </a:cubicBezTo>
                      <a:cubicBezTo>
                        <a:pt x="120" y="33"/>
                        <a:pt x="118" y="35"/>
                        <a:pt x="118" y="35"/>
                      </a:cubicBezTo>
                      <a:cubicBezTo>
                        <a:pt x="118" y="35"/>
                        <a:pt x="117" y="35"/>
                        <a:pt x="116" y="36"/>
                      </a:cubicBezTo>
                      <a:cubicBezTo>
                        <a:pt x="114" y="37"/>
                        <a:pt x="112" y="38"/>
                        <a:pt x="111" y="37"/>
                      </a:cubicBezTo>
                      <a:cubicBezTo>
                        <a:pt x="109" y="37"/>
                        <a:pt x="106" y="38"/>
                        <a:pt x="109" y="34"/>
                      </a:cubicBezTo>
                      <a:cubicBezTo>
                        <a:pt x="111" y="31"/>
                        <a:pt x="109" y="33"/>
                        <a:pt x="113" y="31"/>
                      </a:cubicBezTo>
                      <a:cubicBezTo>
                        <a:pt x="117" y="30"/>
                        <a:pt x="123" y="29"/>
                        <a:pt x="118" y="28"/>
                      </a:cubicBezTo>
                      <a:cubicBezTo>
                        <a:pt x="113" y="27"/>
                        <a:pt x="121" y="27"/>
                        <a:pt x="114" y="24"/>
                      </a:cubicBezTo>
                      <a:cubicBezTo>
                        <a:pt x="107" y="21"/>
                        <a:pt x="107" y="25"/>
                        <a:pt x="107" y="21"/>
                      </a:cubicBezTo>
                      <a:cubicBezTo>
                        <a:pt x="108" y="16"/>
                        <a:pt x="107" y="16"/>
                        <a:pt x="106" y="16"/>
                      </a:cubicBezTo>
                      <a:cubicBezTo>
                        <a:pt x="104" y="16"/>
                        <a:pt x="100" y="17"/>
                        <a:pt x="98" y="18"/>
                      </a:cubicBezTo>
                      <a:cubicBezTo>
                        <a:pt x="97" y="18"/>
                        <a:pt x="99" y="19"/>
                        <a:pt x="96" y="17"/>
                      </a:cubicBezTo>
                      <a:cubicBezTo>
                        <a:pt x="92" y="15"/>
                        <a:pt x="91" y="18"/>
                        <a:pt x="92" y="15"/>
                      </a:cubicBezTo>
                      <a:cubicBezTo>
                        <a:pt x="94" y="13"/>
                        <a:pt x="94" y="12"/>
                        <a:pt x="96" y="11"/>
                      </a:cubicBezTo>
                      <a:cubicBezTo>
                        <a:pt x="98" y="9"/>
                        <a:pt x="97" y="3"/>
                        <a:pt x="102" y="5"/>
                      </a:cubicBezTo>
                      <a:cubicBezTo>
                        <a:pt x="106" y="8"/>
                        <a:pt x="105" y="7"/>
                        <a:pt x="108" y="7"/>
                      </a:cubicBezTo>
                      <a:cubicBezTo>
                        <a:pt x="112" y="7"/>
                        <a:pt x="114" y="7"/>
                        <a:pt x="114" y="6"/>
                      </a:cubicBezTo>
                      <a:cubicBezTo>
                        <a:pt x="114" y="5"/>
                        <a:pt x="109" y="3"/>
                        <a:pt x="109" y="3"/>
                      </a:cubicBezTo>
                      <a:cubicBezTo>
                        <a:pt x="109" y="3"/>
                        <a:pt x="108" y="4"/>
                        <a:pt x="109" y="3"/>
                      </a:cubicBezTo>
                      <a:cubicBezTo>
                        <a:pt x="109" y="2"/>
                        <a:pt x="110" y="1"/>
                        <a:pt x="110" y="1"/>
                      </a:cubicBezTo>
                      <a:cubicBezTo>
                        <a:pt x="109" y="0"/>
                        <a:pt x="109" y="0"/>
                        <a:pt x="109" y="0"/>
                      </a:cubicBezTo>
                      <a:cubicBezTo>
                        <a:pt x="109" y="0"/>
                        <a:pt x="96" y="0"/>
                        <a:pt x="9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9" name="Freeform 36">
                  <a:extLst>
                    <a:ext uri="{FF2B5EF4-FFF2-40B4-BE49-F238E27FC236}">
                      <a16:creationId xmlns="" xmlns:a16="http://schemas.microsoft.com/office/drawing/2014/main" id="{13CE1DFE-3705-4C9C-A5DA-F68B26DB7E9A}"/>
                    </a:ext>
                  </a:extLst>
                </p:cNvPr>
                <p:cNvSpPr>
                  <a:spLocks/>
                </p:cNvSpPr>
                <p:nvPr/>
              </p:nvSpPr>
              <p:spPr bwMode="auto">
                <a:xfrm>
                  <a:off x="8729663" y="4613275"/>
                  <a:ext cx="141288" cy="168275"/>
                </a:xfrm>
                <a:custGeom>
                  <a:avLst/>
                  <a:gdLst>
                    <a:gd name="T0" fmla="*/ 45 w 65"/>
                    <a:gd name="T1" fmla="*/ 5 h 77"/>
                    <a:gd name="T2" fmla="*/ 45 w 65"/>
                    <a:gd name="T3" fmla="*/ 28 h 77"/>
                    <a:gd name="T4" fmla="*/ 25 w 65"/>
                    <a:gd name="T5" fmla="*/ 45 h 77"/>
                    <a:gd name="T6" fmla="*/ 1 w 65"/>
                    <a:gd name="T7" fmla="*/ 64 h 77"/>
                    <a:gd name="T8" fmla="*/ 65 w 65"/>
                    <a:gd name="T9" fmla="*/ 77 h 77"/>
                    <a:gd name="T10" fmla="*/ 65 w 65"/>
                    <a:gd name="T11" fmla="*/ 0 h 77"/>
                    <a:gd name="T12" fmla="*/ 45 w 65"/>
                    <a:gd name="T13" fmla="*/ 5 h 77"/>
                  </a:gdLst>
                  <a:ahLst/>
                  <a:cxnLst>
                    <a:cxn ang="0">
                      <a:pos x="T0" y="T1"/>
                    </a:cxn>
                    <a:cxn ang="0">
                      <a:pos x="T2" y="T3"/>
                    </a:cxn>
                    <a:cxn ang="0">
                      <a:pos x="T4" y="T5"/>
                    </a:cxn>
                    <a:cxn ang="0">
                      <a:pos x="T6" y="T7"/>
                    </a:cxn>
                    <a:cxn ang="0">
                      <a:pos x="T8" y="T9"/>
                    </a:cxn>
                    <a:cxn ang="0">
                      <a:pos x="T10" y="T11"/>
                    </a:cxn>
                    <a:cxn ang="0">
                      <a:pos x="T12" y="T13"/>
                    </a:cxn>
                  </a:cxnLst>
                  <a:rect l="0" t="0" r="r" b="b"/>
                  <a:pathLst>
                    <a:path w="65" h="77">
                      <a:moveTo>
                        <a:pt x="45" y="5"/>
                      </a:moveTo>
                      <a:cubicBezTo>
                        <a:pt x="45" y="28"/>
                        <a:pt x="45" y="28"/>
                        <a:pt x="45" y="28"/>
                      </a:cubicBezTo>
                      <a:cubicBezTo>
                        <a:pt x="45" y="28"/>
                        <a:pt x="39" y="40"/>
                        <a:pt x="25" y="45"/>
                      </a:cubicBezTo>
                      <a:cubicBezTo>
                        <a:pt x="12" y="49"/>
                        <a:pt x="0" y="56"/>
                        <a:pt x="1" y="64"/>
                      </a:cubicBezTo>
                      <a:cubicBezTo>
                        <a:pt x="2" y="71"/>
                        <a:pt x="18" y="77"/>
                        <a:pt x="65" y="77"/>
                      </a:cubicBezTo>
                      <a:cubicBezTo>
                        <a:pt x="65" y="0"/>
                        <a:pt x="65" y="0"/>
                        <a:pt x="65" y="0"/>
                      </a:cubicBezTo>
                      <a:lnTo>
                        <a:pt x="45"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0" name="Freeform 37">
                  <a:extLst>
                    <a:ext uri="{FF2B5EF4-FFF2-40B4-BE49-F238E27FC236}">
                      <a16:creationId xmlns="" xmlns:a16="http://schemas.microsoft.com/office/drawing/2014/main" id="{783E7CAC-D874-45ED-9710-BFC61D057E4C}"/>
                    </a:ext>
                  </a:extLst>
                </p:cNvPr>
                <p:cNvSpPr>
                  <a:spLocks/>
                </p:cNvSpPr>
                <p:nvPr/>
              </p:nvSpPr>
              <p:spPr bwMode="auto">
                <a:xfrm>
                  <a:off x="8855075" y="4613275"/>
                  <a:ext cx="134938" cy="168275"/>
                </a:xfrm>
                <a:custGeom>
                  <a:avLst/>
                  <a:gdLst>
                    <a:gd name="T0" fmla="*/ 14 w 62"/>
                    <a:gd name="T1" fmla="*/ 5 h 77"/>
                    <a:gd name="T2" fmla="*/ 14 w 62"/>
                    <a:gd name="T3" fmla="*/ 28 h 77"/>
                    <a:gd name="T4" fmla="*/ 32 w 62"/>
                    <a:gd name="T5" fmla="*/ 45 h 77"/>
                    <a:gd name="T6" fmla="*/ 61 w 62"/>
                    <a:gd name="T7" fmla="*/ 64 h 77"/>
                    <a:gd name="T8" fmla="*/ 0 w 62"/>
                    <a:gd name="T9" fmla="*/ 77 h 77"/>
                    <a:gd name="T10" fmla="*/ 0 w 62"/>
                    <a:gd name="T11" fmla="*/ 0 h 77"/>
                    <a:gd name="T12" fmla="*/ 14 w 62"/>
                    <a:gd name="T13" fmla="*/ 5 h 77"/>
                  </a:gdLst>
                  <a:ahLst/>
                  <a:cxnLst>
                    <a:cxn ang="0">
                      <a:pos x="T0" y="T1"/>
                    </a:cxn>
                    <a:cxn ang="0">
                      <a:pos x="T2" y="T3"/>
                    </a:cxn>
                    <a:cxn ang="0">
                      <a:pos x="T4" y="T5"/>
                    </a:cxn>
                    <a:cxn ang="0">
                      <a:pos x="T6" y="T7"/>
                    </a:cxn>
                    <a:cxn ang="0">
                      <a:pos x="T8" y="T9"/>
                    </a:cxn>
                    <a:cxn ang="0">
                      <a:pos x="T10" y="T11"/>
                    </a:cxn>
                    <a:cxn ang="0">
                      <a:pos x="T12" y="T13"/>
                    </a:cxn>
                  </a:cxnLst>
                  <a:rect l="0" t="0" r="r" b="b"/>
                  <a:pathLst>
                    <a:path w="62" h="77">
                      <a:moveTo>
                        <a:pt x="14" y="5"/>
                      </a:moveTo>
                      <a:cubicBezTo>
                        <a:pt x="14" y="28"/>
                        <a:pt x="14" y="28"/>
                        <a:pt x="14" y="28"/>
                      </a:cubicBezTo>
                      <a:cubicBezTo>
                        <a:pt x="14" y="28"/>
                        <a:pt x="19" y="40"/>
                        <a:pt x="32" y="45"/>
                      </a:cubicBezTo>
                      <a:cubicBezTo>
                        <a:pt x="46" y="49"/>
                        <a:pt x="62" y="56"/>
                        <a:pt x="61" y="64"/>
                      </a:cubicBezTo>
                      <a:cubicBezTo>
                        <a:pt x="60" y="71"/>
                        <a:pt x="34" y="77"/>
                        <a:pt x="0" y="77"/>
                      </a:cubicBezTo>
                      <a:cubicBezTo>
                        <a:pt x="0" y="0"/>
                        <a:pt x="0" y="0"/>
                        <a:pt x="0" y="0"/>
                      </a:cubicBezTo>
                      <a:lnTo>
                        <a:pt x="14"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1" name="Freeform 38">
                  <a:extLst>
                    <a:ext uri="{FF2B5EF4-FFF2-40B4-BE49-F238E27FC236}">
                      <a16:creationId xmlns="" xmlns:a16="http://schemas.microsoft.com/office/drawing/2014/main" id="{9F7959F3-B622-4665-9124-25A154D326F2}"/>
                    </a:ext>
                  </a:extLst>
                </p:cNvPr>
                <p:cNvSpPr>
                  <a:spLocks/>
                </p:cNvSpPr>
                <p:nvPr/>
              </p:nvSpPr>
              <p:spPr bwMode="auto">
                <a:xfrm>
                  <a:off x="8618538" y="4127500"/>
                  <a:ext cx="500063" cy="503238"/>
                </a:xfrm>
                <a:custGeom>
                  <a:avLst/>
                  <a:gdLst>
                    <a:gd name="T0" fmla="*/ 169 w 230"/>
                    <a:gd name="T1" fmla="*/ 12 h 231"/>
                    <a:gd name="T2" fmla="*/ 215 w 230"/>
                    <a:gd name="T3" fmla="*/ 103 h 231"/>
                    <a:gd name="T4" fmla="*/ 102 w 230"/>
                    <a:gd name="T5" fmla="*/ 216 h 231"/>
                    <a:gd name="T6" fmla="*/ 12 w 230"/>
                    <a:gd name="T7" fmla="*/ 171 h 231"/>
                    <a:gd name="T8" fmla="*/ 0 w 230"/>
                    <a:gd name="T9" fmla="*/ 181 h 231"/>
                    <a:gd name="T10" fmla="*/ 102 w 230"/>
                    <a:gd name="T11" fmla="*/ 231 h 231"/>
                    <a:gd name="T12" fmla="*/ 230 w 230"/>
                    <a:gd name="T13" fmla="*/ 103 h 231"/>
                    <a:gd name="T14" fmla="*/ 178 w 230"/>
                    <a:gd name="T15" fmla="*/ 0 h 231"/>
                    <a:gd name="T16" fmla="*/ 169 w 230"/>
                    <a:gd name="T17" fmla="*/ 12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0" h="231">
                      <a:moveTo>
                        <a:pt x="169" y="12"/>
                      </a:moveTo>
                      <a:cubicBezTo>
                        <a:pt x="197" y="32"/>
                        <a:pt x="215" y="65"/>
                        <a:pt x="215" y="103"/>
                      </a:cubicBezTo>
                      <a:cubicBezTo>
                        <a:pt x="215" y="165"/>
                        <a:pt x="165" y="216"/>
                        <a:pt x="102" y="216"/>
                      </a:cubicBezTo>
                      <a:cubicBezTo>
                        <a:pt x="65" y="216"/>
                        <a:pt x="33" y="198"/>
                        <a:pt x="12" y="171"/>
                      </a:cubicBezTo>
                      <a:cubicBezTo>
                        <a:pt x="0" y="181"/>
                        <a:pt x="0" y="181"/>
                        <a:pt x="0" y="181"/>
                      </a:cubicBezTo>
                      <a:cubicBezTo>
                        <a:pt x="24" y="211"/>
                        <a:pt x="61" y="231"/>
                        <a:pt x="102" y="231"/>
                      </a:cubicBezTo>
                      <a:cubicBezTo>
                        <a:pt x="173" y="231"/>
                        <a:pt x="230" y="174"/>
                        <a:pt x="230" y="103"/>
                      </a:cubicBezTo>
                      <a:cubicBezTo>
                        <a:pt x="230" y="61"/>
                        <a:pt x="210" y="23"/>
                        <a:pt x="178" y="0"/>
                      </a:cubicBezTo>
                      <a:lnTo>
                        <a:pt x="169"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2" name="Freeform 39">
                  <a:extLst>
                    <a:ext uri="{FF2B5EF4-FFF2-40B4-BE49-F238E27FC236}">
                      <a16:creationId xmlns="" xmlns:a16="http://schemas.microsoft.com/office/drawing/2014/main" id="{2493C95C-C415-4509-9C8F-CA2E27481688}"/>
                    </a:ext>
                  </a:extLst>
                </p:cNvPr>
                <p:cNvSpPr>
                  <a:spLocks noEditPoints="1"/>
                </p:cNvSpPr>
                <p:nvPr/>
              </p:nvSpPr>
              <p:spPr bwMode="auto">
                <a:xfrm>
                  <a:off x="8621713" y="4137025"/>
                  <a:ext cx="442913" cy="441325"/>
                </a:xfrm>
                <a:custGeom>
                  <a:avLst/>
                  <a:gdLst>
                    <a:gd name="T0" fmla="*/ 102 w 203"/>
                    <a:gd name="T1" fmla="*/ 203 h 203"/>
                    <a:gd name="T2" fmla="*/ 203 w 203"/>
                    <a:gd name="T3" fmla="*/ 101 h 203"/>
                    <a:gd name="T4" fmla="*/ 102 w 203"/>
                    <a:gd name="T5" fmla="*/ 0 h 203"/>
                    <a:gd name="T6" fmla="*/ 102 w 203"/>
                    <a:gd name="T7" fmla="*/ 5 h 203"/>
                    <a:gd name="T8" fmla="*/ 198 w 203"/>
                    <a:gd name="T9" fmla="*/ 101 h 203"/>
                    <a:gd name="T10" fmla="*/ 102 w 203"/>
                    <a:gd name="T11" fmla="*/ 198 h 203"/>
                    <a:gd name="T12" fmla="*/ 102 w 203"/>
                    <a:gd name="T13" fmla="*/ 203 h 203"/>
                    <a:gd name="T14" fmla="*/ 102 w 203"/>
                    <a:gd name="T15" fmla="*/ 0 h 203"/>
                    <a:gd name="T16" fmla="*/ 0 w 203"/>
                    <a:gd name="T17" fmla="*/ 101 h 203"/>
                    <a:gd name="T18" fmla="*/ 102 w 203"/>
                    <a:gd name="T19" fmla="*/ 203 h 203"/>
                    <a:gd name="T20" fmla="*/ 102 w 203"/>
                    <a:gd name="T21" fmla="*/ 203 h 203"/>
                    <a:gd name="T22" fmla="*/ 102 w 203"/>
                    <a:gd name="T23" fmla="*/ 198 h 203"/>
                    <a:gd name="T24" fmla="*/ 102 w 203"/>
                    <a:gd name="T25" fmla="*/ 198 h 203"/>
                    <a:gd name="T26" fmla="*/ 102 w 203"/>
                    <a:gd name="T27" fmla="*/ 198 h 203"/>
                    <a:gd name="T28" fmla="*/ 5 w 203"/>
                    <a:gd name="T29" fmla="*/ 101 h 203"/>
                    <a:gd name="T30" fmla="*/ 102 w 203"/>
                    <a:gd name="T31" fmla="*/ 5 h 203"/>
                    <a:gd name="T32" fmla="*/ 102 w 203"/>
                    <a:gd name="T33" fmla="*/ 5 h 203"/>
                    <a:gd name="T34" fmla="*/ 102 w 203"/>
                    <a:gd name="T35" fmla="*/ 0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3" h="203">
                      <a:moveTo>
                        <a:pt x="102" y="203"/>
                      </a:moveTo>
                      <a:cubicBezTo>
                        <a:pt x="158" y="203"/>
                        <a:pt x="203" y="157"/>
                        <a:pt x="203" y="101"/>
                      </a:cubicBezTo>
                      <a:cubicBezTo>
                        <a:pt x="203" y="45"/>
                        <a:pt x="158" y="0"/>
                        <a:pt x="102" y="0"/>
                      </a:cubicBezTo>
                      <a:cubicBezTo>
                        <a:pt x="102" y="5"/>
                        <a:pt x="102" y="5"/>
                        <a:pt x="102" y="5"/>
                      </a:cubicBezTo>
                      <a:cubicBezTo>
                        <a:pt x="155" y="5"/>
                        <a:pt x="198" y="48"/>
                        <a:pt x="198" y="101"/>
                      </a:cubicBezTo>
                      <a:cubicBezTo>
                        <a:pt x="198" y="155"/>
                        <a:pt x="155" y="198"/>
                        <a:pt x="102" y="198"/>
                      </a:cubicBezTo>
                      <a:lnTo>
                        <a:pt x="102" y="203"/>
                      </a:lnTo>
                      <a:close/>
                      <a:moveTo>
                        <a:pt x="102" y="0"/>
                      </a:moveTo>
                      <a:cubicBezTo>
                        <a:pt x="46" y="0"/>
                        <a:pt x="0" y="45"/>
                        <a:pt x="0" y="101"/>
                      </a:cubicBezTo>
                      <a:cubicBezTo>
                        <a:pt x="0" y="157"/>
                        <a:pt x="46" y="203"/>
                        <a:pt x="102" y="203"/>
                      </a:cubicBezTo>
                      <a:cubicBezTo>
                        <a:pt x="102" y="203"/>
                        <a:pt x="102" y="203"/>
                        <a:pt x="102" y="203"/>
                      </a:cubicBezTo>
                      <a:cubicBezTo>
                        <a:pt x="102" y="198"/>
                        <a:pt x="102" y="198"/>
                        <a:pt x="102" y="198"/>
                      </a:cubicBezTo>
                      <a:cubicBezTo>
                        <a:pt x="102" y="198"/>
                        <a:pt x="102" y="198"/>
                        <a:pt x="102" y="198"/>
                      </a:cubicBezTo>
                      <a:cubicBezTo>
                        <a:pt x="102" y="198"/>
                        <a:pt x="102" y="198"/>
                        <a:pt x="102" y="198"/>
                      </a:cubicBezTo>
                      <a:cubicBezTo>
                        <a:pt x="48" y="198"/>
                        <a:pt x="5" y="155"/>
                        <a:pt x="5" y="101"/>
                      </a:cubicBezTo>
                      <a:cubicBezTo>
                        <a:pt x="5" y="48"/>
                        <a:pt x="48" y="5"/>
                        <a:pt x="102" y="5"/>
                      </a:cubicBezTo>
                      <a:cubicBezTo>
                        <a:pt x="102" y="5"/>
                        <a:pt x="102" y="5"/>
                        <a:pt x="102" y="5"/>
                      </a:cubicBezTo>
                      <a:cubicBezTo>
                        <a:pt x="102" y="0"/>
                        <a:pt x="102" y="0"/>
                        <a:pt x="10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103" name="Freeform 40">
                  <a:extLst>
                    <a:ext uri="{FF2B5EF4-FFF2-40B4-BE49-F238E27FC236}">
                      <a16:creationId xmlns="" xmlns:a16="http://schemas.microsoft.com/office/drawing/2014/main" id="{DD219E71-50F1-4A44-8255-65AAAABFE35F}"/>
                    </a:ext>
                  </a:extLst>
                </p:cNvPr>
                <p:cNvSpPr>
                  <a:spLocks/>
                </p:cNvSpPr>
                <p:nvPr/>
              </p:nvSpPr>
              <p:spPr bwMode="auto">
                <a:xfrm>
                  <a:off x="8610600" y="4144963"/>
                  <a:ext cx="496888" cy="433388"/>
                </a:xfrm>
                <a:custGeom>
                  <a:avLst/>
                  <a:gdLst>
                    <a:gd name="T0" fmla="*/ 65 w 228"/>
                    <a:gd name="T1" fmla="*/ 15 h 199"/>
                    <a:gd name="T2" fmla="*/ 61 w 228"/>
                    <a:gd name="T3" fmla="*/ 23 h 199"/>
                    <a:gd name="T4" fmla="*/ 57 w 228"/>
                    <a:gd name="T5" fmla="*/ 29 h 199"/>
                    <a:gd name="T6" fmla="*/ 54 w 228"/>
                    <a:gd name="T7" fmla="*/ 26 h 199"/>
                    <a:gd name="T8" fmla="*/ 52 w 228"/>
                    <a:gd name="T9" fmla="*/ 32 h 199"/>
                    <a:gd name="T10" fmla="*/ 42 w 228"/>
                    <a:gd name="T11" fmla="*/ 34 h 199"/>
                    <a:gd name="T12" fmla="*/ 36 w 228"/>
                    <a:gd name="T13" fmla="*/ 41 h 199"/>
                    <a:gd name="T14" fmla="*/ 27 w 228"/>
                    <a:gd name="T15" fmla="*/ 53 h 199"/>
                    <a:gd name="T16" fmla="*/ 21 w 228"/>
                    <a:gd name="T17" fmla="*/ 61 h 199"/>
                    <a:gd name="T18" fmla="*/ 27 w 228"/>
                    <a:gd name="T19" fmla="*/ 67 h 199"/>
                    <a:gd name="T20" fmla="*/ 27 w 228"/>
                    <a:gd name="T21" fmla="*/ 70 h 199"/>
                    <a:gd name="T22" fmla="*/ 22 w 228"/>
                    <a:gd name="T23" fmla="*/ 65 h 199"/>
                    <a:gd name="T24" fmla="*/ 18 w 228"/>
                    <a:gd name="T25" fmla="*/ 60 h 199"/>
                    <a:gd name="T26" fmla="*/ 16 w 228"/>
                    <a:gd name="T27" fmla="*/ 69 h 199"/>
                    <a:gd name="T28" fmla="*/ 17 w 228"/>
                    <a:gd name="T29" fmla="*/ 83 h 199"/>
                    <a:gd name="T30" fmla="*/ 24 w 228"/>
                    <a:gd name="T31" fmla="*/ 80 h 199"/>
                    <a:gd name="T32" fmla="*/ 32 w 228"/>
                    <a:gd name="T33" fmla="*/ 88 h 199"/>
                    <a:gd name="T34" fmla="*/ 41 w 228"/>
                    <a:gd name="T35" fmla="*/ 98 h 199"/>
                    <a:gd name="T36" fmla="*/ 50 w 228"/>
                    <a:gd name="T37" fmla="*/ 105 h 199"/>
                    <a:gd name="T38" fmla="*/ 61 w 228"/>
                    <a:gd name="T39" fmla="*/ 117 h 199"/>
                    <a:gd name="T40" fmla="*/ 58 w 228"/>
                    <a:gd name="T41" fmla="*/ 134 h 199"/>
                    <a:gd name="T42" fmla="*/ 49 w 228"/>
                    <a:gd name="T43" fmla="*/ 155 h 199"/>
                    <a:gd name="T44" fmla="*/ 52 w 228"/>
                    <a:gd name="T45" fmla="*/ 170 h 199"/>
                    <a:gd name="T46" fmla="*/ 46 w 228"/>
                    <a:gd name="T47" fmla="*/ 171 h 199"/>
                    <a:gd name="T48" fmla="*/ 32 w 228"/>
                    <a:gd name="T49" fmla="*/ 148 h 199"/>
                    <a:gd name="T50" fmla="*/ 16 w 228"/>
                    <a:gd name="T51" fmla="*/ 113 h 199"/>
                    <a:gd name="T52" fmla="*/ 11 w 228"/>
                    <a:gd name="T53" fmla="*/ 87 h 199"/>
                    <a:gd name="T54" fmla="*/ 73 w 228"/>
                    <a:gd name="T55" fmla="*/ 183 h 199"/>
                    <a:gd name="T56" fmla="*/ 89 w 228"/>
                    <a:gd name="T57" fmla="*/ 181 h 199"/>
                    <a:gd name="T58" fmla="*/ 110 w 228"/>
                    <a:gd name="T59" fmla="*/ 178 h 199"/>
                    <a:gd name="T60" fmla="*/ 108 w 228"/>
                    <a:gd name="T61" fmla="*/ 187 h 199"/>
                    <a:gd name="T62" fmla="*/ 121 w 228"/>
                    <a:gd name="T63" fmla="*/ 186 h 199"/>
                    <a:gd name="T64" fmla="*/ 139 w 228"/>
                    <a:gd name="T65" fmla="*/ 184 h 199"/>
                    <a:gd name="T66" fmla="*/ 137 w 228"/>
                    <a:gd name="T67" fmla="*/ 3 h 199"/>
                    <a:gd name="T68" fmla="*/ 197 w 228"/>
                    <a:gd name="T69" fmla="*/ 64 h 199"/>
                    <a:gd name="T70" fmla="*/ 189 w 228"/>
                    <a:gd name="T71" fmla="*/ 58 h 199"/>
                    <a:gd name="T72" fmla="*/ 181 w 228"/>
                    <a:gd name="T73" fmla="*/ 74 h 199"/>
                    <a:gd name="T74" fmla="*/ 170 w 228"/>
                    <a:gd name="T75" fmla="*/ 59 h 199"/>
                    <a:gd name="T76" fmla="*/ 174 w 228"/>
                    <a:gd name="T77" fmla="*/ 75 h 199"/>
                    <a:gd name="T78" fmla="*/ 186 w 228"/>
                    <a:gd name="T79" fmla="*/ 79 h 199"/>
                    <a:gd name="T80" fmla="*/ 181 w 228"/>
                    <a:gd name="T81" fmla="*/ 100 h 199"/>
                    <a:gd name="T82" fmla="*/ 175 w 228"/>
                    <a:gd name="T83" fmla="*/ 122 h 199"/>
                    <a:gd name="T84" fmla="*/ 168 w 228"/>
                    <a:gd name="T85" fmla="*/ 137 h 199"/>
                    <a:gd name="T86" fmla="*/ 147 w 228"/>
                    <a:gd name="T87" fmla="*/ 154 h 199"/>
                    <a:gd name="T88" fmla="*/ 141 w 228"/>
                    <a:gd name="T89" fmla="*/ 139 h 199"/>
                    <a:gd name="T90" fmla="*/ 142 w 228"/>
                    <a:gd name="T91" fmla="*/ 121 h 199"/>
                    <a:gd name="T92" fmla="*/ 135 w 228"/>
                    <a:gd name="T93" fmla="*/ 101 h 199"/>
                    <a:gd name="T94" fmla="*/ 125 w 228"/>
                    <a:gd name="T95" fmla="*/ 89 h 199"/>
                    <a:gd name="T96" fmla="*/ 99 w 228"/>
                    <a:gd name="T97" fmla="*/ 90 h 199"/>
                    <a:gd name="T98" fmla="*/ 89 w 228"/>
                    <a:gd name="T99" fmla="*/ 76 h 199"/>
                    <a:gd name="T100" fmla="*/ 100 w 228"/>
                    <a:gd name="T101" fmla="*/ 49 h 199"/>
                    <a:gd name="T102" fmla="*/ 119 w 228"/>
                    <a:gd name="T103" fmla="*/ 41 h 199"/>
                    <a:gd name="T104" fmla="*/ 130 w 228"/>
                    <a:gd name="T105" fmla="*/ 46 h 199"/>
                    <a:gd name="T106" fmla="*/ 146 w 228"/>
                    <a:gd name="T107" fmla="*/ 46 h 199"/>
                    <a:gd name="T108" fmla="*/ 162 w 228"/>
                    <a:gd name="T109" fmla="*/ 44 h 199"/>
                    <a:gd name="T110" fmla="*/ 147 w 228"/>
                    <a:gd name="T111" fmla="*/ 37 h 199"/>
                    <a:gd name="T112" fmla="*/ 146 w 228"/>
                    <a:gd name="T113" fmla="*/ 32 h 199"/>
                    <a:gd name="T114" fmla="*/ 127 w 228"/>
                    <a:gd name="T115" fmla="*/ 32 h 199"/>
                    <a:gd name="T116" fmla="*/ 111 w 228"/>
                    <a:gd name="T117" fmla="*/ 37 h 199"/>
                    <a:gd name="T118" fmla="*/ 107 w 228"/>
                    <a:gd name="T119" fmla="*/ 21 h 199"/>
                    <a:gd name="T120" fmla="*/ 96 w 228"/>
                    <a:gd name="T121" fmla="*/ 11 h 199"/>
                    <a:gd name="T122" fmla="*/ 109 w 228"/>
                    <a:gd name="T123" fmla="*/ 3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28" h="199">
                      <a:moveTo>
                        <a:pt x="92" y="0"/>
                      </a:moveTo>
                      <a:cubicBezTo>
                        <a:pt x="92" y="0"/>
                        <a:pt x="58" y="5"/>
                        <a:pt x="35" y="31"/>
                      </a:cubicBezTo>
                      <a:cubicBezTo>
                        <a:pt x="35" y="31"/>
                        <a:pt x="53" y="13"/>
                        <a:pt x="64" y="13"/>
                      </a:cubicBezTo>
                      <a:cubicBezTo>
                        <a:pt x="66" y="14"/>
                        <a:pt x="66" y="14"/>
                        <a:pt x="66" y="14"/>
                      </a:cubicBezTo>
                      <a:cubicBezTo>
                        <a:pt x="66" y="14"/>
                        <a:pt x="66" y="15"/>
                        <a:pt x="65" y="15"/>
                      </a:cubicBezTo>
                      <a:cubicBezTo>
                        <a:pt x="65" y="16"/>
                        <a:pt x="64" y="17"/>
                        <a:pt x="64" y="18"/>
                      </a:cubicBezTo>
                      <a:cubicBezTo>
                        <a:pt x="64" y="18"/>
                        <a:pt x="64" y="20"/>
                        <a:pt x="64" y="20"/>
                      </a:cubicBezTo>
                      <a:cubicBezTo>
                        <a:pt x="63" y="21"/>
                        <a:pt x="63" y="21"/>
                        <a:pt x="63" y="21"/>
                      </a:cubicBezTo>
                      <a:cubicBezTo>
                        <a:pt x="63" y="21"/>
                        <a:pt x="62" y="21"/>
                        <a:pt x="62" y="22"/>
                      </a:cubicBezTo>
                      <a:cubicBezTo>
                        <a:pt x="62" y="22"/>
                        <a:pt x="61" y="22"/>
                        <a:pt x="61" y="23"/>
                      </a:cubicBezTo>
                      <a:cubicBezTo>
                        <a:pt x="61" y="24"/>
                        <a:pt x="61" y="25"/>
                        <a:pt x="61" y="25"/>
                      </a:cubicBezTo>
                      <a:cubicBezTo>
                        <a:pt x="62" y="27"/>
                        <a:pt x="62" y="27"/>
                        <a:pt x="62" y="27"/>
                      </a:cubicBezTo>
                      <a:cubicBezTo>
                        <a:pt x="61" y="28"/>
                        <a:pt x="61" y="28"/>
                        <a:pt x="61" y="28"/>
                      </a:cubicBezTo>
                      <a:cubicBezTo>
                        <a:pt x="59" y="29"/>
                        <a:pt x="59" y="29"/>
                        <a:pt x="59" y="29"/>
                      </a:cubicBezTo>
                      <a:cubicBezTo>
                        <a:pt x="59" y="29"/>
                        <a:pt x="58" y="29"/>
                        <a:pt x="57" y="29"/>
                      </a:cubicBezTo>
                      <a:cubicBezTo>
                        <a:pt x="56" y="29"/>
                        <a:pt x="56" y="27"/>
                        <a:pt x="56" y="27"/>
                      </a:cubicBezTo>
                      <a:cubicBezTo>
                        <a:pt x="58" y="26"/>
                        <a:pt x="58" y="26"/>
                        <a:pt x="58" y="26"/>
                      </a:cubicBezTo>
                      <a:cubicBezTo>
                        <a:pt x="58" y="26"/>
                        <a:pt x="58" y="26"/>
                        <a:pt x="58" y="25"/>
                      </a:cubicBezTo>
                      <a:cubicBezTo>
                        <a:pt x="57" y="25"/>
                        <a:pt x="57" y="24"/>
                        <a:pt x="56" y="24"/>
                      </a:cubicBezTo>
                      <a:cubicBezTo>
                        <a:pt x="55" y="24"/>
                        <a:pt x="54" y="26"/>
                        <a:pt x="54" y="26"/>
                      </a:cubicBezTo>
                      <a:cubicBezTo>
                        <a:pt x="52" y="27"/>
                        <a:pt x="52" y="27"/>
                        <a:pt x="52" y="27"/>
                      </a:cubicBezTo>
                      <a:cubicBezTo>
                        <a:pt x="52" y="27"/>
                        <a:pt x="51" y="29"/>
                        <a:pt x="51" y="29"/>
                      </a:cubicBezTo>
                      <a:cubicBezTo>
                        <a:pt x="52" y="29"/>
                        <a:pt x="53" y="29"/>
                        <a:pt x="53" y="29"/>
                      </a:cubicBezTo>
                      <a:cubicBezTo>
                        <a:pt x="53" y="29"/>
                        <a:pt x="53" y="30"/>
                        <a:pt x="53" y="31"/>
                      </a:cubicBezTo>
                      <a:cubicBezTo>
                        <a:pt x="53" y="31"/>
                        <a:pt x="52" y="32"/>
                        <a:pt x="52" y="32"/>
                      </a:cubicBezTo>
                      <a:cubicBezTo>
                        <a:pt x="52" y="32"/>
                        <a:pt x="52" y="33"/>
                        <a:pt x="51" y="33"/>
                      </a:cubicBezTo>
                      <a:cubicBezTo>
                        <a:pt x="50" y="32"/>
                        <a:pt x="49" y="32"/>
                        <a:pt x="48" y="32"/>
                      </a:cubicBezTo>
                      <a:cubicBezTo>
                        <a:pt x="47" y="32"/>
                        <a:pt x="46" y="31"/>
                        <a:pt x="46" y="32"/>
                      </a:cubicBezTo>
                      <a:cubicBezTo>
                        <a:pt x="45" y="32"/>
                        <a:pt x="45" y="32"/>
                        <a:pt x="45" y="32"/>
                      </a:cubicBezTo>
                      <a:cubicBezTo>
                        <a:pt x="45" y="33"/>
                        <a:pt x="42" y="34"/>
                        <a:pt x="42" y="34"/>
                      </a:cubicBezTo>
                      <a:cubicBezTo>
                        <a:pt x="42" y="34"/>
                        <a:pt x="41" y="35"/>
                        <a:pt x="41" y="35"/>
                      </a:cubicBezTo>
                      <a:cubicBezTo>
                        <a:pt x="41" y="35"/>
                        <a:pt x="41" y="37"/>
                        <a:pt x="41" y="37"/>
                      </a:cubicBezTo>
                      <a:cubicBezTo>
                        <a:pt x="41" y="37"/>
                        <a:pt x="40" y="38"/>
                        <a:pt x="38" y="38"/>
                      </a:cubicBezTo>
                      <a:cubicBezTo>
                        <a:pt x="37" y="39"/>
                        <a:pt x="36" y="39"/>
                        <a:pt x="36" y="39"/>
                      </a:cubicBezTo>
                      <a:cubicBezTo>
                        <a:pt x="36" y="41"/>
                        <a:pt x="36" y="41"/>
                        <a:pt x="36" y="41"/>
                      </a:cubicBezTo>
                      <a:cubicBezTo>
                        <a:pt x="36" y="41"/>
                        <a:pt x="34" y="42"/>
                        <a:pt x="34" y="43"/>
                      </a:cubicBezTo>
                      <a:cubicBezTo>
                        <a:pt x="33" y="44"/>
                        <a:pt x="30" y="46"/>
                        <a:pt x="30" y="46"/>
                      </a:cubicBezTo>
                      <a:cubicBezTo>
                        <a:pt x="30" y="46"/>
                        <a:pt x="29" y="47"/>
                        <a:pt x="28" y="48"/>
                      </a:cubicBezTo>
                      <a:cubicBezTo>
                        <a:pt x="28" y="49"/>
                        <a:pt x="28" y="50"/>
                        <a:pt x="28" y="51"/>
                      </a:cubicBezTo>
                      <a:cubicBezTo>
                        <a:pt x="28" y="51"/>
                        <a:pt x="27" y="52"/>
                        <a:pt x="27" y="53"/>
                      </a:cubicBezTo>
                      <a:cubicBezTo>
                        <a:pt x="27" y="54"/>
                        <a:pt x="26" y="55"/>
                        <a:pt x="26" y="56"/>
                      </a:cubicBezTo>
                      <a:cubicBezTo>
                        <a:pt x="25" y="56"/>
                        <a:pt x="25" y="57"/>
                        <a:pt x="24" y="57"/>
                      </a:cubicBezTo>
                      <a:cubicBezTo>
                        <a:pt x="24" y="57"/>
                        <a:pt x="22" y="58"/>
                        <a:pt x="21" y="58"/>
                      </a:cubicBezTo>
                      <a:cubicBezTo>
                        <a:pt x="20" y="59"/>
                        <a:pt x="20" y="60"/>
                        <a:pt x="20" y="60"/>
                      </a:cubicBezTo>
                      <a:cubicBezTo>
                        <a:pt x="20" y="60"/>
                        <a:pt x="21" y="61"/>
                        <a:pt x="21" y="61"/>
                      </a:cubicBezTo>
                      <a:cubicBezTo>
                        <a:pt x="22" y="61"/>
                        <a:pt x="23" y="62"/>
                        <a:pt x="23" y="62"/>
                      </a:cubicBezTo>
                      <a:cubicBezTo>
                        <a:pt x="23" y="62"/>
                        <a:pt x="23" y="63"/>
                        <a:pt x="23" y="64"/>
                      </a:cubicBezTo>
                      <a:cubicBezTo>
                        <a:pt x="23" y="64"/>
                        <a:pt x="22" y="66"/>
                        <a:pt x="23" y="66"/>
                      </a:cubicBezTo>
                      <a:cubicBezTo>
                        <a:pt x="24" y="66"/>
                        <a:pt x="25" y="66"/>
                        <a:pt x="25" y="66"/>
                      </a:cubicBezTo>
                      <a:cubicBezTo>
                        <a:pt x="27" y="67"/>
                        <a:pt x="27" y="67"/>
                        <a:pt x="27" y="67"/>
                      </a:cubicBezTo>
                      <a:cubicBezTo>
                        <a:pt x="28" y="68"/>
                        <a:pt x="28" y="68"/>
                        <a:pt x="28" y="68"/>
                      </a:cubicBezTo>
                      <a:cubicBezTo>
                        <a:pt x="29" y="68"/>
                        <a:pt x="29" y="68"/>
                        <a:pt x="29" y="68"/>
                      </a:cubicBezTo>
                      <a:cubicBezTo>
                        <a:pt x="29" y="68"/>
                        <a:pt x="29" y="69"/>
                        <a:pt x="29" y="70"/>
                      </a:cubicBezTo>
                      <a:cubicBezTo>
                        <a:pt x="28" y="70"/>
                        <a:pt x="28" y="71"/>
                        <a:pt x="28" y="71"/>
                      </a:cubicBezTo>
                      <a:cubicBezTo>
                        <a:pt x="27" y="71"/>
                        <a:pt x="27" y="71"/>
                        <a:pt x="27" y="70"/>
                      </a:cubicBezTo>
                      <a:cubicBezTo>
                        <a:pt x="27" y="69"/>
                        <a:pt x="27" y="69"/>
                        <a:pt x="26" y="68"/>
                      </a:cubicBezTo>
                      <a:cubicBezTo>
                        <a:pt x="25" y="68"/>
                        <a:pt x="24" y="69"/>
                        <a:pt x="24" y="69"/>
                      </a:cubicBezTo>
                      <a:cubicBezTo>
                        <a:pt x="24" y="69"/>
                        <a:pt x="23" y="69"/>
                        <a:pt x="23" y="68"/>
                      </a:cubicBezTo>
                      <a:cubicBezTo>
                        <a:pt x="22" y="67"/>
                        <a:pt x="22" y="68"/>
                        <a:pt x="22" y="67"/>
                      </a:cubicBezTo>
                      <a:cubicBezTo>
                        <a:pt x="22" y="66"/>
                        <a:pt x="23" y="66"/>
                        <a:pt x="22" y="65"/>
                      </a:cubicBezTo>
                      <a:cubicBezTo>
                        <a:pt x="22" y="65"/>
                        <a:pt x="21" y="64"/>
                        <a:pt x="21" y="64"/>
                      </a:cubicBezTo>
                      <a:cubicBezTo>
                        <a:pt x="20" y="64"/>
                        <a:pt x="21" y="65"/>
                        <a:pt x="20" y="64"/>
                      </a:cubicBezTo>
                      <a:cubicBezTo>
                        <a:pt x="20" y="63"/>
                        <a:pt x="19" y="63"/>
                        <a:pt x="19" y="63"/>
                      </a:cubicBezTo>
                      <a:cubicBezTo>
                        <a:pt x="19" y="63"/>
                        <a:pt x="18" y="63"/>
                        <a:pt x="18" y="62"/>
                      </a:cubicBezTo>
                      <a:cubicBezTo>
                        <a:pt x="18" y="62"/>
                        <a:pt x="18" y="61"/>
                        <a:pt x="18" y="60"/>
                      </a:cubicBezTo>
                      <a:cubicBezTo>
                        <a:pt x="18" y="60"/>
                        <a:pt x="19" y="59"/>
                        <a:pt x="19" y="58"/>
                      </a:cubicBezTo>
                      <a:cubicBezTo>
                        <a:pt x="19" y="58"/>
                        <a:pt x="19" y="55"/>
                        <a:pt x="19" y="55"/>
                      </a:cubicBezTo>
                      <a:cubicBezTo>
                        <a:pt x="19" y="55"/>
                        <a:pt x="16" y="61"/>
                        <a:pt x="15" y="66"/>
                      </a:cubicBezTo>
                      <a:cubicBezTo>
                        <a:pt x="15" y="66"/>
                        <a:pt x="16" y="65"/>
                        <a:pt x="16" y="66"/>
                      </a:cubicBezTo>
                      <a:cubicBezTo>
                        <a:pt x="16" y="67"/>
                        <a:pt x="17" y="68"/>
                        <a:pt x="16" y="69"/>
                      </a:cubicBezTo>
                      <a:cubicBezTo>
                        <a:pt x="16" y="69"/>
                        <a:pt x="16" y="69"/>
                        <a:pt x="16" y="72"/>
                      </a:cubicBezTo>
                      <a:cubicBezTo>
                        <a:pt x="16" y="74"/>
                        <a:pt x="17" y="75"/>
                        <a:pt x="17" y="76"/>
                      </a:cubicBezTo>
                      <a:cubicBezTo>
                        <a:pt x="16" y="76"/>
                        <a:pt x="16" y="77"/>
                        <a:pt x="16" y="78"/>
                      </a:cubicBezTo>
                      <a:cubicBezTo>
                        <a:pt x="16" y="79"/>
                        <a:pt x="16" y="82"/>
                        <a:pt x="17" y="82"/>
                      </a:cubicBezTo>
                      <a:cubicBezTo>
                        <a:pt x="17" y="82"/>
                        <a:pt x="17" y="83"/>
                        <a:pt x="17" y="83"/>
                      </a:cubicBezTo>
                      <a:cubicBezTo>
                        <a:pt x="18" y="84"/>
                        <a:pt x="17" y="85"/>
                        <a:pt x="18" y="84"/>
                      </a:cubicBezTo>
                      <a:cubicBezTo>
                        <a:pt x="19" y="82"/>
                        <a:pt x="20" y="81"/>
                        <a:pt x="20" y="81"/>
                      </a:cubicBezTo>
                      <a:cubicBezTo>
                        <a:pt x="20" y="80"/>
                        <a:pt x="20" y="80"/>
                        <a:pt x="20" y="80"/>
                      </a:cubicBezTo>
                      <a:cubicBezTo>
                        <a:pt x="20" y="80"/>
                        <a:pt x="20" y="79"/>
                        <a:pt x="22" y="79"/>
                      </a:cubicBezTo>
                      <a:cubicBezTo>
                        <a:pt x="23" y="79"/>
                        <a:pt x="24" y="79"/>
                        <a:pt x="24" y="80"/>
                      </a:cubicBezTo>
                      <a:cubicBezTo>
                        <a:pt x="25" y="80"/>
                        <a:pt x="23" y="82"/>
                        <a:pt x="24" y="82"/>
                      </a:cubicBezTo>
                      <a:cubicBezTo>
                        <a:pt x="25" y="82"/>
                        <a:pt x="27" y="81"/>
                        <a:pt x="28" y="81"/>
                      </a:cubicBezTo>
                      <a:cubicBezTo>
                        <a:pt x="29" y="81"/>
                        <a:pt x="29" y="82"/>
                        <a:pt x="30" y="83"/>
                      </a:cubicBezTo>
                      <a:cubicBezTo>
                        <a:pt x="30" y="84"/>
                        <a:pt x="30" y="85"/>
                        <a:pt x="31" y="86"/>
                      </a:cubicBezTo>
                      <a:cubicBezTo>
                        <a:pt x="32" y="86"/>
                        <a:pt x="31" y="87"/>
                        <a:pt x="32" y="88"/>
                      </a:cubicBezTo>
                      <a:cubicBezTo>
                        <a:pt x="32" y="89"/>
                        <a:pt x="34" y="90"/>
                        <a:pt x="35" y="90"/>
                      </a:cubicBezTo>
                      <a:cubicBezTo>
                        <a:pt x="35" y="90"/>
                        <a:pt x="37" y="90"/>
                        <a:pt x="38" y="90"/>
                      </a:cubicBezTo>
                      <a:cubicBezTo>
                        <a:pt x="39" y="91"/>
                        <a:pt x="38" y="92"/>
                        <a:pt x="39" y="92"/>
                      </a:cubicBezTo>
                      <a:cubicBezTo>
                        <a:pt x="40" y="92"/>
                        <a:pt x="41" y="95"/>
                        <a:pt x="41" y="95"/>
                      </a:cubicBezTo>
                      <a:cubicBezTo>
                        <a:pt x="41" y="95"/>
                        <a:pt x="41" y="97"/>
                        <a:pt x="41" y="98"/>
                      </a:cubicBezTo>
                      <a:cubicBezTo>
                        <a:pt x="41" y="98"/>
                        <a:pt x="41" y="99"/>
                        <a:pt x="42" y="100"/>
                      </a:cubicBezTo>
                      <a:cubicBezTo>
                        <a:pt x="42" y="100"/>
                        <a:pt x="44" y="100"/>
                        <a:pt x="44" y="100"/>
                      </a:cubicBezTo>
                      <a:cubicBezTo>
                        <a:pt x="44" y="100"/>
                        <a:pt x="43" y="102"/>
                        <a:pt x="45" y="102"/>
                      </a:cubicBezTo>
                      <a:cubicBezTo>
                        <a:pt x="47" y="103"/>
                        <a:pt x="48" y="103"/>
                        <a:pt x="49" y="104"/>
                      </a:cubicBezTo>
                      <a:cubicBezTo>
                        <a:pt x="49" y="104"/>
                        <a:pt x="48" y="105"/>
                        <a:pt x="50" y="105"/>
                      </a:cubicBezTo>
                      <a:cubicBezTo>
                        <a:pt x="52" y="105"/>
                        <a:pt x="54" y="105"/>
                        <a:pt x="55" y="106"/>
                      </a:cubicBezTo>
                      <a:cubicBezTo>
                        <a:pt x="56" y="106"/>
                        <a:pt x="55" y="107"/>
                        <a:pt x="57" y="109"/>
                      </a:cubicBezTo>
                      <a:cubicBezTo>
                        <a:pt x="60" y="110"/>
                        <a:pt x="60" y="111"/>
                        <a:pt x="61" y="111"/>
                      </a:cubicBezTo>
                      <a:cubicBezTo>
                        <a:pt x="62" y="111"/>
                        <a:pt x="63" y="111"/>
                        <a:pt x="63" y="113"/>
                      </a:cubicBezTo>
                      <a:cubicBezTo>
                        <a:pt x="62" y="115"/>
                        <a:pt x="62" y="116"/>
                        <a:pt x="61" y="117"/>
                      </a:cubicBezTo>
                      <a:cubicBezTo>
                        <a:pt x="60" y="118"/>
                        <a:pt x="59" y="120"/>
                        <a:pt x="58" y="121"/>
                      </a:cubicBezTo>
                      <a:cubicBezTo>
                        <a:pt x="58" y="122"/>
                        <a:pt x="57" y="123"/>
                        <a:pt x="58" y="124"/>
                      </a:cubicBezTo>
                      <a:cubicBezTo>
                        <a:pt x="58" y="126"/>
                        <a:pt x="59" y="127"/>
                        <a:pt x="59" y="128"/>
                      </a:cubicBezTo>
                      <a:cubicBezTo>
                        <a:pt x="59" y="129"/>
                        <a:pt x="59" y="131"/>
                        <a:pt x="59" y="132"/>
                      </a:cubicBezTo>
                      <a:cubicBezTo>
                        <a:pt x="58" y="133"/>
                        <a:pt x="58" y="134"/>
                        <a:pt x="58" y="134"/>
                      </a:cubicBezTo>
                      <a:cubicBezTo>
                        <a:pt x="58" y="134"/>
                        <a:pt x="59" y="136"/>
                        <a:pt x="58" y="137"/>
                      </a:cubicBezTo>
                      <a:cubicBezTo>
                        <a:pt x="57" y="138"/>
                        <a:pt x="55" y="140"/>
                        <a:pt x="54" y="140"/>
                      </a:cubicBezTo>
                      <a:cubicBezTo>
                        <a:pt x="53" y="140"/>
                        <a:pt x="51" y="142"/>
                        <a:pt x="51" y="142"/>
                      </a:cubicBezTo>
                      <a:cubicBezTo>
                        <a:pt x="51" y="142"/>
                        <a:pt x="51" y="146"/>
                        <a:pt x="51" y="147"/>
                      </a:cubicBezTo>
                      <a:cubicBezTo>
                        <a:pt x="51" y="147"/>
                        <a:pt x="47" y="154"/>
                        <a:pt x="49" y="155"/>
                      </a:cubicBezTo>
                      <a:cubicBezTo>
                        <a:pt x="50" y="156"/>
                        <a:pt x="50" y="158"/>
                        <a:pt x="50" y="159"/>
                      </a:cubicBezTo>
                      <a:cubicBezTo>
                        <a:pt x="49" y="160"/>
                        <a:pt x="49" y="160"/>
                        <a:pt x="49" y="160"/>
                      </a:cubicBezTo>
                      <a:cubicBezTo>
                        <a:pt x="48" y="161"/>
                        <a:pt x="46" y="161"/>
                        <a:pt x="47" y="163"/>
                      </a:cubicBezTo>
                      <a:cubicBezTo>
                        <a:pt x="49" y="165"/>
                        <a:pt x="50" y="165"/>
                        <a:pt x="50" y="167"/>
                      </a:cubicBezTo>
                      <a:cubicBezTo>
                        <a:pt x="51" y="168"/>
                        <a:pt x="51" y="168"/>
                        <a:pt x="52" y="170"/>
                      </a:cubicBezTo>
                      <a:cubicBezTo>
                        <a:pt x="53" y="171"/>
                        <a:pt x="53" y="172"/>
                        <a:pt x="54" y="173"/>
                      </a:cubicBezTo>
                      <a:cubicBezTo>
                        <a:pt x="55" y="174"/>
                        <a:pt x="56" y="175"/>
                        <a:pt x="56" y="176"/>
                      </a:cubicBezTo>
                      <a:cubicBezTo>
                        <a:pt x="56" y="177"/>
                        <a:pt x="59" y="179"/>
                        <a:pt x="56" y="177"/>
                      </a:cubicBezTo>
                      <a:cubicBezTo>
                        <a:pt x="53" y="175"/>
                        <a:pt x="56" y="177"/>
                        <a:pt x="52" y="174"/>
                      </a:cubicBezTo>
                      <a:cubicBezTo>
                        <a:pt x="49" y="171"/>
                        <a:pt x="48" y="173"/>
                        <a:pt x="46" y="171"/>
                      </a:cubicBezTo>
                      <a:cubicBezTo>
                        <a:pt x="45" y="169"/>
                        <a:pt x="47" y="175"/>
                        <a:pt x="44" y="168"/>
                      </a:cubicBezTo>
                      <a:cubicBezTo>
                        <a:pt x="41" y="160"/>
                        <a:pt x="40" y="161"/>
                        <a:pt x="39" y="159"/>
                      </a:cubicBezTo>
                      <a:cubicBezTo>
                        <a:pt x="39" y="157"/>
                        <a:pt x="39" y="159"/>
                        <a:pt x="37" y="155"/>
                      </a:cubicBezTo>
                      <a:cubicBezTo>
                        <a:pt x="35" y="151"/>
                        <a:pt x="37" y="154"/>
                        <a:pt x="35" y="151"/>
                      </a:cubicBezTo>
                      <a:cubicBezTo>
                        <a:pt x="33" y="149"/>
                        <a:pt x="33" y="152"/>
                        <a:pt x="32" y="148"/>
                      </a:cubicBezTo>
                      <a:cubicBezTo>
                        <a:pt x="31" y="143"/>
                        <a:pt x="31" y="146"/>
                        <a:pt x="30" y="141"/>
                      </a:cubicBezTo>
                      <a:cubicBezTo>
                        <a:pt x="28" y="136"/>
                        <a:pt x="31" y="136"/>
                        <a:pt x="28" y="133"/>
                      </a:cubicBezTo>
                      <a:cubicBezTo>
                        <a:pt x="25" y="131"/>
                        <a:pt x="25" y="132"/>
                        <a:pt x="24" y="131"/>
                      </a:cubicBezTo>
                      <a:cubicBezTo>
                        <a:pt x="23" y="129"/>
                        <a:pt x="25" y="130"/>
                        <a:pt x="22" y="126"/>
                      </a:cubicBezTo>
                      <a:cubicBezTo>
                        <a:pt x="20" y="122"/>
                        <a:pt x="16" y="120"/>
                        <a:pt x="16" y="113"/>
                      </a:cubicBezTo>
                      <a:cubicBezTo>
                        <a:pt x="16" y="105"/>
                        <a:pt x="16" y="104"/>
                        <a:pt x="16" y="104"/>
                      </a:cubicBezTo>
                      <a:cubicBezTo>
                        <a:pt x="16" y="104"/>
                        <a:pt x="13" y="101"/>
                        <a:pt x="14" y="97"/>
                      </a:cubicBezTo>
                      <a:cubicBezTo>
                        <a:pt x="15" y="92"/>
                        <a:pt x="16" y="94"/>
                        <a:pt x="15" y="92"/>
                      </a:cubicBezTo>
                      <a:cubicBezTo>
                        <a:pt x="15" y="91"/>
                        <a:pt x="14" y="91"/>
                        <a:pt x="13" y="89"/>
                      </a:cubicBezTo>
                      <a:cubicBezTo>
                        <a:pt x="12" y="88"/>
                        <a:pt x="12" y="88"/>
                        <a:pt x="11" y="87"/>
                      </a:cubicBezTo>
                      <a:cubicBezTo>
                        <a:pt x="11" y="86"/>
                        <a:pt x="11" y="83"/>
                        <a:pt x="11" y="83"/>
                      </a:cubicBezTo>
                      <a:cubicBezTo>
                        <a:pt x="10" y="84"/>
                        <a:pt x="10" y="84"/>
                        <a:pt x="10" y="84"/>
                      </a:cubicBezTo>
                      <a:cubicBezTo>
                        <a:pt x="10" y="84"/>
                        <a:pt x="0" y="182"/>
                        <a:pt x="97" y="197"/>
                      </a:cubicBezTo>
                      <a:cubicBezTo>
                        <a:pt x="97" y="197"/>
                        <a:pt x="75" y="192"/>
                        <a:pt x="73" y="187"/>
                      </a:cubicBezTo>
                      <a:cubicBezTo>
                        <a:pt x="73" y="187"/>
                        <a:pt x="72" y="183"/>
                        <a:pt x="73" y="183"/>
                      </a:cubicBezTo>
                      <a:cubicBezTo>
                        <a:pt x="74" y="183"/>
                        <a:pt x="76" y="184"/>
                        <a:pt x="77" y="183"/>
                      </a:cubicBezTo>
                      <a:cubicBezTo>
                        <a:pt x="79" y="181"/>
                        <a:pt x="80" y="180"/>
                        <a:pt x="80" y="180"/>
                      </a:cubicBezTo>
                      <a:cubicBezTo>
                        <a:pt x="80" y="182"/>
                        <a:pt x="80" y="182"/>
                        <a:pt x="80" y="182"/>
                      </a:cubicBezTo>
                      <a:cubicBezTo>
                        <a:pt x="80" y="182"/>
                        <a:pt x="79" y="182"/>
                        <a:pt x="83" y="181"/>
                      </a:cubicBezTo>
                      <a:cubicBezTo>
                        <a:pt x="88" y="181"/>
                        <a:pt x="88" y="181"/>
                        <a:pt x="89" y="181"/>
                      </a:cubicBezTo>
                      <a:cubicBezTo>
                        <a:pt x="91" y="180"/>
                        <a:pt x="93" y="176"/>
                        <a:pt x="94" y="178"/>
                      </a:cubicBezTo>
                      <a:cubicBezTo>
                        <a:pt x="95" y="181"/>
                        <a:pt x="93" y="180"/>
                        <a:pt x="95" y="181"/>
                      </a:cubicBezTo>
                      <a:cubicBezTo>
                        <a:pt x="97" y="181"/>
                        <a:pt x="101" y="180"/>
                        <a:pt x="101" y="180"/>
                      </a:cubicBezTo>
                      <a:cubicBezTo>
                        <a:pt x="101" y="180"/>
                        <a:pt x="108" y="181"/>
                        <a:pt x="108" y="180"/>
                      </a:cubicBezTo>
                      <a:cubicBezTo>
                        <a:pt x="109" y="179"/>
                        <a:pt x="109" y="178"/>
                        <a:pt x="110" y="178"/>
                      </a:cubicBezTo>
                      <a:cubicBezTo>
                        <a:pt x="111" y="178"/>
                        <a:pt x="112" y="180"/>
                        <a:pt x="112" y="180"/>
                      </a:cubicBezTo>
                      <a:cubicBezTo>
                        <a:pt x="108" y="182"/>
                        <a:pt x="108" y="182"/>
                        <a:pt x="108" y="182"/>
                      </a:cubicBezTo>
                      <a:cubicBezTo>
                        <a:pt x="105" y="185"/>
                        <a:pt x="105" y="185"/>
                        <a:pt x="105" y="185"/>
                      </a:cubicBezTo>
                      <a:cubicBezTo>
                        <a:pt x="105" y="185"/>
                        <a:pt x="103" y="185"/>
                        <a:pt x="105" y="186"/>
                      </a:cubicBezTo>
                      <a:cubicBezTo>
                        <a:pt x="106" y="187"/>
                        <a:pt x="107" y="187"/>
                        <a:pt x="108" y="187"/>
                      </a:cubicBezTo>
                      <a:cubicBezTo>
                        <a:pt x="110" y="187"/>
                        <a:pt x="114" y="190"/>
                        <a:pt x="115" y="188"/>
                      </a:cubicBezTo>
                      <a:cubicBezTo>
                        <a:pt x="116" y="186"/>
                        <a:pt x="116" y="186"/>
                        <a:pt x="117" y="185"/>
                      </a:cubicBezTo>
                      <a:cubicBezTo>
                        <a:pt x="117" y="184"/>
                        <a:pt x="117" y="182"/>
                        <a:pt x="119" y="182"/>
                      </a:cubicBezTo>
                      <a:cubicBezTo>
                        <a:pt x="120" y="182"/>
                        <a:pt x="122" y="183"/>
                        <a:pt x="122" y="183"/>
                      </a:cubicBezTo>
                      <a:cubicBezTo>
                        <a:pt x="121" y="186"/>
                        <a:pt x="121" y="186"/>
                        <a:pt x="121" y="186"/>
                      </a:cubicBezTo>
                      <a:cubicBezTo>
                        <a:pt x="121" y="186"/>
                        <a:pt x="123" y="186"/>
                        <a:pt x="125" y="186"/>
                      </a:cubicBezTo>
                      <a:cubicBezTo>
                        <a:pt x="126" y="186"/>
                        <a:pt x="126" y="188"/>
                        <a:pt x="128" y="186"/>
                      </a:cubicBezTo>
                      <a:cubicBezTo>
                        <a:pt x="129" y="184"/>
                        <a:pt x="129" y="184"/>
                        <a:pt x="131" y="184"/>
                      </a:cubicBezTo>
                      <a:cubicBezTo>
                        <a:pt x="133" y="184"/>
                        <a:pt x="135" y="183"/>
                        <a:pt x="136" y="183"/>
                      </a:cubicBezTo>
                      <a:cubicBezTo>
                        <a:pt x="136" y="184"/>
                        <a:pt x="138" y="184"/>
                        <a:pt x="139" y="184"/>
                      </a:cubicBezTo>
                      <a:cubicBezTo>
                        <a:pt x="139" y="184"/>
                        <a:pt x="143" y="186"/>
                        <a:pt x="143" y="186"/>
                      </a:cubicBezTo>
                      <a:cubicBezTo>
                        <a:pt x="144" y="185"/>
                        <a:pt x="148" y="186"/>
                        <a:pt x="148" y="186"/>
                      </a:cubicBezTo>
                      <a:cubicBezTo>
                        <a:pt x="148" y="186"/>
                        <a:pt x="137" y="196"/>
                        <a:pt x="113" y="197"/>
                      </a:cubicBezTo>
                      <a:cubicBezTo>
                        <a:pt x="113" y="197"/>
                        <a:pt x="167" y="199"/>
                        <a:pt x="197" y="146"/>
                      </a:cubicBezTo>
                      <a:cubicBezTo>
                        <a:pt x="228" y="94"/>
                        <a:pt x="206" y="26"/>
                        <a:pt x="137" y="3"/>
                      </a:cubicBezTo>
                      <a:cubicBezTo>
                        <a:pt x="137" y="3"/>
                        <a:pt x="189" y="22"/>
                        <a:pt x="203" y="71"/>
                      </a:cubicBezTo>
                      <a:cubicBezTo>
                        <a:pt x="202" y="72"/>
                        <a:pt x="202" y="72"/>
                        <a:pt x="202" y="72"/>
                      </a:cubicBezTo>
                      <a:cubicBezTo>
                        <a:pt x="201" y="71"/>
                        <a:pt x="201" y="72"/>
                        <a:pt x="200" y="69"/>
                      </a:cubicBezTo>
                      <a:cubicBezTo>
                        <a:pt x="199" y="67"/>
                        <a:pt x="199" y="68"/>
                        <a:pt x="199" y="66"/>
                      </a:cubicBezTo>
                      <a:cubicBezTo>
                        <a:pt x="198" y="64"/>
                        <a:pt x="198" y="65"/>
                        <a:pt x="197" y="64"/>
                      </a:cubicBezTo>
                      <a:cubicBezTo>
                        <a:pt x="195" y="62"/>
                        <a:pt x="195" y="62"/>
                        <a:pt x="194" y="61"/>
                      </a:cubicBezTo>
                      <a:cubicBezTo>
                        <a:pt x="193" y="61"/>
                        <a:pt x="192" y="58"/>
                        <a:pt x="192" y="57"/>
                      </a:cubicBezTo>
                      <a:cubicBezTo>
                        <a:pt x="191" y="56"/>
                        <a:pt x="189" y="55"/>
                        <a:pt x="188" y="55"/>
                      </a:cubicBezTo>
                      <a:cubicBezTo>
                        <a:pt x="187" y="55"/>
                        <a:pt x="188" y="54"/>
                        <a:pt x="187" y="55"/>
                      </a:cubicBezTo>
                      <a:cubicBezTo>
                        <a:pt x="187" y="56"/>
                        <a:pt x="189" y="58"/>
                        <a:pt x="189" y="58"/>
                      </a:cubicBezTo>
                      <a:cubicBezTo>
                        <a:pt x="189" y="62"/>
                        <a:pt x="189" y="62"/>
                        <a:pt x="189" y="62"/>
                      </a:cubicBezTo>
                      <a:cubicBezTo>
                        <a:pt x="189" y="62"/>
                        <a:pt x="190" y="65"/>
                        <a:pt x="190" y="66"/>
                      </a:cubicBezTo>
                      <a:cubicBezTo>
                        <a:pt x="190" y="67"/>
                        <a:pt x="189" y="70"/>
                        <a:pt x="189" y="70"/>
                      </a:cubicBezTo>
                      <a:cubicBezTo>
                        <a:pt x="189" y="70"/>
                        <a:pt x="188" y="72"/>
                        <a:pt x="187" y="73"/>
                      </a:cubicBezTo>
                      <a:cubicBezTo>
                        <a:pt x="186" y="73"/>
                        <a:pt x="181" y="74"/>
                        <a:pt x="181" y="74"/>
                      </a:cubicBezTo>
                      <a:cubicBezTo>
                        <a:pt x="181" y="74"/>
                        <a:pt x="179" y="72"/>
                        <a:pt x="179" y="71"/>
                      </a:cubicBezTo>
                      <a:cubicBezTo>
                        <a:pt x="178" y="69"/>
                        <a:pt x="175" y="69"/>
                        <a:pt x="174" y="68"/>
                      </a:cubicBezTo>
                      <a:cubicBezTo>
                        <a:pt x="174" y="67"/>
                        <a:pt x="175" y="66"/>
                        <a:pt x="173" y="64"/>
                      </a:cubicBezTo>
                      <a:cubicBezTo>
                        <a:pt x="172" y="62"/>
                        <a:pt x="173" y="63"/>
                        <a:pt x="172" y="61"/>
                      </a:cubicBezTo>
                      <a:cubicBezTo>
                        <a:pt x="170" y="59"/>
                        <a:pt x="170" y="59"/>
                        <a:pt x="170" y="59"/>
                      </a:cubicBezTo>
                      <a:cubicBezTo>
                        <a:pt x="170" y="59"/>
                        <a:pt x="166" y="58"/>
                        <a:pt x="167" y="60"/>
                      </a:cubicBezTo>
                      <a:cubicBezTo>
                        <a:pt x="168" y="63"/>
                        <a:pt x="167" y="65"/>
                        <a:pt x="168" y="65"/>
                      </a:cubicBezTo>
                      <a:cubicBezTo>
                        <a:pt x="169" y="66"/>
                        <a:pt x="170" y="65"/>
                        <a:pt x="171" y="67"/>
                      </a:cubicBezTo>
                      <a:cubicBezTo>
                        <a:pt x="172" y="69"/>
                        <a:pt x="172" y="70"/>
                        <a:pt x="172" y="71"/>
                      </a:cubicBezTo>
                      <a:cubicBezTo>
                        <a:pt x="173" y="71"/>
                        <a:pt x="173" y="74"/>
                        <a:pt x="174" y="75"/>
                      </a:cubicBezTo>
                      <a:cubicBezTo>
                        <a:pt x="175" y="75"/>
                        <a:pt x="178" y="75"/>
                        <a:pt x="178" y="76"/>
                      </a:cubicBezTo>
                      <a:cubicBezTo>
                        <a:pt x="177" y="77"/>
                        <a:pt x="176" y="78"/>
                        <a:pt x="178" y="79"/>
                      </a:cubicBezTo>
                      <a:cubicBezTo>
                        <a:pt x="179" y="79"/>
                        <a:pt x="179" y="80"/>
                        <a:pt x="180" y="80"/>
                      </a:cubicBezTo>
                      <a:cubicBezTo>
                        <a:pt x="181" y="80"/>
                        <a:pt x="181" y="80"/>
                        <a:pt x="182" y="79"/>
                      </a:cubicBezTo>
                      <a:cubicBezTo>
                        <a:pt x="184" y="79"/>
                        <a:pt x="186" y="79"/>
                        <a:pt x="186" y="79"/>
                      </a:cubicBezTo>
                      <a:cubicBezTo>
                        <a:pt x="186" y="79"/>
                        <a:pt x="188" y="80"/>
                        <a:pt x="188" y="81"/>
                      </a:cubicBezTo>
                      <a:cubicBezTo>
                        <a:pt x="188" y="82"/>
                        <a:pt x="187" y="86"/>
                        <a:pt x="187" y="86"/>
                      </a:cubicBezTo>
                      <a:cubicBezTo>
                        <a:pt x="185" y="90"/>
                        <a:pt x="185" y="90"/>
                        <a:pt x="185" y="90"/>
                      </a:cubicBezTo>
                      <a:cubicBezTo>
                        <a:pt x="185" y="90"/>
                        <a:pt x="185" y="97"/>
                        <a:pt x="184" y="97"/>
                      </a:cubicBezTo>
                      <a:cubicBezTo>
                        <a:pt x="183" y="97"/>
                        <a:pt x="182" y="100"/>
                        <a:pt x="181" y="100"/>
                      </a:cubicBezTo>
                      <a:cubicBezTo>
                        <a:pt x="180" y="101"/>
                        <a:pt x="180" y="105"/>
                        <a:pt x="180" y="105"/>
                      </a:cubicBezTo>
                      <a:cubicBezTo>
                        <a:pt x="178" y="108"/>
                        <a:pt x="178" y="108"/>
                        <a:pt x="178" y="108"/>
                      </a:cubicBezTo>
                      <a:cubicBezTo>
                        <a:pt x="178" y="108"/>
                        <a:pt x="178" y="111"/>
                        <a:pt x="178" y="112"/>
                      </a:cubicBezTo>
                      <a:cubicBezTo>
                        <a:pt x="178" y="113"/>
                        <a:pt x="179" y="117"/>
                        <a:pt x="178" y="119"/>
                      </a:cubicBezTo>
                      <a:cubicBezTo>
                        <a:pt x="178" y="121"/>
                        <a:pt x="175" y="122"/>
                        <a:pt x="175" y="122"/>
                      </a:cubicBezTo>
                      <a:cubicBezTo>
                        <a:pt x="175" y="122"/>
                        <a:pt x="179" y="126"/>
                        <a:pt x="177" y="126"/>
                      </a:cubicBezTo>
                      <a:cubicBezTo>
                        <a:pt x="175" y="127"/>
                        <a:pt x="173" y="129"/>
                        <a:pt x="173" y="130"/>
                      </a:cubicBezTo>
                      <a:cubicBezTo>
                        <a:pt x="172" y="131"/>
                        <a:pt x="172" y="132"/>
                        <a:pt x="171" y="132"/>
                      </a:cubicBezTo>
                      <a:cubicBezTo>
                        <a:pt x="170" y="133"/>
                        <a:pt x="168" y="133"/>
                        <a:pt x="168" y="134"/>
                      </a:cubicBezTo>
                      <a:cubicBezTo>
                        <a:pt x="168" y="134"/>
                        <a:pt x="168" y="137"/>
                        <a:pt x="168" y="137"/>
                      </a:cubicBezTo>
                      <a:cubicBezTo>
                        <a:pt x="164" y="142"/>
                        <a:pt x="164" y="142"/>
                        <a:pt x="164" y="142"/>
                      </a:cubicBezTo>
                      <a:cubicBezTo>
                        <a:pt x="160" y="146"/>
                        <a:pt x="160" y="146"/>
                        <a:pt x="160" y="146"/>
                      </a:cubicBezTo>
                      <a:cubicBezTo>
                        <a:pt x="160" y="146"/>
                        <a:pt x="160" y="149"/>
                        <a:pt x="159" y="149"/>
                      </a:cubicBezTo>
                      <a:cubicBezTo>
                        <a:pt x="158" y="149"/>
                        <a:pt x="153" y="151"/>
                        <a:pt x="152" y="152"/>
                      </a:cubicBezTo>
                      <a:cubicBezTo>
                        <a:pt x="152" y="152"/>
                        <a:pt x="148" y="154"/>
                        <a:pt x="147" y="154"/>
                      </a:cubicBezTo>
                      <a:cubicBezTo>
                        <a:pt x="146" y="154"/>
                        <a:pt x="148" y="157"/>
                        <a:pt x="146" y="154"/>
                      </a:cubicBezTo>
                      <a:cubicBezTo>
                        <a:pt x="144" y="151"/>
                        <a:pt x="145" y="153"/>
                        <a:pt x="144" y="149"/>
                      </a:cubicBezTo>
                      <a:cubicBezTo>
                        <a:pt x="142" y="145"/>
                        <a:pt x="142" y="148"/>
                        <a:pt x="142" y="145"/>
                      </a:cubicBezTo>
                      <a:cubicBezTo>
                        <a:pt x="142" y="143"/>
                        <a:pt x="142" y="145"/>
                        <a:pt x="142" y="143"/>
                      </a:cubicBezTo>
                      <a:cubicBezTo>
                        <a:pt x="142" y="140"/>
                        <a:pt x="143" y="142"/>
                        <a:pt x="141" y="139"/>
                      </a:cubicBezTo>
                      <a:cubicBezTo>
                        <a:pt x="140" y="136"/>
                        <a:pt x="140" y="137"/>
                        <a:pt x="138" y="135"/>
                      </a:cubicBezTo>
                      <a:cubicBezTo>
                        <a:pt x="136" y="133"/>
                        <a:pt x="135" y="135"/>
                        <a:pt x="136" y="132"/>
                      </a:cubicBezTo>
                      <a:cubicBezTo>
                        <a:pt x="137" y="129"/>
                        <a:pt x="137" y="132"/>
                        <a:pt x="137" y="129"/>
                      </a:cubicBezTo>
                      <a:cubicBezTo>
                        <a:pt x="138" y="126"/>
                        <a:pt x="137" y="125"/>
                        <a:pt x="139" y="124"/>
                      </a:cubicBezTo>
                      <a:cubicBezTo>
                        <a:pt x="141" y="123"/>
                        <a:pt x="142" y="122"/>
                        <a:pt x="142" y="121"/>
                      </a:cubicBezTo>
                      <a:cubicBezTo>
                        <a:pt x="142" y="119"/>
                        <a:pt x="142" y="118"/>
                        <a:pt x="142" y="117"/>
                      </a:cubicBezTo>
                      <a:cubicBezTo>
                        <a:pt x="141" y="116"/>
                        <a:pt x="139" y="114"/>
                        <a:pt x="139" y="113"/>
                      </a:cubicBezTo>
                      <a:cubicBezTo>
                        <a:pt x="139" y="112"/>
                        <a:pt x="139" y="113"/>
                        <a:pt x="137" y="111"/>
                      </a:cubicBezTo>
                      <a:cubicBezTo>
                        <a:pt x="136" y="109"/>
                        <a:pt x="135" y="108"/>
                        <a:pt x="135" y="108"/>
                      </a:cubicBezTo>
                      <a:cubicBezTo>
                        <a:pt x="135" y="108"/>
                        <a:pt x="135" y="103"/>
                        <a:pt x="135" y="101"/>
                      </a:cubicBezTo>
                      <a:cubicBezTo>
                        <a:pt x="135" y="99"/>
                        <a:pt x="134" y="102"/>
                        <a:pt x="135" y="99"/>
                      </a:cubicBezTo>
                      <a:cubicBezTo>
                        <a:pt x="135" y="96"/>
                        <a:pt x="135" y="94"/>
                        <a:pt x="135" y="94"/>
                      </a:cubicBezTo>
                      <a:cubicBezTo>
                        <a:pt x="135" y="94"/>
                        <a:pt x="132" y="92"/>
                        <a:pt x="131" y="92"/>
                      </a:cubicBezTo>
                      <a:cubicBezTo>
                        <a:pt x="129" y="92"/>
                        <a:pt x="129" y="94"/>
                        <a:pt x="127" y="93"/>
                      </a:cubicBezTo>
                      <a:cubicBezTo>
                        <a:pt x="125" y="91"/>
                        <a:pt x="126" y="90"/>
                        <a:pt x="125" y="89"/>
                      </a:cubicBezTo>
                      <a:cubicBezTo>
                        <a:pt x="124" y="89"/>
                        <a:pt x="123" y="89"/>
                        <a:pt x="122" y="90"/>
                      </a:cubicBezTo>
                      <a:cubicBezTo>
                        <a:pt x="121" y="91"/>
                        <a:pt x="118" y="91"/>
                        <a:pt x="116" y="91"/>
                      </a:cubicBezTo>
                      <a:cubicBezTo>
                        <a:pt x="114" y="92"/>
                        <a:pt x="113" y="92"/>
                        <a:pt x="110" y="92"/>
                      </a:cubicBezTo>
                      <a:cubicBezTo>
                        <a:pt x="108" y="92"/>
                        <a:pt x="104" y="93"/>
                        <a:pt x="102" y="92"/>
                      </a:cubicBezTo>
                      <a:cubicBezTo>
                        <a:pt x="100" y="91"/>
                        <a:pt x="100" y="92"/>
                        <a:pt x="99" y="90"/>
                      </a:cubicBezTo>
                      <a:cubicBezTo>
                        <a:pt x="98" y="88"/>
                        <a:pt x="99" y="88"/>
                        <a:pt x="97" y="87"/>
                      </a:cubicBezTo>
                      <a:cubicBezTo>
                        <a:pt x="95" y="86"/>
                        <a:pt x="94" y="87"/>
                        <a:pt x="94" y="85"/>
                      </a:cubicBezTo>
                      <a:cubicBezTo>
                        <a:pt x="94" y="82"/>
                        <a:pt x="95" y="83"/>
                        <a:pt x="93" y="81"/>
                      </a:cubicBezTo>
                      <a:cubicBezTo>
                        <a:pt x="92" y="79"/>
                        <a:pt x="94" y="82"/>
                        <a:pt x="92" y="79"/>
                      </a:cubicBezTo>
                      <a:cubicBezTo>
                        <a:pt x="89" y="76"/>
                        <a:pt x="88" y="79"/>
                        <a:pt x="89" y="76"/>
                      </a:cubicBezTo>
                      <a:cubicBezTo>
                        <a:pt x="90" y="74"/>
                        <a:pt x="91" y="75"/>
                        <a:pt x="91" y="73"/>
                      </a:cubicBezTo>
                      <a:cubicBezTo>
                        <a:pt x="91" y="70"/>
                        <a:pt x="95" y="74"/>
                        <a:pt x="92" y="68"/>
                      </a:cubicBezTo>
                      <a:cubicBezTo>
                        <a:pt x="90" y="63"/>
                        <a:pt x="89" y="64"/>
                        <a:pt x="92" y="60"/>
                      </a:cubicBezTo>
                      <a:cubicBezTo>
                        <a:pt x="94" y="55"/>
                        <a:pt x="97" y="54"/>
                        <a:pt x="98" y="53"/>
                      </a:cubicBezTo>
                      <a:cubicBezTo>
                        <a:pt x="98" y="52"/>
                        <a:pt x="99" y="50"/>
                        <a:pt x="100" y="49"/>
                      </a:cubicBezTo>
                      <a:cubicBezTo>
                        <a:pt x="101" y="48"/>
                        <a:pt x="100" y="48"/>
                        <a:pt x="102" y="48"/>
                      </a:cubicBezTo>
                      <a:cubicBezTo>
                        <a:pt x="104" y="48"/>
                        <a:pt x="107" y="47"/>
                        <a:pt x="108" y="46"/>
                      </a:cubicBezTo>
                      <a:cubicBezTo>
                        <a:pt x="109" y="45"/>
                        <a:pt x="111" y="42"/>
                        <a:pt x="112" y="42"/>
                      </a:cubicBezTo>
                      <a:cubicBezTo>
                        <a:pt x="113" y="42"/>
                        <a:pt x="113" y="42"/>
                        <a:pt x="115" y="42"/>
                      </a:cubicBezTo>
                      <a:cubicBezTo>
                        <a:pt x="117" y="41"/>
                        <a:pt x="117" y="41"/>
                        <a:pt x="119" y="41"/>
                      </a:cubicBezTo>
                      <a:cubicBezTo>
                        <a:pt x="120" y="41"/>
                        <a:pt x="117" y="42"/>
                        <a:pt x="121" y="41"/>
                      </a:cubicBezTo>
                      <a:cubicBezTo>
                        <a:pt x="125" y="40"/>
                        <a:pt x="124" y="40"/>
                        <a:pt x="125" y="40"/>
                      </a:cubicBezTo>
                      <a:cubicBezTo>
                        <a:pt x="126" y="40"/>
                        <a:pt x="126" y="41"/>
                        <a:pt x="127" y="41"/>
                      </a:cubicBezTo>
                      <a:cubicBezTo>
                        <a:pt x="129" y="41"/>
                        <a:pt x="129" y="38"/>
                        <a:pt x="129" y="41"/>
                      </a:cubicBezTo>
                      <a:cubicBezTo>
                        <a:pt x="129" y="45"/>
                        <a:pt x="128" y="46"/>
                        <a:pt x="130" y="46"/>
                      </a:cubicBezTo>
                      <a:cubicBezTo>
                        <a:pt x="133" y="47"/>
                        <a:pt x="130" y="47"/>
                        <a:pt x="133" y="47"/>
                      </a:cubicBezTo>
                      <a:cubicBezTo>
                        <a:pt x="136" y="47"/>
                        <a:pt x="135" y="47"/>
                        <a:pt x="137" y="48"/>
                      </a:cubicBezTo>
                      <a:cubicBezTo>
                        <a:pt x="138" y="48"/>
                        <a:pt x="139" y="49"/>
                        <a:pt x="141" y="49"/>
                      </a:cubicBezTo>
                      <a:cubicBezTo>
                        <a:pt x="143" y="49"/>
                        <a:pt x="140" y="52"/>
                        <a:pt x="143" y="49"/>
                      </a:cubicBezTo>
                      <a:cubicBezTo>
                        <a:pt x="146" y="46"/>
                        <a:pt x="141" y="46"/>
                        <a:pt x="146" y="46"/>
                      </a:cubicBezTo>
                      <a:cubicBezTo>
                        <a:pt x="151" y="47"/>
                        <a:pt x="152" y="48"/>
                        <a:pt x="153" y="48"/>
                      </a:cubicBezTo>
                      <a:cubicBezTo>
                        <a:pt x="154" y="47"/>
                        <a:pt x="154" y="48"/>
                        <a:pt x="156" y="47"/>
                      </a:cubicBezTo>
                      <a:cubicBezTo>
                        <a:pt x="159" y="46"/>
                        <a:pt x="159" y="46"/>
                        <a:pt x="160" y="46"/>
                      </a:cubicBezTo>
                      <a:cubicBezTo>
                        <a:pt x="161" y="47"/>
                        <a:pt x="161" y="49"/>
                        <a:pt x="162" y="47"/>
                      </a:cubicBezTo>
                      <a:cubicBezTo>
                        <a:pt x="163" y="45"/>
                        <a:pt x="165" y="45"/>
                        <a:pt x="162" y="44"/>
                      </a:cubicBezTo>
                      <a:cubicBezTo>
                        <a:pt x="159" y="42"/>
                        <a:pt x="158" y="44"/>
                        <a:pt x="158" y="42"/>
                      </a:cubicBezTo>
                      <a:cubicBezTo>
                        <a:pt x="157" y="40"/>
                        <a:pt x="160" y="41"/>
                        <a:pt x="157" y="40"/>
                      </a:cubicBezTo>
                      <a:cubicBezTo>
                        <a:pt x="154" y="40"/>
                        <a:pt x="155" y="40"/>
                        <a:pt x="153" y="39"/>
                      </a:cubicBezTo>
                      <a:cubicBezTo>
                        <a:pt x="151" y="38"/>
                        <a:pt x="149" y="41"/>
                        <a:pt x="148" y="39"/>
                      </a:cubicBezTo>
                      <a:cubicBezTo>
                        <a:pt x="147" y="37"/>
                        <a:pt x="143" y="41"/>
                        <a:pt x="147" y="37"/>
                      </a:cubicBezTo>
                      <a:cubicBezTo>
                        <a:pt x="151" y="34"/>
                        <a:pt x="149" y="32"/>
                        <a:pt x="152" y="33"/>
                      </a:cubicBezTo>
                      <a:cubicBezTo>
                        <a:pt x="155" y="34"/>
                        <a:pt x="154" y="36"/>
                        <a:pt x="155" y="35"/>
                      </a:cubicBezTo>
                      <a:cubicBezTo>
                        <a:pt x="157" y="33"/>
                        <a:pt x="160" y="32"/>
                        <a:pt x="157" y="30"/>
                      </a:cubicBezTo>
                      <a:cubicBezTo>
                        <a:pt x="154" y="28"/>
                        <a:pt x="156" y="29"/>
                        <a:pt x="153" y="28"/>
                      </a:cubicBezTo>
                      <a:cubicBezTo>
                        <a:pt x="150" y="26"/>
                        <a:pt x="147" y="33"/>
                        <a:pt x="146" y="32"/>
                      </a:cubicBezTo>
                      <a:cubicBezTo>
                        <a:pt x="145" y="31"/>
                        <a:pt x="144" y="30"/>
                        <a:pt x="143" y="31"/>
                      </a:cubicBezTo>
                      <a:cubicBezTo>
                        <a:pt x="142" y="31"/>
                        <a:pt x="142" y="34"/>
                        <a:pt x="142" y="36"/>
                      </a:cubicBezTo>
                      <a:cubicBezTo>
                        <a:pt x="142" y="38"/>
                        <a:pt x="143" y="38"/>
                        <a:pt x="140" y="37"/>
                      </a:cubicBezTo>
                      <a:cubicBezTo>
                        <a:pt x="137" y="35"/>
                        <a:pt x="144" y="36"/>
                        <a:pt x="137" y="33"/>
                      </a:cubicBezTo>
                      <a:cubicBezTo>
                        <a:pt x="130" y="31"/>
                        <a:pt x="128" y="31"/>
                        <a:pt x="127" y="32"/>
                      </a:cubicBezTo>
                      <a:cubicBezTo>
                        <a:pt x="126" y="33"/>
                        <a:pt x="125" y="33"/>
                        <a:pt x="124" y="34"/>
                      </a:cubicBezTo>
                      <a:cubicBezTo>
                        <a:pt x="123" y="35"/>
                        <a:pt x="126" y="36"/>
                        <a:pt x="123" y="35"/>
                      </a:cubicBezTo>
                      <a:cubicBezTo>
                        <a:pt x="120" y="33"/>
                        <a:pt x="118" y="35"/>
                        <a:pt x="118" y="35"/>
                      </a:cubicBezTo>
                      <a:cubicBezTo>
                        <a:pt x="118" y="35"/>
                        <a:pt x="117" y="35"/>
                        <a:pt x="116" y="36"/>
                      </a:cubicBezTo>
                      <a:cubicBezTo>
                        <a:pt x="114" y="37"/>
                        <a:pt x="112" y="38"/>
                        <a:pt x="111" y="37"/>
                      </a:cubicBezTo>
                      <a:cubicBezTo>
                        <a:pt x="109" y="37"/>
                        <a:pt x="106" y="38"/>
                        <a:pt x="109" y="34"/>
                      </a:cubicBezTo>
                      <a:cubicBezTo>
                        <a:pt x="111" y="31"/>
                        <a:pt x="109" y="33"/>
                        <a:pt x="113" y="31"/>
                      </a:cubicBezTo>
                      <a:cubicBezTo>
                        <a:pt x="117" y="30"/>
                        <a:pt x="123" y="29"/>
                        <a:pt x="118" y="28"/>
                      </a:cubicBezTo>
                      <a:cubicBezTo>
                        <a:pt x="113" y="27"/>
                        <a:pt x="121" y="27"/>
                        <a:pt x="114" y="24"/>
                      </a:cubicBezTo>
                      <a:cubicBezTo>
                        <a:pt x="107" y="21"/>
                        <a:pt x="107" y="25"/>
                        <a:pt x="107" y="21"/>
                      </a:cubicBezTo>
                      <a:cubicBezTo>
                        <a:pt x="108" y="16"/>
                        <a:pt x="107" y="16"/>
                        <a:pt x="106" y="16"/>
                      </a:cubicBezTo>
                      <a:cubicBezTo>
                        <a:pt x="104" y="16"/>
                        <a:pt x="100" y="17"/>
                        <a:pt x="98" y="18"/>
                      </a:cubicBezTo>
                      <a:cubicBezTo>
                        <a:pt x="97" y="18"/>
                        <a:pt x="99" y="19"/>
                        <a:pt x="96" y="17"/>
                      </a:cubicBezTo>
                      <a:cubicBezTo>
                        <a:pt x="92" y="15"/>
                        <a:pt x="91" y="18"/>
                        <a:pt x="92" y="15"/>
                      </a:cubicBezTo>
                      <a:cubicBezTo>
                        <a:pt x="94" y="13"/>
                        <a:pt x="94" y="12"/>
                        <a:pt x="96" y="11"/>
                      </a:cubicBezTo>
                      <a:cubicBezTo>
                        <a:pt x="98" y="9"/>
                        <a:pt x="97" y="3"/>
                        <a:pt x="102" y="5"/>
                      </a:cubicBezTo>
                      <a:cubicBezTo>
                        <a:pt x="106" y="8"/>
                        <a:pt x="105" y="7"/>
                        <a:pt x="108" y="7"/>
                      </a:cubicBezTo>
                      <a:cubicBezTo>
                        <a:pt x="112" y="7"/>
                        <a:pt x="114" y="7"/>
                        <a:pt x="114" y="6"/>
                      </a:cubicBezTo>
                      <a:cubicBezTo>
                        <a:pt x="114" y="5"/>
                        <a:pt x="109" y="3"/>
                        <a:pt x="109" y="3"/>
                      </a:cubicBezTo>
                      <a:cubicBezTo>
                        <a:pt x="109" y="3"/>
                        <a:pt x="108" y="4"/>
                        <a:pt x="109" y="3"/>
                      </a:cubicBezTo>
                      <a:cubicBezTo>
                        <a:pt x="109" y="2"/>
                        <a:pt x="110" y="1"/>
                        <a:pt x="110" y="1"/>
                      </a:cubicBezTo>
                      <a:cubicBezTo>
                        <a:pt x="109" y="0"/>
                        <a:pt x="109" y="0"/>
                        <a:pt x="109" y="0"/>
                      </a:cubicBezTo>
                      <a:cubicBezTo>
                        <a:pt x="109" y="0"/>
                        <a:pt x="96" y="0"/>
                        <a:pt x="9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38" name="Freeform 41">
                <a:extLst>
                  <a:ext uri="{FF2B5EF4-FFF2-40B4-BE49-F238E27FC236}">
                    <a16:creationId xmlns="" xmlns:a16="http://schemas.microsoft.com/office/drawing/2014/main" id="{9EDB4AFA-5CC8-4D15-A526-936BBDA98FBF}"/>
                  </a:ext>
                </a:extLst>
              </p:cNvPr>
              <p:cNvSpPr>
                <a:spLocks noEditPoints="1"/>
              </p:cNvSpPr>
              <p:nvPr/>
            </p:nvSpPr>
            <p:spPr bwMode="auto">
              <a:xfrm>
                <a:off x="9646289" y="4237740"/>
                <a:ext cx="428625" cy="390525"/>
              </a:xfrm>
              <a:custGeom>
                <a:avLst/>
                <a:gdLst>
                  <a:gd name="T0" fmla="*/ 116 w 196"/>
                  <a:gd name="T1" fmla="*/ 2 h 179"/>
                  <a:gd name="T2" fmla="*/ 98 w 196"/>
                  <a:gd name="T3" fmla="*/ 0 h 179"/>
                  <a:gd name="T4" fmla="*/ 98 w 196"/>
                  <a:gd name="T5" fmla="*/ 17 h 179"/>
                  <a:gd name="T6" fmla="*/ 113 w 196"/>
                  <a:gd name="T7" fmla="*/ 18 h 179"/>
                  <a:gd name="T8" fmla="*/ 169 w 196"/>
                  <a:gd name="T9" fmla="*/ 105 h 179"/>
                  <a:gd name="T10" fmla="*/ 98 w 196"/>
                  <a:gd name="T11" fmla="*/ 163 h 179"/>
                  <a:gd name="T12" fmla="*/ 98 w 196"/>
                  <a:gd name="T13" fmla="*/ 179 h 179"/>
                  <a:gd name="T14" fmla="*/ 185 w 196"/>
                  <a:gd name="T15" fmla="*/ 108 h 179"/>
                  <a:gd name="T16" fmla="*/ 116 w 196"/>
                  <a:gd name="T17" fmla="*/ 2 h 179"/>
                  <a:gd name="T18" fmla="*/ 98 w 196"/>
                  <a:gd name="T19" fmla="*/ 0 h 179"/>
                  <a:gd name="T20" fmla="*/ 10 w 196"/>
                  <a:gd name="T21" fmla="*/ 71 h 179"/>
                  <a:gd name="T22" fmla="*/ 79 w 196"/>
                  <a:gd name="T23" fmla="*/ 177 h 179"/>
                  <a:gd name="T24" fmla="*/ 98 w 196"/>
                  <a:gd name="T25" fmla="*/ 179 h 179"/>
                  <a:gd name="T26" fmla="*/ 98 w 196"/>
                  <a:gd name="T27" fmla="*/ 163 h 179"/>
                  <a:gd name="T28" fmla="*/ 83 w 196"/>
                  <a:gd name="T29" fmla="*/ 161 h 179"/>
                  <a:gd name="T30" fmla="*/ 83 w 196"/>
                  <a:gd name="T31" fmla="*/ 161 h 179"/>
                  <a:gd name="T32" fmla="*/ 26 w 196"/>
                  <a:gd name="T33" fmla="*/ 75 h 179"/>
                  <a:gd name="T34" fmla="*/ 98 w 196"/>
                  <a:gd name="T35" fmla="*/ 17 h 179"/>
                  <a:gd name="T36" fmla="*/ 98 w 196"/>
                  <a:gd name="T37" fmla="*/ 0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6" h="179">
                    <a:moveTo>
                      <a:pt x="116" y="2"/>
                    </a:moveTo>
                    <a:cubicBezTo>
                      <a:pt x="110" y="1"/>
                      <a:pt x="104" y="0"/>
                      <a:pt x="98" y="0"/>
                    </a:cubicBezTo>
                    <a:cubicBezTo>
                      <a:pt x="98" y="17"/>
                      <a:pt x="98" y="17"/>
                      <a:pt x="98" y="17"/>
                    </a:cubicBezTo>
                    <a:cubicBezTo>
                      <a:pt x="103" y="17"/>
                      <a:pt x="108" y="17"/>
                      <a:pt x="113" y="18"/>
                    </a:cubicBezTo>
                    <a:cubicBezTo>
                      <a:pt x="152" y="27"/>
                      <a:pt x="177" y="65"/>
                      <a:pt x="169" y="105"/>
                    </a:cubicBezTo>
                    <a:cubicBezTo>
                      <a:pt x="162" y="139"/>
                      <a:pt x="131" y="163"/>
                      <a:pt x="98" y="163"/>
                    </a:cubicBezTo>
                    <a:cubicBezTo>
                      <a:pt x="98" y="179"/>
                      <a:pt x="98" y="179"/>
                      <a:pt x="98" y="179"/>
                    </a:cubicBezTo>
                    <a:cubicBezTo>
                      <a:pt x="139" y="179"/>
                      <a:pt x="177" y="150"/>
                      <a:pt x="185" y="108"/>
                    </a:cubicBezTo>
                    <a:cubicBezTo>
                      <a:pt x="196" y="60"/>
                      <a:pt x="165" y="12"/>
                      <a:pt x="116" y="2"/>
                    </a:cubicBezTo>
                    <a:close/>
                    <a:moveTo>
                      <a:pt x="98" y="0"/>
                    </a:moveTo>
                    <a:cubicBezTo>
                      <a:pt x="56" y="0"/>
                      <a:pt x="19" y="29"/>
                      <a:pt x="10" y="71"/>
                    </a:cubicBezTo>
                    <a:cubicBezTo>
                      <a:pt x="0" y="120"/>
                      <a:pt x="31" y="167"/>
                      <a:pt x="79" y="177"/>
                    </a:cubicBezTo>
                    <a:cubicBezTo>
                      <a:pt x="85" y="179"/>
                      <a:pt x="92" y="179"/>
                      <a:pt x="98" y="179"/>
                    </a:cubicBezTo>
                    <a:cubicBezTo>
                      <a:pt x="98" y="163"/>
                      <a:pt x="98" y="163"/>
                      <a:pt x="98" y="163"/>
                    </a:cubicBezTo>
                    <a:cubicBezTo>
                      <a:pt x="93" y="163"/>
                      <a:pt x="88" y="162"/>
                      <a:pt x="83" y="161"/>
                    </a:cubicBezTo>
                    <a:cubicBezTo>
                      <a:pt x="83" y="161"/>
                      <a:pt x="83" y="161"/>
                      <a:pt x="83" y="161"/>
                    </a:cubicBezTo>
                    <a:cubicBezTo>
                      <a:pt x="43" y="153"/>
                      <a:pt x="18" y="114"/>
                      <a:pt x="26" y="75"/>
                    </a:cubicBezTo>
                    <a:cubicBezTo>
                      <a:pt x="33" y="40"/>
                      <a:pt x="64" y="17"/>
                      <a:pt x="98" y="17"/>
                    </a:cubicBezTo>
                    <a:lnTo>
                      <a:pt x="98" y="0"/>
                    </a:ln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39" name="Freeform 42">
                <a:extLst>
                  <a:ext uri="{FF2B5EF4-FFF2-40B4-BE49-F238E27FC236}">
                    <a16:creationId xmlns="" xmlns:a16="http://schemas.microsoft.com/office/drawing/2014/main" id="{E044CE96-1348-4510-8D79-75546F52E29E}"/>
                  </a:ext>
                </a:extLst>
              </p:cNvPr>
              <p:cNvSpPr>
                <a:spLocks/>
              </p:cNvSpPr>
              <p:nvPr/>
            </p:nvSpPr>
            <p:spPr bwMode="auto">
              <a:xfrm>
                <a:off x="9757414" y="4598103"/>
                <a:ext cx="92075" cy="198438"/>
              </a:xfrm>
              <a:custGeom>
                <a:avLst/>
                <a:gdLst>
                  <a:gd name="T0" fmla="*/ 33 w 58"/>
                  <a:gd name="T1" fmla="*/ 125 h 125"/>
                  <a:gd name="T2" fmla="*/ 0 w 58"/>
                  <a:gd name="T3" fmla="*/ 118 h 125"/>
                  <a:gd name="T4" fmla="*/ 25 w 58"/>
                  <a:gd name="T5" fmla="*/ 0 h 125"/>
                  <a:gd name="T6" fmla="*/ 58 w 58"/>
                  <a:gd name="T7" fmla="*/ 7 h 125"/>
                  <a:gd name="T8" fmla="*/ 33 w 58"/>
                  <a:gd name="T9" fmla="*/ 125 h 125"/>
                </a:gdLst>
                <a:ahLst/>
                <a:cxnLst>
                  <a:cxn ang="0">
                    <a:pos x="T0" y="T1"/>
                  </a:cxn>
                  <a:cxn ang="0">
                    <a:pos x="T2" y="T3"/>
                  </a:cxn>
                  <a:cxn ang="0">
                    <a:pos x="T4" y="T5"/>
                  </a:cxn>
                  <a:cxn ang="0">
                    <a:pos x="T6" y="T7"/>
                  </a:cxn>
                  <a:cxn ang="0">
                    <a:pos x="T8" y="T9"/>
                  </a:cxn>
                </a:cxnLst>
                <a:rect l="0" t="0" r="r" b="b"/>
                <a:pathLst>
                  <a:path w="58" h="125">
                    <a:moveTo>
                      <a:pt x="33" y="125"/>
                    </a:moveTo>
                    <a:lnTo>
                      <a:pt x="0" y="118"/>
                    </a:lnTo>
                    <a:lnTo>
                      <a:pt x="25" y="0"/>
                    </a:lnTo>
                    <a:lnTo>
                      <a:pt x="58" y="7"/>
                    </a:lnTo>
                    <a:lnTo>
                      <a:pt x="33" y="125"/>
                    </a:ln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40" name="Freeform 43">
                <a:extLst>
                  <a:ext uri="{FF2B5EF4-FFF2-40B4-BE49-F238E27FC236}">
                    <a16:creationId xmlns="" xmlns:a16="http://schemas.microsoft.com/office/drawing/2014/main" id="{C88AF471-1C0D-4C3F-A2A0-BC247CC02A30}"/>
                  </a:ext>
                </a:extLst>
              </p:cNvPr>
              <p:cNvSpPr>
                <a:spLocks/>
              </p:cNvSpPr>
              <p:nvPr/>
            </p:nvSpPr>
            <p:spPr bwMode="auto">
              <a:xfrm>
                <a:off x="9719314" y="4658428"/>
                <a:ext cx="130175" cy="268288"/>
              </a:xfrm>
              <a:custGeom>
                <a:avLst/>
                <a:gdLst>
                  <a:gd name="T0" fmla="*/ 40 w 60"/>
                  <a:gd name="T1" fmla="*/ 106 h 123"/>
                  <a:gd name="T2" fmla="*/ 18 w 60"/>
                  <a:gd name="T3" fmla="*/ 121 h 123"/>
                  <a:gd name="T4" fmla="*/ 3 w 60"/>
                  <a:gd name="T5" fmla="*/ 98 h 123"/>
                  <a:gd name="T6" fmla="*/ 20 w 60"/>
                  <a:gd name="T7" fmla="*/ 17 h 123"/>
                  <a:gd name="T8" fmla="*/ 42 w 60"/>
                  <a:gd name="T9" fmla="*/ 2 h 123"/>
                  <a:gd name="T10" fmla="*/ 57 w 60"/>
                  <a:gd name="T11" fmla="*/ 25 h 123"/>
                  <a:gd name="T12" fmla="*/ 40 w 60"/>
                  <a:gd name="T13" fmla="*/ 106 h 123"/>
                </a:gdLst>
                <a:ahLst/>
                <a:cxnLst>
                  <a:cxn ang="0">
                    <a:pos x="T0" y="T1"/>
                  </a:cxn>
                  <a:cxn ang="0">
                    <a:pos x="T2" y="T3"/>
                  </a:cxn>
                  <a:cxn ang="0">
                    <a:pos x="T4" y="T5"/>
                  </a:cxn>
                  <a:cxn ang="0">
                    <a:pos x="T6" y="T7"/>
                  </a:cxn>
                  <a:cxn ang="0">
                    <a:pos x="T8" y="T9"/>
                  </a:cxn>
                  <a:cxn ang="0">
                    <a:pos x="T10" y="T11"/>
                  </a:cxn>
                  <a:cxn ang="0">
                    <a:pos x="T12" y="T13"/>
                  </a:cxn>
                </a:cxnLst>
                <a:rect l="0" t="0" r="r" b="b"/>
                <a:pathLst>
                  <a:path w="60" h="123">
                    <a:moveTo>
                      <a:pt x="40" y="106"/>
                    </a:moveTo>
                    <a:cubicBezTo>
                      <a:pt x="38" y="116"/>
                      <a:pt x="28" y="123"/>
                      <a:pt x="18" y="121"/>
                    </a:cubicBezTo>
                    <a:cubicBezTo>
                      <a:pt x="7" y="118"/>
                      <a:pt x="0" y="108"/>
                      <a:pt x="3" y="98"/>
                    </a:cubicBezTo>
                    <a:cubicBezTo>
                      <a:pt x="20" y="17"/>
                      <a:pt x="20" y="17"/>
                      <a:pt x="20" y="17"/>
                    </a:cubicBezTo>
                    <a:cubicBezTo>
                      <a:pt x="22" y="6"/>
                      <a:pt x="32" y="0"/>
                      <a:pt x="42" y="2"/>
                    </a:cubicBezTo>
                    <a:cubicBezTo>
                      <a:pt x="53" y="4"/>
                      <a:pt x="60" y="14"/>
                      <a:pt x="57" y="25"/>
                    </a:cubicBezTo>
                    <a:lnTo>
                      <a:pt x="40" y="106"/>
                    </a:ln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41" name="Freeform 45">
                <a:extLst>
                  <a:ext uri="{FF2B5EF4-FFF2-40B4-BE49-F238E27FC236}">
                    <a16:creationId xmlns="" xmlns:a16="http://schemas.microsoft.com/office/drawing/2014/main" id="{8CD58E81-72DB-47FD-BF47-3133F36DAC69}"/>
                  </a:ext>
                </a:extLst>
              </p:cNvPr>
              <p:cNvSpPr>
                <a:spLocks noEditPoints="1"/>
              </p:cNvSpPr>
              <p:nvPr/>
            </p:nvSpPr>
            <p:spPr bwMode="auto">
              <a:xfrm>
                <a:off x="8374701" y="4313940"/>
                <a:ext cx="638175" cy="528638"/>
              </a:xfrm>
              <a:custGeom>
                <a:avLst/>
                <a:gdLst>
                  <a:gd name="T0" fmla="*/ 199 w 293"/>
                  <a:gd name="T1" fmla="*/ 192 h 242"/>
                  <a:gd name="T2" fmla="*/ 219 w 293"/>
                  <a:gd name="T3" fmla="*/ 205 h 242"/>
                  <a:gd name="T4" fmla="*/ 219 w 293"/>
                  <a:gd name="T5" fmla="*/ 214 h 242"/>
                  <a:gd name="T6" fmla="*/ 199 w 293"/>
                  <a:gd name="T7" fmla="*/ 214 h 242"/>
                  <a:gd name="T8" fmla="*/ 219 w 293"/>
                  <a:gd name="T9" fmla="*/ 242 h 242"/>
                  <a:gd name="T10" fmla="*/ 242 w 293"/>
                  <a:gd name="T11" fmla="*/ 216 h 242"/>
                  <a:gd name="T12" fmla="*/ 199 w 293"/>
                  <a:gd name="T13" fmla="*/ 170 h 242"/>
                  <a:gd name="T14" fmla="*/ 293 w 293"/>
                  <a:gd name="T15" fmla="*/ 147 h 242"/>
                  <a:gd name="T16" fmla="*/ 269 w 293"/>
                  <a:gd name="T17" fmla="*/ 0 h 242"/>
                  <a:gd name="T18" fmla="*/ 199 w 293"/>
                  <a:gd name="T19" fmla="*/ 16 h 242"/>
                  <a:gd name="T20" fmla="*/ 275 w 293"/>
                  <a:gd name="T21" fmla="*/ 35 h 242"/>
                  <a:gd name="T22" fmla="*/ 256 w 293"/>
                  <a:gd name="T23" fmla="*/ 154 h 242"/>
                  <a:gd name="T24" fmla="*/ 199 w 293"/>
                  <a:gd name="T25" fmla="*/ 170 h 242"/>
                  <a:gd name="T26" fmla="*/ 175 w 293"/>
                  <a:gd name="T27" fmla="*/ 192 h 242"/>
                  <a:gd name="T28" fmla="*/ 199 w 293"/>
                  <a:gd name="T29" fmla="*/ 170 h 242"/>
                  <a:gd name="T30" fmla="*/ 146 w 293"/>
                  <a:gd name="T31" fmla="*/ 154 h 242"/>
                  <a:gd name="T32" fmla="*/ 199 w 293"/>
                  <a:gd name="T33" fmla="*/ 242 h 242"/>
                  <a:gd name="T34" fmla="*/ 179 w 293"/>
                  <a:gd name="T35" fmla="*/ 214 h 242"/>
                  <a:gd name="T36" fmla="*/ 179 w 293"/>
                  <a:gd name="T37" fmla="*/ 205 h 242"/>
                  <a:gd name="T38" fmla="*/ 199 w 293"/>
                  <a:gd name="T39" fmla="*/ 192 h 242"/>
                  <a:gd name="T40" fmla="*/ 146 w 293"/>
                  <a:gd name="T41" fmla="*/ 0 h 242"/>
                  <a:gd name="T42" fmla="*/ 199 w 293"/>
                  <a:gd name="T43" fmla="*/ 16 h 242"/>
                  <a:gd name="T44" fmla="*/ 146 w 293"/>
                  <a:gd name="T45" fmla="*/ 0 h 242"/>
                  <a:gd name="T46" fmla="*/ 0 w 293"/>
                  <a:gd name="T47" fmla="*/ 24 h 242"/>
                  <a:gd name="T48" fmla="*/ 23 w 293"/>
                  <a:gd name="T49" fmla="*/ 170 h 242"/>
                  <a:gd name="T50" fmla="*/ 117 w 293"/>
                  <a:gd name="T51" fmla="*/ 192 h 242"/>
                  <a:gd name="T52" fmla="*/ 52 w 293"/>
                  <a:gd name="T53" fmla="*/ 216 h 242"/>
                  <a:gd name="T54" fmla="*/ 75 w 293"/>
                  <a:gd name="T55" fmla="*/ 242 h 242"/>
                  <a:gd name="T56" fmla="*/ 146 w 293"/>
                  <a:gd name="T57" fmla="*/ 154 h 242"/>
                  <a:gd name="T58" fmla="*/ 37 w 293"/>
                  <a:gd name="T59" fmla="*/ 154 h 242"/>
                  <a:gd name="T60" fmla="*/ 17 w 293"/>
                  <a:gd name="T61" fmla="*/ 35 h 242"/>
                  <a:gd name="T62" fmla="*/ 146 w 293"/>
                  <a:gd name="T63" fmla="*/ 16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3" h="242">
                    <a:moveTo>
                      <a:pt x="219" y="192"/>
                    </a:moveTo>
                    <a:cubicBezTo>
                      <a:pt x="199" y="192"/>
                      <a:pt x="199" y="192"/>
                      <a:pt x="199" y="192"/>
                    </a:cubicBezTo>
                    <a:cubicBezTo>
                      <a:pt x="199" y="205"/>
                      <a:pt x="199" y="205"/>
                      <a:pt x="199" y="205"/>
                    </a:cubicBezTo>
                    <a:cubicBezTo>
                      <a:pt x="219" y="205"/>
                      <a:pt x="219" y="205"/>
                      <a:pt x="219" y="205"/>
                    </a:cubicBezTo>
                    <a:cubicBezTo>
                      <a:pt x="221" y="205"/>
                      <a:pt x="223" y="207"/>
                      <a:pt x="223" y="209"/>
                    </a:cubicBezTo>
                    <a:cubicBezTo>
                      <a:pt x="223" y="212"/>
                      <a:pt x="221" y="214"/>
                      <a:pt x="219" y="214"/>
                    </a:cubicBezTo>
                    <a:cubicBezTo>
                      <a:pt x="219" y="214"/>
                      <a:pt x="219" y="214"/>
                      <a:pt x="219" y="214"/>
                    </a:cubicBezTo>
                    <a:cubicBezTo>
                      <a:pt x="199" y="214"/>
                      <a:pt x="199" y="214"/>
                      <a:pt x="199" y="214"/>
                    </a:cubicBezTo>
                    <a:cubicBezTo>
                      <a:pt x="199" y="242"/>
                      <a:pt x="199" y="242"/>
                      <a:pt x="199" y="242"/>
                    </a:cubicBezTo>
                    <a:cubicBezTo>
                      <a:pt x="219" y="242"/>
                      <a:pt x="219" y="242"/>
                      <a:pt x="219" y="242"/>
                    </a:cubicBezTo>
                    <a:cubicBezTo>
                      <a:pt x="232" y="242"/>
                      <a:pt x="242" y="232"/>
                      <a:pt x="242" y="219"/>
                    </a:cubicBezTo>
                    <a:cubicBezTo>
                      <a:pt x="242" y="216"/>
                      <a:pt x="242" y="216"/>
                      <a:pt x="242" y="216"/>
                    </a:cubicBezTo>
                    <a:cubicBezTo>
                      <a:pt x="242" y="203"/>
                      <a:pt x="232" y="192"/>
                      <a:pt x="219" y="192"/>
                    </a:cubicBezTo>
                    <a:close/>
                    <a:moveTo>
                      <a:pt x="199" y="170"/>
                    </a:moveTo>
                    <a:cubicBezTo>
                      <a:pt x="269" y="170"/>
                      <a:pt x="269" y="170"/>
                      <a:pt x="269" y="170"/>
                    </a:cubicBezTo>
                    <a:cubicBezTo>
                      <a:pt x="282" y="170"/>
                      <a:pt x="293" y="160"/>
                      <a:pt x="293" y="147"/>
                    </a:cubicBezTo>
                    <a:cubicBezTo>
                      <a:pt x="293" y="24"/>
                      <a:pt x="293" y="24"/>
                      <a:pt x="293" y="24"/>
                    </a:cubicBezTo>
                    <a:cubicBezTo>
                      <a:pt x="293" y="11"/>
                      <a:pt x="282" y="0"/>
                      <a:pt x="269" y="0"/>
                    </a:cubicBezTo>
                    <a:cubicBezTo>
                      <a:pt x="199" y="0"/>
                      <a:pt x="199" y="0"/>
                      <a:pt x="199" y="0"/>
                    </a:cubicBezTo>
                    <a:cubicBezTo>
                      <a:pt x="199" y="16"/>
                      <a:pt x="199" y="16"/>
                      <a:pt x="199" y="16"/>
                    </a:cubicBezTo>
                    <a:cubicBezTo>
                      <a:pt x="256" y="16"/>
                      <a:pt x="256" y="16"/>
                      <a:pt x="256" y="16"/>
                    </a:cubicBezTo>
                    <a:cubicBezTo>
                      <a:pt x="267" y="16"/>
                      <a:pt x="275" y="24"/>
                      <a:pt x="275" y="35"/>
                    </a:cubicBezTo>
                    <a:cubicBezTo>
                      <a:pt x="275" y="135"/>
                      <a:pt x="275" y="135"/>
                      <a:pt x="275" y="135"/>
                    </a:cubicBezTo>
                    <a:cubicBezTo>
                      <a:pt x="275" y="146"/>
                      <a:pt x="267" y="154"/>
                      <a:pt x="256" y="154"/>
                    </a:cubicBezTo>
                    <a:cubicBezTo>
                      <a:pt x="199" y="154"/>
                      <a:pt x="199" y="154"/>
                      <a:pt x="199" y="154"/>
                    </a:cubicBezTo>
                    <a:lnTo>
                      <a:pt x="199" y="170"/>
                    </a:lnTo>
                    <a:close/>
                    <a:moveTo>
                      <a:pt x="199" y="192"/>
                    </a:moveTo>
                    <a:cubicBezTo>
                      <a:pt x="175" y="192"/>
                      <a:pt x="175" y="192"/>
                      <a:pt x="175" y="192"/>
                    </a:cubicBezTo>
                    <a:cubicBezTo>
                      <a:pt x="175" y="170"/>
                      <a:pt x="175" y="170"/>
                      <a:pt x="175" y="170"/>
                    </a:cubicBezTo>
                    <a:cubicBezTo>
                      <a:pt x="199" y="170"/>
                      <a:pt x="199" y="170"/>
                      <a:pt x="199" y="170"/>
                    </a:cubicBezTo>
                    <a:cubicBezTo>
                      <a:pt x="199" y="154"/>
                      <a:pt x="199" y="154"/>
                      <a:pt x="199" y="154"/>
                    </a:cubicBezTo>
                    <a:cubicBezTo>
                      <a:pt x="146" y="154"/>
                      <a:pt x="146" y="154"/>
                      <a:pt x="146" y="154"/>
                    </a:cubicBezTo>
                    <a:cubicBezTo>
                      <a:pt x="146" y="242"/>
                      <a:pt x="146" y="242"/>
                      <a:pt x="146" y="242"/>
                    </a:cubicBezTo>
                    <a:cubicBezTo>
                      <a:pt x="199" y="242"/>
                      <a:pt x="199" y="242"/>
                      <a:pt x="199" y="242"/>
                    </a:cubicBezTo>
                    <a:cubicBezTo>
                      <a:pt x="199" y="214"/>
                      <a:pt x="199" y="214"/>
                      <a:pt x="199" y="214"/>
                    </a:cubicBezTo>
                    <a:cubicBezTo>
                      <a:pt x="179" y="214"/>
                      <a:pt x="179" y="214"/>
                      <a:pt x="179" y="214"/>
                    </a:cubicBezTo>
                    <a:cubicBezTo>
                      <a:pt x="177" y="214"/>
                      <a:pt x="175" y="212"/>
                      <a:pt x="175" y="209"/>
                    </a:cubicBezTo>
                    <a:cubicBezTo>
                      <a:pt x="175" y="207"/>
                      <a:pt x="177" y="205"/>
                      <a:pt x="179" y="205"/>
                    </a:cubicBezTo>
                    <a:cubicBezTo>
                      <a:pt x="199" y="205"/>
                      <a:pt x="199" y="205"/>
                      <a:pt x="199" y="205"/>
                    </a:cubicBezTo>
                    <a:cubicBezTo>
                      <a:pt x="199" y="192"/>
                      <a:pt x="199" y="192"/>
                      <a:pt x="199" y="192"/>
                    </a:cubicBezTo>
                    <a:close/>
                    <a:moveTo>
                      <a:pt x="199" y="0"/>
                    </a:moveTo>
                    <a:cubicBezTo>
                      <a:pt x="146" y="0"/>
                      <a:pt x="146" y="0"/>
                      <a:pt x="146" y="0"/>
                    </a:cubicBezTo>
                    <a:cubicBezTo>
                      <a:pt x="146" y="16"/>
                      <a:pt x="146" y="16"/>
                      <a:pt x="146" y="16"/>
                    </a:cubicBezTo>
                    <a:cubicBezTo>
                      <a:pt x="199" y="16"/>
                      <a:pt x="199" y="16"/>
                      <a:pt x="199" y="16"/>
                    </a:cubicBezTo>
                    <a:lnTo>
                      <a:pt x="199" y="0"/>
                    </a:lnTo>
                    <a:close/>
                    <a:moveTo>
                      <a:pt x="146" y="0"/>
                    </a:moveTo>
                    <a:cubicBezTo>
                      <a:pt x="23" y="0"/>
                      <a:pt x="23" y="0"/>
                      <a:pt x="23" y="0"/>
                    </a:cubicBezTo>
                    <a:cubicBezTo>
                      <a:pt x="10" y="0"/>
                      <a:pt x="0" y="11"/>
                      <a:pt x="0" y="24"/>
                    </a:cubicBezTo>
                    <a:cubicBezTo>
                      <a:pt x="0" y="147"/>
                      <a:pt x="0" y="147"/>
                      <a:pt x="0" y="147"/>
                    </a:cubicBezTo>
                    <a:cubicBezTo>
                      <a:pt x="0" y="160"/>
                      <a:pt x="10" y="170"/>
                      <a:pt x="23" y="170"/>
                    </a:cubicBezTo>
                    <a:cubicBezTo>
                      <a:pt x="117" y="170"/>
                      <a:pt x="117" y="170"/>
                      <a:pt x="117" y="170"/>
                    </a:cubicBezTo>
                    <a:cubicBezTo>
                      <a:pt x="117" y="192"/>
                      <a:pt x="117" y="192"/>
                      <a:pt x="117" y="192"/>
                    </a:cubicBezTo>
                    <a:cubicBezTo>
                      <a:pt x="75" y="192"/>
                      <a:pt x="75" y="192"/>
                      <a:pt x="75" y="192"/>
                    </a:cubicBezTo>
                    <a:cubicBezTo>
                      <a:pt x="62" y="192"/>
                      <a:pt x="52" y="203"/>
                      <a:pt x="52" y="216"/>
                    </a:cubicBezTo>
                    <a:cubicBezTo>
                      <a:pt x="52" y="219"/>
                      <a:pt x="52" y="219"/>
                      <a:pt x="52" y="219"/>
                    </a:cubicBezTo>
                    <a:cubicBezTo>
                      <a:pt x="52" y="232"/>
                      <a:pt x="62" y="242"/>
                      <a:pt x="75" y="242"/>
                    </a:cubicBezTo>
                    <a:cubicBezTo>
                      <a:pt x="146" y="242"/>
                      <a:pt x="146" y="242"/>
                      <a:pt x="146" y="242"/>
                    </a:cubicBezTo>
                    <a:cubicBezTo>
                      <a:pt x="146" y="154"/>
                      <a:pt x="146" y="154"/>
                      <a:pt x="146" y="154"/>
                    </a:cubicBezTo>
                    <a:cubicBezTo>
                      <a:pt x="37" y="154"/>
                      <a:pt x="37" y="154"/>
                      <a:pt x="37" y="154"/>
                    </a:cubicBezTo>
                    <a:cubicBezTo>
                      <a:pt x="37" y="154"/>
                      <a:pt x="37" y="154"/>
                      <a:pt x="37" y="154"/>
                    </a:cubicBezTo>
                    <a:cubicBezTo>
                      <a:pt x="26" y="154"/>
                      <a:pt x="17" y="146"/>
                      <a:pt x="17" y="135"/>
                    </a:cubicBezTo>
                    <a:cubicBezTo>
                      <a:pt x="17" y="35"/>
                      <a:pt x="17" y="35"/>
                      <a:pt x="17" y="35"/>
                    </a:cubicBezTo>
                    <a:cubicBezTo>
                      <a:pt x="17" y="24"/>
                      <a:pt x="26" y="16"/>
                      <a:pt x="37" y="16"/>
                    </a:cubicBezTo>
                    <a:cubicBezTo>
                      <a:pt x="146" y="16"/>
                      <a:pt x="146" y="16"/>
                      <a:pt x="146" y="16"/>
                    </a:cubicBezTo>
                    <a:lnTo>
                      <a:pt x="146" y="0"/>
                    </a:ln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42" name="Freeform 46">
                <a:extLst>
                  <a:ext uri="{FF2B5EF4-FFF2-40B4-BE49-F238E27FC236}">
                    <a16:creationId xmlns="" xmlns:a16="http://schemas.microsoft.com/office/drawing/2014/main" id="{0497CA99-9435-4984-AD2E-35A621799770}"/>
                  </a:ext>
                </a:extLst>
              </p:cNvPr>
              <p:cNvSpPr>
                <a:spLocks noEditPoints="1"/>
              </p:cNvSpPr>
              <p:nvPr/>
            </p:nvSpPr>
            <p:spPr bwMode="auto">
              <a:xfrm>
                <a:off x="9503414" y="3261428"/>
                <a:ext cx="819150" cy="955675"/>
              </a:xfrm>
              <a:custGeom>
                <a:avLst/>
                <a:gdLst>
                  <a:gd name="T0" fmla="*/ 376 w 376"/>
                  <a:gd name="T1" fmla="*/ 43 h 438"/>
                  <a:gd name="T2" fmla="*/ 324 w 376"/>
                  <a:gd name="T3" fmla="*/ 32 h 438"/>
                  <a:gd name="T4" fmla="*/ 334 w 376"/>
                  <a:gd name="T5" fmla="*/ 54 h 438"/>
                  <a:gd name="T6" fmla="*/ 324 w 376"/>
                  <a:gd name="T7" fmla="*/ 59 h 438"/>
                  <a:gd name="T8" fmla="*/ 272 w 376"/>
                  <a:gd name="T9" fmla="*/ 63 h 438"/>
                  <a:gd name="T10" fmla="*/ 304 w 376"/>
                  <a:gd name="T11" fmla="*/ 98 h 438"/>
                  <a:gd name="T12" fmla="*/ 256 w 376"/>
                  <a:gd name="T13" fmla="*/ 81 h 438"/>
                  <a:gd name="T14" fmla="*/ 271 w 376"/>
                  <a:gd name="T15" fmla="*/ 103 h 438"/>
                  <a:gd name="T16" fmla="*/ 241 w 376"/>
                  <a:gd name="T17" fmla="*/ 100 h 438"/>
                  <a:gd name="T18" fmla="*/ 256 w 376"/>
                  <a:gd name="T19" fmla="*/ 122 h 438"/>
                  <a:gd name="T20" fmla="*/ 226 w 376"/>
                  <a:gd name="T21" fmla="*/ 119 h 438"/>
                  <a:gd name="T22" fmla="*/ 240 w 376"/>
                  <a:gd name="T23" fmla="*/ 140 h 438"/>
                  <a:gd name="T24" fmla="*/ 210 w 376"/>
                  <a:gd name="T25" fmla="*/ 138 h 438"/>
                  <a:gd name="T26" fmla="*/ 242 w 376"/>
                  <a:gd name="T27" fmla="*/ 173 h 438"/>
                  <a:gd name="T28" fmla="*/ 195 w 376"/>
                  <a:gd name="T29" fmla="*/ 156 h 438"/>
                  <a:gd name="T30" fmla="*/ 210 w 376"/>
                  <a:gd name="T31" fmla="*/ 178 h 438"/>
                  <a:gd name="T32" fmla="*/ 180 w 376"/>
                  <a:gd name="T33" fmla="*/ 175 h 438"/>
                  <a:gd name="T34" fmla="*/ 194 w 376"/>
                  <a:gd name="T35" fmla="*/ 197 h 438"/>
                  <a:gd name="T36" fmla="*/ 164 w 376"/>
                  <a:gd name="T37" fmla="*/ 194 h 438"/>
                  <a:gd name="T38" fmla="*/ 179 w 376"/>
                  <a:gd name="T39" fmla="*/ 215 h 438"/>
                  <a:gd name="T40" fmla="*/ 149 w 376"/>
                  <a:gd name="T41" fmla="*/ 213 h 438"/>
                  <a:gd name="T42" fmla="*/ 181 w 376"/>
                  <a:gd name="T43" fmla="*/ 248 h 438"/>
                  <a:gd name="T44" fmla="*/ 134 w 376"/>
                  <a:gd name="T45" fmla="*/ 232 h 438"/>
                  <a:gd name="T46" fmla="*/ 148 w 376"/>
                  <a:gd name="T47" fmla="*/ 253 h 438"/>
                  <a:gd name="T48" fmla="*/ 118 w 376"/>
                  <a:gd name="T49" fmla="*/ 250 h 438"/>
                  <a:gd name="T50" fmla="*/ 133 w 376"/>
                  <a:gd name="T51" fmla="*/ 272 h 438"/>
                  <a:gd name="T52" fmla="*/ 103 w 376"/>
                  <a:gd name="T53" fmla="*/ 269 h 438"/>
                  <a:gd name="T54" fmla="*/ 117 w 376"/>
                  <a:gd name="T55" fmla="*/ 290 h 438"/>
                  <a:gd name="T56" fmla="*/ 88 w 376"/>
                  <a:gd name="T57" fmla="*/ 288 h 438"/>
                  <a:gd name="T58" fmla="*/ 119 w 376"/>
                  <a:gd name="T59" fmla="*/ 323 h 438"/>
                  <a:gd name="T60" fmla="*/ 72 w 376"/>
                  <a:gd name="T61" fmla="*/ 307 h 438"/>
                  <a:gd name="T62" fmla="*/ 87 w 376"/>
                  <a:gd name="T63" fmla="*/ 328 h 438"/>
                  <a:gd name="T64" fmla="*/ 57 w 376"/>
                  <a:gd name="T65" fmla="*/ 325 h 438"/>
                  <a:gd name="T66" fmla="*/ 71 w 376"/>
                  <a:gd name="T67" fmla="*/ 347 h 438"/>
                  <a:gd name="T68" fmla="*/ 42 w 376"/>
                  <a:gd name="T69" fmla="*/ 344 h 438"/>
                  <a:gd name="T70" fmla="*/ 56 w 376"/>
                  <a:gd name="T71" fmla="*/ 366 h 438"/>
                  <a:gd name="T72" fmla="*/ 26 w 376"/>
                  <a:gd name="T73" fmla="*/ 363 h 438"/>
                  <a:gd name="T74" fmla="*/ 58 w 376"/>
                  <a:gd name="T75" fmla="*/ 398 h 438"/>
                  <a:gd name="T76" fmla="*/ 0 w 376"/>
                  <a:gd name="T77" fmla="*/ 395 h 438"/>
                  <a:gd name="T78" fmla="*/ 324 w 376"/>
                  <a:gd name="T79" fmla="*/ 106 h 438"/>
                  <a:gd name="T80" fmla="*/ 316 w 376"/>
                  <a:gd name="T81" fmla="*/ 56 h 438"/>
                  <a:gd name="T82" fmla="*/ 324 w 376"/>
                  <a:gd name="T83" fmla="*/ 32 h 438"/>
                  <a:gd name="T84" fmla="*/ 323 w 376"/>
                  <a:gd name="T85" fmla="*/ 0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76" h="438">
                    <a:moveTo>
                      <a:pt x="324" y="106"/>
                    </a:moveTo>
                    <a:cubicBezTo>
                      <a:pt x="376" y="43"/>
                      <a:pt x="376" y="43"/>
                      <a:pt x="376" y="43"/>
                    </a:cubicBezTo>
                    <a:cubicBezTo>
                      <a:pt x="324" y="1"/>
                      <a:pt x="324" y="1"/>
                      <a:pt x="324" y="1"/>
                    </a:cubicBezTo>
                    <a:cubicBezTo>
                      <a:pt x="324" y="32"/>
                      <a:pt x="324" y="32"/>
                      <a:pt x="324" y="32"/>
                    </a:cubicBezTo>
                    <a:cubicBezTo>
                      <a:pt x="327" y="32"/>
                      <a:pt x="330" y="33"/>
                      <a:pt x="332" y="35"/>
                    </a:cubicBezTo>
                    <a:cubicBezTo>
                      <a:pt x="338" y="40"/>
                      <a:pt x="339" y="49"/>
                      <a:pt x="334" y="54"/>
                    </a:cubicBezTo>
                    <a:cubicBezTo>
                      <a:pt x="334" y="54"/>
                      <a:pt x="334" y="54"/>
                      <a:pt x="334" y="54"/>
                    </a:cubicBezTo>
                    <a:cubicBezTo>
                      <a:pt x="332" y="57"/>
                      <a:pt x="328" y="59"/>
                      <a:pt x="324" y="59"/>
                    </a:cubicBezTo>
                    <a:lnTo>
                      <a:pt x="324" y="106"/>
                    </a:lnTo>
                    <a:close/>
                    <a:moveTo>
                      <a:pt x="272" y="63"/>
                    </a:moveTo>
                    <a:cubicBezTo>
                      <a:pt x="308" y="92"/>
                      <a:pt x="308" y="92"/>
                      <a:pt x="308" y="92"/>
                    </a:cubicBezTo>
                    <a:cubicBezTo>
                      <a:pt x="304" y="98"/>
                      <a:pt x="304" y="98"/>
                      <a:pt x="304" y="98"/>
                    </a:cubicBezTo>
                    <a:cubicBezTo>
                      <a:pt x="267" y="68"/>
                      <a:pt x="267" y="68"/>
                      <a:pt x="267" y="68"/>
                    </a:cubicBezTo>
                    <a:cubicBezTo>
                      <a:pt x="256" y="81"/>
                      <a:pt x="256" y="81"/>
                      <a:pt x="256" y="81"/>
                    </a:cubicBezTo>
                    <a:cubicBezTo>
                      <a:pt x="276" y="97"/>
                      <a:pt x="276" y="97"/>
                      <a:pt x="276" y="97"/>
                    </a:cubicBezTo>
                    <a:cubicBezTo>
                      <a:pt x="271" y="103"/>
                      <a:pt x="271" y="103"/>
                      <a:pt x="271" y="103"/>
                    </a:cubicBezTo>
                    <a:cubicBezTo>
                      <a:pt x="252" y="87"/>
                      <a:pt x="252" y="87"/>
                      <a:pt x="252" y="87"/>
                    </a:cubicBezTo>
                    <a:cubicBezTo>
                      <a:pt x="241" y="100"/>
                      <a:pt x="241" y="100"/>
                      <a:pt x="241" y="100"/>
                    </a:cubicBezTo>
                    <a:cubicBezTo>
                      <a:pt x="260" y="116"/>
                      <a:pt x="260" y="116"/>
                      <a:pt x="260" y="116"/>
                    </a:cubicBezTo>
                    <a:cubicBezTo>
                      <a:pt x="256" y="122"/>
                      <a:pt x="256" y="122"/>
                      <a:pt x="256" y="122"/>
                    </a:cubicBezTo>
                    <a:cubicBezTo>
                      <a:pt x="236" y="106"/>
                      <a:pt x="236" y="106"/>
                      <a:pt x="236" y="106"/>
                    </a:cubicBezTo>
                    <a:cubicBezTo>
                      <a:pt x="226" y="119"/>
                      <a:pt x="226" y="119"/>
                      <a:pt x="226" y="119"/>
                    </a:cubicBezTo>
                    <a:cubicBezTo>
                      <a:pt x="245" y="135"/>
                      <a:pt x="245" y="135"/>
                      <a:pt x="245" y="135"/>
                    </a:cubicBezTo>
                    <a:cubicBezTo>
                      <a:pt x="240" y="140"/>
                      <a:pt x="240" y="140"/>
                      <a:pt x="240" y="140"/>
                    </a:cubicBezTo>
                    <a:cubicBezTo>
                      <a:pt x="221" y="125"/>
                      <a:pt x="221" y="125"/>
                      <a:pt x="221" y="125"/>
                    </a:cubicBezTo>
                    <a:cubicBezTo>
                      <a:pt x="210" y="138"/>
                      <a:pt x="210" y="138"/>
                      <a:pt x="210" y="138"/>
                    </a:cubicBezTo>
                    <a:cubicBezTo>
                      <a:pt x="247" y="167"/>
                      <a:pt x="247" y="167"/>
                      <a:pt x="247" y="167"/>
                    </a:cubicBezTo>
                    <a:cubicBezTo>
                      <a:pt x="242" y="173"/>
                      <a:pt x="242" y="173"/>
                      <a:pt x="242" y="173"/>
                    </a:cubicBezTo>
                    <a:cubicBezTo>
                      <a:pt x="206" y="143"/>
                      <a:pt x="206" y="143"/>
                      <a:pt x="206" y="143"/>
                    </a:cubicBezTo>
                    <a:cubicBezTo>
                      <a:pt x="195" y="156"/>
                      <a:pt x="195" y="156"/>
                      <a:pt x="195" y="156"/>
                    </a:cubicBezTo>
                    <a:cubicBezTo>
                      <a:pt x="214" y="172"/>
                      <a:pt x="214" y="172"/>
                      <a:pt x="214" y="172"/>
                    </a:cubicBezTo>
                    <a:cubicBezTo>
                      <a:pt x="210" y="178"/>
                      <a:pt x="210" y="178"/>
                      <a:pt x="210" y="178"/>
                    </a:cubicBezTo>
                    <a:cubicBezTo>
                      <a:pt x="190" y="162"/>
                      <a:pt x="190" y="162"/>
                      <a:pt x="190" y="162"/>
                    </a:cubicBezTo>
                    <a:cubicBezTo>
                      <a:pt x="180" y="175"/>
                      <a:pt x="180" y="175"/>
                      <a:pt x="180" y="175"/>
                    </a:cubicBezTo>
                    <a:cubicBezTo>
                      <a:pt x="199" y="191"/>
                      <a:pt x="199" y="191"/>
                      <a:pt x="199" y="191"/>
                    </a:cubicBezTo>
                    <a:cubicBezTo>
                      <a:pt x="194" y="197"/>
                      <a:pt x="194" y="197"/>
                      <a:pt x="194" y="197"/>
                    </a:cubicBezTo>
                    <a:cubicBezTo>
                      <a:pt x="175" y="181"/>
                      <a:pt x="175" y="181"/>
                      <a:pt x="175" y="181"/>
                    </a:cubicBezTo>
                    <a:cubicBezTo>
                      <a:pt x="164" y="194"/>
                      <a:pt x="164" y="194"/>
                      <a:pt x="164" y="194"/>
                    </a:cubicBezTo>
                    <a:cubicBezTo>
                      <a:pt x="184" y="210"/>
                      <a:pt x="184" y="210"/>
                      <a:pt x="184" y="210"/>
                    </a:cubicBezTo>
                    <a:cubicBezTo>
                      <a:pt x="179" y="215"/>
                      <a:pt x="179" y="215"/>
                      <a:pt x="179" y="215"/>
                    </a:cubicBezTo>
                    <a:cubicBezTo>
                      <a:pt x="160" y="200"/>
                      <a:pt x="160" y="200"/>
                      <a:pt x="160" y="200"/>
                    </a:cubicBezTo>
                    <a:cubicBezTo>
                      <a:pt x="149" y="213"/>
                      <a:pt x="149" y="213"/>
                      <a:pt x="149" y="213"/>
                    </a:cubicBezTo>
                    <a:cubicBezTo>
                      <a:pt x="185" y="243"/>
                      <a:pt x="185" y="243"/>
                      <a:pt x="185" y="243"/>
                    </a:cubicBezTo>
                    <a:cubicBezTo>
                      <a:pt x="181" y="248"/>
                      <a:pt x="181" y="248"/>
                      <a:pt x="181" y="248"/>
                    </a:cubicBezTo>
                    <a:cubicBezTo>
                      <a:pt x="144" y="218"/>
                      <a:pt x="144" y="218"/>
                      <a:pt x="144" y="218"/>
                    </a:cubicBezTo>
                    <a:cubicBezTo>
                      <a:pt x="134" y="232"/>
                      <a:pt x="134" y="232"/>
                      <a:pt x="134" y="232"/>
                    </a:cubicBezTo>
                    <a:cubicBezTo>
                      <a:pt x="153" y="247"/>
                      <a:pt x="153" y="247"/>
                      <a:pt x="153" y="247"/>
                    </a:cubicBezTo>
                    <a:cubicBezTo>
                      <a:pt x="148" y="253"/>
                      <a:pt x="148" y="253"/>
                      <a:pt x="148" y="253"/>
                    </a:cubicBezTo>
                    <a:cubicBezTo>
                      <a:pt x="129" y="237"/>
                      <a:pt x="129" y="237"/>
                      <a:pt x="129" y="237"/>
                    </a:cubicBezTo>
                    <a:cubicBezTo>
                      <a:pt x="118" y="250"/>
                      <a:pt x="118" y="250"/>
                      <a:pt x="118" y="250"/>
                    </a:cubicBezTo>
                    <a:cubicBezTo>
                      <a:pt x="137" y="266"/>
                      <a:pt x="137" y="266"/>
                      <a:pt x="137" y="266"/>
                    </a:cubicBezTo>
                    <a:cubicBezTo>
                      <a:pt x="133" y="272"/>
                      <a:pt x="133" y="272"/>
                      <a:pt x="133" y="272"/>
                    </a:cubicBezTo>
                    <a:cubicBezTo>
                      <a:pt x="114" y="256"/>
                      <a:pt x="114" y="256"/>
                      <a:pt x="114" y="256"/>
                    </a:cubicBezTo>
                    <a:cubicBezTo>
                      <a:pt x="103" y="269"/>
                      <a:pt x="103" y="269"/>
                      <a:pt x="103" y="269"/>
                    </a:cubicBezTo>
                    <a:cubicBezTo>
                      <a:pt x="122" y="285"/>
                      <a:pt x="122" y="285"/>
                      <a:pt x="122" y="285"/>
                    </a:cubicBezTo>
                    <a:cubicBezTo>
                      <a:pt x="117" y="290"/>
                      <a:pt x="117" y="290"/>
                      <a:pt x="117" y="290"/>
                    </a:cubicBezTo>
                    <a:cubicBezTo>
                      <a:pt x="98" y="275"/>
                      <a:pt x="98" y="275"/>
                      <a:pt x="98" y="275"/>
                    </a:cubicBezTo>
                    <a:cubicBezTo>
                      <a:pt x="88" y="288"/>
                      <a:pt x="88" y="288"/>
                      <a:pt x="88" y="288"/>
                    </a:cubicBezTo>
                    <a:cubicBezTo>
                      <a:pt x="124" y="318"/>
                      <a:pt x="124" y="318"/>
                      <a:pt x="124" y="318"/>
                    </a:cubicBezTo>
                    <a:cubicBezTo>
                      <a:pt x="119" y="323"/>
                      <a:pt x="119" y="323"/>
                      <a:pt x="119" y="323"/>
                    </a:cubicBezTo>
                    <a:cubicBezTo>
                      <a:pt x="83" y="294"/>
                      <a:pt x="83" y="294"/>
                      <a:pt x="83" y="294"/>
                    </a:cubicBezTo>
                    <a:cubicBezTo>
                      <a:pt x="72" y="307"/>
                      <a:pt x="72" y="307"/>
                      <a:pt x="72" y="307"/>
                    </a:cubicBezTo>
                    <a:cubicBezTo>
                      <a:pt x="91" y="322"/>
                      <a:pt x="91" y="322"/>
                      <a:pt x="91" y="322"/>
                    </a:cubicBezTo>
                    <a:cubicBezTo>
                      <a:pt x="87" y="328"/>
                      <a:pt x="87" y="328"/>
                      <a:pt x="87" y="328"/>
                    </a:cubicBezTo>
                    <a:cubicBezTo>
                      <a:pt x="68" y="312"/>
                      <a:pt x="68" y="312"/>
                      <a:pt x="68" y="312"/>
                    </a:cubicBezTo>
                    <a:cubicBezTo>
                      <a:pt x="57" y="325"/>
                      <a:pt x="57" y="325"/>
                      <a:pt x="57" y="325"/>
                    </a:cubicBezTo>
                    <a:cubicBezTo>
                      <a:pt x="76" y="341"/>
                      <a:pt x="76" y="341"/>
                      <a:pt x="76" y="341"/>
                    </a:cubicBezTo>
                    <a:cubicBezTo>
                      <a:pt x="71" y="347"/>
                      <a:pt x="71" y="347"/>
                      <a:pt x="71" y="347"/>
                    </a:cubicBezTo>
                    <a:cubicBezTo>
                      <a:pt x="52" y="331"/>
                      <a:pt x="52" y="331"/>
                      <a:pt x="52" y="331"/>
                    </a:cubicBezTo>
                    <a:cubicBezTo>
                      <a:pt x="42" y="344"/>
                      <a:pt x="42" y="344"/>
                      <a:pt x="42" y="344"/>
                    </a:cubicBezTo>
                    <a:cubicBezTo>
                      <a:pt x="61" y="360"/>
                      <a:pt x="61" y="360"/>
                      <a:pt x="61" y="360"/>
                    </a:cubicBezTo>
                    <a:cubicBezTo>
                      <a:pt x="56" y="366"/>
                      <a:pt x="56" y="366"/>
                      <a:pt x="56" y="366"/>
                    </a:cubicBezTo>
                    <a:cubicBezTo>
                      <a:pt x="37" y="350"/>
                      <a:pt x="37" y="350"/>
                      <a:pt x="37" y="350"/>
                    </a:cubicBezTo>
                    <a:cubicBezTo>
                      <a:pt x="26" y="363"/>
                      <a:pt x="26" y="363"/>
                      <a:pt x="26" y="363"/>
                    </a:cubicBezTo>
                    <a:cubicBezTo>
                      <a:pt x="63" y="393"/>
                      <a:pt x="63" y="393"/>
                      <a:pt x="63" y="393"/>
                    </a:cubicBezTo>
                    <a:cubicBezTo>
                      <a:pt x="58" y="398"/>
                      <a:pt x="58" y="398"/>
                      <a:pt x="58" y="398"/>
                    </a:cubicBezTo>
                    <a:cubicBezTo>
                      <a:pt x="22" y="369"/>
                      <a:pt x="22" y="369"/>
                      <a:pt x="22" y="369"/>
                    </a:cubicBezTo>
                    <a:cubicBezTo>
                      <a:pt x="0" y="395"/>
                      <a:pt x="0" y="395"/>
                      <a:pt x="0" y="395"/>
                    </a:cubicBezTo>
                    <a:cubicBezTo>
                      <a:pt x="53" y="438"/>
                      <a:pt x="53" y="438"/>
                      <a:pt x="53" y="438"/>
                    </a:cubicBezTo>
                    <a:cubicBezTo>
                      <a:pt x="324" y="106"/>
                      <a:pt x="324" y="106"/>
                      <a:pt x="324" y="106"/>
                    </a:cubicBezTo>
                    <a:cubicBezTo>
                      <a:pt x="324" y="59"/>
                      <a:pt x="324" y="59"/>
                      <a:pt x="324" y="59"/>
                    </a:cubicBezTo>
                    <a:cubicBezTo>
                      <a:pt x="321" y="59"/>
                      <a:pt x="318" y="58"/>
                      <a:pt x="316" y="56"/>
                    </a:cubicBezTo>
                    <a:cubicBezTo>
                      <a:pt x="310" y="51"/>
                      <a:pt x="309" y="43"/>
                      <a:pt x="314" y="37"/>
                    </a:cubicBezTo>
                    <a:cubicBezTo>
                      <a:pt x="316" y="34"/>
                      <a:pt x="320" y="32"/>
                      <a:pt x="324" y="32"/>
                    </a:cubicBezTo>
                    <a:cubicBezTo>
                      <a:pt x="324" y="1"/>
                      <a:pt x="324" y="1"/>
                      <a:pt x="324" y="1"/>
                    </a:cubicBezTo>
                    <a:cubicBezTo>
                      <a:pt x="323" y="0"/>
                      <a:pt x="323" y="0"/>
                      <a:pt x="323" y="0"/>
                    </a:cubicBezTo>
                    <a:lnTo>
                      <a:pt x="272" y="63"/>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43" name="Freeform 47">
                <a:extLst>
                  <a:ext uri="{FF2B5EF4-FFF2-40B4-BE49-F238E27FC236}">
                    <a16:creationId xmlns="" xmlns:a16="http://schemas.microsoft.com/office/drawing/2014/main" id="{D86E349D-7571-453E-B596-890A0F5AFF2C}"/>
                  </a:ext>
                </a:extLst>
              </p:cNvPr>
              <p:cNvSpPr>
                <a:spLocks noEditPoints="1"/>
              </p:cNvSpPr>
              <p:nvPr/>
            </p:nvSpPr>
            <p:spPr bwMode="auto">
              <a:xfrm>
                <a:off x="10124126" y="3540828"/>
                <a:ext cx="354013" cy="695325"/>
              </a:xfrm>
              <a:custGeom>
                <a:avLst/>
                <a:gdLst>
                  <a:gd name="T0" fmla="*/ 121 w 162"/>
                  <a:gd name="T1" fmla="*/ 144 h 319"/>
                  <a:gd name="T2" fmla="*/ 128 w 162"/>
                  <a:gd name="T3" fmla="*/ 138 h 319"/>
                  <a:gd name="T4" fmla="*/ 150 w 162"/>
                  <a:gd name="T5" fmla="*/ 80 h 319"/>
                  <a:gd name="T6" fmla="*/ 147 w 162"/>
                  <a:gd name="T7" fmla="*/ 69 h 319"/>
                  <a:gd name="T8" fmla="*/ 156 w 162"/>
                  <a:gd name="T9" fmla="*/ 46 h 319"/>
                  <a:gd name="T10" fmla="*/ 137 w 162"/>
                  <a:gd name="T11" fmla="*/ 3 h 319"/>
                  <a:gd name="T12" fmla="*/ 121 w 162"/>
                  <a:gd name="T13" fmla="*/ 1 h 319"/>
                  <a:gd name="T14" fmla="*/ 121 w 162"/>
                  <a:gd name="T15" fmla="*/ 58 h 319"/>
                  <a:gd name="T16" fmla="*/ 126 w 162"/>
                  <a:gd name="T17" fmla="*/ 61 h 319"/>
                  <a:gd name="T18" fmla="*/ 121 w 162"/>
                  <a:gd name="T19" fmla="*/ 59 h 319"/>
                  <a:gd name="T20" fmla="*/ 121 w 162"/>
                  <a:gd name="T21" fmla="*/ 85 h 319"/>
                  <a:gd name="T22" fmla="*/ 125 w 162"/>
                  <a:gd name="T23" fmla="*/ 75 h 319"/>
                  <a:gd name="T24" fmla="*/ 123 w 162"/>
                  <a:gd name="T25" fmla="*/ 66 h 319"/>
                  <a:gd name="T26" fmla="*/ 139 w 162"/>
                  <a:gd name="T27" fmla="*/ 72 h 319"/>
                  <a:gd name="T28" fmla="*/ 144 w 162"/>
                  <a:gd name="T29" fmla="*/ 83 h 319"/>
                  <a:gd name="T30" fmla="*/ 125 w 162"/>
                  <a:gd name="T31" fmla="*/ 132 h 319"/>
                  <a:gd name="T32" fmla="*/ 121 w 162"/>
                  <a:gd name="T33" fmla="*/ 136 h 319"/>
                  <a:gd name="T34" fmla="*/ 121 w 162"/>
                  <a:gd name="T35" fmla="*/ 144 h 319"/>
                  <a:gd name="T36" fmla="*/ 66 w 162"/>
                  <a:gd name="T37" fmla="*/ 284 h 319"/>
                  <a:gd name="T38" fmla="*/ 121 w 162"/>
                  <a:gd name="T39" fmla="*/ 144 h 319"/>
                  <a:gd name="T40" fmla="*/ 121 w 162"/>
                  <a:gd name="T41" fmla="*/ 144 h 319"/>
                  <a:gd name="T42" fmla="*/ 121 w 162"/>
                  <a:gd name="T43" fmla="*/ 136 h 319"/>
                  <a:gd name="T44" fmla="*/ 114 w 162"/>
                  <a:gd name="T45" fmla="*/ 137 h 319"/>
                  <a:gd name="T46" fmla="*/ 98 w 162"/>
                  <a:gd name="T47" fmla="*/ 130 h 319"/>
                  <a:gd name="T48" fmla="*/ 98 w 162"/>
                  <a:gd name="T49" fmla="*/ 130 h 319"/>
                  <a:gd name="T50" fmla="*/ 106 w 162"/>
                  <a:gd name="T51" fmla="*/ 125 h 319"/>
                  <a:gd name="T52" fmla="*/ 121 w 162"/>
                  <a:gd name="T53" fmla="*/ 85 h 319"/>
                  <a:gd name="T54" fmla="*/ 121 w 162"/>
                  <a:gd name="T55" fmla="*/ 59 h 319"/>
                  <a:gd name="T56" fmla="*/ 85 w 162"/>
                  <a:gd name="T57" fmla="*/ 45 h 319"/>
                  <a:gd name="T58" fmla="*/ 74 w 162"/>
                  <a:gd name="T59" fmla="*/ 51 h 319"/>
                  <a:gd name="T60" fmla="*/ 52 w 162"/>
                  <a:gd name="T61" fmla="*/ 108 h 319"/>
                  <a:gd name="T62" fmla="*/ 54 w 162"/>
                  <a:gd name="T63" fmla="*/ 118 h 319"/>
                  <a:gd name="T64" fmla="*/ 35 w 162"/>
                  <a:gd name="T65" fmla="*/ 168 h 319"/>
                  <a:gd name="T66" fmla="*/ 35 w 162"/>
                  <a:gd name="T67" fmla="*/ 256 h 319"/>
                  <a:gd name="T68" fmla="*/ 39 w 162"/>
                  <a:gd name="T69" fmla="*/ 257 h 319"/>
                  <a:gd name="T70" fmla="*/ 45 w 162"/>
                  <a:gd name="T71" fmla="*/ 268 h 319"/>
                  <a:gd name="T72" fmla="*/ 58 w 162"/>
                  <a:gd name="T73" fmla="*/ 264 h 319"/>
                  <a:gd name="T74" fmla="*/ 64 w 162"/>
                  <a:gd name="T75" fmla="*/ 278 h 319"/>
                  <a:gd name="T76" fmla="*/ 63 w 162"/>
                  <a:gd name="T77" fmla="*/ 281 h 319"/>
                  <a:gd name="T78" fmla="*/ 35 w 162"/>
                  <a:gd name="T79" fmla="*/ 300 h 319"/>
                  <a:gd name="T80" fmla="*/ 35 w 162"/>
                  <a:gd name="T81" fmla="*/ 306 h 319"/>
                  <a:gd name="T82" fmla="*/ 66 w 162"/>
                  <a:gd name="T83" fmla="*/ 284 h 319"/>
                  <a:gd name="T84" fmla="*/ 121 w 162"/>
                  <a:gd name="T85" fmla="*/ 1 h 319"/>
                  <a:gd name="T86" fmla="*/ 121 w 162"/>
                  <a:gd name="T87" fmla="*/ 58 h 319"/>
                  <a:gd name="T88" fmla="*/ 88 w 162"/>
                  <a:gd name="T89" fmla="*/ 36 h 319"/>
                  <a:gd name="T90" fmla="*/ 94 w 162"/>
                  <a:gd name="T91" fmla="*/ 22 h 319"/>
                  <a:gd name="T92" fmla="*/ 121 w 162"/>
                  <a:gd name="T93" fmla="*/ 1 h 319"/>
                  <a:gd name="T94" fmla="*/ 35 w 162"/>
                  <a:gd name="T95" fmla="*/ 168 h 319"/>
                  <a:gd name="T96" fmla="*/ 0 w 162"/>
                  <a:gd name="T97" fmla="*/ 258 h 319"/>
                  <a:gd name="T98" fmla="*/ 15 w 162"/>
                  <a:gd name="T99" fmla="*/ 319 h 319"/>
                  <a:gd name="T100" fmla="*/ 35 w 162"/>
                  <a:gd name="T101" fmla="*/ 306 h 319"/>
                  <a:gd name="T102" fmla="*/ 35 w 162"/>
                  <a:gd name="T103" fmla="*/ 300 h 319"/>
                  <a:gd name="T104" fmla="*/ 33 w 162"/>
                  <a:gd name="T105" fmla="*/ 301 h 319"/>
                  <a:gd name="T106" fmla="*/ 13 w 162"/>
                  <a:gd name="T107" fmla="*/ 294 h 319"/>
                  <a:gd name="T108" fmla="*/ 5 w 162"/>
                  <a:gd name="T109" fmla="*/ 259 h 319"/>
                  <a:gd name="T110" fmla="*/ 5 w 162"/>
                  <a:gd name="T111" fmla="*/ 259 h 319"/>
                  <a:gd name="T112" fmla="*/ 6 w 162"/>
                  <a:gd name="T113" fmla="*/ 256 h 319"/>
                  <a:gd name="T114" fmla="*/ 19 w 162"/>
                  <a:gd name="T115" fmla="*/ 250 h 319"/>
                  <a:gd name="T116" fmla="*/ 26 w 162"/>
                  <a:gd name="T117" fmla="*/ 261 h 319"/>
                  <a:gd name="T118" fmla="*/ 35 w 162"/>
                  <a:gd name="T119" fmla="*/ 256 h 319"/>
                  <a:gd name="T120" fmla="*/ 35 w 162"/>
                  <a:gd name="T121" fmla="*/ 168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62" h="319">
                    <a:moveTo>
                      <a:pt x="121" y="144"/>
                    </a:moveTo>
                    <a:cubicBezTo>
                      <a:pt x="124" y="143"/>
                      <a:pt x="127" y="141"/>
                      <a:pt x="128" y="138"/>
                    </a:cubicBezTo>
                    <a:cubicBezTo>
                      <a:pt x="150" y="80"/>
                      <a:pt x="150" y="80"/>
                      <a:pt x="150" y="80"/>
                    </a:cubicBezTo>
                    <a:cubicBezTo>
                      <a:pt x="152" y="76"/>
                      <a:pt x="150" y="71"/>
                      <a:pt x="147" y="69"/>
                    </a:cubicBezTo>
                    <a:cubicBezTo>
                      <a:pt x="156" y="46"/>
                      <a:pt x="156" y="46"/>
                      <a:pt x="156" y="46"/>
                    </a:cubicBezTo>
                    <a:cubicBezTo>
                      <a:pt x="162" y="29"/>
                      <a:pt x="154" y="9"/>
                      <a:pt x="137" y="3"/>
                    </a:cubicBezTo>
                    <a:cubicBezTo>
                      <a:pt x="132" y="1"/>
                      <a:pt x="126" y="0"/>
                      <a:pt x="121" y="1"/>
                    </a:cubicBezTo>
                    <a:cubicBezTo>
                      <a:pt x="121" y="58"/>
                      <a:pt x="121" y="58"/>
                      <a:pt x="121" y="58"/>
                    </a:cubicBezTo>
                    <a:cubicBezTo>
                      <a:pt x="126" y="61"/>
                      <a:pt x="126" y="61"/>
                      <a:pt x="126" y="61"/>
                    </a:cubicBezTo>
                    <a:cubicBezTo>
                      <a:pt x="121" y="59"/>
                      <a:pt x="121" y="59"/>
                      <a:pt x="121" y="59"/>
                    </a:cubicBezTo>
                    <a:cubicBezTo>
                      <a:pt x="121" y="85"/>
                      <a:pt x="121" y="85"/>
                      <a:pt x="121" y="85"/>
                    </a:cubicBezTo>
                    <a:cubicBezTo>
                      <a:pt x="125" y="75"/>
                      <a:pt x="125" y="75"/>
                      <a:pt x="125" y="75"/>
                    </a:cubicBezTo>
                    <a:cubicBezTo>
                      <a:pt x="126" y="72"/>
                      <a:pt x="126" y="68"/>
                      <a:pt x="123" y="66"/>
                    </a:cubicBezTo>
                    <a:cubicBezTo>
                      <a:pt x="139" y="72"/>
                      <a:pt x="139" y="72"/>
                      <a:pt x="139" y="72"/>
                    </a:cubicBezTo>
                    <a:cubicBezTo>
                      <a:pt x="143" y="73"/>
                      <a:pt x="146" y="78"/>
                      <a:pt x="144" y="83"/>
                    </a:cubicBezTo>
                    <a:cubicBezTo>
                      <a:pt x="125" y="132"/>
                      <a:pt x="125" y="132"/>
                      <a:pt x="125" y="132"/>
                    </a:cubicBezTo>
                    <a:cubicBezTo>
                      <a:pt x="124" y="134"/>
                      <a:pt x="123" y="135"/>
                      <a:pt x="121" y="136"/>
                    </a:cubicBezTo>
                    <a:lnTo>
                      <a:pt x="121" y="144"/>
                    </a:lnTo>
                    <a:close/>
                    <a:moveTo>
                      <a:pt x="66" y="284"/>
                    </a:moveTo>
                    <a:cubicBezTo>
                      <a:pt x="121" y="144"/>
                      <a:pt x="121" y="144"/>
                      <a:pt x="121" y="144"/>
                    </a:cubicBezTo>
                    <a:cubicBezTo>
                      <a:pt x="121" y="144"/>
                      <a:pt x="121" y="144"/>
                      <a:pt x="121" y="144"/>
                    </a:cubicBezTo>
                    <a:cubicBezTo>
                      <a:pt x="121" y="136"/>
                      <a:pt x="121" y="136"/>
                      <a:pt x="121" y="136"/>
                    </a:cubicBezTo>
                    <a:cubicBezTo>
                      <a:pt x="119" y="137"/>
                      <a:pt x="117" y="137"/>
                      <a:pt x="114" y="137"/>
                    </a:cubicBezTo>
                    <a:cubicBezTo>
                      <a:pt x="98" y="130"/>
                      <a:pt x="98" y="130"/>
                      <a:pt x="98" y="130"/>
                    </a:cubicBezTo>
                    <a:cubicBezTo>
                      <a:pt x="98" y="130"/>
                      <a:pt x="98" y="130"/>
                      <a:pt x="98" y="130"/>
                    </a:cubicBezTo>
                    <a:cubicBezTo>
                      <a:pt x="102" y="130"/>
                      <a:pt x="105" y="128"/>
                      <a:pt x="106" y="125"/>
                    </a:cubicBezTo>
                    <a:cubicBezTo>
                      <a:pt x="121" y="85"/>
                      <a:pt x="121" y="85"/>
                      <a:pt x="121" y="85"/>
                    </a:cubicBezTo>
                    <a:cubicBezTo>
                      <a:pt x="121" y="59"/>
                      <a:pt x="121" y="59"/>
                      <a:pt x="121" y="59"/>
                    </a:cubicBezTo>
                    <a:cubicBezTo>
                      <a:pt x="85" y="45"/>
                      <a:pt x="85" y="45"/>
                      <a:pt x="85" y="45"/>
                    </a:cubicBezTo>
                    <a:cubicBezTo>
                      <a:pt x="80" y="44"/>
                      <a:pt x="76" y="47"/>
                      <a:pt x="74" y="51"/>
                    </a:cubicBezTo>
                    <a:cubicBezTo>
                      <a:pt x="52" y="108"/>
                      <a:pt x="52" y="108"/>
                      <a:pt x="52" y="108"/>
                    </a:cubicBezTo>
                    <a:cubicBezTo>
                      <a:pt x="51" y="112"/>
                      <a:pt x="52" y="115"/>
                      <a:pt x="54" y="118"/>
                    </a:cubicBezTo>
                    <a:cubicBezTo>
                      <a:pt x="35" y="168"/>
                      <a:pt x="35" y="168"/>
                      <a:pt x="35" y="168"/>
                    </a:cubicBezTo>
                    <a:cubicBezTo>
                      <a:pt x="35" y="256"/>
                      <a:pt x="35" y="256"/>
                      <a:pt x="35" y="256"/>
                    </a:cubicBezTo>
                    <a:cubicBezTo>
                      <a:pt x="36" y="256"/>
                      <a:pt x="37" y="257"/>
                      <a:pt x="39" y="257"/>
                    </a:cubicBezTo>
                    <a:cubicBezTo>
                      <a:pt x="43" y="259"/>
                      <a:pt x="46" y="264"/>
                      <a:pt x="45" y="268"/>
                    </a:cubicBezTo>
                    <a:cubicBezTo>
                      <a:pt x="48" y="264"/>
                      <a:pt x="53" y="263"/>
                      <a:pt x="58" y="264"/>
                    </a:cubicBezTo>
                    <a:cubicBezTo>
                      <a:pt x="63" y="267"/>
                      <a:pt x="66" y="273"/>
                      <a:pt x="64" y="278"/>
                    </a:cubicBezTo>
                    <a:cubicBezTo>
                      <a:pt x="63" y="281"/>
                      <a:pt x="63" y="281"/>
                      <a:pt x="63" y="281"/>
                    </a:cubicBezTo>
                    <a:cubicBezTo>
                      <a:pt x="35" y="300"/>
                      <a:pt x="35" y="300"/>
                      <a:pt x="35" y="300"/>
                    </a:cubicBezTo>
                    <a:cubicBezTo>
                      <a:pt x="35" y="306"/>
                      <a:pt x="35" y="306"/>
                      <a:pt x="35" y="306"/>
                    </a:cubicBezTo>
                    <a:cubicBezTo>
                      <a:pt x="66" y="284"/>
                      <a:pt x="66" y="284"/>
                      <a:pt x="66" y="284"/>
                    </a:cubicBezTo>
                    <a:close/>
                    <a:moveTo>
                      <a:pt x="121" y="1"/>
                    </a:moveTo>
                    <a:cubicBezTo>
                      <a:pt x="121" y="58"/>
                      <a:pt x="121" y="58"/>
                      <a:pt x="121" y="58"/>
                    </a:cubicBezTo>
                    <a:cubicBezTo>
                      <a:pt x="88" y="36"/>
                      <a:pt x="88" y="36"/>
                      <a:pt x="88" y="36"/>
                    </a:cubicBezTo>
                    <a:cubicBezTo>
                      <a:pt x="94" y="22"/>
                      <a:pt x="94" y="22"/>
                      <a:pt x="94" y="22"/>
                    </a:cubicBezTo>
                    <a:cubicBezTo>
                      <a:pt x="98" y="10"/>
                      <a:pt x="109" y="2"/>
                      <a:pt x="121" y="1"/>
                    </a:cubicBezTo>
                    <a:close/>
                    <a:moveTo>
                      <a:pt x="35" y="168"/>
                    </a:moveTo>
                    <a:cubicBezTo>
                      <a:pt x="0" y="258"/>
                      <a:pt x="0" y="258"/>
                      <a:pt x="0" y="258"/>
                    </a:cubicBezTo>
                    <a:cubicBezTo>
                      <a:pt x="15" y="319"/>
                      <a:pt x="15" y="319"/>
                      <a:pt x="15" y="319"/>
                    </a:cubicBezTo>
                    <a:cubicBezTo>
                      <a:pt x="35" y="306"/>
                      <a:pt x="35" y="306"/>
                      <a:pt x="35" y="306"/>
                    </a:cubicBezTo>
                    <a:cubicBezTo>
                      <a:pt x="35" y="300"/>
                      <a:pt x="35" y="300"/>
                      <a:pt x="35" y="300"/>
                    </a:cubicBezTo>
                    <a:cubicBezTo>
                      <a:pt x="33" y="301"/>
                      <a:pt x="33" y="301"/>
                      <a:pt x="33" y="301"/>
                    </a:cubicBezTo>
                    <a:cubicBezTo>
                      <a:pt x="13" y="294"/>
                      <a:pt x="13" y="294"/>
                      <a:pt x="13" y="294"/>
                    </a:cubicBezTo>
                    <a:cubicBezTo>
                      <a:pt x="5" y="259"/>
                      <a:pt x="5" y="259"/>
                      <a:pt x="5" y="259"/>
                    </a:cubicBezTo>
                    <a:cubicBezTo>
                      <a:pt x="5" y="259"/>
                      <a:pt x="5" y="259"/>
                      <a:pt x="5" y="259"/>
                    </a:cubicBezTo>
                    <a:cubicBezTo>
                      <a:pt x="6" y="256"/>
                      <a:pt x="6" y="256"/>
                      <a:pt x="6" y="256"/>
                    </a:cubicBezTo>
                    <a:cubicBezTo>
                      <a:pt x="8" y="250"/>
                      <a:pt x="14" y="248"/>
                      <a:pt x="19" y="250"/>
                    </a:cubicBezTo>
                    <a:cubicBezTo>
                      <a:pt x="24" y="251"/>
                      <a:pt x="27" y="256"/>
                      <a:pt x="26" y="261"/>
                    </a:cubicBezTo>
                    <a:cubicBezTo>
                      <a:pt x="28" y="258"/>
                      <a:pt x="31" y="256"/>
                      <a:pt x="35" y="256"/>
                    </a:cubicBezTo>
                    <a:lnTo>
                      <a:pt x="35" y="168"/>
                    </a:ln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44" name="Freeform 48">
                <a:extLst>
                  <a:ext uri="{FF2B5EF4-FFF2-40B4-BE49-F238E27FC236}">
                    <a16:creationId xmlns="" xmlns:a16="http://schemas.microsoft.com/office/drawing/2014/main" id="{EB21E2E5-864C-4DE5-9216-7F46FB2B4AB9}"/>
                  </a:ext>
                </a:extLst>
              </p:cNvPr>
              <p:cNvSpPr>
                <a:spLocks noEditPoints="1"/>
              </p:cNvSpPr>
              <p:nvPr/>
            </p:nvSpPr>
            <p:spPr bwMode="auto">
              <a:xfrm>
                <a:off x="8889051" y="3629728"/>
                <a:ext cx="579438" cy="579438"/>
              </a:xfrm>
              <a:custGeom>
                <a:avLst/>
                <a:gdLst>
                  <a:gd name="T0" fmla="*/ 133 w 266"/>
                  <a:gd name="T1" fmla="*/ 0 h 266"/>
                  <a:gd name="T2" fmla="*/ 133 w 266"/>
                  <a:gd name="T3" fmla="*/ 0 h 266"/>
                  <a:gd name="T4" fmla="*/ 133 w 266"/>
                  <a:gd name="T5" fmla="*/ 35 h 266"/>
                  <a:gd name="T6" fmla="*/ 150 w 266"/>
                  <a:gd name="T7" fmla="*/ 24 h 266"/>
                  <a:gd name="T8" fmla="*/ 242 w 266"/>
                  <a:gd name="T9" fmla="*/ 117 h 266"/>
                  <a:gd name="T10" fmla="*/ 231 w 266"/>
                  <a:gd name="T11" fmla="*/ 133 h 266"/>
                  <a:gd name="T12" fmla="*/ 242 w 266"/>
                  <a:gd name="T13" fmla="*/ 149 h 266"/>
                  <a:gd name="T14" fmla="*/ 150 w 266"/>
                  <a:gd name="T15" fmla="*/ 242 h 266"/>
                  <a:gd name="T16" fmla="*/ 150 w 266"/>
                  <a:gd name="T17" fmla="*/ 242 h 266"/>
                  <a:gd name="T18" fmla="*/ 133 w 266"/>
                  <a:gd name="T19" fmla="*/ 231 h 266"/>
                  <a:gd name="T20" fmla="*/ 133 w 266"/>
                  <a:gd name="T21" fmla="*/ 266 h 266"/>
                  <a:gd name="T22" fmla="*/ 133 w 266"/>
                  <a:gd name="T23" fmla="*/ 266 h 266"/>
                  <a:gd name="T24" fmla="*/ 266 w 266"/>
                  <a:gd name="T25" fmla="*/ 133 h 266"/>
                  <a:gd name="T26" fmla="*/ 133 w 266"/>
                  <a:gd name="T27" fmla="*/ 0 h 266"/>
                  <a:gd name="T28" fmla="*/ 133 w 266"/>
                  <a:gd name="T29" fmla="*/ 0 h 266"/>
                  <a:gd name="T30" fmla="*/ 133 w 266"/>
                  <a:gd name="T31" fmla="*/ 0 h 266"/>
                  <a:gd name="T32" fmla="*/ 0 w 266"/>
                  <a:gd name="T33" fmla="*/ 133 h 266"/>
                  <a:gd name="T34" fmla="*/ 133 w 266"/>
                  <a:gd name="T35" fmla="*/ 266 h 266"/>
                  <a:gd name="T36" fmla="*/ 133 w 266"/>
                  <a:gd name="T37" fmla="*/ 266 h 266"/>
                  <a:gd name="T38" fmla="*/ 133 w 266"/>
                  <a:gd name="T39" fmla="*/ 231 h 266"/>
                  <a:gd name="T40" fmla="*/ 133 w 266"/>
                  <a:gd name="T41" fmla="*/ 231 h 266"/>
                  <a:gd name="T42" fmla="*/ 117 w 266"/>
                  <a:gd name="T43" fmla="*/ 242 h 266"/>
                  <a:gd name="T44" fmla="*/ 24 w 266"/>
                  <a:gd name="T45" fmla="*/ 149 h 266"/>
                  <a:gd name="T46" fmla="*/ 35 w 266"/>
                  <a:gd name="T47" fmla="*/ 133 h 266"/>
                  <a:gd name="T48" fmla="*/ 24 w 266"/>
                  <a:gd name="T49" fmla="*/ 117 h 266"/>
                  <a:gd name="T50" fmla="*/ 117 w 266"/>
                  <a:gd name="T51" fmla="*/ 24 h 266"/>
                  <a:gd name="T52" fmla="*/ 133 w 266"/>
                  <a:gd name="T53" fmla="*/ 35 h 266"/>
                  <a:gd name="T54" fmla="*/ 133 w 266"/>
                  <a:gd name="T55" fmla="*/ 35 h 266"/>
                  <a:gd name="T56" fmla="*/ 133 w 266"/>
                  <a:gd name="T57" fmla="*/ 0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66" h="266">
                    <a:moveTo>
                      <a:pt x="133" y="0"/>
                    </a:moveTo>
                    <a:cubicBezTo>
                      <a:pt x="133" y="0"/>
                      <a:pt x="133" y="0"/>
                      <a:pt x="133" y="0"/>
                    </a:cubicBezTo>
                    <a:cubicBezTo>
                      <a:pt x="133" y="35"/>
                      <a:pt x="133" y="35"/>
                      <a:pt x="133" y="35"/>
                    </a:cubicBezTo>
                    <a:cubicBezTo>
                      <a:pt x="141" y="35"/>
                      <a:pt x="147" y="30"/>
                      <a:pt x="150" y="24"/>
                    </a:cubicBezTo>
                    <a:cubicBezTo>
                      <a:pt x="197" y="31"/>
                      <a:pt x="235" y="69"/>
                      <a:pt x="242" y="117"/>
                    </a:cubicBezTo>
                    <a:cubicBezTo>
                      <a:pt x="236" y="119"/>
                      <a:pt x="231" y="125"/>
                      <a:pt x="231" y="133"/>
                    </a:cubicBezTo>
                    <a:cubicBezTo>
                      <a:pt x="231" y="140"/>
                      <a:pt x="236" y="147"/>
                      <a:pt x="242" y="149"/>
                    </a:cubicBezTo>
                    <a:cubicBezTo>
                      <a:pt x="235" y="197"/>
                      <a:pt x="197" y="235"/>
                      <a:pt x="150" y="242"/>
                    </a:cubicBezTo>
                    <a:cubicBezTo>
                      <a:pt x="150" y="242"/>
                      <a:pt x="150" y="242"/>
                      <a:pt x="150" y="242"/>
                    </a:cubicBezTo>
                    <a:cubicBezTo>
                      <a:pt x="147" y="236"/>
                      <a:pt x="141" y="231"/>
                      <a:pt x="133" y="231"/>
                    </a:cubicBezTo>
                    <a:cubicBezTo>
                      <a:pt x="133" y="266"/>
                      <a:pt x="133" y="266"/>
                      <a:pt x="133" y="266"/>
                    </a:cubicBezTo>
                    <a:cubicBezTo>
                      <a:pt x="133" y="266"/>
                      <a:pt x="133" y="266"/>
                      <a:pt x="133" y="266"/>
                    </a:cubicBezTo>
                    <a:cubicBezTo>
                      <a:pt x="207" y="266"/>
                      <a:pt x="266" y="206"/>
                      <a:pt x="266" y="133"/>
                    </a:cubicBezTo>
                    <a:cubicBezTo>
                      <a:pt x="266" y="59"/>
                      <a:pt x="207" y="0"/>
                      <a:pt x="133" y="0"/>
                    </a:cubicBezTo>
                    <a:close/>
                    <a:moveTo>
                      <a:pt x="133" y="0"/>
                    </a:moveTo>
                    <a:cubicBezTo>
                      <a:pt x="133" y="0"/>
                      <a:pt x="133" y="0"/>
                      <a:pt x="133" y="0"/>
                    </a:cubicBezTo>
                    <a:cubicBezTo>
                      <a:pt x="60" y="0"/>
                      <a:pt x="0" y="59"/>
                      <a:pt x="0" y="133"/>
                    </a:cubicBezTo>
                    <a:cubicBezTo>
                      <a:pt x="0" y="206"/>
                      <a:pt x="60" y="266"/>
                      <a:pt x="133" y="266"/>
                    </a:cubicBezTo>
                    <a:cubicBezTo>
                      <a:pt x="133" y="266"/>
                      <a:pt x="133" y="266"/>
                      <a:pt x="133" y="266"/>
                    </a:cubicBezTo>
                    <a:cubicBezTo>
                      <a:pt x="133" y="231"/>
                      <a:pt x="133" y="231"/>
                      <a:pt x="133" y="231"/>
                    </a:cubicBezTo>
                    <a:cubicBezTo>
                      <a:pt x="133" y="231"/>
                      <a:pt x="133" y="231"/>
                      <a:pt x="133" y="231"/>
                    </a:cubicBezTo>
                    <a:cubicBezTo>
                      <a:pt x="126" y="231"/>
                      <a:pt x="120" y="236"/>
                      <a:pt x="117" y="242"/>
                    </a:cubicBezTo>
                    <a:cubicBezTo>
                      <a:pt x="69" y="235"/>
                      <a:pt x="31" y="197"/>
                      <a:pt x="24" y="149"/>
                    </a:cubicBezTo>
                    <a:cubicBezTo>
                      <a:pt x="31" y="147"/>
                      <a:pt x="35" y="140"/>
                      <a:pt x="35" y="133"/>
                    </a:cubicBezTo>
                    <a:cubicBezTo>
                      <a:pt x="35" y="125"/>
                      <a:pt x="31" y="119"/>
                      <a:pt x="24" y="117"/>
                    </a:cubicBezTo>
                    <a:cubicBezTo>
                      <a:pt x="31" y="69"/>
                      <a:pt x="69" y="31"/>
                      <a:pt x="117" y="24"/>
                    </a:cubicBezTo>
                    <a:cubicBezTo>
                      <a:pt x="120" y="30"/>
                      <a:pt x="126" y="35"/>
                      <a:pt x="133" y="35"/>
                    </a:cubicBezTo>
                    <a:cubicBezTo>
                      <a:pt x="133" y="35"/>
                      <a:pt x="133" y="35"/>
                      <a:pt x="133" y="35"/>
                    </a:cubicBezTo>
                    <a:lnTo>
                      <a:pt x="133" y="0"/>
                    </a:ln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45" name="Freeform 49">
                <a:extLst>
                  <a:ext uri="{FF2B5EF4-FFF2-40B4-BE49-F238E27FC236}">
                    <a16:creationId xmlns="" xmlns:a16="http://schemas.microsoft.com/office/drawing/2014/main" id="{076639AB-FBFC-4302-92B5-2254603F94CB}"/>
                  </a:ext>
                </a:extLst>
              </p:cNvPr>
              <p:cNvSpPr>
                <a:spLocks/>
              </p:cNvSpPr>
              <p:nvPr/>
            </p:nvSpPr>
            <p:spPr bwMode="auto">
              <a:xfrm>
                <a:off x="8995414" y="3813878"/>
                <a:ext cx="288925" cy="152400"/>
              </a:xfrm>
              <a:custGeom>
                <a:avLst/>
                <a:gdLst>
                  <a:gd name="T0" fmla="*/ 124 w 133"/>
                  <a:gd name="T1" fmla="*/ 0 h 70"/>
                  <a:gd name="T2" fmla="*/ 93 w 133"/>
                  <a:gd name="T3" fmla="*/ 30 h 70"/>
                  <a:gd name="T4" fmla="*/ 84 w 133"/>
                  <a:gd name="T5" fmla="*/ 28 h 70"/>
                  <a:gd name="T6" fmla="*/ 65 w 133"/>
                  <a:gd name="T7" fmla="*/ 42 h 70"/>
                  <a:gd name="T8" fmla="*/ 0 w 133"/>
                  <a:gd name="T9" fmla="*/ 42 h 70"/>
                  <a:gd name="T10" fmla="*/ 0 w 133"/>
                  <a:gd name="T11" fmla="*/ 56 h 70"/>
                  <a:gd name="T12" fmla="*/ 65 w 133"/>
                  <a:gd name="T13" fmla="*/ 56 h 70"/>
                  <a:gd name="T14" fmla="*/ 84 w 133"/>
                  <a:gd name="T15" fmla="*/ 70 h 70"/>
                  <a:gd name="T16" fmla="*/ 105 w 133"/>
                  <a:gd name="T17" fmla="*/ 49 h 70"/>
                  <a:gd name="T18" fmla="*/ 103 w 133"/>
                  <a:gd name="T19" fmla="*/ 40 h 70"/>
                  <a:gd name="T20" fmla="*/ 133 w 133"/>
                  <a:gd name="T21" fmla="*/ 9 h 70"/>
                  <a:gd name="T22" fmla="*/ 124 w 133"/>
                  <a:gd name="T23"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3" h="70">
                    <a:moveTo>
                      <a:pt x="124" y="0"/>
                    </a:moveTo>
                    <a:cubicBezTo>
                      <a:pt x="93" y="30"/>
                      <a:pt x="93" y="30"/>
                      <a:pt x="93" y="30"/>
                    </a:cubicBezTo>
                    <a:cubicBezTo>
                      <a:pt x="91" y="29"/>
                      <a:pt x="88" y="28"/>
                      <a:pt x="84" y="28"/>
                    </a:cubicBezTo>
                    <a:cubicBezTo>
                      <a:pt x="75" y="28"/>
                      <a:pt x="67" y="34"/>
                      <a:pt x="65" y="42"/>
                    </a:cubicBezTo>
                    <a:cubicBezTo>
                      <a:pt x="0" y="42"/>
                      <a:pt x="0" y="42"/>
                      <a:pt x="0" y="42"/>
                    </a:cubicBezTo>
                    <a:cubicBezTo>
                      <a:pt x="0" y="56"/>
                      <a:pt x="0" y="56"/>
                      <a:pt x="0" y="56"/>
                    </a:cubicBezTo>
                    <a:cubicBezTo>
                      <a:pt x="65" y="56"/>
                      <a:pt x="65" y="56"/>
                      <a:pt x="65" y="56"/>
                    </a:cubicBezTo>
                    <a:cubicBezTo>
                      <a:pt x="67" y="64"/>
                      <a:pt x="75" y="70"/>
                      <a:pt x="84" y="70"/>
                    </a:cubicBezTo>
                    <a:cubicBezTo>
                      <a:pt x="96" y="70"/>
                      <a:pt x="105" y="60"/>
                      <a:pt x="105" y="49"/>
                    </a:cubicBezTo>
                    <a:cubicBezTo>
                      <a:pt x="105" y="46"/>
                      <a:pt x="104" y="43"/>
                      <a:pt x="103" y="40"/>
                    </a:cubicBezTo>
                    <a:cubicBezTo>
                      <a:pt x="133" y="9"/>
                      <a:pt x="133" y="9"/>
                      <a:pt x="133" y="9"/>
                    </a:cubicBezTo>
                    <a:lnTo>
                      <a:pt x="124" y="0"/>
                    </a:ln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grpSp>
            <p:nvGrpSpPr>
              <p:cNvPr id="46" name="Group 126">
                <a:extLst>
                  <a:ext uri="{FF2B5EF4-FFF2-40B4-BE49-F238E27FC236}">
                    <a16:creationId xmlns="" xmlns:a16="http://schemas.microsoft.com/office/drawing/2014/main" id="{CFC83B0E-E2D8-4B8B-9205-FBD340EE190C}"/>
                  </a:ext>
                </a:extLst>
              </p:cNvPr>
              <p:cNvGrpSpPr/>
              <p:nvPr/>
            </p:nvGrpSpPr>
            <p:grpSpPr>
              <a:xfrm>
                <a:off x="9120826" y="4375853"/>
                <a:ext cx="454025" cy="431800"/>
                <a:chOff x="8505825" y="3605213"/>
                <a:chExt cx="454025" cy="431800"/>
              </a:xfrm>
              <a:grpFill/>
            </p:grpSpPr>
            <p:sp>
              <p:nvSpPr>
                <p:cNvPr id="94" name="Freeform 50">
                  <a:extLst>
                    <a:ext uri="{FF2B5EF4-FFF2-40B4-BE49-F238E27FC236}">
                      <a16:creationId xmlns="" xmlns:a16="http://schemas.microsoft.com/office/drawing/2014/main" id="{F6331BEC-065C-4218-9148-0206295BCE34}"/>
                    </a:ext>
                  </a:extLst>
                </p:cNvPr>
                <p:cNvSpPr>
                  <a:spLocks/>
                </p:cNvSpPr>
                <p:nvPr/>
              </p:nvSpPr>
              <p:spPr bwMode="auto">
                <a:xfrm>
                  <a:off x="8505825" y="3694113"/>
                  <a:ext cx="454025" cy="342900"/>
                </a:xfrm>
                <a:custGeom>
                  <a:avLst/>
                  <a:gdLst>
                    <a:gd name="T0" fmla="*/ 146 w 208"/>
                    <a:gd name="T1" fmla="*/ 0 h 157"/>
                    <a:gd name="T2" fmla="*/ 104 w 208"/>
                    <a:gd name="T3" fmla="*/ 15 h 157"/>
                    <a:gd name="T4" fmla="*/ 62 w 208"/>
                    <a:gd name="T5" fmla="*/ 0 h 157"/>
                    <a:gd name="T6" fmla="*/ 0 w 208"/>
                    <a:gd name="T7" fmla="*/ 60 h 157"/>
                    <a:gd name="T8" fmla="*/ 107 w 208"/>
                    <a:gd name="T9" fmla="*/ 157 h 157"/>
                    <a:gd name="T10" fmla="*/ 208 w 208"/>
                    <a:gd name="T11" fmla="*/ 60 h 157"/>
                    <a:gd name="T12" fmla="*/ 146 w 208"/>
                    <a:gd name="T13" fmla="*/ 0 h 157"/>
                  </a:gdLst>
                  <a:ahLst/>
                  <a:cxnLst>
                    <a:cxn ang="0">
                      <a:pos x="T0" y="T1"/>
                    </a:cxn>
                    <a:cxn ang="0">
                      <a:pos x="T2" y="T3"/>
                    </a:cxn>
                    <a:cxn ang="0">
                      <a:pos x="T4" y="T5"/>
                    </a:cxn>
                    <a:cxn ang="0">
                      <a:pos x="T6" y="T7"/>
                    </a:cxn>
                    <a:cxn ang="0">
                      <a:pos x="T8" y="T9"/>
                    </a:cxn>
                    <a:cxn ang="0">
                      <a:pos x="T10" y="T11"/>
                    </a:cxn>
                    <a:cxn ang="0">
                      <a:pos x="T12" y="T13"/>
                    </a:cxn>
                  </a:cxnLst>
                  <a:rect l="0" t="0" r="r" b="b"/>
                  <a:pathLst>
                    <a:path w="208" h="157">
                      <a:moveTo>
                        <a:pt x="146" y="0"/>
                      </a:moveTo>
                      <a:cubicBezTo>
                        <a:pt x="130" y="0"/>
                        <a:pt x="115" y="6"/>
                        <a:pt x="104" y="15"/>
                      </a:cubicBezTo>
                      <a:cubicBezTo>
                        <a:pt x="93" y="6"/>
                        <a:pt x="78" y="0"/>
                        <a:pt x="62" y="0"/>
                      </a:cubicBezTo>
                      <a:cubicBezTo>
                        <a:pt x="28" y="0"/>
                        <a:pt x="0" y="27"/>
                        <a:pt x="0" y="60"/>
                      </a:cubicBezTo>
                      <a:cubicBezTo>
                        <a:pt x="0" y="98"/>
                        <a:pt x="31" y="157"/>
                        <a:pt x="107" y="157"/>
                      </a:cubicBezTo>
                      <a:cubicBezTo>
                        <a:pt x="185" y="157"/>
                        <a:pt x="208" y="95"/>
                        <a:pt x="208" y="60"/>
                      </a:cubicBezTo>
                      <a:cubicBezTo>
                        <a:pt x="208" y="27"/>
                        <a:pt x="180" y="0"/>
                        <a:pt x="14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sp>
              <p:nvSpPr>
                <p:cNvPr id="95" name="Freeform 51">
                  <a:extLst>
                    <a:ext uri="{FF2B5EF4-FFF2-40B4-BE49-F238E27FC236}">
                      <a16:creationId xmlns="" xmlns:a16="http://schemas.microsoft.com/office/drawing/2014/main" id="{BB180139-B473-4AC7-A434-FFA2E424C81B}"/>
                    </a:ext>
                  </a:extLst>
                </p:cNvPr>
                <p:cNvSpPr>
                  <a:spLocks/>
                </p:cNvSpPr>
                <p:nvPr/>
              </p:nvSpPr>
              <p:spPr bwMode="auto">
                <a:xfrm>
                  <a:off x="8709025" y="3605213"/>
                  <a:ext cx="123825" cy="157163"/>
                </a:xfrm>
                <a:custGeom>
                  <a:avLst/>
                  <a:gdLst>
                    <a:gd name="T0" fmla="*/ 12 w 57"/>
                    <a:gd name="T1" fmla="*/ 72 h 72"/>
                    <a:gd name="T2" fmla="*/ 27 w 57"/>
                    <a:gd name="T3" fmla="*/ 0 h 72"/>
                    <a:gd name="T4" fmla="*/ 57 w 57"/>
                    <a:gd name="T5" fmla="*/ 6 h 72"/>
                    <a:gd name="T6" fmla="*/ 12 w 57"/>
                    <a:gd name="T7" fmla="*/ 72 h 72"/>
                  </a:gdLst>
                  <a:ahLst/>
                  <a:cxnLst>
                    <a:cxn ang="0">
                      <a:pos x="T0" y="T1"/>
                    </a:cxn>
                    <a:cxn ang="0">
                      <a:pos x="T2" y="T3"/>
                    </a:cxn>
                    <a:cxn ang="0">
                      <a:pos x="T4" y="T5"/>
                    </a:cxn>
                    <a:cxn ang="0">
                      <a:pos x="T6" y="T7"/>
                    </a:cxn>
                  </a:cxnLst>
                  <a:rect l="0" t="0" r="r" b="b"/>
                  <a:pathLst>
                    <a:path w="57" h="72">
                      <a:moveTo>
                        <a:pt x="12" y="72"/>
                      </a:moveTo>
                      <a:cubicBezTo>
                        <a:pt x="0" y="48"/>
                        <a:pt x="7" y="20"/>
                        <a:pt x="27" y="0"/>
                      </a:cubicBezTo>
                      <a:cubicBezTo>
                        <a:pt x="57" y="6"/>
                        <a:pt x="57" y="6"/>
                        <a:pt x="57" y="6"/>
                      </a:cubicBezTo>
                      <a:cubicBezTo>
                        <a:pt x="29" y="21"/>
                        <a:pt x="12" y="37"/>
                        <a:pt x="12" y="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id-ID"/>
                </a:p>
              </p:txBody>
            </p:sp>
          </p:grpSp>
          <p:sp>
            <p:nvSpPr>
              <p:cNvPr id="47" name="Freeform 52">
                <a:extLst>
                  <a:ext uri="{FF2B5EF4-FFF2-40B4-BE49-F238E27FC236}">
                    <a16:creationId xmlns="" xmlns:a16="http://schemas.microsoft.com/office/drawing/2014/main" id="{A735E017-A60F-494D-883C-FCB71D03C42F}"/>
                  </a:ext>
                </a:extLst>
              </p:cNvPr>
              <p:cNvSpPr>
                <a:spLocks/>
              </p:cNvSpPr>
              <p:nvPr/>
            </p:nvSpPr>
            <p:spPr bwMode="auto">
              <a:xfrm>
                <a:off x="7720651" y="1805690"/>
                <a:ext cx="679450" cy="552450"/>
              </a:xfrm>
              <a:custGeom>
                <a:avLst/>
                <a:gdLst>
                  <a:gd name="T0" fmla="*/ 312 w 312"/>
                  <a:gd name="T1" fmla="*/ 86 h 253"/>
                  <a:gd name="T2" fmla="*/ 305 w 312"/>
                  <a:gd name="T3" fmla="*/ 75 h 253"/>
                  <a:gd name="T4" fmla="*/ 79 w 312"/>
                  <a:gd name="T5" fmla="*/ 226 h 253"/>
                  <a:gd name="T6" fmla="*/ 28 w 312"/>
                  <a:gd name="T7" fmla="*/ 214 h 253"/>
                  <a:gd name="T8" fmla="*/ 35 w 312"/>
                  <a:gd name="T9" fmla="*/ 162 h 253"/>
                  <a:gd name="T10" fmla="*/ 262 w 312"/>
                  <a:gd name="T11" fmla="*/ 11 h 253"/>
                  <a:gd name="T12" fmla="*/ 254 w 312"/>
                  <a:gd name="T13" fmla="*/ 0 h 253"/>
                  <a:gd name="T14" fmla="*/ 26 w 312"/>
                  <a:gd name="T15" fmla="*/ 153 h 253"/>
                  <a:gd name="T16" fmla="*/ 15 w 312"/>
                  <a:gd name="T17" fmla="*/ 222 h 253"/>
                  <a:gd name="T18" fmla="*/ 83 w 312"/>
                  <a:gd name="T19" fmla="*/ 239 h 253"/>
                  <a:gd name="T20" fmla="*/ 312 w 312"/>
                  <a:gd name="T21" fmla="*/ 86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2" h="253">
                    <a:moveTo>
                      <a:pt x="312" y="86"/>
                    </a:moveTo>
                    <a:cubicBezTo>
                      <a:pt x="305" y="75"/>
                      <a:pt x="305" y="75"/>
                      <a:pt x="305" y="75"/>
                    </a:cubicBezTo>
                    <a:cubicBezTo>
                      <a:pt x="79" y="226"/>
                      <a:pt x="79" y="226"/>
                      <a:pt x="79" y="226"/>
                    </a:cubicBezTo>
                    <a:cubicBezTo>
                      <a:pt x="63" y="237"/>
                      <a:pt x="40" y="231"/>
                      <a:pt x="28" y="214"/>
                    </a:cubicBezTo>
                    <a:cubicBezTo>
                      <a:pt x="16" y="196"/>
                      <a:pt x="19" y="173"/>
                      <a:pt x="35" y="162"/>
                    </a:cubicBezTo>
                    <a:cubicBezTo>
                      <a:pt x="262" y="11"/>
                      <a:pt x="262" y="11"/>
                      <a:pt x="262" y="11"/>
                    </a:cubicBezTo>
                    <a:cubicBezTo>
                      <a:pt x="254" y="0"/>
                      <a:pt x="254" y="0"/>
                      <a:pt x="254" y="0"/>
                    </a:cubicBezTo>
                    <a:cubicBezTo>
                      <a:pt x="26" y="153"/>
                      <a:pt x="26" y="153"/>
                      <a:pt x="26" y="153"/>
                    </a:cubicBezTo>
                    <a:cubicBezTo>
                      <a:pt x="4" y="167"/>
                      <a:pt x="0" y="198"/>
                      <a:pt x="15" y="222"/>
                    </a:cubicBezTo>
                    <a:cubicBezTo>
                      <a:pt x="31" y="246"/>
                      <a:pt x="62" y="253"/>
                      <a:pt x="83" y="239"/>
                    </a:cubicBezTo>
                    <a:lnTo>
                      <a:pt x="312" y="86"/>
                    </a:ln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48" name="Freeform 53">
                <a:extLst>
                  <a:ext uri="{FF2B5EF4-FFF2-40B4-BE49-F238E27FC236}">
                    <a16:creationId xmlns="" xmlns:a16="http://schemas.microsoft.com/office/drawing/2014/main" id="{00F44F53-769C-4565-B550-1BAF981D9C44}"/>
                  </a:ext>
                </a:extLst>
              </p:cNvPr>
              <p:cNvSpPr>
                <a:spLocks/>
              </p:cNvSpPr>
              <p:nvPr/>
            </p:nvSpPr>
            <p:spPr bwMode="auto">
              <a:xfrm>
                <a:off x="8236589" y="1775528"/>
                <a:ext cx="187325" cy="257175"/>
              </a:xfrm>
              <a:custGeom>
                <a:avLst/>
                <a:gdLst>
                  <a:gd name="T0" fmla="*/ 80 w 86"/>
                  <a:gd name="T1" fmla="*/ 115 h 118"/>
                  <a:gd name="T2" fmla="*/ 68 w 86"/>
                  <a:gd name="T3" fmla="*/ 113 h 118"/>
                  <a:gd name="T4" fmla="*/ 3 w 86"/>
                  <a:gd name="T5" fmla="*/ 16 h 118"/>
                  <a:gd name="T6" fmla="*/ 6 w 86"/>
                  <a:gd name="T7" fmla="*/ 3 h 118"/>
                  <a:gd name="T8" fmla="*/ 19 w 86"/>
                  <a:gd name="T9" fmla="*/ 6 h 118"/>
                  <a:gd name="T10" fmla="*/ 83 w 86"/>
                  <a:gd name="T11" fmla="*/ 102 h 118"/>
                  <a:gd name="T12" fmla="*/ 80 w 86"/>
                  <a:gd name="T13" fmla="*/ 115 h 118"/>
                </a:gdLst>
                <a:ahLst/>
                <a:cxnLst>
                  <a:cxn ang="0">
                    <a:pos x="T0" y="T1"/>
                  </a:cxn>
                  <a:cxn ang="0">
                    <a:pos x="T2" y="T3"/>
                  </a:cxn>
                  <a:cxn ang="0">
                    <a:pos x="T4" y="T5"/>
                  </a:cxn>
                  <a:cxn ang="0">
                    <a:pos x="T6" y="T7"/>
                  </a:cxn>
                  <a:cxn ang="0">
                    <a:pos x="T8" y="T9"/>
                  </a:cxn>
                  <a:cxn ang="0">
                    <a:pos x="T10" y="T11"/>
                  </a:cxn>
                  <a:cxn ang="0">
                    <a:pos x="T12" y="T13"/>
                  </a:cxn>
                </a:cxnLst>
                <a:rect l="0" t="0" r="r" b="b"/>
                <a:pathLst>
                  <a:path w="86" h="118">
                    <a:moveTo>
                      <a:pt x="80" y="115"/>
                    </a:moveTo>
                    <a:cubicBezTo>
                      <a:pt x="76" y="118"/>
                      <a:pt x="70" y="117"/>
                      <a:pt x="68" y="113"/>
                    </a:cubicBezTo>
                    <a:cubicBezTo>
                      <a:pt x="3" y="16"/>
                      <a:pt x="3" y="16"/>
                      <a:pt x="3" y="16"/>
                    </a:cubicBezTo>
                    <a:cubicBezTo>
                      <a:pt x="0" y="12"/>
                      <a:pt x="1" y="6"/>
                      <a:pt x="6" y="3"/>
                    </a:cubicBezTo>
                    <a:cubicBezTo>
                      <a:pt x="10" y="0"/>
                      <a:pt x="16" y="2"/>
                      <a:pt x="19" y="6"/>
                    </a:cubicBezTo>
                    <a:cubicBezTo>
                      <a:pt x="83" y="102"/>
                      <a:pt x="83" y="102"/>
                      <a:pt x="83" y="102"/>
                    </a:cubicBezTo>
                    <a:cubicBezTo>
                      <a:pt x="86" y="107"/>
                      <a:pt x="85" y="112"/>
                      <a:pt x="80" y="11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49" name="Freeform 54">
                <a:extLst>
                  <a:ext uri="{FF2B5EF4-FFF2-40B4-BE49-F238E27FC236}">
                    <a16:creationId xmlns="" xmlns:a16="http://schemas.microsoft.com/office/drawing/2014/main" id="{7962EFCD-DB1E-40DB-A86E-4EA1A8B91721}"/>
                  </a:ext>
                </a:extLst>
              </p:cNvPr>
              <p:cNvSpPr>
                <a:spLocks/>
              </p:cNvSpPr>
              <p:nvPr/>
            </p:nvSpPr>
            <p:spPr bwMode="auto">
              <a:xfrm>
                <a:off x="7809551" y="1951740"/>
                <a:ext cx="514350" cy="336550"/>
              </a:xfrm>
              <a:custGeom>
                <a:avLst/>
                <a:gdLst>
                  <a:gd name="T0" fmla="*/ 236 w 236"/>
                  <a:gd name="T1" fmla="*/ 13 h 154"/>
                  <a:gd name="T2" fmla="*/ 227 w 236"/>
                  <a:gd name="T3" fmla="*/ 0 h 154"/>
                  <a:gd name="T4" fmla="*/ 25 w 236"/>
                  <a:gd name="T5" fmla="*/ 135 h 154"/>
                  <a:gd name="T6" fmla="*/ 0 w 236"/>
                  <a:gd name="T7" fmla="*/ 136 h 154"/>
                  <a:gd name="T8" fmla="*/ 1 w 236"/>
                  <a:gd name="T9" fmla="*/ 138 h 154"/>
                  <a:gd name="T10" fmla="*/ 36 w 236"/>
                  <a:gd name="T11" fmla="*/ 146 h 154"/>
                  <a:gd name="T12" fmla="*/ 236 w 236"/>
                  <a:gd name="T13" fmla="*/ 13 h 154"/>
                </a:gdLst>
                <a:ahLst/>
                <a:cxnLst>
                  <a:cxn ang="0">
                    <a:pos x="T0" y="T1"/>
                  </a:cxn>
                  <a:cxn ang="0">
                    <a:pos x="T2" y="T3"/>
                  </a:cxn>
                  <a:cxn ang="0">
                    <a:pos x="T4" y="T5"/>
                  </a:cxn>
                  <a:cxn ang="0">
                    <a:pos x="T6" y="T7"/>
                  </a:cxn>
                  <a:cxn ang="0">
                    <a:pos x="T8" y="T9"/>
                  </a:cxn>
                  <a:cxn ang="0">
                    <a:pos x="T10" y="T11"/>
                  </a:cxn>
                  <a:cxn ang="0">
                    <a:pos x="T12" y="T13"/>
                  </a:cxn>
                </a:cxnLst>
                <a:rect l="0" t="0" r="r" b="b"/>
                <a:pathLst>
                  <a:path w="236" h="154">
                    <a:moveTo>
                      <a:pt x="236" y="13"/>
                    </a:moveTo>
                    <a:cubicBezTo>
                      <a:pt x="227" y="0"/>
                      <a:pt x="227" y="0"/>
                      <a:pt x="227" y="0"/>
                    </a:cubicBezTo>
                    <a:cubicBezTo>
                      <a:pt x="25" y="135"/>
                      <a:pt x="25" y="135"/>
                      <a:pt x="25" y="135"/>
                    </a:cubicBezTo>
                    <a:cubicBezTo>
                      <a:pt x="17" y="140"/>
                      <a:pt x="8" y="140"/>
                      <a:pt x="0" y="136"/>
                    </a:cubicBezTo>
                    <a:cubicBezTo>
                      <a:pt x="0" y="137"/>
                      <a:pt x="0" y="137"/>
                      <a:pt x="1" y="138"/>
                    </a:cubicBezTo>
                    <a:cubicBezTo>
                      <a:pt x="9" y="150"/>
                      <a:pt x="25" y="154"/>
                      <a:pt x="36" y="146"/>
                    </a:cubicBezTo>
                    <a:lnTo>
                      <a:pt x="236" y="13"/>
                    </a:ln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50" name="Freeform 55">
                <a:extLst>
                  <a:ext uri="{FF2B5EF4-FFF2-40B4-BE49-F238E27FC236}">
                    <a16:creationId xmlns="" xmlns:a16="http://schemas.microsoft.com/office/drawing/2014/main" id="{14A025C9-4C69-47C9-A877-9717CEA4C1BB}"/>
                  </a:ext>
                </a:extLst>
              </p:cNvPr>
              <p:cNvSpPr>
                <a:spLocks noEditPoints="1"/>
              </p:cNvSpPr>
              <p:nvPr/>
            </p:nvSpPr>
            <p:spPr bwMode="auto">
              <a:xfrm>
                <a:off x="7390451" y="2247015"/>
                <a:ext cx="296863" cy="520700"/>
              </a:xfrm>
              <a:custGeom>
                <a:avLst/>
                <a:gdLst>
                  <a:gd name="T0" fmla="*/ 59 w 136"/>
                  <a:gd name="T1" fmla="*/ 203 h 239"/>
                  <a:gd name="T2" fmla="*/ 54 w 136"/>
                  <a:gd name="T3" fmla="*/ 203 h 239"/>
                  <a:gd name="T4" fmla="*/ 54 w 136"/>
                  <a:gd name="T5" fmla="*/ 239 h 239"/>
                  <a:gd name="T6" fmla="*/ 72 w 136"/>
                  <a:gd name="T7" fmla="*/ 226 h 239"/>
                  <a:gd name="T8" fmla="*/ 59 w 136"/>
                  <a:gd name="T9" fmla="*/ 203 h 239"/>
                  <a:gd name="T10" fmla="*/ 54 w 136"/>
                  <a:gd name="T11" fmla="*/ 187 h 239"/>
                  <a:gd name="T12" fmla="*/ 54 w 136"/>
                  <a:gd name="T13" fmla="*/ 82 h 239"/>
                  <a:gd name="T14" fmla="*/ 81 w 136"/>
                  <a:gd name="T15" fmla="*/ 74 h 239"/>
                  <a:gd name="T16" fmla="*/ 97 w 136"/>
                  <a:gd name="T17" fmla="*/ 13 h 239"/>
                  <a:gd name="T18" fmla="*/ 114 w 136"/>
                  <a:gd name="T19" fmla="*/ 2 h 239"/>
                  <a:gd name="T20" fmla="*/ 124 w 136"/>
                  <a:gd name="T21" fmla="*/ 20 h 239"/>
                  <a:gd name="T22" fmla="*/ 109 w 136"/>
                  <a:gd name="T23" fmla="*/ 81 h 239"/>
                  <a:gd name="T24" fmla="*/ 130 w 136"/>
                  <a:gd name="T25" fmla="*/ 134 h 239"/>
                  <a:gd name="T26" fmla="*/ 122 w 136"/>
                  <a:gd name="T27" fmla="*/ 164 h 239"/>
                  <a:gd name="T28" fmla="*/ 122 w 136"/>
                  <a:gd name="T29" fmla="*/ 164 h 239"/>
                  <a:gd name="T30" fmla="*/ 136 w 136"/>
                  <a:gd name="T31" fmla="*/ 187 h 239"/>
                  <a:gd name="T32" fmla="*/ 131 w 136"/>
                  <a:gd name="T33" fmla="*/ 207 h 239"/>
                  <a:gd name="T34" fmla="*/ 54 w 136"/>
                  <a:gd name="T35" fmla="*/ 187 h 239"/>
                  <a:gd name="T36" fmla="*/ 54 w 136"/>
                  <a:gd name="T37" fmla="*/ 203 h 239"/>
                  <a:gd name="T38" fmla="*/ 36 w 136"/>
                  <a:gd name="T39" fmla="*/ 216 h 239"/>
                  <a:gd name="T40" fmla="*/ 50 w 136"/>
                  <a:gd name="T41" fmla="*/ 239 h 239"/>
                  <a:gd name="T42" fmla="*/ 54 w 136"/>
                  <a:gd name="T43" fmla="*/ 239 h 239"/>
                  <a:gd name="T44" fmla="*/ 54 w 136"/>
                  <a:gd name="T45" fmla="*/ 203 h 239"/>
                  <a:gd name="T46" fmla="*/ 54 w 136"/>
                  <a:gd name="T47" fmla="*/ 82 h 239"/>
                  <a:gd name="T48" fmla="*/ 54 w 136"/>
                  <a:gd name="T49" fmla="*/ 187 h 239"/>
                  <a:gd name="T50" fmla="*/ 0 w 136"/>
                  <a:gd name="T51" fmla="*/ 173 h 239"/>
                  <a:gd name="T52" fmla="*/ 5 w 136"/>
                  <a:gd name="T53" fmla="*/ 152 h 239"/>
                  <a:gd name="T54" fmla="*/ 29 w 136"/>
                  <a:gd name="T55" fmla="*/ 140 h 239"/>
                  <a:gd name="T56" fmla="*/ 37 w 136"/>
                  <a:gd name="T57" fmla="*/ 109 h 239"/>
                  <a:gd name="T58" fmla="*/ 54 w 136"/>
                  <a:gd name="T59" fmla="*/ 82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36" h="239">
                    <a:moveTo>
                      <a:pt x="59" y="203"/>
                    </a:moveTo>
                    <a:cubicBezTo>
                      <a:pt x="57" y="203"/>
                      <a:pt x="56" y="203"/>
                      <a:pt x="54" y="203"/>
                    </a:cubicBezTo>
                    <a:cubicBezTo>
                      <a:pt x="54" y="239"/>
                      <a:pt x="54" y="239"/>
                      <a:pt x="54" y="239"/>
                    </a:cubicBezTo>
                    <a:cubicBezTo>
                      <a:pt x="62" y="239"/>
                      <a:pt x="70" y="234"/>
                      <a:pt x="72" y="226"/>
                    </a:cubicBezTo>
                    <a:cubicBezTo>
                      <a:pt x="74" y="216"/>
                      <a:pt x="69" y="206"/>
                      <a:pt x="59" y="203"/>
                    </a:cubicBezTo>
                    <a:close/>
                    <a:moveTo>
                      <a:pt x="54" y="187"/>
                    </a:moveTo>
                    <a:cubicBezTo>
                      <a:pt x="54" y="82"/>
                      <a:pt x="54" y="82"/>
                      <a:pt x="54" y="82"/>
                    </a:cubicBezTo>
                    <a:cubicBezTo>
                      <a:pt x="62" y="76"/>
                      <a:pt x="71" y="74"/>
                      <a:pt x="81" y="74"/>
                    </a:cubicBezTo>
                    <a:cubicBezTo>
                      <a:pt x="97" y="13"/>
                      <a:pt x="97" y="13"/>
                      <a:pt x="97" y="13"/>
                    </a:cubicBezTo>
                    <a:cubicBezTo>
                      <a:pt x="99" y="5"/>
                      <a:pt x="107" y="0"/>
                      <a:pt x="114" y="2"/>
                    </a:cubicBezTo>
                    <a:cubicBezTo>
                      <a:pt x="122" y="4"/>
                      <a:pt x="126" y="12"/>
                      <a:pt x="124" y="20"/>
                    </a:cubicBezTo>
                    <a:cubicBezTo>
                      <a:pt x="109" y="81"/>
                      <a:pt x="109" y="81"/>
                      <a:pt x="109" y="81"/>
                    </a:cubicBezTo>
                    <a:cubicBezTo>
                      <a:pt x="125" y="90"/>
                      <a:pt x="136" y="109"/>
                      <a:pt x="130" y="134"/>
                    </a:cubicBezTo>
                    <a:cubicBezTo>
                      <a:pt x="130" y="134"/>
                      <a:pt x="125" y="154"/>
                      <a:pt x="122" y="164"/>
                    </a:cubicBezTo>
                    <a:cubicBezTo>
                      <a:pt x="122" y="164"/>
                      <a:pt x="122" y="164"/>
                      <a:pt x="122" y="164"/>
                    </a:cubicBezTo>
                    <a:cubicBezTo>
                      <a:pt x="118" y="178"/>
                      <a:pt x="136" y="187"/>
                      <a:pt x="136" y="187"/>
                    </a:cubicBezTo>
                    <a:cubicBezTo>
                      <a:pt x="131" y="207"/>
                      <a:pt x="131" y="207"/>
                      <a:pt x="131" y="207"/>
                    </a:cubicBezTo>
                    <a:lnTo>
                      <a:pt x="54" y="187"/>
                    </a:lnTo>
                    <a:close/>
                    <a:moveTo>
                      <a:pt x="54" y="203"/>
                    </a:moveTo>
                    <a:cubicBezTo>
                      <a:pt x="46" y="203"/>
                      <a:pt x="38" y="208"/>
                      <a:pt x="36" y="216"/>
                    </a:cubicBezTo>
                    <a:cubicBezTo>
                      <a:pt x="34" y="226"/>
                      <a:pt x="40" y="236"/>
                      <a:pt x="50" y="239"/>
                    </a:cubicBezTo>
                    <a:cubicBezTo>
                      <a:pt x="51" y="239"/>
                      <a:pt x="53" y="239"/>
                      <a:pt x="54" y="239"/>
                    </a:cubicBezTo>
                    <a:cubicBezTo>
                      <a:pt x="54" y="203"/>
                      <a:pt x="54" y="203"/>
                      <a:pt x="54" y="203"/>
                    </a:cubicBezTo>
                    <a:close/>
                    <a:moveTo>
                      <a:pt x="54" y="82"/>
                    </a:moveTo>
                    <a:cubicBezTo>
                      <a:pt x="54" y="187"/>
                      <a:pt x="54" y="187"/>
                      <a:pt x="54" y="187"/>
                    </a:cubicBezTo>
                    <a:cubicBezTo>
                      <a:pt x="0" y="173"/>
                      <a:pt x="0" y="173"/>
                      <a:pt x="0" y="173"/>
                    </a:cubicBezTo>
                    <a:cubicBezTo>
                      <a:pt x="5" y="152"/>
                      <a:pt x="5" y="152"/>
                      <a:pt x="5" y="152"/>
                    </a:cubicBezTo>
                    <a:cubicBezTo>
                      <a:pt x="5" y="152"/>
                      <a:pt x="25" y="154"/>
                      <a:pt x="29" y="140"/>
                    </a:cubicBezTo>
                    <a:cubicBezTo>
                      <a:pt x="32" y="128"/>
                      <a:pt x="37" y="109"/>
                      <a:pt x="37" y="109"/>
                    </a:cubicBezTo>
                    <a:cubicBezTo>
                      <a:pt x="40" y="97"/>
                      <a:pt x="46" y="88"/>
                      <a:pt x="54" y="82"/>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51" name="Freeform 56">
                <a:extLst>
                  <a:ext uri="{FF2B5EF4-FFF2-40B4-BE49-F238E27FC236}">
                    <a16:creationId xmlns="" xmlns:a16="http://schemas.microsoft.com/office/drawing/2014/main" id="{D4485EB0-4F0B-486E-AE01-549780E7B8A9}"/>
                  </a:ext>
                </a:extLst>
              </p:cNvPr>
              <p:cNvSpPr>
                <a:spLocks noEditPoints="1"/>
              </p:cNvSpPr>
              <p:nvPr/>
            </p:nvSpPr>
            <p:spPr bwMode="auto">
              <a:xfrm>
                <a:off x="7120576" y="3337628"/>
                <a:ext cx="555625" cy="604838"/>
              </a:xfrm>
              <a:custGeom>
                <a:avLst/>
                <a:gdLst>
                  <a:gd name="T0" fmla="*/ 198 w 255"/>
                  <a:gd name="T1" fmla="*/ 128 h 277"/>
                  <a:gd name="T2" fmla="*/ 191 w 255"/>
                  <a:gd name="T3" fmla="*/ 158 h 277"/>
                  <a:gd name="T4" fmla="*/ 191 w 255"/>
                  <a:gd name="T5" fmla="*/ 185 h 277"/>
                  <a:gd name="T6" fmla="*/ 196 w 255"/>
                  <a:gd name="T7" fmla="*/ 187 h 277"/>
                  <a:gd name="T8" fmla="*/ 218 w 255"/>
                  <a:gd name="T9" fmla="*/ 218 h 277"/>
                  <a:gd name="T10" fmla="*/ 191 w 255"/>
                  <a:gd name="T11" fmla="*/ 201 h 277"/>
                  <a:gd name="T12" fmla="*/ 191 w 255"/>
                  <a:gd name="T13" fmla="*/ 55 h 277"/>
                  <a:gd name="T14" fmla="*/ 218 w 255"/>
                  <a:gd name="T15" fmla="*/ 38 h 277"/>
                  <a:gd name="T16" fmla="*/ 196 w 255"/>
                  <a:gd name="T17" fmla="*/ 69 h 277"/>
                  <a:gd name="T18" fmla="*/ 191 w 255"/>
                  <a:gd name="T19" fmla="*/ 71 h 277"/>
                  <a:gd name="T20" fmla="*/ 249 w 255"/>
                  <a:gd name="T21" fmla="*/ 121 h 277"/>
                  <a:gd name="T22" fmla="*/ 211 w 255"/>
                  <a:gd name="T23" fmla="*/ 128 h 277"/>
                  <a:gd name="T24" fmla="*/ 249 w 255"/>
                  <a:gd name="T25" fmla="*/ 134 h 277"/>
                  <a:gd name="T26" fmla="*/ 249 w 255"/>
                  <a:gd name="T27" fmla="*/ 121 h 277"/>
                  <a:gd name="T28" fmla="*/ 132 w 255"/>
                  <a:gd name="T29" fmla="*/ 277 h 277"/>
                  <a:gd name="T30" fmla="*/ 167 w 255"/>
                  <a:gd name="T31" fmla="*/ 186 h 277"/>
                  <a:gd name="T32" fmla="*/ 191 w 255"/>
                  <a:gd name="T33" fmla="*/ 98 h 277"/>
                  <a:gd name="T34" fmla="*/ 127 w 255"/>
                  <a:gd name="T35" fmla="*/ 72 h 277"/>
                  <a:gd name="T36" fmla="*/ 183 w 255"/>
                  <a:gd name="T37" fmla="*/ 128 h 277"/>
                  <a:gd name="T38" fmla="*/ 156 w 255"/>
                  <a:gd name="T39" fmla="*/ 176 h 277"/>
                  <a:gd name="T40" fmla="*/ 153 w 255"/>
                  <a:gd name="T41" fmla="*/ 214 h 277"/>
                  <a:gd name="T42" fmla="*/ 127 w 255"/>
                  <a:gd name="T43" fmla="*/ 277 h 277"/>
                  <a:gd name="T44" fmla="*/ 191 w 255"/>
                  <a:gd name="T45" fmla="*/ 71 h 277"/>
                  <a:gd name="T46" fmla="*/ 186 w 255"/>
                  <a:gd name="T47" fmla="*/ 60 h 277"/>
                  <a:gd name="T48" fmla="*/ 191 w 255"/>
                  <a:gd name="T49" fmla="*/ 185 h 277"/>
                  <a:gd name="T50" fmla="*/ 186 w 255"/>
                  <a:gd name="T51" fmla="*/ 196 h 277"/>
                  <a:gd name="T52" fmla="*/ 191 w 255"/>
                  <a:gd name="T53" fmla="*/ 185 h 277"/>
                  <a:gd name="T54" fmla="*/ 127 w 255"/>
                  <a:gd name="T55" fmla="*/ 0 h 277"/>
                  <a:gd name="T56" fmla="*/ 134 w 255"/>
                  <a:gd name="T57" fmla="*/ 7 h 277"/>
                  <a:gd name="T58" fmla="*/ 128 w 255"/>
                  <a:gd name="T59" fmla="*/ 45 h 277"/>
                  <a:gd name="T60" fmla="*/ 127 w 255"/>
                  <a:gd name="T61" fmla="*/ 45 h 277"/>
                  <a:gd name="T62" fmla="*/ 64 w 255"/>
                  <a:gd name="T63" fmla="*/ 97 h 277"/>
                  <a:gd name="T64" fmla="*/ 89 w 255"/>
                  <a:gd name="T65" fmla="*/ 187 h 277"/>
                  <a:gd name="T66" fmla="*/ 124 w 255"/>
                  <a:gd name="T67" fmla="*/ 277 h 277"/>
                  <a:gd name="T68" fmla="*/ 127 w 255"/>
                  <a:gd name="T69" fmla="*/ 214 h 277"/>
                  <a:gd name="T70" fmla="*/ 103 w 255"/>
                  <a:gd name="T71" fmla="*/ 183 h 277"/>
                  <a:gd name="T72" fmla="*/ 71 w 255"/>
                  <a:gd name="T73" fmla="*/ 128 h 277"/>
                  <a:gd name="T74" fmla="*/ 127 w 255"/>
                  <a:gd name="T75" fmla="*/ 72 h 277"/>
                  <a:gd name="T76" fmla="*/ 127 w 255"/>
                  <a:gd name="T77" fmla="*/ 57 h 277"/>
                  <a:gd name="T78" fmla="*/ 127 w 255"/>
                  <a:gd name="T79" fmla="*/ 0 h 277"/>
                  <a:gd name="T80" fmla="*/ 121 w 255"/>
                  <a:gd name="T81" fmla="*/ 38 h 277"/>
                  <a:gd name="T82" fmla="*/ 127 w 255"/>
                  <a:gd name="T83" fmla="*/ 0 h 277"/>
                  <a:gd name="T84" fmla="*/ 64 w 255"/>
                  <a:gd name="T85" fmla="*/ 185 h 277"/>
                  <a:gd name="T86" fmla="*/ 69 w 255"/>
                  <a:gd name="T87" fmla="*/ 196 h 277"/>
                  <a:gd name="T88" fmla="*/ 64 w 255"/>
                  <a:gd name="T89" fmla="*/ 71 h 277"/>
                  <a:gd name="T90" fmla="*/ 69 w 255"/>
                  <a:gd name="T91" fmla="*/ 60 h 277"/>
                  <a:gd name="T92" fmla="*/ 64 w 255"/>
                  <a:gd name="T93" fmla="*/ 71 h 277"/>
                  <a:gd name="T94" fmla="*/ 57 w 255"/>
                  <a:gd name="T95" fmla="*/ 128 h 277"/>
                  <a:gd name="T96" fmla="*/ 64 w 255"/>
                  <a:gd name="T97" fmla="*/ 97 h 277"/>
                  <a:gd name="T98" fmla="*/ 64 w 255"/>
                  <a:gd name="T99" fmla="*/ 71 h 277"/>
                  <a:gd name="T100" fmla="*/ 60 w 255"/>
                  <a:gd name="T101" fmla="*/ 69 h 277"/>
                  <a:gd name="T102" fmla="*/ 38 w 255"/>
                  <a:gd name="T103" fmla="*/ 38 h 277"/>
                  <a:gd name="T104" fmla="*/ 64 w 255"/>
                  <a:gd name="T105" fmla="*/ 55 h 277"/>
                  <a:gd name="T106" fmla="*/ 64 w 255"/>
                  <a:gd name="T107" fmla="*/ 201 h 277"/>
                  <a:gd name="T108" fmla="*/ 38 w 255"/>
                  <a:gd name="T109" fmla="*/ 218 h 277"/>
                  <a:gd name="T110" fmla="*/ 60 w 255"/>
                  <a:gd name="T111" fmla="*/ 187 h 277"/>
                  <a:gd name="T112" fmla="*/ 64 w 255"/>
                  <a:gd name="T113" fmla="*/ 185 h 277"/>
                  <a:gd name="T114" fmla="*/ 45 w 255"/>
                  <a:gd name="T115" fmla="*/ 128 h 277"/>
                  <a:gd name="T116" fmla="*/ 7 w 255"/>
                  <a:gd name="T117" fmla="*/ 121 h 277"/>
                  <a:gd name="T118" fmla="*/ 7 w 255"/>
                  <a:gd name="T119" fmla="*/ 134 h 277"/>
                  <a:gd name="T120" fmla="*/ 45 w 255"/>
                  <a:gd name="T121" fmla="*/ 128 h 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55" h="277">
                    <a:moveTo>
                      <a:pt x="191" y="158"/>
                    </a:moveTo>
                    <a:cubicBezTo>
                      <a:pt x="195" y="149"/>
                      <a:pt x="198" y="139"/>
                      <a:pt x="198" y="128"/>
                    </a:cubicBezTo>
                    <a:cubicBezTo>
                      <a:pt x="198" y="117"/>
                      <a:pt x="195" y="107"/>
                      <a:pt x="191" y="98"/>
                    </a:cubicBezTo>
                    <a:cubicBezTo>
                      <a:pt x="191" y="158"/>
                      <a:pt x="191" y="158"/>
                      <a:pt x="191" y="158"/>
                    </a:cubicBezTo>
                    <a:close/>
                    <a:moveTo>
                      <a:pt x="191" y="201"/>
                    </a:moveTo>
                    <a:cubicBezTo>
                      <a:pt x="191" y="185"/>
                      <a:pt x="191" y="185"/>
                      <a:pt x="191" y="185"/>
                    </a:cubicBezTo>
                    <a:cubicBezTo>
                      <a:pt x="193" y="185"/>
                      <a:pt x="194" y="185"/>
                      <a:pt x="196" y="187"/>
                    </a:cubicBezTo>
                    <a:cubicBezTo>
                      <a:pt x="196" y="187"/>
                      <a:pt x="196" y="187"/>
                      <a:pt x="196" y="187"/>
                    </a:cubicBezTo>
                    <a:cubicBezTo>
                      <a:pt x="218" y="209"/>
                      <a:pt x="218" y="209"/>
                      <a:pt x="218" y="209"/>
                    </a:cubicBezTo>
                    <a:cubicBezTo>
                      <a:pt x="220" y="211"/>
                      <a:pt x="220" y="216"/>
                      <a:pt x="218" y="218"/>
                    </a:cubicBezTo>
                    <a:cubicBezTo>
                      <a:pt x="215" y="221"/>
                      <a:pt x="211" y="221"/>
                      <a:pt x="209" y="218"/>
                    </a:cubicBezTo>
                    <a:cubicBezTo>
                      <a:pt x="191" y="201"/>
                      <a:pt x="191" y="201"/>
                      <a:pt x="191" y="201"/>
                    </a:cubicBezTo>
                    <a:close/>
                    <a:moveTo>
                      <a:pt x="191" y="71"/>
                    </a:moveTo>
                    <a:cubicBezTo>
                      <a:pt x="191" y="55"/>
                      <a:pt x="191" y="55"/>
                      <a:pt x="191" y="55"/>
                    </a:cubicBezTo>
                    <a:cubicBezTo>
                      <a:pt x="209" y="38"/>
                      <a:pt x="209" y="38"/>
                      <a:pt x="209" y="38"/>
                    </a:cubicBezTo>
                    <a:cubicBezTo>
                      <a:pt x="211" y="35"/>
                      <a:pt x="215" y="35"/>
                      <a:pt x="218" y="38"/>
                    </a:cubicBezTo>
                    <a:cubicBezTo>
                      <a:pt x="220" y="40"/>
                      <a:pt x="220" y="44"/>
                      <a:pt x="218" y="47"/>
                    </a:cubicBezTo>
                    <a:cubicBezTo>
                      <a:pt x="196" y="69"/>
                      <a:pt x="196" y="69"/>
                      <a:pt x="196" y="69"/>
                    </a:cubicBezTo>
                    <a:cubicBezTo>
                      <a:pt x="196" y="69"/>
                      <a:pt x="196" y="69"/>
                      <a:pt x="196" y="69"/>
                    </a:cubicBezTo>
                    <a:cubicBezTo>
                      <a:pt x="194" y="71"/>
                      <a:pt x="193" y="71"/>
                      <a:pt x="191" y="71"/>
                    </a:cubicBezTo>
                    <a:close/>
                    <a:moveTo>
                      <a:pt x="249" y="121"/>
                    </a:moveTo>
                    <a:cubicBezTo>
                      <a:pt x="249" y="121"/>
                      <a:pt x="249" y="121"/>
                      <a:pt x="249" y="121"/>
                    </a:cubicBezTo>
                    <a:cubicBezTo>
                      <a:pt x="217" y="121"/>
                      <a:pt x="217" y="121"/>
                      <a:pt x="217" y="121"/>
                    </a:cubicBezTo>
                    <a:cubicBezTo>
                      <a:pt x="214" y="121"/>
                      <a:pt x="211" y="124"/>
                      <a:pt x="211" y="128"/>
                    </a:cubicBezTo>
                    <a:cubicBezTo>
                      <a:pt x="211" y="132"/>
                      <a:pt x="214" y="134"/>
                      <a:pt x="217" y="134"/>
                    </a:cubicBezTo>
                    <a:cubicBezTo>
                      <a:pt x="249" y="134"/>
                      <a:pt x="249" y="134"/>
                      <a:pt x="249" y="134"/>
                    </a:cubicBezTo>
                    <a:cubicBezTo>
                      <a:pt x="252" y="134"/>
                      <a:pt x="255" y="132"/>
                      <a:pt x="255" y="128"/>
                    </a:cubicBezTo>
                    <a:cubicBezTo>
                      <a:pt x="255" y="124"/>
                      <a:pt x="252" y="121"/>
                      <a:pt x="249" y="121"/>
                    </a:cubicBezTo>
                    <a:close/>
                    <a:moveTo>
                      <a:pt x="127" y="277"/>
                    </a:moveTo>
                    <a:cubicBezTo>
                      <a:pt x="132" y="277"/>
                      <a:pt x="132" y="277"/>
                      <a:pt x="132" y="277"/>
                    </a:cubicBezTo>
                    <a:cubicBezTo>
                      <a:pt x="151" y="277"/>
                      <a:pt x="167" y="262"/>
                      <a:pt x="167" y="242"/>
                    </a:cubicBezTo>
                    <a:cubicBezTo>
                      <a:pt x="167" y="186"/>
                      <a:pt x="167" y="186"/>
                      <a:pt x="167" y="186"/>
                    </a:cubicBezTo>
                    <a:cubicBezTo>
                      <a:pt x="177" y="179"/>
                      <a:pt x="186" y="169"/>
                      <a:pt x="191" y="158"/>
                    </a:cubicBezTo>
                    <a:cubicBezTo>
                      <a:pt x="191" y="98"/>
                      <a:pt x="191" y="98"/>
                      <a:pt x="191" y="98"/>
                    </a:cubicBezTo>
                    <a:cubicBezTo>
                      <a:pt x="180" y="74"/>
                      <a:pt x="156" y="57"/>
                      <a:pt x="127" y="57"/>
                    </a:cubicBezTo>
                    <a:cubicBezTo>
                      <a:pt x="127" y="72"/>
                      <a:pt x="127" y="72"/>
                      <a:pt x="127" y="72"/>
                    </a:cubicBezTo>
                    <a:cubicBezTo>
                      <a:pt x="143" y="72"/>
                      <a:pt x="157" y="78"/>
                      <a:pt x="167" y="88"/>
                    </a:cubicBezTo>
                    <a:cubicBezTo>
                      <a:pt x="177" y="98"/>
                      <a:pt x="183" y="112"/>
                      <a:pt x="183" y="128"/>
                    </a:cubicBezTo>
                    <a:cubicBezTo>
                      <a:pt x="183" y="148"/>
                      <a:pt x="172" y="166"/>
                      <a:pt x="156" y="176"/>
                    </a:cubicBezTo>
                    <a:cubicBezTo>
                      <a:pt x="156" y="176"/>
                      <a:pt x="156" y="176"/>
                      <a:pt x="156" y="176"/>
                    </a:cubicBezTo>
                    <a:cubicBezTo>
                      <a:pt x="154" y="177"/>
                      <a:pt x="153" y="180"/>
                      <a:pt x="153" y="182"/>
                    </a:cubicBezTo>
                    <a:cubicBezTo>
                      <a:pt x="153" y="214"/>
                      <a:pt x="153" y="214"/>
                      <a:pt x="153" y="214"/>
                    </a:cubicBezTo>
                    <a:cubicBezTo>
                      <a:pt x="127" y="214"/>
                      <a:pt x="127" y="214"/>
                      <a:pt x="127" y="214"/>
                    </a:cubicBezTo>
                    <a:cubicBezTo>
                      <a:pt x="127" y="277"/>
                      <a:pt x="127" y="277"/>
                      <a:pt x="127" y="277"/>
                    </a:cubicBezTo>
                    <a:close/>
                    <a:moveTo>
                      <a:pt x="191" y="55"/>
                    </a:moveTo>
                    <a:cubicBezTo>
                      <a:pt x="191" y="71"/>
                      <a:pt x="191" y="71"/>
                      <a:pt x="191" y="71"/>
                    </a:cubicBezTo>
                    <a:cubicBezTo>
                      <a:pt x="189" y="71"/>
                      <a:pt x="188" y="71"/>
                      <a:pt x="186" y="69"/>
                    </a:cubicBezTo>
                    <a:cubicBezTo>
                      <a:pt x="184" y="67"/>
                      <a:pt x="184" y="63"/>
                      <a:pt x="186" y="60"/>
                    </a:cubicBezTo>
                    <a:cubicBezTo>
                      <a:pt x="191" y="55"/>
                      <a:pt x="191" y="55"/>
                      <a:pt x="191" y="55"/>
                    </a:cubicBezTo>
                    <a:close/>
                    <a:moveTo>
                      <a:pt x="191" y="185"/>
                    </a:moveTo>
                    <a:cubicBezTo>
                      <a:pt x="191" y="201"/>
                      <a:pt x="191" y="201"/>
                      <a:pt x="191" y="201"/>
                    </a:cubicBezTo>
                    <a:cubicBezTo>
                      <a:pt x="186" y="196"/>
                      <a:pt x="186" y="196"/>
                      <a:pt x="186" y="196"/>
                    </a:cubicBezTo>
                    <a:cubicBezTo>
                      <a:pt x="184" y="193"/>
                      <a:pt x="184" y="189"/>
                      <a:pt x="186" y="187"/>
                    </a:cubicBezTo>
                    <a:cubicBezTo>
                      <a:pt x="188" y="185"/>
                      <a:pt x="189" y="185"/>
                      <a:pt x="191" y="185"/>
                    </a:cubicBezTo>
                    <a:close/>
                    <a:moveTo>
                      <a:pt x="127" y="45"/>
                    </a:moveTo>
                    <a:cubicBezTo>
                      <a:pt x="127" y="0"/>
                      <a:pt x="127" y="0"/>
                      <a:pt x="127" y="0"/>
                    </a:cubicBezTo>
                    <a:cubicBezTo>
                      <a:pt x="127" y="0"/>
                      <a:pt x="128" y="0"/>
                      <a:pt x="128" y="0"/>
                    </a:cubicBezTo>
                    <a:cubicBezTo>
                      <a:pt x="131" y="0"/>
                      <a:pt x="134" y="3"/>
                      <a:pt x="134" y="7"/>
                    </a:cubicBezTo>
                    <a:cubicBezTo>
                      <a:pt x="134" y="38"/>
                      <a:pt x="134" y="38"/>
                      <a:pt x="134" y="38"/>
                    </a:cubicBezTo>
                    <a:cubicBezTo>
                      <a:pt x="134" y="42"/>
                      <a:pt x="131" y="45"/>
                      <a:pt x="128" y="45"/>
                    </a:cubicBezTo>
                    <a:cubicBezTo>
                      <a:pt x="128" y="45"/>
                      <a:pt x="128" y="45"/>
                      <a:pt x="128" y="45"/>
                    </a:cubicBezTo>
                    <a:cubicBezTo>
                      <a:pt x="128" y="45"/>
                      <a:pt x="127" y="45"/>
                      <a:pt x="127" y="45"/>
                    </a:cubicBezTo>
                    <a:close/>
                    <a:moveTo>
                      <a:pt x="127" y="57"/>
                    </a:moveTo>
                    <a:cubicBezTo>
                      <a:pt x="99" y="57"/>
                      <a:pt x="75" y="74"/>
                      <a:pt x="64" y="97"/>
                    </a:cubicBezTo>
                    <a:cubicBezTo>
                      <a:pt x="64" y="159"/>
                      <a:pt x="64" y="159"/>
                      <a:pt x="64" y="159"/>
                    </a:cubicBezTo>
                    <a:cubicBezTo>
                      <a:pt x="70" y="170"/>
                      <a:pt x="78" y="180"/>
                      <a:pt x="89" y="187"/>
                    </a:cubicBezTo>
                    <a:cubicBezTo>
                      <a:pt x="89" y="242"/>
                      <a:pt x="89" y="242"/>
                      <a:pt x="89" y="242"/>
                    </a:cubicBezTo>
                    <a:cubicBezTo>
                      <a:pt x="89" y="262"/>
                      <a:pt x="104" y="277"/>
                      <a:pt x="124" y="277"/>
                    </a:cubicBezTo>
                    <a:cubicBezTo>
                      <a:pt x="127" y="277"/>
                      <a:pt x="127" y="277"/>
                      <a:pt x="127" y="277"/>
                    </a:cubicBezTo>
                    <a:cubicBezTo>
                      <a:pt x="127" y="214"/>
                      <a:pt x="127" y="214"/>
                      <a:pt x="127" y="214"/>
                    </a:cubicBezTo>
                    <a:cubicBezTo>
                      <a:pt x="103" y="214"/>
                      <a:pt x="103" y="214"/>
                      <a:pt x="103" y="214"/>
                    </a:cubicBezTo>
                    <a:cubicBezTo>
                      <a:pt x="103" y="183"/>
                      <a:pt x="103" y="183"/>
                      <a:pt x="103" y="183"/>
                    </a:cubicBezTo>
                    <a:cubicBezTo>
                      <a:pt x="103" y="180"/>
                      <a:pt x="102" y="178"/>
                      <a:pt x="100" y="176"/>
                    </a:cubicBezTo>
                    <a:cubicBezTo>
                      <a:pt x="83" y="167"/>
                      <a:pt x="71" y="149"/>
                      <a:pt x="71" y="128"/>
                    </a:cubicBezTo>
                    <a:cubicBezTo>
                      <a:pt x="71" y="112"/>
                      <a:pt x="78" y="98"/>
                      <a:pt x="88" y="88"/>
                    </a:cubicBezTo>
                    <a:cubicBezTo>
                      <a:pt x="98" y="78"/>
                      <a:pt x="112" y="72"/>
                      <a:pt x="127" y="72"/>
                    </a:cubicBezTo>
                    <a:cubicBezTo>
                      <a:pt x="127" y="72"/>
                      <a:pt x="127" y="72"/>
                      <a:pt x="127" y="72"/>
                    </a:cubicBezTo>
                    <a:cubicBezTo>
                      <a:pt x="127" y="57"/>
                      <a:pt x="127" y="57"/>
                      <a:pt x="127" y="57"/>
                    </a:cubicBezTo>
                    <a:cubicBezTo>
                      <a:pt x="127" y="57"/>
                      <a:pt x="127" y="57"/>
                      <a:pt x="127" y="57"/>
                    </a:cubicBezTo>
                    <a:close/>
                    <a:moveTo>
                      <a:pt x="127" y="0"/>
                    </a:moveTo>
                    <a:cubicBezTo>
                      <a:pt x="127" y="45"/>
                      <a:pt x="127" y="45"/>
                      <a:pt x="127" y="45"/>
                    </a:cubicBezTo>
                    <a:cubicBezTo>
                      <a:pt x="124" y="45"/>
                      <a:pt x="121" y="42"/>
                      <a:pt x="121" y="38"/>
                    </a:cubicBezTo>
                    <a:cubicBezTo>
                      <a:pt x="121" y="7"/>
                      <a:pt x="121" y="7"/>
                      <a:pt x="121" y="7"/>
                    </a:cubicBezTo>
                    <a:cubicBezTo>
                      <a:pt x="121" y="4"/>
                      <a:pt x="124" y="1"/>
                      <a:pt x="127" y="0"/>
                    </a:cubicBezTo>
                    <a:close/>
                    <a:moveTo>
                      <a:pt x="64" y="201"/>
                    </a:moveTo>
                    <a:cubicBezTo>
                      <a:pt x="64" y="185"/>
                      <a:pt x="64" y="185"/>
                      <a:pt x="64" y="185"/>
                    </a:cubicBezTo>
                    <a:cubicBezTo>
                      <a:pt x="66" y="185"/>
                      <a:pt x="68" y="185"/>
                      <a:pt x="69" y="187"/>
                    </a:cubicBezTo>
                    <a:cubicBezTo>
                      <a:pt x="72" y="189"/>
                      <a:pt x="72" y="193"/>
                      <a:pt x="69" y="196"/>
                    </a:cubicBezTo>
                    <a:cubicBezTo>
                      <a:pt x="64" y="201"/>
                      <a:pt x="64" y="201"/>
                      <a:pt x="64" y="201"/>
                    </a:cubicBezTo>
                    <a:close/>
                    <a:moveTo>
                      <a:pt x="64" y="71"/>
                    </a:moveTo>
                    <a:cubicBezTo>
                      <a:pt x="64" y="55"/>
                      <a:pt x="64" y="55"/>
                      <a:pt x="64" y="55"/>
                    </a:cubicBezTo>
                    <a:cubicBezTo>
                      <a:pt x="69" y="60"/>
                      <a:pt x="69" y="60"/>
                      <a:pt x="69" y="60"/>
                    </a:cubicBezTo>
                    <a:cubicBezTo>
                      <a:pt x="72" y="63"/>
                      <a:pt x="72" y="67"/>
                      <a:pt x="69" y="69"/>
                    </a:cubicBezTo>
                    <a:cubicBezTo>
                      <a:pt x="68" y="71"/>
                      <a:pt x="66" y="71"/>
                      <a:pt x="64" y="71"/>
                    </a:cubicBezTo>
                    <a:close/>
                    <a:moveTo>
                      <a:pt x="64" y="97"/>
                    </a:moveTo>
                    <a:cubicBezTo>
                      <a:pt x="59" y="106"/>
                      <a:pt x="57" y="117"/>
                      <a:pt x="57" y="128"/>
                    </a:cubicBezTo>
                    <a:cubicBezTo>
                      <a:pt x="57" y="139"/>
                      <a:pt x="59" y="149"/>
                      <a:pt x="64" y="159"/>
                    </a:cubicBezTo>
                    <a:cubicBezTo>
                      <a:pt x="64" y="97"/>
                      <a:pt x="64" y="97"/>
                      <a:pt x="64" y="97"/>
                    </a:cubicBezTo>
                    <a:close/>
                    <a:moveTo>
                      <a:pt x="64" y="55"/>
                    </a:moveTo>
                    <a:cubicBezTo>
                      <a:pt x="64" y="71"/>
                      <a:pt x="64" y="71"/>
                      <a:pt x="64" y="71"/>
                    </a:cubicBezTo>
                    <a:cubicBezTo>
                      <a:pt x="62" y="71"/>
                      <a:pt x="61" y="70"/>
                      <a:pt x="60" y="69"/>
                    </a:cubicBezTo>
                    <a:cubicBezTo>
                      <a:pt x="60" y="69"/>
                      <a:pt x="60" y="69"/>
                      <a:pt x="60" y="69"/>
                    </a:cubicBezTo>
                    <a:cubicBezTo>
                      <a:pt x="38" y="47"/>
                      <a:pt x="38" y="47"/>
                      <a:pt x="38" y="47"/>
                    </a:cubicBezTo>
                    <a:cubicBezTo>
                      <a:pt x="35" y="44"/>
                      <a:pt x="35" y="40"/>
                      <a:pt x="38" y="38"/>
                    </a:cubicBezTo>
                    <a:cubicBezTo>
                      <a:pt x="40" y="35"/>
                      <a:pt x="44" y="35"/>
                      <a:pt x="47" y="38"/>
                    </a:cubicBezTo>
                    <a:cubicBezTo>
                      <a:pt x="64" y="55"/>
                      <a:pt x="64" y="55"/>
                      <a:pt x="64" y="55"/>
                    </a:cubicBezTo>
                    <a:close/>
                    <a:moveTo>
                      <a:pt x="64" y="185"/>
                    </a:moveTo>
                    <a:cubicBezTo>
                      <a:pt x="64" y="201"/>
                      <a:pt x="64" y="201"/>
                      <a:pt x="64" y="201"/>
                    </a:cubicBezTo>
                    <a:cubicBezTo>
                      <a:pt x="47" y="218"/>
                      <a:pt x="47" y="218"/>
                      <a:pt x="47" y="218"/>
                    </a:cubicBezTo>
                    <a:cubicBezTo>
                      <a:pt x="44" y="221"/>
                      <a:pt x="40" y="221"/>
                      <a:pt x="38" y="218"/>
                    </a:cubicBezTo>
                    <a:cubicBezTo>
                      <a:pt x="35" y="216"/>
                      <a:pt x="35" y="211"/>
                      <a:pt x="38" y="209"/>
                    </a:cubicBezTo>
                    <a:cubicBezTo>
                      <a:pt x="60" y="187"/>
                      <a:pt x="60" y="187"/>
                      <a:pt x="60" y="187"/>
                    </a:cubicBezTo>
                    <a:cubicBezTo>
                      <a:pt x="60" y="187"/>
                      <a:pt x="60" y="187"/>
                      <a:pt x="60" y="187"/>
                    </a:cubicBezTo>
                    <a:cubicBezTo>
                      <a:pt x="61" y="185"/>
                      <a:pt x="62" y="185"/>
                      <a:pt x="64" y="185"/>
                    </a:cubicBezTo>
                    <a:close/>
                    <a:moveTo>
                      <a:pt x="45" y="128"/>
                    </a:moveTo>
                    <a:cubicBezTo>
                      <a:pt x="45" y="128"/>
                      <a:pt x="45" y="128"/>
                      <a:pt x="45" y="128"/>
                    </a:cubicBezTo>
                    <a:cubicBezTo>
                      <a:pt x="45" y="124"/>
                      <a:pt x="42" y="121"/>
                      <a:pt x="38" y="121"/>
                    </a:cubicBezTo>
                    <a:cubicBezTo>
                      <a:pt x="7" y="121"/>
                      <a:pt x="7" y="121"/>
                      <a:pt x="7" y="121"/>
                    </a:cubicBezTo>
                    <a:cubicBezTo>
                      <a:pt x="3" y="121"/>
                      <a:pt x="0" y="124"/>
                      <a:pt x="0" y="128"/>
                    </a:cubicBezTo>
                    <a:cubicBezTo>
                      <a:pt x="0" y="132"/>
                      <a:pt x="3" y="134"/>
                      <a:pt x="7" y="134"/>
                    </a:cubicBezTo>
                    <a:cubicBezTo>
                      <a:pt x="38" y="134"/>
                      <a:pt x="38" y="134"/>
                      <a:pt x="38" y="134"/>
                    </a:cubicBezTo>
                    <a:cubicBezTo>
                      <a:pt x="42" y="134"/>
                      <a:pt x="45" y="132"/>
                      <a:pt x="45" y="128"/>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52" name="Freeform 57">
                <a:extLst>
                  <a:ext uri="{FF2B5EF4-FFF2-40B4-BE49-F238E27FC236}">
                    <a16:creationId xmlns="" xmlns:a16="http://schemas.microsoft.com/office/drawing/2014/main" id="{763718F4-E4C5-4493-8052-A32B9444EC2B}"/>
                  </a:ext>
                </a:extLst>
              </p:cNvPr>
              <p:cNvSpPr>
                <a:spLocks noEditPoints="1"/>
              </p:cNvSpPr>
              <p:nvPr/>
            </p:nvSpPr>
            <p:spPr bwMode="auto">
              <a:xfrm>
                <a:off x="9170039" y="1773940"/>
                <a:ext cx="528638" cy="519113"/>
              </a:xfrm>
              <a:custGeom>
                <a:avLst/>
                <a:gdLst>
                  <a:gd name="T0" fmla="*/ 231 w 243"/>
                  <a:gd name="T1" fmla="*/ 92 h 238"/>
                  <a:gd name="T2" fmla="*/ 214 w 243"/>
                  <a:gd name="T3" fmla="*/ 83 h 238"/>
                  <a:gd name="T4" fmla="*/ 206 w 243"/>
                  <a:gd name="T5" fmla="*/ 71 h 238"/>
                  <a:gd name="T6" fmla="*/ 192 w 243"/>
                  <a:gd name="T7" fmla="*/ 82 h 238"/>
                  <a:gd name="T8" fmla="*/ 194 w 243"/>
                  <a:gd name="T9" fmla="*/ 64 h 238"/>
                  <a:gd name="T10" fmla="*/ 179 w 243"/>
                  <a:gd name="T11" fmla="*/ 64 h 238"/>
                  <a:gd name="T12" fmla="*/ 162 w 243"/>
                  <a:gd name="T13" fmla="*/ 54 h 238"/>
                  <a:gd name="T14" fmla="*/ 154 w 243"/>
                  <a:gd name="T15" fmla="*/ 42 h 238"/>
                  <a:gd name="T16" fmla="*/ 140 w 243"/>
                  <a:gd name="T17" fmla="*/ 53 h 238"/>
                  <a:gd name="T18" fmla="*/ 142 w 243"/>
                  <a:gd name="T19" fmla="*/ 35 h 238"/>
                  <a:gd name="T20" fmla="*/ 128 w 243"/>
                  <a:gd name="T21" fmla="*/ 35 h 238"/>
                  <a:gd name="T22" fmla="*/ 110 w 243"/>
                  <a:gd name="T23" fmla="*/ 25 h 238"/>
                  <a:gd name="T24" fmla="*/ 102 w 243"/>
                  <a:gd name="T25" fmla="*/ 13 h 238"/>
                  <a:gd name="T26" fmla="*/ 101 w 243"/>
                  <a:gd name="T27" fmla="*/ 22 h 238"/>
                  <a:gd name="T28" fmla="*/ 208 w 243"/>
                  <a:gd name="T29" fmla="*/ 128 h 238"/>
                  <a:gd name="T30" fmla="*/ 206 w 243"/>
                  <a:gd name="T31" fmla="*/ 132 h 238"/>
                  <a:gd name="T32" fmla="*/ 101 w 243"/>
                  <a:gd name="T33" fmla="*/ 74 h 238"/>
                  <a:gd name="T34" fmla="*/ 196 w 243"/>
                  <a:gd name="T35" fmla="*/ 149 h 238"/>
                  <a:gd name="T36" fmla="*/ 194 w 243"/>
                  <a:gd name="T37" fmla="*/ 153 h 238"/>
                  <a:gd name="T38" fmla="*/ 101 w 243"/>
                  <a:gd name="T39" fmla="*/ 101 h 238"/>
                  <a:gd name="T40" fmla="*/ 185 w 243"/>
                  <a:gd name="T41" fmla="*/ 170 h 238"/>
                  <a:gd name="T42" fmla="*/ 182 w 243"/>
                  <a:gd name="T43" fmla="*/ 174 h 238"/>
                  <a:gd name="T44" fmla="*/ 101 w 243"/>
                  <a:gd name="T45" fmla="*/ 129 h 238"/>
                  <a:gd name="T46" fmla="*/ 173 w 243"/>
                  <a:gd name="T47" fmla="*/ 191 h 238"/>
                  <a:gd name="T48" fmla="*/ 171 w 243"/>
                  <a:gd name="T49" fmla="*/ 195 h 238"/>
                  <a:gd name="T50" fmla="*/ 101 w 243"/>
                  <a:gd name="T51" fmla="*/ 156 h 238"/>
                  <a:gd name="T52" fmla="*/ 138 w 243"/>
                  <a:gd name="T53" fmla="*/ 231 h 238"/>
                  <a:gd name="T54" fmla="*/ 243 w 243"/>
                  <a:gd name="T55" fmla="*/ 91 h 238"/>
                  <a:gd name="T56" fmla="*/ 101 w 243"/>
                  <a:gd name="T57" fmla="*/ 22 h 238"/>
                  <a:gd name="T58" fmla="*/ 85 w 243"/>
                  <a:gd name="T59" fmla="*/ 11 h 238"/>
                  <a:gd name="T60" fmla="*/ 78 w 243"/>
                  <a:gd name="T61" fmla="*/ 0 h 238"/>
                  <a:gd name="T62" fmla="*/ 15 w 243"/>
                  <a:gd name="T63" fmla="*/ 163 h 238"/>
                  <a:gd name="T64" fmla="*/ 101 w 243"/>
                  <a:gd name="T65" fmla="*/ 156 h 238"/>
                  <a:gd name="T66" fmla="*/ 27 w 243"/>
                  <a:gd name="T67" fmla="*/ 113 h 238"/>
                  <a:gd name="T68" fmla="*/ 101 w 243"/>
                  <a:gd name="T69" fmla="*/ 151 h 238"/>
                  <a:gd name="T70" fmla="*/ 40 w 243"/>
                  <a:gd name="T71" fmla="*/ 95 h 238"/>
                  <a:gd name="T72" fmla="*/ 42 w 243"/>
                  <a:gd name="T73" fmla="*/ 91 h 238"/>
                  <a:gd name="T74" fmla="*/ 101 w 243"/>
                  <a:gd name="T75" fmla="*/ 101 h 238"/>
                  <a:gd name="T76" fmla="*/ 51 w 243"/>
                  <a:gd name="T77" fmla="*/ 71 h 238"/>
                  <a:gd name="T78" fmla="*/ 101 w 243"/>
                  <a:gd name="T79" fmla="*/ 96 h 238"/>
                  <a:gd name="T80" fmla="*/ 63 w 243"/>
                  <a:gd name="T81" fmla="*/ 53 h 238"/>
                  <a:gd name="T82" fmla="*/ 65 w 243"/>
                  <a:gd name="T83" fmla="*/ 49 h 238"/>
                  <a:gd name="T84" fmla="*/ 101 w 243"/>
                  <a:gd name="T85" fmla="*/ 22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3" h="238">
                    <a:moveTo>
                      <a:pt x="232" y="85"/>
                    </a:moveTo>
                    <a:cubicBezTo>
                      <a:pt x="233" y="87"/>
                      <a:pt x="233" y="90"/>
                      <a:pt x="231" y="92"/>
                    </a:cubicBezTo>
                    <a:cubicBezTo>
                      <a:pt x="229" y="97"/>
                      <a:pt x="223" y="99"/>
                      <a:pt x="218" y="96"/>
                    </a:cubicBezTo>
                    <a:cubicBezTo>
                      <a:pt x="213" y="94"/>
                      <a:pt x="212" y="88"/>
                      <a:pt x="214" y="83"/>
                    </a:cubicBezTo>
                    <a:cubicBezTo>
                      <a:pt x="216" y="81"/>
                      <a:pt x="218" y="79"/>
                      <a:pt x="220" y="78"/>
                    </a:cubicBezTo>
                    <a:cubicBezTo>
                      <a:pt x="206" y="71"/>
                      <a:pt x="206" y="71"/>
                      <a:pt x="206" y="71"/>
                    </a:cubicBezTo>
                    <a:cubicBezTo>
                      <a:pt x="207" y="73"/>
                      <a:pt x="207" y="76"/>
                      <a:pt x="205" y="78"/>
                    </a:cubicBezTo>
                    <a:cubicBezTo>
                      <a:pt x="203" y="83"/>
                      <a:pt x="197" y="84"/>
                      <a:pt x="192" y="82"/>
                    </a:cubicBezTo>
                    <a:cubicBezTo>
                      <a:pt x="188" y="79"/>
                      <a:pt x="186" y="73"/>
                      <a:pt x="188" y="69"/>
                    </a:cubicBezTo>
                    <a:cubicBezTo>
                      <a:pt x="190" y="66"/>
                      <a:pt x="192" y="65"/>
                      <a:pt x="194" y="64"/>
                    </a:cubicBezTo>
                    <a:cubicBezTo>
                      <a:pt x="180" y="56"/>
                      <a:pt x="180" y="56"/>
                      <a:pt x="180" y="56"/>
                    </a:cubicBezTo>
                    <a:cubicBezTo>
                      <a:pt x="181" y="59"/>
                      <a:pt x="181" y="61"/>
                      <a:pt x="179" y="64"/>
                    </a:cubicBezTo>
                    <a:cubicBezTo>
                      <a:pt x="177" y="68"/>
                      <a:pt x="171" y="70"/>
                      <a:pt x="166" y="67"/>
                    </a:cubicBezTo>
                    <a:cubicBezTo>
                      <a:pt x="161" y="65"/>
                      <a:pt x="160" y="59"/>
                      <a:pt x="162" y="54"/>
                    </a:cubicBezTo>
                    <a:cubicBezTo>
                      <a:pt x="164" y="52"/>
                      <a:pt x="166" y="50"/>
                      <a:pt x="168" y="50"/>
                    </a:cubicBezTo>
                    <a:cubicBezTo>
                      <a:pt x="154" y="42"/>
                      <a:pt x="154" y="42"/>
                      <a:pt x="154" y="42"/>
                    </a:cubicBezTo>
                    <a:cubicBezTo>
                      <a:pt x="155" y="44"/>
                      <a:pt x="155" y="47"/>
                      <a:pt x="153" y="49"/>
                    </a:cubicBezTo>
                    <a:cubicBezTo>
                      <a:pt x="151" y="54"/>
                      <a:pt x="145" y="56"/>
                      <a:pt x="140" y="53"/>
                    </a:cubicBezTo>
                    <a:cubicBezTo>
                      <a:pt x="136" y="50"/>
                      <a:pt x="134" y="45"/>
                      <a:pt x="136" y="40"/>
                    </a:cubicBezTo>
                    <a:cubicBezTo>
                      <a:pt x="138" y="37"/>
                      <a:pt x="140" y="36"/>
                      <a:pt x="142" y="35"/>
                    </a:cubicBezTo>
                    <a:cubicBezTo>
                      <a:pt x="128" y="28"/>
                      <a:pt x="128" y="28"/>
                      <a:pt x="128" y="28"/>
                    </a:cubicBezTo>
                    <a:cubicBezTo>
                      <a:pt x="129" y="30"/>
                      <a:pt x="129" y="33"/>
                      <a:pt x="128" y="35"/>
                    </a:cubicBezTo>
                    <a:cubicBezTo>
                      <a:pt x="125" y="40"/>
                      <a:pt x="119" y="41"/>
                      <a:pt x="114" y="39"/>
                    </a:cubicBezTo>
                    <a:cubicBezTo>
                      <a:pt x="110" y="36"/>
                      <a:pt x="108" y="30"/>
                      <a:pt x="110" y="25"/>
                    </a:cubicBezTo>
                    <a:cubicBezTo>
                      <a:pt x="112" y="23"/>
                      <a:pt x="114" y="22"/>
                      <a:pt x="116" y="21"/>
                    </a:cubicBezTo>
                    <a:cubicBezTo>
                      <a:pt x="102" y="13"/>
                      <a:pt x="102" y="13"/>
                      <a:pt x="102" y="13"/>
                    </a:cubicBezTo>
                    <a:cubicBezTo>
                      <a:pt x="103" y="16"/>
                      <a:pt x="103" y="18"/>
                      <a:pt x="102" y="21"/>
                    </a:cubicBezTo>
                    <a:cubicBezTo>
                      <a:pt x="101" y="21"/>
                      <a:pt x="101" y="22"/>
                      <a:pt x="101" y="22"/>
                    </a:cubicBezTo>
                    <a:cubicBezTo>
                      <a:pt x="101" y="69"/>
                      <a:pt x="101" y="69"/>
                      <a:pt x="101" y="69"/>
                    </a:cubicBezTo>
                    <a:cubicBezTo>
                      <a:pt x="208" y="128"/>
                      <a:pt x="208" y="128"/>
                      <a:pt x="208" y="128"/>
                    </a:cubicBezTo>
                    <a:cubicBezTo>
                      <a:pt x="209" y="129"/>
                      <a:pt x="209" y="130"/>
                      <a:pt x="209" y="131"/>
                    </a:cubicBezTo>
                    <a:cubicBezTo>
                      <a:pt x="208" y="132"/>
                      <a:pt x="207" y="133"/>
                      <a:pt x="206" y="132"/>
                    </a:cubicBezTo>
                    <a:cubicBezTo>
                      <a:pt x="206" y="132"/>
                      <a:pt x="206" y="132"/>
                      <a:pt x="206" y="132"/>
                    </a:cubicBezTo>
                    <a:cubicBezTo>
                      <a:pt x="101" y="74"/>
                      <a:pt x="101" y="74"/>
                      <a:pt x="101" y="74"/>
                    </a:cubicBezTo>
                    <a:cubicBezTo>
                      <a:pt x="101" y="96"/>
                      <a:pt x="101" y="96"/>
                      <a:pt x="101" y="96"/>
                    </a:cubicBezTo>
                    <a:cubicBezTo>
                      <a:pt x="196" y="149"/>
                      <a:pt x="196" y="149"/>
                      <a:pt x="196" y="149"/>
                    </a:cubicBezTo>
                    <a:cubicBezTo>
                      <a:pt x="197" y="150"/>
                      <a:pt x="198" y="151"/>
                      <a:pt x="197" y="152"/>
                    </a:cubicBezTo>
                    <a:cubicBezTo>
                      <a:pt x="197" y="153"/>
                      <a:pt x="195" y="154"/>
                      <a:pt x="194" y="153"/>
                    </a:cubicBezTo>
                    <a:cubicBezTo>
                      <a:pt x="194" y="153"/>
                      <a:pt x="194" y="153"/>
                      <a:pt x="194" y="153"/>
                    </a:cubicBezTo>
                    <a:cubicBezTo>
                      <a:pt x="101" y="101"/>
                      <a:pt x="101" y="101"/>
                      <a:pt x="101" y="101"/>
                    </a:cubicBezTo>
                    <a:cubicBezTo>
                      <a:pt x="101" y="124"/>
                      <a:pt x="101" y="124"/>
                      <a:pt x="101" y="124"/>
                    </a:cubicBezTo>
                    <a:cubicBezTo>
                      <a:pt x="185" y="170"/>
                      <a:pt x="185" y="170"/>
                      <a:pt x="185" y="170"/>
                    </a:cubicBezTo>
                    <a:cubicBezTo>
                      <a:pt x="186" y="171"/>
                      <a:pt x="186" y="172"/>
                      <a:pt x="186" y="173"/>
                    </a:cubicBezTo>
                    <a:cubicBezTo>
                      <a:pt x="185" y="174"/>
                      <a:pt x="184" y="175"/>
                      <a:pt x="182" y="174"/>
                    </a:cubicBezTo>
                    <a:cubicBezTo>
                      <a:pt x="182" y="174"/>
                      <a:pt x="182" y="174"/>
                      <a:pt x="182" y="174"/>
                    </a:cubicBezTo>
                    <a:cubicBezTo>
                      <a:pt x="101" y="129"/>
                      <a:pt x="101" y="129"/>
                      <a:pt x="101" y="129"/>
                    </a:cubicBezTo>
                    <a:cubicBezTo>
                      <a:pt x="101" y="151"/>
                      <a:pt x="101" y="151"/>
                      <a:pt x="101" y="151"/>
                    </a:cubicBezTo>
                    <a:cubicBezTo>
                      <a:pt x="173" y="191"/>
                      <a:pt x="173" y="191"/>
                      <a:pt x="173" y="191"/>
                    </a:cubicBezTo>
                    <a:cubicBezTo>
                      <a:pt x="174" y="192"/>
                      <a:pt x="174" y="193"/>
                      <a:pt x="174" y="194"/>
                    </a:cubicBezTo>
                    <a:cubicBezTo>
                      <a:pt x="173" y="196"/>
                      <a:pt x="172" y="196"/>
                      <a:pt x="171" y="195"/>
                    </a:cubicBezTo>
                    <a:cubicBezTo>
                      <a:pt x="171" y="195"/>
                      <a:pt x="171" y="195"/>
                      <a:pt x="171" y="195"/>
                    </a:cubicBezTo>
                    <a:cubicBezTo>
                      <a:pt x="101" y="156"/>
                      <a:pt x="101" y="156"/>
                      <a:pt x="101" y="156"/>
                    </a:cubicBezTo>
                    <a:cubicBezTo>
                      <a:pt x="101" y="210"/>
                      <a:pt x="101" y="210"/>
                      <a:pt x="101" y="210"/>
                    </a:cubicBezTo>
                    <a:cubicBezTo>
                      <a:pt x="138" y="231"/>
                      <a:pt x="138" y="231"/>
                      <a:pt x="138" y="231"/>
                    </a:cubicBezTo>
                    <a:cubicBezTo>
                      <a:pt x="150" y="238"/>
                      <a:pt x="164" y="233"/>
                      <a:pt x="171" y="222"/>
                    </a:cubicBezTo>
                    <a:cubicBezTo>
                      <a:pt x="243" y="91"/>
                      <a:pt x="243" y="91"/>
                      <a:pt x="243" y="91"/>
                    </a:cubicBezTo>
                    <a:lnTo>
                      <a:pt x="232" y="85"/>
                    </a:lnTo>
                    <a:close/>
                    <a:moveTo>
                      <a:pt x="101" y="22"/>
                    </a:moveTo>
                    <a:cubicBezTo>
                      <a:pt x="98" y="26"/>
                      <a:pt x="93" y="27"/>
                      <a:pt x="88" y="24"/>
                    </a:cubicBezTo>
                    <a:cubicBezTo>
                      <a:pt x="84" y="22"/>
                      <a:pt x="82" y="16"/>
                      <a:pt x="85" y="11"/>
                    </a:cubicBezTo>
                    <a:cubicBezTo>
                      <a:pt x="86" y="9"/>
                      <a:pt x="88" y="7"/>
                      <a:pt x="90" y="6"/>
                    </a:cubicBezTo>
                    <a:cubicBezTo>
                      <a:pt x="78" y="0"/>
                      <a:pt x="78" y="0"/>
                      <a:pt x="78" y="0"/>
                    </a:cubicBezTo>
                    <a:cubicBezTo>
                      <a:pt x="6" y="130"/>
                      <a:pt x="6" y="130"/>
                      <a:pt x="6" y="130"/>
                    </a:cubicBezTo>
                    <a:cubicBezTo>
                      <a:pt x="0" y="142"/>
                      <a:pt x="4" y="157"/>
                      <a:pt x="15" y="163"/>
                    </a:cubicBezTo>
                    <a:cubicBezTo>
                      <a:pt x="101" y="210"/>
                      <a:pt x="101" y="210"/>
                      <a:pt x="101" y="210"/>
                    </a:cubicBezTo>
                    <a:cubicBezTo>
                      <a:pt x="101" y="156"/>
                      <a:pt x="101" y="156"/>
                      <a:pt x="101" y="156"/>
                    </a:cubicBezTo>
                    <a:cubicBezTo>
                      <a:pt x="28" y="116"/>
                      <a:pt x="28" y="116"/>
                      <a:pt x="28" y="116"/>
                    </a:cubicBezTo>
                    <a:cubicBezTo>
                      <a:pt x="27" y="116"/>
                      <a:pt x="27" y="114"/>
                      <a:pt x="27" y="113"/>
                    </a:cubicBezTo>
                    <a:cubicBezTo>
                      <a:pt x="28" y="112"/>
                      <a:pt x="29" y="112"/>
                      <a:pt x="30" y="112"/>
                    </a:cubicBezTo>
                    <a:cubicBezTo>
                      <a:pt x="101" y="151"/>
                      <a:pt x="101" y="151"/>
                      <a:pt x="101" y="151"/>
                    </a:cubicBezTo>
                    <a:cubicBezTo>
                      <a:pt x="101" y="129"/>
                      <a:pt x="101" y="129"/>
                      <a:pt x="101" y="129"/>
                    </a:cubicBezTo>
                    <a:cubicBezTo>
                      <a:pt x="40" y="95"/>
                      <a:pt x="40" y="95"/>
                      <a:pt x="40" y="95"/>
                    </a:cubicBezTo>
                    <a:cubicBezTo>
                      <a:pt x="39" y="95"/>
                      <a:pt x="38" y="93"/>
                      <a:pt x="39" y="92"/>
                    </a:cubicBezTo>
                    <a:cubicBezTo>
                      <a:pt x="40" y="91"/>
                      <a:pt x="41" y="91"/>
                      <a:pt x="42" y="91"/>
                    </a:cubicBezTo>
                    <a:cubicBezTo>
                      <a:pt x="101" y="124"/>
                      <a:pt x="101" y="124"/>
                      <a:pt x="101" y="124"/>
                    </a:cubicBezTo>
                    <a:cubicBezTo>
                      <a:pt x="101" y="101"/>
                      <a:pt x="101" y="101"/>
                      <a:pt x="101" y="101"/>
                    </a:cubicBezTo>
                    <a:cubicBezTo>
                      <a:pt x="51" y="74"/>
                      <a:pt x="51" y="74"/>
                      <a:pt x="51" y="74"/>
                    </a:cubicBezTo>
                    <a:cubicBezTo>
                      <a:pt x="50" y="74"/>
                      <a:pt x="50" y="72"/>
                      <a:pt x="51" y="71"/>
                    </a:cubicBezTo>
                    <a:cubicBezTo>
                      <a:pt x="51" y="70"/>
                      <a:pt x="53" y="70"/>
                      <a:pt x="54" y="70"/>
                    </a:cubicBezTo>
                    <a:cubicBezTo>
                      <a:pt x="101" y="96"/>
                      <a:pt x="101" y="96"/>
                      <a:pt x="101" y="96"/>
                    </a:cubicBezTo>
                    <a:cubicBezTo>
                      <a:pt x="101" y="74"/>
                      <a:pt x="101" y="74"/>
                      <a:pt x="101" y="74"/>
                    </a:cubicBezTo>
                    <a:cubicBezTo>
                      <a:pt x="63" y="53"/>
                      <a:pt x="63" y="53"/>
                      <a:pt x="63" y="53"/>
                    </a:cubicBezTo>
                    <a:cubicBezTo>
                      <a:pt x="62" y="53"/>
                      <a:pt x="62" y="51"/>
                      <a:pt x="62" y="50"/>
                    </a:cubicBezTo>
                    <a:cubicBezTo>
                      <a:pt x="63" y="49"/>
                      <a:pt x="64" y="49"/>
                      <a:pt x="65" y="49"/>
                    </a:cubicBezTo>
                    <a:cubicBezTo>
                      <a:pt x="101" y="69"/>
                      <a:pt x="101" y="69"/>
                      <a:pt x="101" y="69"/>
                    </a:cubicBezTo>
                    <a:lnTo>
                      <a:pt x="101" y="22"/>
                    </a:ln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53" name="Freeform 58">
                <a:extLst>
                  <a:ext uri="{FF2B5EF4-FFF2-40B4-BE49-F238E27FC236}">
                    <a16:creationId xmlns="" xmlns:a16="http://schemas.microsoft.com/office/drawing/2014/main" id="{B1525092-FEB5-4EAF-976B-65B360B25294}"/>
                  </a:ext>
                </a:extLst>
              </p:cNvPr>
              <p:cNvSpPr>
                <a:spLocks noEditPoints="1"/>
              </p:cNvSpPr>
              <p:nvPr/>
            </p:nvSpPr>
            <p:spPr bwMode="auto">
              <a:xfrm>
                <a:off x="7302631" y="3939564"/>
                <a:ext cx="514350" cy="520700"/>
              </a:xfrm>
              <a:custGeom>
                <a:avLst/>
                <a:gdLst>
                  <a:gd name="T0" fmla="*/ 189 w 236"/>
                  <a:gd name="T1" fmla="*/ 60 h 239"/>
                  <a:gd name="T2" fmla="*/ 196 w 236"/>
                  <a:gd name="T3" fmla="*/ 122 h 239"/>
                  <a:gd name="T4" fmla="*/ 198 w 236"/>
                  <a:gd name="T5" fmla="*/ 136 h 239"/>
                  <a:gd name="T6" fmla="*/ 208 w 236"/>
                  <a:gd name="T7" fmla="*/ 157 h 239"/>
                  <a:gd name="T8" fmla="*/ 189 w 236"/>
                  <a:gd name="T9" fmla="*/ 195 h 239"/>
                  <a:gd name="T10" fmla="*/ 168 w 236"/>
                  <a:gd name="T11" fmla="*/ 156 h 239"/>
                  <a:gd name="T12" fmla="*/ 168 w 236"/>
                  <a:gd name="T13" fmla="*/ 78 h 239"/>
                  <a:gd name="T14" fmla="*/ 182 w 236"/>
                  <a:gd name="T15" fmla="*/ 92 h 239"/>
                  <a:gd name="T16" fmla="*/ 185 w 236"/>
                  <a:gd name="T17" fmla="*/ 107 h 239"/>
                  <a:gd name="T18" fmla="*/ 189 w 236"/>
                  <a:gd name="T19" fmla="*/ 141 h 239"/>
                  <a:gd name="T20" fmla="*/ 189 w 236"/>
                  <a:gd name="T21" fmla="*/ 130 h 239"/>
                  <a:gd name="T22" fmla="*/ 168 w 236"/>
                  <a:gd name="T23" fmla="*/ 155 h 239"/>
                  <a:gd name="T24" fmla="*/ 160 w 236"/>
                  <a:gd name="T25" fmla="*/ 138 h 239"/>
                  <a:gd name="T26" fmla="*/ 165 w 236"/>
                  <a:gd name="T27" fmla="*/ 172 h 239"/>
                  <a:gd name="T28" fmla="*/ 168 w 236"/>
                  <a:gd name="T29" fmla="*/ 16 h 239"/>
                  <a:gd name="T30" fmla="*/ 163 w 236"/>
                  <a:gd name="T31" fmla="*/ 49 h 239"/>
                  <a:gd name="T32" fmla="*/ 168 w 236"/>
                  <a:gd name="T33" fmla="*/ 78 h 239"/>
                  <a:gd name="T34" fmla="*/ 159 w 236"/>
                  <a:gd name="T35" fmla="*/ 118 h 239"/>
                  <a:gd name="T36" fmla="*/ 159 w 236"/>
                  <a:gd name="T37" fmla="*/ 209 h 239"/>
                  <a:gd name="T38" fmla="*/ 159 w 236"/>
                  <a:gd name="T39" fmla="*/ 5 h 239"/>
                  <a:gd name="T40" fmla="*/ 159 w 236"/>
                  <a:gd name="T41" fmla="*/ 40 h 239"/>
                  <a:gd name="T42" fmla="*/ 144 w 236"/>
                  <a:gd name="T43" fmla="*/ 89 h 239"/>
                  <a:gd name="T44" fmla="*/ 159 w 236"/>
                  <a:gd name="T45" fmla="*/ 108 h 239"/>
                  <a:gd name="T46" fmla="*/ 159 w 236"/>
                  <a:gd name="T47" fmla="*/ 136 h 239"/>
                  <a:gd name="T48" fmla="*/ 144 w 236"/>
                  <a:gd name="T49" fmla="*/ 162 h 239"/>
                  <a:gd name="T50" fmla="*/ 151 w 236"/>
                  <a:gd name="T51" fmla="*/ 143 h 239"/>
                  <a:gd name="T52" fmla="*/ 146 w 236"/>
                  <a:gd name="T53" fmla="*/ 109 h 239"/>
                  <a:gd name="T54" fmla="*/ 123 w 236"/>
                  <a:gd name="T55" fmla="*/ 7 h 239"/>
                  <a:gd name="T56" fmla="*/ 144 w 236"/>
                  <a:gd name="T57" fmla="*/ 0 h 239"/>
                  <a:gd name="T58" fmla="*/ 144 w 236"/>
                  <a:gd name="T59" fmla="*/ 187 h 239"/>
                  <a:gd name="T60" fmla="*/ 123 w 236"/>
                  <a:gd name="T61" fmla="*/ 225 h 239"/>
                  <a:gd name="T62" fmla="*/ 140 w 236"/>
                  <a:gd name="T63" fmla="*/ 96 h 239"/>
                  <a:gd name="T64" fmla="*/ 123 w 236"/>
                  <a:gd name="T65" fmla="*/ 135 h 239"/>
                  <a:gd name="T66" fmla="*/ 137 w 236"/>
                  <a:gd name="T67" fmla="*/ 113 h 239"/>
                  <a:gd name="T68" fmla="*/ 123 w 236"/>
                  <a:gd name="T69" fmla="*/ 82 h 239"/>
                  <a:gd name="T70" fmla="*/ 125 w 236"/>
                  <a:gd name="T71" fmla="*/ 171 h 239"/>
                  <a:gd name="T72" fmla="*/ 123 w 236"/>
                  <a:gd name="T73" fmla="*/ 7 h 239"/>
                  <a:gd name="T74" fmla="*/ 123 w 236"/>
                  <a:gd name="T75" fmla="*/ 7 h 239"/>
                  <a:gd name="T76" fmla="*/ 123 w 236"/>
                  <a:gd name="T77" fmla="*/ 177 h 239"/>
                  <a:gd name="T78" fmla="*/ 121 w 236"/>
                  <a:gd name="T79" fmla="*/ 162 h 239"/>
                  <a:gd name="T80" fmla="*/ 123 w 236"/>
                  <a:gd name="T81" fmla="*/ 135 h 239"/>
                  <a:gd name="T82" fmla="*/ 99 w 236"/>
                  <a:gd name="T83" fmla="*/ 124 h 239"/>
                  <a:gd name="T84" fmla="*/ 106 w 236"/>
                  <a:gd name="T85" fmla="*/ 164 h 239"/>
                  <a:gd name="T86" fmla="*/ 108 w 236"/>
                  <a:gd name="T87" fmla="*/ 179 h 239"/>
                  <a:gd name="T88" fmla="*/ 118 w 236"/>
                  <a:gd name="T89" fmla="*/ 199 h 239"/>
                  <a:gd name="T90" fmla="*/ 123 w 236"/>
                  <a:gd name="T91" fmla="*/ 99 h 239"/>
                  <a:gd name="T92" fmla="*/ 99 w 236"/>
                  <a:gd name="T93" fmla="*/ 18 h 239"/>
                  <a:gd name="T94" fmla="*/ 99 w 236"/>
                  <a:gd name="T95" fmla="*/ 18 h 239"/>
                  <a:gd name="T96" fmla="*/ 89 w 236"/>
                  <a:gd name="T97" fmla="*/ 212 h 239"/>
                  <a:gd name="T98" fmla="*/ 99 w 236"/>
                  <a:gd name="T99" fmla="*/ 183 h 239"/>
                  <a:gd name="T100" fmla="*/ 71 w 236"/>
                  <a:gd name="T101" fmla="*/ 227 h 239"/>
                  <a:gd name="T102" fmla="*/ 95 w 236"/>
                  <a:gd name="T103" fmla="*/ 117 h 239"/>
                  <a:gd name="T104" fmla="*/ 71 w 236"/>
                  <a:gd name="T105" fmla="*/ 160 h 239"/>
                  <a:gd name="T106" fmla="*/ 92 w 236"/>
                  <a:gd name="T107" fmla="*/ 134 h 239"/>
                  <a:gd name="T108" fmla="*/ 71 w 236"/>
                  <a:gd name="T109" fmla="*/ 107 h 239"/>
                  <a:gd name="T110" fmla="*/ 7 w 236"/>
                  <a:gd name="T111" fmla="*/ 91 h 239"/>
                  <a:gd name="T112" fmla="*/ 70 w 236"/>
                  <a:gd name="T113" fmla="*/ 181 h 239"/>
                  <a:gd name="T114" fmla="*/ 71 w 236"/>
                  <a:gd name="T115" fmla="*/ 149 h 239"/>
                  <a:gd name="T116" fmla="*/ 52 w 236"/>
                  <a:gd name="T117" fmla="*/ 133 h 239"/>
                  <a:gd name="T118" fmla="*/ 35 w 236"/>
                  <a:gd name="T119" fmla="*/ 109 h 239"/>
                  <a:gd name="T120" fmla="*/ 71 w 236"/>
                  <a:gd name="T121" fmla="*/ 31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36" h="239">
                    <a:moveTo>
                      <a:pt x="189" y="195"/>
                    </a:moveTo>
                    <a:cubicBezTo>
                      <a:pt x="216" y="182"/>
                      <a:pt x="216" y="182"/>
                      <a:pt x="216" y="182"/>
                    </a:cubicBezTo>
                    <a:cubicBezTo>
                      <a:pt x="230" y="176"/>
                      <a:pt x="236" y="159"/>
                      <a:pt x="229" y="146"/>
                    </a:cubicBezTo>
                    <a:cubicBezTo>
                      <a:pt x="189" y="60"/>
                      <a:pt x="189" y="60"/>
                      <a:pt x="189" y="60"/>
                    </a:cubicBezTo>
                    <a:cubicBezTo>
                      <a:pt x="189" y="107"/>
                      <a:pt x="189" y="107"/>
                      <a:pt x="189" y="107"/>
                    </a:cubicBezTo>
                    <a:cubicBezTo>
                      <a:pt x="190" y="108"/>
                      <a:pt x="190" y="108"/>
                      <a:pt x="190" y="109"/>
                    </a:cubicBezTo>
                    <a:cubicBezTo>
                      <a:pt x="196" y="122"/>
                      <a:pt x="196" y="122"/>
                      <a:pt x="196" y="122"/>
                    </a:cubicBezTo>
                    <a:cubicBezTo>
                      <a:pt x="196" y="122"/>
                      <a:pt x="196" y="122"/>
                      <a:pt x="196" y="122"/>
                    </a:cubicBezTo>
                    <a:cubicBezTo>
                      <a:pt x="197" y="124"/>
                      <a:pt x="196" y="126"/>
                      <a:pt x="194" y="127"/>
                    </a:cubicBezTo>
                    <a:cubicBezTo>
                      <a:pt x="189" y="130"/>
                      <a:pt x="189" y="130"/>
                      <a:pt x="189" y="130"/>
                    </a:cubicBezTo>
                    <a:cubicBezTo>
                      <a:pt x="189" y="141"/>
                      <a:pt x="189" y="141"/>
                      <a:pt x="189" y="141"/>
                    </a:cubicBezTo>
                    <a:cubicBezTo>
                      <a:pt x="198" y="136"/>
                      <a:pt x="198" y="136"/>
                      <a:pt x="198" y="136"/>
                    </a:cubicBezTo>
                    <a:cubicBezTo>
                      <a:pt x="201" y="135"/>
                      <a:pt x="203" y="136"/>
                      <a:pt x="204" y="138"/>
                    </a:cubicBezTo>
                    <a:cubicBezTo>
                      <a:pt x="210" y="151"/>
                      <a:pt x="210" y="151"/>
                      <a:pt x="210" y="151"/>
                    </a:cubicBezTo>
                    <a:cubicBezTo>
                      <a:pt x="210" y="151"/>
                      <a:pt x="210" y="151"/>
                      <a:pt x="210" y="151"/>
                    </a:cubicBezTo>
                    <a:cubicBezTo>
                      <a:pt x="211" y="153"/>
                      <a:pt x="210" y="156"/>
                      <a:pt x="208" y="157"/>
                    </a:cubicBezTo>
                    <a:cubicBezTo>
                      <a:pt x="189" y="166"/>
                      <a:pt x="189" y="166"/>
                      <a:pt x="189" y="166"/>
                    </a:cubicBezTo>
                    <a:lnTo>
                      <a:pt x="189" y="195"/>
                    </a:lnTo>
                    <a:close/>
                    <a:moveTo>
                      <a:pt x="168" y="204"/>
                    </a:moveTo>
                    <a:cubicBezTo>
                      <a:pt x="189" y="195"/>
                      <a:pt x="189" y="195"/>
                      <a:pt x="189" y="195"/>
                    </a:cubicBezTo>
                    <a:cubicBezTo>
                      <a:pt x="189" y="166"/>
                      <a:pt x="189" y="166"/>
                      <a:pt x="189" y="166"/>
                    </a:cubicBezTo>
                    <a:cubicBezTo>
                      <a:pt x="180" y="170"/>
                      <a:pt x="180" y="170"/>
                      <a:pt x="180" y="170"/>
                    </a:cubicBezTo>
                    <a:cubicBezTo>
                      <a:pt x="178" y="171"/>
                      <a:pt x="175" y="170"/>
                      <a:pt x="174" y="168"/>
                    </a:cubicBezTo>
                    <a:cubicBezTo>
                      <a:pt x="168" y="156"/>
                      <a:pt x="168" y="156"/>
                      <a:pt x="168" y="156"/>
                    </a:cubicBezTo>
                    <a:cubicBezTo>
                      <a:pt x="168" y="204"/>
                      <a:pt x="168" y="204"/>
                      <a:pt x="168" y="204"/>
                    </a:cubicBezTo>
                    <a:close/>
                    <a:moveTo>
                      <a:pt x="189" y="60"/>
                    </a:moveTo>
                    <a:cubicBezTo>
                      <a:pt x="168" y="16"/>
                      <a:pt x="168" y="16"/>
                      <a:pt x="168" y="16"/>
                    </a:cubicBezTo>
                    <a:cubicBezTo>
                      <a:pt x="168" y="78"/>
                      <a:pt x="168" y="78"/>
                      <a:pt x="168" y="78"/>
                    </a:cubicBezTo>
                    <a:cubicBezTo>
                      <a:pt x="171" y="77"/>
                      <a:pt x="171" y="77"/>
                      <a:pt x="171" y="77"/>
                    </a:cubicBezTo>
                    <a:cubicBezTo>
                      <a:pt x="173" y="76"/>
                      <a:pt x="175" y="77"/>
                      <a:pt x="176" y="79"/>
                    </a:cubicBezTo>
                    <a:cubicBezTo>
                      <a:pt x="182" y="92"/>
                      <a:pt x="182" y="92"/>
                      <a:pt x="182" y="92"/>
                    </a:cubicBezTo>
                    <a:cubicBezTo>
                      <a:pt x="182" y="92"/>
                      <a:pt x="182" y="92"/>
                      <a:pt x="182" y="92"/>
                    </a:cubicBezTo>
                    <a:cubicBezTo>
                      <a:pt x="183" y="94"/>
                      <a:pt x="182" y="97"/>
                      <a:pt x="180" y="98"/>
                    </a:cubicBezTo>
                    <a:cubicBezTo>
                      <a:pt x="168" y="103"/>
                      <a:pt x="168" y="103"/>
                      <a:pt x="168" y="103"/>
                    </a:cubicBezTo>
                    <a:cubicBezTo>
                      <a:pt x="168" y="114"/>
                      <a:pt x="168" y="114"/>
                      <a:pt x="168" y="114"/>
                    </a:cubicBezTo>
                    <a:cubicBezTo>
                      <a:pt x="185" y="107"/>
                      <a:pt x="185" y="107"/>
                      <a:pt x="185" y="107"/>
                    </a:cubicBezTo>
                    <a:cubicBezTo>
                      <a:pt x="186" y="106"/>
                      <a:pt x="188" y="106"/>
                      <a:pt x="189" y="107"/>
                    </a:cubicBezTo>
                    <a:cubicBezTo>
                      <a:pt x="189" y="60"/>
                      <a:pt x="189" y="60"/>
                      <a:pt x="189" y="60"/>
                    </a:cubicBezTo>
                    <a:close/>
                    <a:moveTo>
                      <a:pt x="189" y="130"/>
                    </a:moveTo>
                    <a:cubicBezTo>
                      <a:pt x="189" y="141"/>
                      <a:pt x="189" y="141"/>
                      <a:pt x="189" y="141"/>
                    </a:cubicBezTo>
                    <a:cubicBezTo>
                      <a:pt x="170" y="150"/>
                      <a:pt x="170" y="150"/>
                      <a:pt x="170" y="150"/>
                    </a:cubicBezTo>
                    <a:cubicBezTo>
                      <a:pt x="169" y="150"/>
                      <a:pt x="169" y="151"/>
                      <a:pt x="168" y="151"/>
                    </a:cubicBezTo>
                    <a:cubicBezTo>
                      <a:pt x="168" y="139"/>
                      <a:pt x="168" y="139"/>
                      <a:pt x="168" y="139"/>
                    </a:cubicBezTo>
                    <a:lnTo>
                      <a:pt x="189" y="130"/>
                    </a:lnTo>
                    <a:close/>
                    <a:moveTo>
                      <a:pt x="159" y="209"/>
                    </a:moveTo>
                    <a:cubicBezTo>
                      <a:pt x="168" y="204"/>
                      <a:pt x="168" y="204"/>
                      <a:pt x="168" y="204"/>
                    </a:cubicBezTo>
                    <a:cubicBezTo>
                      <a:pt x="168" y="156"/>
                      <a:pt x="168" y="156"/>
                      <a:pt x="168" y="156"/>
                    </a:cubicBezTo>
                    <a:cubicBezTo>
                      <a:pt x="168" y="155"/>
                      <a:pt x="168" y="155"/>
                      <a:pt x="168" y="155"/>
                    </a:cubicBezTo>
                    <a:cubicBezTo>
                      <a:pt x="168" y="154"/>
                      <a:pt x="168" y="152"/>
                      <a:pt x="168" y="151"/>
                    </a:cubicBezTo>
                    <a:cubicBezTo>
                      <a:pt x="168" y="139"/>
                      <a:pt x="168" y="139"/>
                      <a:pt x="168" y="139"/>
                    </a:cubicBezTo>
                    <a:cubicBezTo>
                      <a:pt x="166" y="141"/>
                      <a:pt x="166" y="141"/>
                      <a:pt x="166" y="141"/>
                    </a:cubicBezTo>
                    <a:cubicBezTo>
                      <a:pt x="164" y="142"/>
                      <a:pt x="161" y="141"/>
                      <a:pt x="160" y="138"/>
                    </a:cubicBezTo>
                    <a:cubicBezTo>
                      <a:pt x="159" y="136"/>
                      <a:pt x="159" y="136"/>
                      <a:pt x="159" y="136"/>
                    </a:cubicBezTo>
                    <a:cubicBezTo>
                      <a:pt x="159" y="160"/>
                      <a:pt x="159" y="160"/>
                      <a:pt x="159" y="160"/>
                    </a:cubicBezTo>
                    <a:cubicBezTo>
                      <a:pt x="165" y="172"/>
                      <a:pt x="165" y="172"/>
                      <a:pt x="165" y="172"/>
                    </a:cubicBezTo>
                    <a:cubicBezTo>
                      <a:pt x="165" y="172"/>
                      <a:pt x="165" y="172"/>
                      <a:pt x="165" y="172"/>
                    </a:cubicBezTo>
                    <a:cubicBezTo>
                      <a:pt x="166" y="175"/>
                      <a:pt x="165" y="177"/>
                      <a:pt x="163" y="178"/>
                    </a:cubicBezTo>
                    <a:cubicBezTo>
                      <a:pt x="159" y="180"/>
                      <a:pt x="159" y="180"/>
                      <a:pt x="159" y="180"/>
                    </a:cubicBezTo>
                    <a:cubicBezTo>
                      <a:pt x="159" y="209"/>
                      <a:pt x="159" y="209"/>
                      <a:pt x="159" y="209"/>
                    </a:cubicBezTo>
                    <a:close/>
                    <a:moveTo>
                      <a:pt x="168" y="16"/>
                    </a:moveTo>
                    <a:cubicBezTo>
                      <a:pt x="168" y="15"/>
                      <a:pt x="168" y="15"/>
                      <a:pt x="168" y="15"/>
                    </a:cubicBezTo>
                    <a:cubicBezTo>
                      <a:pt x="166" y="11"/>
                      <a:pt x="163" y="7"/>
                      <a:pt x="159" y="5"/>
                    </a:cubicBezTo>
                    <a:cubicBezTo>
                      <a:pt x="159" y="40"/>
                      <a:pt x="159" y="40"/>
                      <a:pt x="159" y="40"/>
                    </a:cubicBezTo>
                    <a:cubicBezTo>
                      <a:pt x="163" y="49"/>
                      <a:pt x="163" y="49"/>
                      <a:pt x="163" y="49"/>
                    </a:cubicBezTo>
                    <a:cubicBezTo>
                      <a:pt x="163" y="49"/>
                      <a:pt x="163" y="49"/>
                      <a:pt x="163" y="49"/>
                    </a:cubicBezTo>
                    <a:cubicBezTo>
                      <a:pt x="166" y="55"/>
                      <a:pt x="164" y="61"/>
                      <a:pt x="159" y="65"/>
                    </a:cubicBezTo>
                    <a:cubicBezTo>
                      <a:pt x="159" y="82"/>
                      <a:pt x="159" y="82"/>
                      <a:pt x="159" y="82"/>
                    </a:cubicBezTo>
                    <a:cubicBezTo>
                      <a:pt x="168" y="78"/>
                      <a:pt x="168" y="78"/>
                      <a:pt x="168" y="78"/>
                    </a:cubicBezTo>
                    <a:cubicBezTo>
                      <a:pt x="168" y="16"/>
                      <a:pt x="168" y="16"/>
                      <a:pt x="168" y="16"/>
                    </a:cubicBezTo>
                    <a:close/>
                    <a:moveTo>
                      <a:pt x="168" y="103"/>
                    </a:moveTo>
                    <a:cubicBezTo>
                      <a:pt x="168" y="114"/>
                      <a:pt x="168" y="114"/>
                      <a:pt x="168" y="114"/>
                    </a:cubicBezTo>
                    <a:cubicBezTo>
                      <a:pt x="159" y="118"/>
                      <a:pt x="159" y="118"/>
                      <a:pt x="159" y="118"/>
                    </a:cubicBezTo>
                    <a:cubicBezTo>
                      <a:pt x="159" y="108"/>
                      <a:pt x="159" y="108"/>
                      <a:pt x="159" y="108"/>
                    </a:cubicBezTo>
                    <a:lnTo>
                      <a:pt x="168" y="103"/>
                    </a:lnTo>
                    <a:close/>
                    <a:moveTo>
                      <a:pt x="144" y="216"/>
                    </a:moveTo>
                    <a:cubicBezTo>
                      <a:pt x="159" y="209"/>
                      <a:pt x="159" y="209"/>
                      <a:pt x="159" y="209"/>
                    </a:cubicBezTo>
                    <a:cubicBezTo>
                      <a:pt x="159" y="180"/>
                      <a:pt x="159" y="180"/>
                      <a:pt x="159" y="180"/>
                    </a:cubicBezTo>
                    <a:cubicBezTo>
                      <a:pt x="144" y="187"/>
                      <a:pt x="144" y="187"/>
                      <a:pt x="144" y="187"/>
                    </a:cubicBezTo>
                    <a:cubicBezTo>
                      <a:pt x="144" y="216"/>
                      <a:pt x="144" y="216"/>
                      <a:pt x="144" y="216"/>
                    </a:cubicBezTo>
                    <a:close/>
                    <a:moveTo>
                      <a:pt x="159" y="5"/>
                    </a:moveTo>
                    <a:cubicBezTo>
                      <a:pt x="155" y="2"/>
                      <a:pt x="149" y="0"/>
                      <a:pt x="144" y="0"/>
                    </a:cubicBezTo>
                    <a:cubicBezTo>
                      <a:pt x="144" y="22"/>
                      <a:pt x="144" y="22"/>
                      <a:pt x="144" y="22"/>
                    </a:cubicBezTo>
                    <a:cubicBezTo>
                      <a:pt x="148" y="23"/>
                      <a:pt x="152" y="25"/>
                      <a:pt x="154" y="30"/>
                    </a:cubicBezTo>
                    <a:cubicBezTo>
                      <a:pt x="159" y="40"/>
                      <a:pt x="159" y="40"/>
                      <a:pt x="159" y="40"/>
                    </a:cubicBezTo>
                    <a:cubicBezTo>
                      <a:pt x="159" y="5"/>
                      <a:pt x="159" y="5"/>
                      <a:pt x="159" y="5"/>
                    </a:cubicBezTo>
                    <a:close/>
                    <a:moveTo>
                      <a:pt x="159" y="65"/>
                    </a:moveTo>
                    <a:cubicBezTo>
                      <a:pt x="159" y="82"/>
                      <a:pt x="159" y="82"/>
                      <a:pt x="159" y="82"/>
                    </a:cubicBezTo>
                    <a:cubicBezTo>
                      <a:pt x="144" y="89"/>
                      <a:pt x="144" y="89"/>
                      <a:pt x="144" y="89"/>
                    </a:cubicBezTo>
                    <a:cubicBezTo>
                      <a:pt x="144" y="72"/>
                      <a:pt x="144" y="72"/>
                      <a:pt x="144" y="72"/>
                    </a:cubicBezTo>
                    <a:cubicBezTo>
                      <a:pt x="157" y="66"/>
                      <a:pt x="157" y="66"/>
                      <a:pt x="157" y="66"/>
                    </a:cubicBezTo>
                    <a:cubicBezTo>
                      <a:pt x="158" y="66"/>
                      <a:pt x="159" y="66"/>
                      <a:pt x="159" y="65"/>
                    </a:cubicBezTo>
                    <a:close/>
                    <a:moveTo>
                      <a:pt x="159" y="108"/>
                    </a:moveTo>
                    <a:cubicBezTo>
                      <a:pt x="159" y="118"/>
                      <a:pt x="159" y="118"/>
                      <a:pt x="159" y="118"/>
                    </a:cubicBezTo>
                    <a:cubicBezTo>
                      <a:pt x="156" y="120"/>
                      <a:pt x="156" y="120"/>
                      <a:pt x="156" y="120"/>
                    </a:cubicBezTo>
                    <a:cubicBezTo>
                      <a:pt x="154" y="121"/>
                      <a:pt x="153" y="123"/>
                      <a:pt x="154" y="126"/>
                    </a:cubicBezTo>
                    <a:cubicBezTo>
                      <a:pt x="159" y="136"/>
                      <a:pt x="159" y="136"/>
                      <a:pt x="159" y="136"/>
                    </a:cubicBezTo>
                    <a:cubicBezTo>
                      <a:pt x="159" y="160"/>
                      <a:pt x="159" y="160"/>
                      <a:pt x="159" y="160"/>
                    </a:cubicBezTo>
                    <a:cubicBezTo>
                      <a:pt x="159" y="159"/>
                      <a:pt x="159" y="159"/>
                      <a:pt x="159" y="159"/>
                    </a:cubicBezTo>
                    <a:cubicBezTo>
                      <a:pt x="158" y="157"/>
                      <a:pt x="155" y="156"/>
                      <a:pt x="153" y="157"/>
                    </a:cubicBezTo>
                    <a:cubicBezTo>
                      <a:pt x="144" y="162"/>
                      <a:pt x="144" y="162"/>
                      <a:pt x="144" y="162"/>
                    </a:cubicBezTo>
                    <a:cubicBezTo>
                      <a:pt x="144" y="151"/>
                      <a:pt x="144" y="151"/>
                      <a:pt x="144" y="151"/>
                    </a:cubicBezTo>
                    <a:cubicBezTo>
                      <a:pt x="149" y="148"/>
                      <a:pt x="149" y="148"/>
                      <a:pt x="149" y="148"/>
                    </a:cubicBezTo>
                    <a:cubicBezTo>
                      <a:pt x="151" y="147"/>
                      <a:pt x="152" y="145"/>
                      <a:pt x="151" y="143"/>
                    </a:cubicBezTo>
                    <a:cubicBezTo>
                      <a:pt x="151" y="143"/>
                      <a:pt x="151" y="143"/>
                      <a:pt x="151" y="143"/>
                    </a:cubicBezTo>
                    <a:cubicBezTo>
                      <a:pt x="145" y="130"/>
                      <a:pt x="145" y="130"/>
                      <a:pt x="145" y="130"/>
                    </a:cubicBezTo>
                    <a:cubicBezTo>
                      <a:pt x="145" y="129"/>
                      <a:pt x="144" y="129"/>
                      <a:pt x="144" y="128"/>
                    </a:cubicBezTo>
                    <a:cubicBezTo>
                      <a:pt x="144" y="104"/>
                      <a:pt x="144" y="104"/>
                      <a:pt x="144" y="104"/>
                    </a:cubicBezTo>
                    <a:cubicBezTo>
                      <a:pt x="146" y="109"/>
                      <a:pt x="146" y="109"/>
                      <a:pt x="146" y="109"/>
                    </a:cubicBezTo>
                    <a:cubicBezTo>
                      <a:pt x="147" y="111"/>
                      <a:pt x="150" y="112"/>
                      <a:pt x="152" y="111"/>
                    </a:cubicBezTo>
                    <a:lnTo>
                      <a:pt x="159" y="108"/>
                    </a:lnTo>
                    <a:close/>
                    <a:moveTo>
                      <a:pt x="132" y="2"/>
                    </a:moveTo>
                    <a:cubicBezTo>
                      <a:pt x="123" y="7"/>
                      <a:pt x="123" y="7"/>
                      <a:pt x="123" y="7"/>
                    </a:cubicBezTo>
                    <a:cubicBezTo>
                      <a:pt x="123" y="30"/>
                      <a:pt x="123" y="30"/>
                      <a:pt x="123" y="30"/>
                    </a:cubicBezTo>
                    <a:cubicBezTo>
                      <a:pt x="137" y="23"/>
                      <a:pt x="137" y="23"/>
                      <a:pt x="137" y="23"/>
                    </a:cubicBezTo>
                    <a:cubicBezTo>
                      <a:pt x="139" y="22"/>
                      <a:pt x="142" y="22"/>
                      <a:pt x="144" y="22"/>
                    </a:cubicBezTo>
                    <a:cubicBezTo>
                      <a:pt x="144" y="0"/>
                      <a:pt x="144" y="0"/>
                      <a:pt x="144" y="0"/>
                    </a:cubicBezTo>
                    <a:cubicBezTo>
                      <a:pt x="140" y="0"/>
                      <a:pt x="136" y="1"/>
                      <a:pt x="132" y="2"/>
                    </a:cubicBezTo>
                    <a:close/>
                    <a:moveTo>
                      <a:pt x="123" y="225"/>
                    </a:moveTo>
                    <a:cubicBezTo>
                      <a:pt x="144" y="216"/>
                      <a:pt x="144" y="216"/>
                      <a:pt x="144" y="216"/>
                    </a:cubicBezTo>
                    <a:cubicBezTo>
                      <a:pt x="144" y="187"/>
                      <a:pt x="144" y="187"/>
                      <a:pt x="144" y="187"/>
                    </a:cubicBezTo>
                    <a:cubicBezTo>
                      <a:pt x="135" y="191"/>
                      <a:pt x="135" y="191"/>
                      <a:pt x="135" y="191"/>
                    </a:cubicBezTo>
                    <a:cubicBezTo>
                      <a:pt x="133" y="192"/>
                      <a:pt x="130" y="191"/>
                      <a:pt x="129" y="189"/>
                    </a:cubicBezTo>
                    <a:cubicBezTo>
                      <a:pt x="123" y="177"/>
                      <a:pt x="123" y="177"/>
                      <a:pt x="123" y="177"/>
                    </a:cubicBezTo>
                    <a:cubicBezTo>
                      <a:pt x="123" y="225"/>
                      <a:pt x="123" y="225"/>
                      <a:pt x="123" y="225"/>
                    </a:cubicBezTo>
                    <a:close/>
                    <a:moveTo>
                      <a:pt x="144" y="72"/>
                    </a:moveTo>
                    <a:cubicBezTo>
                      <a:pt x="144" y="89"/>
                      <a:pt x="144" y="89"/>
                      <a:pt x="144" y="89"/>
                    </a:cubicBezTo>
                    <a:cubicBezTo>
                      <a:pt x="142" y="90"/>
                      <a:pt x="142" y="90"/>
                      <a:pt x="142" y="90"/>
                    </a:cubicBezTo>
                    <a:cubicBezTo>
                      <a:pt x="140" y="91"/>
                      <a:pt x="139" y="94"/>
                      <a:pt x="140" y="96"/>
                    </a:cubicBezTo>
                    <a:cubicBezTo>
                      <a:pt x="144" y="104"/>
                      <a:pt x="144" y="104"/>
                      <a:pt x="144" y="104"/>
                    </a:cubicBezTo>
                    <a:cubicBezTo>
                      <a:pt x="144" y="128"/>
                      <a:pt x="144" y="128"/>
                      <a:pt x="144" y="128"/>
                    </a:cubicBezTo>
                    <a:cubicBezTo>
                      <a:pt x="143" y="127"/>
                      <a:pt x="141" y="127"/>
                      <a:pt x="139" y="128"/>
                    </a:cubicBezTo>
                    <a:cubicBezTo>
                      <a:pt x="123" y="135"/>
                      <a:pt x="123" y="135"/>
                      <a:pt x="123" y="135"/>
                    </a:cubicBezTo>
                    <a:cubicBezTo>
                      <a:pt x="123" y="125"/>
                      <a:pt x="123" y="125"/>
                      <a:pt x="123" y="125"/>
                    </a:cubicBezTo>
                    <a:cubicBezTo>
                      <a:pt x="135" y="119"/>
                      <a:pt x="135" y="119"/>
                      <a:pt x="135" y="119"/>
                    </a:cubicBezTo>
                    <a:cubicBezTo>
                      <a:pt x="137" y="118"/>
                      <a:pt x="138" y="115"/>
                      <a:pt x="137" y="113"/>
                    </a:cubicBezTo>
                    <a:cubicBezTo>
                      <a:pt x="137" y="113"/>
                      <a:pt x="137" y="113"/>
                      <a:pt x="137" y="113"/>
                    </a:cubicBezTo>
                    <a:cubicBezTo>
                      <a:pt x="131" y="100"/>
                      <a:pt x="131" y="100"/>
                      <a:pt x="131" y="100"/>
                    </a:cubicBezTo>
                    <a:cubicBezTo>
                      <a:pt x="130" y="98"/>
                      <a:pt x="128" y="97"/>
                      <a:pt x="126" y="98"/>
                    </a:cubicBezTo>
                    <a:cubicBezTo>
                      <a:pt x="123" y="99"/>
                      <a:pt x="123" y="99"/>
                      <a:pt x="123" y="99"/>
                    </a:cubicBezTo>
                    <a:cubicBezTo>
                      <a:pt x="123" y="82"/>
                      <a:pt x="123" y="82"/>
                      <a:pt x="123" y="82"/>
                    </a:cubicBezTo>
                    <a:cubicBezTo>
                      <a:pt x="144" y="72"/>
                      <a:pt x="144" y="72"/>
                      <a:pt x="144" y="72"/>
                    </a:cubicBezTo>
                    <a:close/>
                    <a:moveTo>
                      <a:pt x="144" y="151"/>
                    </a:moveTo>
                    <a:cubicBezTo>
                      <a:pt x="144" y="162"/>
                      <a:pt x="144" y="162"/>
                      <a:pt x="144" y="162"/>
                    </a:cubicBezTo>
                    <a:cubicBezTo>
                      <a:pt x="125" y="171"/>
                      <a:pt x="125" y="171"/>
                      <a:pt x="125" y="171"/>
                    </a:cubicBezTo>
                    <a:cubicBezTo>
                      <a:pt x="124" y="171"/>
                      <a:pt x="124" y="172"/>
                      <a:pt x="123" y="172"/>
                    </a:cubicBezTo>
                    <a:cubicBezTo>
                      <a:pt x="123" y="161"/>
                      <a:pt x="123" y="161"/>
                      <a:pt x="123" y="161"/>
                    </a:cubicBezTo>
                    <a:lnTo>
                      <a:pt x="144" y="151"/>
                    </a:lnTo>
                    <a:close/>
                    <a:moveTo>
                      <a:pt x="123" y="7"/>
                    </a:moveTo>
                    <a:cubicBezTo>
                      <a:pt x="99" y="18"/>
                      <a:pt x="99" y="18"/>
                      <a:pt x="99" y="18"/>
                    </a:cubicBezTo>
                    <a:cubicBezTo>
                      <a:pt x="99" y="41"/>
                      <a:pt x="99" y="41"/>
                      <a:pt x="99" y="41"/>
                    </a:cubicBezTo>
                    <a:cubicBezTo>
                      <a:pt x="123" y="30"/>
                      <a:pt x="123" y="30"/>
                      <a:pt x="123" y="30"/>
                    </a:cubicBezTo>
                    <a:cubicBezTo>
                      <a:pt x="123" y="7"/>
                      <a:pt x="123" y="7"/>
                      <a:pt x="123" y="7"/>
                    </a:cubicBezTo>
                    <a:close/>
                    <a:moveTo>
                      <a:pt x="99" y="236"/>
                    </a:moveTo>
                    <a:cubicBezTo>
                      <a:pt x="100" y="236"/>
                      <a:pt x="102" y="235"/>
                      <a:pt x="103" y="235"/>
                    </a:cubicBezTo>
                    <a:cubicBezTo>
                      <a:pt x="123" y="225"/>
                      <a:pt x="123" y="225"/>
                      <a:pt x="123" y="225"/>
                    </a:cubicBezTo>
                    <a:cubicBezTo>
                      <a:pt x="123" y="177"/>
                      <a:pt x="123" y="177"/>
                      <a:pt x="123" y="177"/>
                    </a:cubicBezTo>
                    <a:cubicBezTo>
                      <a:pt x="123" y="176"/>
                      <a:pt x="123" y="176"/>
                      <a:pt x="123" y="176"/>
                    </a:cubicBezTo>
                    <a:cubicBezTo>
                      <a:pt x="122" y="175"/>
                      <a:pt x="123" y="174"/>
                      <a:pt x="123" y="172"/>
                    </a:cubicBezTo>
                    <a:cubicBezTo>
                      <a:pt x="123" y="161"/>
                      <a:pt x="123" y="161"/>
                      <a:pt x="123" y="161"/>
                    </a:cubicBezTo>
                    <a:cubicBezTo>
                      <a:pt x="121" y="162"/>
                      <a:pt x="121" y="162"/>
                      <a:pt x="121" y="162"/>
                    </a:cubicBezTo>
                    <a:cubicBezTo>
                      <a:pt x="119" y="163"/>
                      <a:pt x="116" y="162"/>
                      <a:pt x="115" y="159"/>
                    </a:cubicBezTo>
                    <a:cubicBezTo>
                      <a:pt x="109" y="147"/>
                      <a:pt x="109" y="147"/>
                      <a:pt x="109" y="147"/>
                    </a:cubicBezTo>
                    <a:cubicBezTo>
                      <a:pt x="108" y="145"/>
                      <a:pt x="109" y="142"/>
                      <a:pt x="111" y="141"/>
                    </a:cubicBezTo>
                    <a:cubicBezTo>
                      <a:pt x="123" y="135"/>
                      <a:pt x="123" y="135"/>
                      <a:pt x="123" y="135"/>
                    </a:cubicBezTo>
                    <a:cubicBezTo>
                      <a:pt x="123" y="125"/>
                      <a:pt x="123" y="125"/>
                      <a:pt x="123" y="125"/>
                    </a:cubicBezTo>
                    <a:cubicBezTo>
                      <a:pt x="107" y="132"/>
                      <a:pt x="107" y="132"/>
                      <a:pt x="107" y="132"/>
                    </a:cubicBezTo>
                    <a:cubicBezTo>
                      <a:pt x="105" y="133"/>
                      <a:pt x="102" y="132"/>
                      <a:pt x="101" y="130"/>
                    </a:cubicBezTo>
                    <a:cubicBezTo>
                      <a:pt x="99" y="124"/>
                      <a:pt x="99" y="124"/>
                      <a:pt x="99" y="124"/>
                    </a:cubicBezTo>
                    <a:cubicBezTo>
                      <a:pt x="99" y="150"/>
                      <a:pt x="99" y="150"/>
                      <a:pt x="99" y="150"/>
                    </a:cubicBezTo>
                    <a:cubicBezTo>
                      <a:pt x="99" y="150"/>
                      <a:pt x="99" y="151"/>
                      <a:pt x="100" y="151"/>
                    </a:cubicBezTo>
                    <a:cubicBezTo>
                      <a:pt x="106" y="164"/>
                      <a:pt x="106" y="164"/>
                      <a:pt x="106" y="164"/>
                    </a:cubicBezTo>
                    <a:cubicBezTo>
                      <a:pt x="106" y="164"/>
                      <a:pt x="106" y="164"/>
                      <a:pt x="106" y="164"/>
                    </a:cubicBezTo>
                    <a:cubicBezTo>
                      <a:pt x="107" y="166"/>
                      <a:pt x="106" y="169"/>
                      <a:pt x="104" y="170"/>
                    </a:cubicBezTo>
                    <a:cubicBezTo>
                      <a:pt x="99" y="172"/>
                      <a:pt x="99" y="172"/>
                      <a:pt x="99" y="172"/>
                    </a:cubicBezTo>
                    <a:cubicBezTo>
                      <a:pt x="99" y="183"/>
                      <a:pt x="99" y="183"/>
                      <a:pt x="99" y="183"/>
                    </a:cubicBezTo>
                    <a:cubicBezTo>
                      <a:pt x="108" y="179"/>
                      <a:pt x="108" y="179"/>
                      <a:pt x="108" y="179"/>
                    </a:cubicBezTo>
                    <a:cubicBezTo>
                      <a:pt x="110" y="178"/>
                      <a:pt x="113" y="179"/>
                      <a:pt x="114" y="181"/>
                    </a:cubicBezTo>
                    <a:cubicBezTo>
                      <a:pt x="120" y="194"/>
                      <a:pt x="120" y="194"/>
                      <a:pt x="120" y="194"/>
                    </a:cubicBezTo>
                    <a:cubicBezTo>
                      <a:pt x="120" y="194"/>
                      <a:pt x="120" y="194"/>
                      <a:pt x="120" y="194"/>
                    </a:cubicBezTo>
                    <a:cubicBezTo>
                      <a:pt x="121" y="196"/>
                      <a:pt x="120" y="198"/>
                      <a:pt x="118" y="199"/>
                    </a:cubicBezTo>
                    <a:cubicBezTo>
                      <a:pt x="99" y="208"/>
                      <a:pt x="99" y="208"/>
                      <a:pt x="99" y="208"/>
                    </a:cubicBezTo>
                    <a:cubicBezTo>
                      <a:pt x="99" y="236"/>
                      <a:pt x="99" y="236"/>
                      <a:pt x="99" y="236"/>
                    </a:cubicBezTo>
                    <a:close/>
                    <a:moveTo>
                      <a:pt x="123" y="82"/>
                    </a:moveTo>
                    <a:cubicBezTo>
                      <a:pt x="123" y="99"/>
                      <a:pt x="123" y="99"/>
                      <a:pt x="123" y="99"/>
                    </a:cubicBezTo>
                    <a:cubicBezTo>
                      <a:pt x="99" y="111"/>
                      <a:pt x="99" y="111"/>
                      <a:pt x="99" y="111"/>
                    </a:cubicBezTo>
                    <a:cubicBezTo>
                      <a:pt x="99" y="94"/>
                      <a:pt x="99" y="94"/>
                      <a:pt x="99" y="94"/>
                    </a:cubicBezTo>
                    <a:lnTo>
                      <a:pt x="123" y="82"/>
                    </a:lnTo>
                    <a:close/>
                    <a:moveTo>
                      <a:pt x="99" y="18"/>
                    </a:moveTo>
                    <a:cubicBezTo>
                      <a:pt x="71" y="31"/>
                      <a:pt x="71" y="31"/>
                      <a:pt x="71" y="31"/>
                    </a:cubicBezTo>
                    <a:cubicBezTo>
                      <a:pt x="71" y="54"/>
                      <a:pt x="71" y="54"/>
                      <a:pt x="71" y="54"/>
                    </a:cubicBezTo>
                    <a:cubicBezTo>
                      <a:pt x="99" y="41"/>
                      <a:pt x="99" y="41"/>
                      <a:pt x="99" y="41"/>
                    </a:cubicBezTo>
                    <a:cubicBezTo>
                      <a:pt x="99" y="18"/>
                      <a:pt x="99" y="18"/>
                      <a:pt x="99" y="18"/>
                    </a:cubicBezTo>
                    <a:close/>
                    <a:moveTo>
                      <a:pt x="71" y="227"/>
                    </a:moveTo>
                    <a:cubicBezTo>
                      <a:pt x="77" y="235"/>
                      <a:pt x="88" y="239"/>
                      <a:pt x="99" y="236"/>
                    </a:cubicBezTo>
                    <a:cubicBezTo>
                      <a:pt x="99" y="208"/>
                      <a:pt x="99" y="208"/>
                      <a:pt x="99" y="208"/>
                    </a:cubicBezTo>
                    <a:cubicBezTo>
                      <a:pt x="89" y="212"/>
                      <a:pt x="89" y="212"/>
                      <a:pt x="89" y="212"/>
                    </a:cubicBezTo>
                    <a:cubicBezTo>
                      <a:pt x="87" y="213"/>
                      <a:pt x="85" y="213"/>
                      <a:pt x="84" y="210"/>
                    </a:cubicBezTo>
                    <a:cubicBezTo>
                      <a:pt x="78" y="197"/>
                      <a:pt x="78" y="197"/>
                      <a:pt x="78" y="197"/>
                    </a:cubicBezTo>
                    <a:cubicBezTo>
                      <a:pt x="77" y="195"/>
                      <a:pt x="78" y="193"/>
                      <a:pt x="80" y="192"/>
                    </a:cubicBezTo>
                    <a:cubicBezTo>
                      <a:pt x="99" y="183"/>
                      <a:pt x="99" y="183"/>
                      <a:pt x="99" y="183"/>
                    </a:cubicBezTo>
                    <a:cubicBezTo>
                      <a:pt x="99" y="172"/>
                      <a:pt x="99" y="172"/>
                      <a:pt x="99" y="172"/>
                    </a:cubicBezTo>
                    <a:cubicBezTo>
                      <a:pt x="75" y="183"/>
                      <a:pt x="75" y="183"/>
                      <a:pt x="75" y="183"/>
                    </a:cubicBezTo>
                    <a:cubicBezTo>
                      <a:pt x="74" y="184"/>
                      <a:pt x="72" y="183"/>
                      <a:pt x="71" y="182"/>
                    </a:cubicBezTo>
                    <a:cubicBezTo>
                      <a:pt x="71" y="227"/>
                      <a:pt x="71" y="227"/>
                      <a:pt x="71" y="227"/>
                    </a:cubicBezTo>
                    <a:close/>
                    <a:moveTo>
                      <a:pt x="99" y="94"/>
                    </a:moveTo>
                    <a:cubicBezTo>
                      <a:pt x="99" y="111"/>
                      <a:pt x="99" y="111"/>
                      <a:pt x="99" y="111"/>
                    </a:cubicBezTo>
                    <a:cubicBezTo>
                      <a:pt x="97" y="111"/>
                      <a:pt x="97" y="111"/>
                      <a:pt x="97" y="111"/>
                    </a:cubicBezTo>
                    <a:cubicBezTo>
                      <a:pt x="95" y="112"/>
                      <a:pt x="94" y="115"/>
                      <a:pt x="95" y="117"/>
                    </a:cubicBezTo>
                    <a:cubicBezTo>
                      <a:pt x="99" y="124"/>
                      <a:pt x="99" y="124"/>
                      <a:pt x="99" y="124"/>
                    </a:cubicBezTo>
                    <a:cubicBezTo>
                      <a:pt x="99" y="150"/>
                      <a:pt x="99" y="150"/>
                      <a:pt x="99" y="150"/>
                    </a:cubicBezTo>
                    <a:cubicBezTo>
                      <a:pt x="97" y="149"/>
                      <a:pt x="96" y="148"/>
                      <a:pt x="94" y="149"/>
                    </a:cubicBezTo>
                    <a:cubicBezTo>
                      <a:pt x="71" y="160"/>
                      <a:pt x="71" y="160"/>
                      <a:pt x="71" y="160"/>
                    </a:cubicBezTo>
                    <a:cubicBezTo>
                      <a:pt x="71" y="149"/>
                      <a:pt x="71" y="149"/>
                      <a:pt x="71" y="149"/>
                    </a:cubicBezTo>
                    <a:cubicBezTo>
                      <a:pt x="90" y="140"/>
                      <a:pt x="90" y="140"/>
                      <a:pt x="90" y="140"/>
                    </a:cubicBezTo>
                    <a:cubicBezTo>
                      <a:pt x="92" y="139"/>
                      <a:pt x="93" y="136"/>
                      <a:pt x="92" y="134"/>
                    </a:cubicBezTo>
                    <a:cubicBezTo>
                      <a:pt x="92" y="134"/>
                      <a:pt x="92" y="134"/>
                      <a:pt x="92" y="134"/>
                    </a:cubicBezTo>
                    <a:cubicBezTo>
                      <a:pt x="86" y="122"/>
                      <a:pt x="86" y="122"/>
                      <a:pt x="86" y="122"/>
                    </a:cubicBezTo>
                    <a:cubicBezTo>
                      <a:pt x="85" y="119"/>
                      <a:pt x="82" y="118"/>
                      <a:pt x="80" y="119"/>
                    </a:cubicBezTo>
                    <a:cubicBezTo>
                      <a:pt x="71" y="124"/>
                      <a:pt x="71" y="124"/>
                      <a:pt x="71" y="124"/>
                    </a:cubicBezTo>
                    <a:cubicBezTo>
                      <a:pt x="71" y="107"/>
                      <a:pt x="71" y="107"/>
                      <a:pt x="71" y="107"/>
                    </a:cubicBezTo>
                    <a:lnTo>
                      <a:pt x="99" y="94"/>
                    </a:lnTo>
                    <a:close/>
                    <a:moveTo>
                      <a:pt x="71" y="31"/>
                    </a:moveTo>
                    <a:cubicBezTo>
                      <a:pt x="20" y="55"/>
                      <a:pt x="20" y="55"/>
                      <a:pt x="20" y="55"/>
                    </a:cubicBezTo>
                    <a:cubicBezTo>
                      <a:pt x="6" y="62"/>
                      <a:pt x="0" y="78"/>
                      <a:pt x="7" y="91"/>
                    </a:cubicBezTo>
                    <a:cubicBezTo>
                      <a:pt x="68" y="222"/>
                      <a:pt x="68" y="222"/>
                      <a:pt x="68" y="222"/>
                    </a:cubicBezTo>
                    <a:cubicBezTo>
                      <a:pt x="69" y="223"/>
                      <a:pt x="70" y="225"/>
                      <a:pt x="71" y="227"/>
                    </a:cubicBezTo>
                    <a:cubicBezTo>
                      <a:pt x="71" y="182"/>
                      <a:pt x="71" y="182"/>
                      <a:pt x="71" y="182"/>
                    </a:cubicBezTo>
                    <a:cubicBezTo>
                      <a:pt x="71" y="182"/>
                      <a:pt x="70" y="181"/>
                      <a:pt x="70" y="181"/>
                    </a:cubicBezTo>
                    <a:cubicBezTo>
                      <a:pt x="64" y="168"/>
                      <a:pt x="64" y="168"/>
                      <a:pt x="64" y="168"/>
                    </a:cubicBezTo>
                    <a:cubicBezTo>
                      <a:pt x="63" y="166"/>
                      <a:pt x="64" y="163"/>
                      <a:pt x="66" y="162"/>
                    </a:cubicBezTo>
                    <a:cubicBezTo>
                      <a:pt x="71" y="160"/>
                      <a:pt x="71" y="160"/>
                      <a:pt x="71" y="160"/>
                    </a:cubicBezTo>
                    <a:cubicBezTo>
                      <a:pt x="71" y="149"/>
                      <a:pt x="71" y="149"/>
                      <a:pt x="71" y="149"/>
                    </a:cubicBezTo>
                    <a:cubicBezTo>
                      <a:pt x="62" y="153"/>
                      <a:pt x="62" y="153"/>
                      <a:pt x="62" y="153"/>
                    </a:cubicBezTo>
                    <a:cubicBezTo>
                      <a:pt x="60" y="154"/>
                      <a:pt x="57" y="153"/>
                      <a:pt x="56" y="151"/>
                    </a:cubicBezTo>
                    <a:cubicBezTo>
                      <a:pt x="50" y="138"/>
                      <a:pt x="50" y="138"/>
                      <a:pt x="50" y="138"/>
                    </a:cubicBezTo>
                    <a:cubicBezTo>
                      <a:pt x="49" y="136"/>
                      <a:pt x="50" y="134"/>
                      <a:pt x="52" y="133"/>
                    </a:cubicBezTo>
                    <a:cubicBezTo>
                      <a:pt x="71" y="124"/>
                      <a:pt x="71" y="124"/>
                      <a:pt x="71" y="124"/>
                    </a:cubicBezTo>
                    <a:cubicBezTo>
                      <a:pt x="71" y="107"/>
                      <a:pt x="71" y="107"/>
                      <a:pt x="71" y="107"/>
                    </a:cubicBezTo>
                    <a:cubicBezTo>
                      <a:pt x="53" y="115"/>
                      <a:pt x="53" y="115"/>
                      <a:pt x="53" y="115"/>
                    </a:cubicBezTo>
                    <a:cubicBezTo>
                      <a:pt x="46" y="118"/>
                      <a:pt x="38" y="116"/>
                      <a:pt x="35" y="109"/>
                    </a:cubicBezTo>
                    <a:cubicBezTo>
                      <a:pt x="26" y="89"/>
                      <a:pt x="26" y="89"/>
                      <a:pt x="26" y="89"/>
                    </a:cubicBezTo>
                    <a:cubicBezTo>
                      <a:pt x="23" y="83"/>
                      <a:pt x="26" y="75"/>
                      <a:pt x="33" y="72"/>
                    </a:cubicBezTo>
                    <a:cubicBezTo>
                      <a:pt x="71" y="54"/>
                      <a:pt x="71" y="54"/>
                      <a:pt x="71" y="54"/>
                    </a:cubicBezTo>
                    <a:lnTo>
                      <a:pt x="71" y="31"/>
                    </a:ln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54" name="Rectangle 59">
                <a:extLst>
                  <a:ext uri="{FF2B5EF4-FFF2-40B4-BE49-F238E27FC236}">
                    <a16:creationId xmlns="" xmlns:a16="http://schemas.microsoft.com/office/drawing/2014/main" id="{40060240-A609-4E50-B700-DA3BBC1BF729}"/>
                  </a:ext>
                </a:extLst>
              </p:cNvPr>
              <p:cNvSpPr>
                <a:spLocks noChangeArrowheads="1"/>
              </p:cNvSpPr>
              <p:nvPr/>
            </p:nvSpPr>
            <p:spPr bwMode="auto">
              <a:xfrm>
                <a:off x="9298626" y="3445578"/>
                <a:ext cx="627063" cy="31750"/>
              </a:xfrm>
              <a:prstGeom prst="rect">
                <a:avLst/>
              </a:pr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55" name="Rectangle 60">
                <a:extLst>
                  <a:ext uri="{FF2B5EF4-FFF2-40B4-BE49-F238E27FC236}">
                    <a16:creationId xmlns="" xmlns:a16="http://schemas.microsoft.com/office/drawing/2014/main" id="{D472630B-2C1E-40AA-A6A8-DF2DA55B9B45}"/>
                  </a:ext>
                </a:extLst>
              </p:cNvPr>
              <p:cNvSpPr>
                <a:spLocks noChangeArrowheads="1"/>
              </p:cNvSpPr>
              <p:nvPr/>
            </p:nvSpPr>
            <p:spPr bwMode="auto">
              <a:xfrm>
                <a:off x="9324026" y="3382078"/>
                <a:ext cx="576263" cy="31750"/>
              </a:xfrm>
              <a:prstGeom prst="rect">
                <a:avLst/>
              </a:pr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56" name="Rectangle 61">
                <a:extLst>
                  <a:ext uri="{FF2B5EF4-FFF2-40B4-BE49-F238E27FC236}">
                    <a16:creationId xmlns="" xmlns:a16="http://schemas.microsoft.com/office/drawing/2014/main" id="{12E35340-E3FE-47AF-9375-A9C013980E92}"/>
                  </a:ext>
                </a:extLst>
              </p:cNvPr>
              <p:cNvSpPr>
                <a:spLocks noChangeArrowheads="1"/>
              </p:cNvSpPr>
              <p:nvPr/>
            </p:nvSpPr>
            <p:spPr bwMode="auto">
              <a:xfrm>
                <a:off x="9551039" y="3316990"/>
                <a:ext cx="122238" cy="31750"/>
              </a:xfrm>
              <a:prstGeom prst="rect">
                <a:avLst/>
              </a:pr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57" name="Rectangle 62">
                <a:extLst>
                  <a:ext uri="{FF2B5EF4-FFF2-40B4-BE49-F238E27FC236}">
                    <a16:creationId xmlns="" xmlns:a16="http://schemas.microsoft.com/office/drawing/2014/main" id="{EB742A69-5BE8-41BC-84D3-C64B88217B06}"/>
                  </a:ext>
                </a:extLst>
              </p:cNvPr>
              <p:cNvSpPr>
                <a:spLocks noChangeArrowheads="1"/>
              </p:cNvSpPr>
              <p:nvPr/>
            </p:nvSpPr>
            <p:spPr bwMode="auto">
              <a:xfrm>
                <a:off x="9573264" y="3083628"/>
                <a:ext cx="77788" cy="254000"/>
              </a:xfrm>
              <a:prstGeom prst="rect">
                <a:avLst/>
              </a:pr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58" name="Rectangle 63">
                <a:extLst>
                  <a:ext uri="{FF2B5EF4-FFF2-40B4-BE49-F238E27FC236}">
                    <a16:creationId xmlns="" xmlns:a16="http://schemas.microsoft.com/office/drawing/2014/main" id="{96CE751C-1D2C-4921-8C3C-49651D12D578}"/>
                  </a:ext>
                </a:extLst>
              </p:cNvPr>
              <p:cNvSpPr>
                <a:spLocks noChangeArrowheads="1"/>
              </p:cNvSpPr>
              <p:nvPr/>
            </p:nvSpPr>
            <p:spPr bwMode="auto">
              <a:xfrm>
                <a:off x="9551039" y="3070928"/>
                <a:ext cx="122238" cy="31750"/>
              </a:xfrm>
              <a:prstGeom prst="rect">
                <a:avLst/>
              </a:pr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59" name="Rectangle 64">
                <a:extLst>
                  <a:ext uri="{FF2B5EF4-FFF2-40B4-BE49-F238E27FC236}">
                    <a16:creationId xmlns="" xmlns:a16="http://schemas.microsoft.com/office/drawing/2014/main" id="{3B318635-8CDC-4DB1-9A0E-16B616C1D943}"/>
                  </a:ext>
                </a:extLst>
              </p:cNvPr>
              <p:cNvSpPr>
                <a:spLocks noChangeArrowheads="1"/>
              </p:cNvSpPr>
              <p:nvPr/>
            </p:nvSpPr>
            <p:spPr bwMode="auto">
              <a:xfrm>
                <a:off x="9736776" y="3316990"/>
                <a:ext cx="119063" cy="31750"/>
              </a:xfrm>
              <a:prstGeom prst="rect">
                <a:avLst/>
              </a:pr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60" name="Rectangle 65">
                <a:extLst>
                  <a:ext uri="{FF2B5EF4-FFF2-40B4-BE49-F238E27FC236}">
                    <a16:creationId xmlns="" xmlns:a16="http://schemas.microsoft.com/office/drawing/2014/main" id="{0BDE9137-CC74-4938-B343-AA98780A4D0F}"/>
                  </a:ext>
                </a:extLst>
              </p:cNvPr>
              <p:cNvSpPr>
                <a:spLocks noChangeArrowheads="1"/>
              </p:cNvSpPr>
              <p:nvPr/>
            </p:nvSpPr>
            <p:spPr bwMode="auto">
              <a:xfrm>
                <a:off x="9757414" y="3083628"/>
                <a:ext cx="76200" cy="254000"/>
              </a:xfrm>
              <a:prstGeom prst="rect">
                <a:avLst/>
              </a:pr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61" name="Rectangle 66">
                <a:extLst>
                  <a:ext uri="{FF2B5EF4-FFF2-40B4-BE49-F238E27FC236}">
                    <a16:creationId xmlns="" xmlns:a16="http://schemas.microsoft.com/office/drawing/2014/main" id="{81A1BB0A-4937-43C6-9BA2-DA44205AA523}"/>
                  </a:ext>
                </a:extLst>
              </p:cNvPr>
              <p:cNvSpPr>
                <a:spLocks noChangeArrowheads="1"/>
              </p:cNvSpPr>
              <p:nvPr/>
            </p:nvSpPr>
            <p:spPr bwMode="auto">
              <a:xfrm>
                <a:off x="9736776" y="3070928"/>
                <a:ext cx="119063" cy="31750"/>
              </a:xfrm>
              <a:prstGeom prst="rect">
                <a:avLst/>
              </a:pr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62" name="Rectangle 67">
                <a:extLst>
                  <a:ext uri="{FF2B5EF4-FFF2-40B4-BE49-F238E27FC236}">
                    <a16:creationId xmlns="" xmlns:a16="http://schemas.microsoft.com/office/drawing/2014/main" id="{B9FD6C0E-AF3E-4E54-A02C-FB22CC01C316}"/>
                  </a:ext>
                </a:extLst>
              </p:cNvPr>
              <p:cNvSpPr>
                <a:spLocks noChangeArrowheads="1"/>
              </p:cNvSpPr>
              <p:nvPr/>
            </p:nvSpPr>
            <p:spPr bwMode="auto">
              <a:xfrm>
                <a:off x="9368476" y="3316990"/>
                <a:ext cx="122238" cy="31750"/>
              </a:xfrm>
              <a:prstGeom prst="rect">
                <a:avLst/>
              </a:pr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63" name="Rectangle 68">
                <a:extLst>
                  <a:ext uri="{FF2B5EF4-FFF2-40B4-BE49-F238E27FC236}">
                    <a16:creationId xmlns="" xmlns:a16="http://schemas.microsoft.com/office/drawing/2014/main" id="{76599F80-AC4A-49D4-B6E1-39DB1A78B813}"/>
                  </a:ext>
                </a:extLst>
              </p:cNvPr>
              <p:cNvSpPr>
                <a:spLocks noChangeArrowheads="1"/>
              </p:cNvSpPr>
              <p:nvPr/>
            </p:nvSpPr>
            <p:spPr bwMode="auto">
              <a:xfrm>
                <a:off x="9389114" y="3083628"/>
                <a:ext cx="79375" cy="254000"/>
              </a:xfrm>
              <a:prstGeom prst="rect">
                <a:avLst/>
              </a:pr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64" name="Rectangle 69">
                <a:extLst>
                  <a:ext uri="{FF2B5EF4-FFF2-40B4-BE49-F238E27FC236}">
                    <a16:creationId xmlns="" xmlns:a16="http://schemas.microsoft.com/office/drawing/2014/main" id="{F21C5DDA-C638-4015-9407-404A7066685A}"/>
                  </a:ext>
                </a:extLst>
              </p:cNvPr>
              <p:cNvSpPr>
                <a:spLocks noChangeArrowheads="1"/>
              </p:cNvSpPr>
              <p:nvPr/>
            </p:nvSpPr>
            <p:spPr bwMode="auto">
              <a:xfrm>
                <a:off x="9368476" y="3070928"/>
                <a:ext cx="122238" cy="31750"/>
              </a:xfrm>
              <a:prstGeom prst="rect">
                <a:avLst/>
              </a:pr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65" name="Rectangle 70">
                <a:extLst>
                  <a:ext uri="{FF2B5EF4-FFF2-40B4-BE49-F238E27FC236}">
                    <a16:creationId xmlns="" xmlns:a16="http://schemas.microsoft.com/office/drawing/2014/main" id="{B5F79BC8-CC5C-4D2E-8C30-96B4E7710163}"/>
                  </a:ext>
                </a:extLst>
              </p:cNvPr>
              <p:cNvSpPr>
                <a:spLocks noChangeArrowheads="1"/>
              </p:cNvSpPr>
              <p:nvPr/>
            </p:nvSpPr>
            <p:spPr bwMode="auto">
              <a:xfrm>
                <a:off x="9324026" y="3001078"/>
                <a:ext cx="576263" cy="31750"/>
              </a:xfrm>
              <a:prstGeom prst="rect">
                <a:avLst/>
              </a:pr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66" name="Freeform 71">
                <a:extLst>
                  <a:ext uri="{FF2B5EF4-FFF2-40B4-BE49-F238E27FC236}">
                    <a16:creationId xmlns="" xmlns:a16="http://schemas.microsoft.com/office/drawing/2014/main" id="{16A7DB98-2D98-4FB9-9ACE-1C09AD4849B0}"/>
                  </a:ext>
                </a:extLst>
              </p:cNvPr>
              <p:cNvSpPr>
                <a:spLocks/>
              </p:cNvSpPr>
              <p:nvPr/>
            </p:nvSpPr>
            <p:spPr bwMode="auto">
              <a:xfrm>
                <a:off x="9324026" y="2816928"/>
                <a:ext cx="576263" cy="184150"/>
              </a:xfrm>
              <a:custGeom>
                <a:avLst/>
                <a:gdLst>
                  <a:gd name="T0" fmla="*/ 181 w 363"/>
                  <a:gd name="T1" fmla="*/ 0 h 116"/>
                  <a:gd name="T2" fmla="*/ 363 w 363"/>
                  <a:gd name="T3" fmla="*/ 116 h 116"/>
                  <a:gd name="T4" fmla="*/ 0 w 363"/>
                  <a:gd name="T5" fmla="*/ 116 h 116"/>
                  <a:gd name="T6" fmla="*/ 181 w 363"/>
                  <a:gd name="T7" fmla="*/ 0 h 116"/>
                </a:gdLst>
                <a:ahLst/>
                <a:cxnLst>
                  <a:cxn ang="0">
                    <a:pos x="T0" y="T1"/>
                  </a:cxn>
                  <a:cxn ang="0">
                    <a:pos x="T2" y="T3"/>
                  </a:cxn>
                  <a:cxn ang="0">
                    <a:pos x="T4" y="T5"/>
                  </a:cxn>
                  <a:cxn ang="0">
                    <a:pos x="T6" y="T7"/>
                  </a:cxn>
                </a:cxnLst>
                <a:rect l="0" t="0" r="r" b="b"/>
                <a:pathLst>
                  <a:path w="363" h="116">
                    <a:moveTo>
                      <a:pt x="181" y="0"/>
                    </a:moveTo>
                    <a:lnTo>
                      <a:pt x="363" y="116"/>
                    </a:lnTo>
                    <a:lnTo>
                      <a:pt x="0" y="116"/>
                    </a:lnTo>
                    <a:lnTo>
                      <a:pt x="181" y="0"/>
                    </a:ln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67" name="Freeform 72">
                <a:extLst>
                  <a:ext uri="{FF2B5EF4-FFF2-40B4-BE49-F238E27FC236}">
                    <a16:creationId xmlns="" xmlns:a16="http://schemas.microsoft.com/office/drawing/2014/main" id="{01DE1FF9-A906-4724-B1BD-E75209C82968}"/>
                  </a:ext>
                </a:extLst>
              </p:cNvPr>
              <p:cNvSpPr>
                <a:spLocks noEditPoints="1"/>
              </p:cNvSpPr>
              <p:nvPr/>
            </p:nvSpPr>
            <p:spPr bwMode="auto">
              <a:xfrm>
                <a:off x="7739701" y="2983615"/>
                <a:ext cx="800100" cy="522288"/>
              </a:xfrm>
              <a:custGeom>
                <a:avLst/>
                <a:gdLst>
                  <a:gd name="T0" fmla="*/ 82 w 367"/>
                  <a:gd name="T1" fmla="*/ 27 h 240"/>
                  <a:gd name="T2" fmla="*/ 367 w 367"/>
                  <a:gd name="T3" fmla="*/ 120 h 240"/>
                  <a:gd name="T4" fmla="*/ 82 w 367"/>
                  <a:gd name="T5" fmla="*/ 213 h 240"/>
                  <a:gd name="T6" fmla="*/ 82 w 367"/>
                  <a:gd name="T7" fmla="*/ 177 h 240"/>
                  <a:gd name="T8" fmla="*/ 127 w 367"/>
                  <a:gd name="T9" fmla="*/ 143 h 240"/>
                  <a:gd name="T10" fmla="*/ 127 w 367"/>
                  <a:gd name="T11" fmla="*/ 87 h 240"/>
                  <a:gd name="T12" fmla="*/ 138 w 367"/>
                  <a:gd name="T13" fmla="*/ 87 h 240"/>
                  <a:gd name="T14" fmla="*/ 138 w 367"/>
                  <a:gd name="T15" fmla="*/ 64 h 240"/>
                  <a:gd name="T16" fmla="*/ 127 w 367"/>
                  <a:gd name="T17" fmla="*/ 64 h 240"/>
                  <a:gd name="T18" fmla="*/ 102 w 367"/>
                  <a:gd name="T19" fmla="*/ 64 h 240"/>
                  <a:gd name="T20" fmla="*/ 91 w 367"/>
                  <a:gd name="T21" fmla="*/ 64 h 240"/>
                  <a:gd name="T22" fmla="*/ 91 w 367"/>
                  <a:gd name="T23" fmla="*/ 87 h 240"/>
                  <a:gd name="T24" fmla="*/ 102 w 367"/>
                  <a:gd name="T25" fmla="*/ 87 h 240"/>
                  <a:gd name="T26" fmla="*/ 102 w 367"/>
                  <a:gd name="T27" fmla="*/ 143 h 240"/>
                  <a:gd name="T28" fmla="*/ 82 w 367"/>
                  <a:gd name="T29" fmla="*/ 156 h 240"/>
                  <a:gd name="T30" fmla="*/ 82 w 367"/>
                  <a:gd name="T31" fmla="*/ 27 h 240"/>
                  <a:gd name="T32" fmla="*/ 0 w 367"/>
                  <a:gd name="T33" fmla="*/ 0 h 240"/>
                  <a:gd name="T34" fmla="*/ 82 w 367"/>
                  <a:gd name="T35" fmla="*/ 27 h 240"/>
                  <a:gd name="T36" fmla="*/ 82 w 367"/>
                  <a:gd name="T37" fmla="*/ 156 h 240"/>
                  <a:gd name="T38" fmla="*/ 82 w 367"/>
                  <a:gd name="T39" fmla="*/ 156 h 240"/>
                  <a:gd name="T40" fmla="*/ 62 w 367"/>
                  <a:gd name="T41" fmla="*/ 143 h 240"/>
                  <a:gd name="T42" fmla="*/ 62 w 367"/>
                  <a:gd name="T43" fmla="*/ 87 h 240"/>
                  <a:gd name="T44" fmla="*/ 73 w 367"/>
                  <a:gd name="T45" fmla="*/ 87 h 240"/>
                  <a:gd name="T46" fmla="*/ 73 w 367"/>
                  <a:gd name="T47" fmla="*/ 64 h 240"/>
                  <a:gd name="T48" fmla="*/ 62 w 367"/>
                  <a:gd name="T49" fmla="*/ 64 h 240"/>
                  <a:gd name="T50" fmla="*/ 37 w 367"/>
                  <a:gd name="T51" fmla="*/ 64 h 240"/>
                  <a:gd name="T52" fmla="*/ 26 w 367"/>
                  <a:gd name="T53" fmla="*/ 64 h 240"/>
                  <a:gd name="T54" fmla="*/ 26 w 367"/>
                  <a:gd name="T55" fmla="*/ 87 h 240"/>
                  <a:gd name="T56" fmla="*/ 37 w 367"/>
                  <a:gd name="T57" fmla="*/ 87 h 240"/>
                  <a:gd name="T58" fmla="*/ 37 w 367"/>
                  <a:gd name="T59" fmla="*/ 143 h 240"/>
                  <a:gd name="T60" fmla="*/ 82 w 367"/>
                  <a:gd name="T61" fmla="*/ 177 h 240"/>
                  <a:gd name="T62" fmla="*/ 82 w 367"/>
                  <a:gd name="T63" fmla="*/ 177 h 240"/>
                  <a:gd name="T64" fmla="*/ 82 w 367"/>
                  <a:gd name="T65" fmla="*/ 213 h 240"/>
                  <a:gd name="T66" fmla="*/ 0 w 367"/>
                  <a:gd name="T67" fmla="*/ 240 h 240"/>
                  <a:gd name="T68" fmla="*/ 0 w 367"/>
                  <a:gd name="T69"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67" h="240">
                    <a:moveTo>
                      <a:pt x="82" y="27"/>
                    </a:moveTo>
                    <a:cubicBezTo>
                      <a:pt x="367" y="120"/>
                      <a:pt x="367" y="120"/>
                      <a:pt x="367" y="120"/>
                    </a:cubicBezTo>
                    <a:cubicBezTo>
                      <a:pt x="82" y="213"/>
                      <a:pt x="82" y="213"/>
                      <a:pt x="82" y="213"/>
                    </a:cubicBezTo>
                    <a:cubicBezTo>
                      <a:pt x="82" y="177"/>
                      <a:pt x="82" y="177"/>
                      <a:pt x="82" y="177"/>
                    </a:cubicBezTo>
                    <a:cubicBezTo>
                      <a:pt x="107" y="177"/>
                      <a:pt x="127" y="162"/>
                      <a:pt x="127" y="143"/>
                    </a:cubicBezTo>
                    <a:cubicBezTo>
                      <a:pt x="127" y="87"/>
                      <a:pt x="127" y="87"/>
                      <a:pt x="127" y="87"/>
                    </a:cubicBezTo>
                    <a:cubicBezTo>
                      <a:pt x="138" y="87"/>
                      <a:pt x="138" y="87"/>
                      <a:pt x="138" y="87"/>
                    </a:cubicBezTo>
                    <a:cubicBezTo>
                      <a:pt x="138" y="64"/>
                      <a:pt x="138" y="64"/>
                      <a:pt x="138" y="64"/>
                    </a:cubicBezTo>
                    <a:cubicBezTo>
                      <a:pt x="127" y="64"/>
                      <a:pt x="127" y="64"/>
                      <a:pt x="127" y="64"/>
                    </a:cubicBezTo>
                    <a:cubicBezTo>
                      <a:pt x="102" y="64"/>
                      <a:pt x="102" y="64"/>
                      <a:pt x="102" y="64"/>
                    </a:cubicBezTo>
                    <a:cubicBezTo>
                      <a:pt x="91" y="64"/>
                      <a:pt x="91" y="64"/>
                      <a:pt x="91" y="64"/>
                    </a:cubicBezTo>
                    <a:cubicBezTo>
                      <a:pt x="91" y="87"/>
                      <a:pt x="91" y="87"/>
                      <a:pt x="91" y="87"/>
                    </a:cubicBezTo>
                    <a:cubicBezTo>
                      <a:pt x="102" y="87"/>
                      <a:pt x="102" y="87"/>
                      <a:pt x="102" y="87"/>
                    </a:cubicBezTo>
                    <a:cubicBezTo>
                      <a:pt x="102" y="143"/>
                      <a:pt x="102" y="143"/>
                      <a:pt x="102" y="143"/>
                    </a:cubicBezTo>
                    <a:cubicBezTo>
                      <a:pt x="102" y="150"/>
                      <a:pt x="93" y="156"/>
                      <a:pt x="82" y="156"/>
                    </a:cubicBezTo>
                    <a:lnTo>
                      <a:pt x="82" y="27"/>
                    </a:lnTo>
                    <a:close/>
                    <a:moveTo>
                      <a:pt x="0" y="0"/>
                    </a:moveTo>
                    <a:cubicBezTo>
                      <a:pt x="82" y="27"/>
                      <a:pt x="82" y="27"/>
                      <a:pt x="82" y="27"/>
                    </a:cubicBezTo>
                    <a:cubicBezTo>
                      <a:pt x="82" y="156"/>
                      <a:pt x="82" y="156"/>
                      <a:pt x="82" y="156"/>
                    </a:cubicBezTo>
                    <a:cubicBezTo>
                      <a:pt x="82" y="156"/>
                      <a:pt x="82" y="156"/>
                      <a:pt x="82" y="156"/>
                    </a:cubicBezTo>
                    <a:cubicBezTo>
                      <a:pt x="71" y="156"/>
                      <a:pt x="62" y="150"/>
                      <a:pt x="62" y="143"/>
                    </a:cubicBezTo>
                    <a:cubicBezTo>
                      <a:pt x="62" y="87"/>
                      <a:pt x="62" y="87"/>
                      <a:pt x="62" y="87"/>
                    </a:cubicBezTo>
                    <a:cubicBezTo>
                      <a:pt x="73" y="87"/>
                      <a:pt x="73" y="87"/>
                      <a:pt x="73" y="87"/>
                    </a:cubicBezTo>
                    <a:cubicBezTo>
                      <a:pt x="73" y="64"/>
                      <a:pt x="73" y="64"/>
                      <a:pt x="73" y="64"/>
                    </a:cubicBezTo>
                    <a:cubicBezTo>
                      <a:pt x="62" y="64"/>
                      <a:pt x="62" y="64"/>
                      <a:pt x="62" y="64"/>
                    </a:cubicBezTo>
                    <a:cubicBezTo>
                      <a:pt x="37" y="64"/>
                      <a:pt x="37" y="64"/>
                      <a:pt x="37" y="64"/>
                    </a:cubicBezTo>
                    <a:cubicBezTo>
                      <a:pt x="26" y="64"/>
                      <a:pt x="26" y="64"/>
                      <a:pt x="26" y="64"/>
                    </a:cubicBezTo>
                    <a:cubicBezTo>
                      <a:pt x="26" y="87"/>
                      <a:pt x="26" y="87"/>
                      <a:pt x="26" y="87"/>
                    </a:cubicBezTo>
                    <a:cubicBezTo>
                      <a:pt x="37" y="87"/>
                      <a:pt x="37" y="87"/>
                      <a:pt x="37" y="87"/>
                    </a:cubicBezTo>
                    <a:cubicBezTo>
                      <a:pt x="37" y="143"/>
                      <a:pt x="37" y="143"/>
                      <a:pt x="37" y="143"/>
                    </a:cubicBezTo>
                    <a:cubicBezTo>
                      <a:pt x="37" y="162"/>
                      <a:pt x="57" y="177"/>
                      <a:pt x="82" y="177"/>
                    </a:cubicBezTo>
                    <a:cubicBezTo>
                      <a:pt x="82" y="177"/>
                      <a:pt x="82" y="177"/>
                      <a:pt x="82" y="177"/>
                    </a:cubicBezTo>
                    <a:cubicBezTo>
                      <a:pt x="82" y="213"/>
                      <a:pt x="82" y="213"/>
                      <a:pt x="82" y="213"/>
                    </a:cubicBezTo>
                    <a:cubicBezTo>
                      <a:pt x="0" y="240"/>
                      <a:pt x="0" y="240"/>
                      <a:pt x="0" y="240"/>
                    </a:cubicBezTo>
                    <a:lnTo>
                      <a:pt x="0" y="0"/>
                    </a:ln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68" name="Freeform 73">
                <a:extLst>
                  <a:ext uri="{FF2B5EF4-FFF2-40B4-BE49-F238E27FC236}">
                    <a16:creationId xmlns="" xmlns:a16="http://schemas.microsoft.com/office/drawing/2014/main" id="{2915A16A-7666-4DA3-B5D8-656A85A33AE6}"/>
                  </a:ext>
                </a:extLst>
              </p:cNvPr>
              <p:cNvSpPr>
                <a:spLocks noEditPoints="1"/>
              </p:cNvSpPr>
              <p:nvPr/>
            </p:nvSpPr>
            <p:spPr bwMode="auto">
              <a:xfrm>
                <a:off x="9505001" y="3556703"/>
                <a:ext cx="187325" cy="327025"/>
              </a:xfrm>
              <a:custGeom>
                <a:avLst/>
                <a:gdLst>
                  <a:gd name="T0" fmla="*/ 37 w 86"/>
                  <a:gd name="T1" fmla="*/ 128 h 150"/>
                  <a:gd name="T2" fmla="*/ 34 w 86"/>
                  <a:gd name="T3" fmla="*/ 127 h 150"/>
                  <a:gd name="T4" fmla="*/ 34 w 86"/>
                  <a:gd name="T5" fmla="*/ 150 h 150"/>
                  <a:gd name="T6" fmla="*/ 45 w 86"/>
                  <a:gd name="T7" fmla="*/ 142 h 150"/>
                  <a:gd name="T8" fmla="*/ 37 w 86"/>
                  <a:gd name="T9" fmla="*/ 128 h 150"/>
                  <a:gd name="T10" fmla="*/ 34 w 86"/>
                  <a:gd name="T11" fmla="*/ 118 h 150"/>
                  <a:gd name="T12" fmla="*/ 34 w 86"/>
                  <a:gd name="T13" fmla="*/ 51 h 150"/>
                  <a:gd name="T14" fmla="*/ 51 w 86"/>
                  <a:gd name="T15" fmla="*/ 46 h 150"/>
                  <a:gd name="T16" fmla="*/ 61 w 86"/>
                  <a:gd name="T17" fmla="*/ 8 h 150"/>
                  <a:gd name="T18" fmla="*/ 72 w 86"/>
                  <a:gd name="T19" fmla="*/ 1 h 150"/>
                  <a:gd name="T20" fmla="*/ 78 w 86"/>
                  <a:gd name="T21" fmla="*/ 12 h 150"/>
                  <a:gd name="T22" fmla="*/ 69 w 86"/>
                  <a:gd name="T23" fmla="*/ 51 h 150"/>
                  <a:gd name="T24" fmla="*/ 82 w 86"/>
                  <a:gd name="T25" fmla="*/ 84 h 150"/>
                  <a:gd name="T26" fmla="*/ 77 w 86"/>
                  <a:gd name="T27" fmla="*/ 103 h 150"/>
                  <a:gd name="T28" fmla="*/ 77 w 86"/>
                  <a:gd name="T29" fmla="*/ 103 h 150"/>
                  <a:gd name="T30" fmla="*/ 86 w 86"/>
                  <a:gd name="T31" fmla="*/ 117 h 150"/>
                  <a:gd name="T32" fmla="*/ 83 w 86"/>
                  <a:gd name="T33" fmla="*/ 130 h 150"/>
                  <a:gd name="T34" fmla="*/ 34 w 86"/>
                  <a:gd name="T35" fmla="*/ 118 h 150"/>
                  <a:gd name="T36" fmla="*/ 34 w 86"/>
                  <a:gd name="T37" fmla="*/ 127 h 150"/>
                  <a:gd name="T38" fmla="*/ 23 w 86"/>
                  <a:gd name="T39" fmla="*/ 136 h 150"/>
                  <a:gd name="T40" fmla="*/ 31 w 86"/>
                  <a:gd name="T41" fmla="*/ 150 h 150"/>
                  <a:gd name="T42" fmla="*/ 34 w 86"/>
                  <a:gd name="T43" fmla="*/ 150 h 150"/>
                  <a:gd name="T44" fmla="*/ 34 w 86"/>
                  <a:gd name="T45" fmla="*/ 127 h 150"/>
                  <a:gd name="T46" fmla="*/ 34 w 86"/>
                  <a:gd name="T47" fmla="*/ 51 h 150"/>
                  <a:gd name="T48" fmla="*/ 34 w 86"/>
                  <a:gd name="T49" fmla="*/ 118 h 150"/>
                  <a:gd name="T50" fmla="*/ 0 w 86"/>
                  <a:gd name="T51" fmla="*/ 109 h 150"/>
                  <a:gd name="T52" fmla="*/ 3 w 86"/>
                  <a:gd name="T53" fmla="*/ 96 h 150"/>
                  <a:gd name="T54" fmla="*/ 18 w 86"/>
                  <a:gd name="T55" fmla="*/ 88 h 150"/>
                  <a:gd name="T56" fmla="*/ 23 w 86"/>
                  <a:gd name="T57" fmla="*/ 69 h 150"/>
                  <a:gd name="T58" fmla="*/ 34 w 86"/>
                  <a:gd name="T59" fmla="*/ 51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86" h="150">
                    <a:moveTo>
                      <a:pt x="37" y="128"/>
                    </a:moveTo>
                    <a:cubicBezTo>
                      <a:pt x="36" y="127"/>
                      <a:pt x="35" y="127"/>
                      <a:pt x="34" y="127"/>
                    </a:cubicBezTo>
                    <a:cubicBezTo>
                      <a:pt x="34" y="150"/>
                      <a:pt x="34" y="150"/>
                      <a:pt x="34" y="150"/>
                    </a:cubicBezTo>
                    <a:cubicBezTo>
                      <a:pt x="39" y="150"/>
                      <a:pt x="44" y="147"/>
                      <a:pt x="45" y="142"/>
                    </a:cubicBezTo>
                    <a:cubicBezTo>
                      <a:pt x="47" y="136"/>
                      <a:pt x="43" y="129"/>
                      <a:pt x="37" y="128"/>
                    </a:cubicBezTo>
                    <a:close/>
                    <a:moveTo>
                      <a:pt x="34" y="118"/>
                    </a:moveTo>
                    <a:cubicBezTo>
                      <a:pt x="34" y="51"/>
                      <a:pt x="34" y="51"/>
                      <a:pt x="34" y="51"/>
                    </a:cubicBezTo>
                    <a:cubicBezTo>
                      <a:pt x="39" y="48"/>
                      <a:pt x="45" y="46"/>
                      <a:pt x="51" y="46"/>
                    </a:cubicBezTo>
                    <a:cubicBezTo>
                      <a:pt x="61" y="8"/>
                      <a:pt x="61" y="8"/>
                      <a:pt x="61" y="8"/>
                    </a:cubicBezTo>
                    <a:cubicBezTo>
                      <a:pt x="62" y="3"/>
                      <a:pt x="67" y="0"/>
                      <a:pt x="72" y="1"/>
                    </a:cubicBezTo>
                    <a:cubicBezTo>
                      <a:pt x="77" y="2"/>
                      <a:pt x="80" y="7"/>
                      <a:pt x="78" y="12"/>
                    </a:cubicBezTo>
                    <a:cubicBezTo>
                      <a:pt x="69" y="51"/>
                      <a:pt x="69" y="51"/>
                      <a:pt x="69" y="51"/>
                    </a:cubicBezTo>
                    <a:cubicBezTo>
                      <a:pt x="79" y="57"/>
                      <a:pt x="86" y="68"/>
                      <a:pt x="82" y="84"/>
                    </a:cubicBezTo>
                    <a:cubicBezTo>
                      <a:pt x="82" y="84"/>
                      <a:pt x="79" y="97"/>
                      <a:pt x="77" y="103"/>
                    </a:cubicBezTo>
                    <a:cubicBezTo>
                      <a:pt x="77" y="103"/>
                      <a:pt x="77" y="103"/>
                      <a:pt x="77" y="103"/>
                    </a:cubicBezTo>
                    <a:cubicBezTo>
                      <a:pt x="75" y="112"/>
                      <a:pt x="86" y="117"/>
                      <a:pt x="86" y="117"/>
                    </a:cubicBezTo>
                    <a:cubicBezTo>
                      <a:pt x="83" y="130"/>
                      <a:pt x="83" y="130"/>
                      <a:pt x="83" y="130"/>
                    </a:cubicBezTo>
                    <a:lnTo>
                      <a:pt x="34" y="118"/>
                    </a:lnTo>
                    <a:close/>
                    <a:moveTo>
                      <a:pt x="34" y="127"/>
                    </a:moveTo>
                    <a:cubicBezTo>
                      <a:pt x="29" y="127"/>
                      <a:pt x="24" y="131"/>
                      <a:pt x="23" y="136"/>
                    </a:cubicBezTo>
                    <a:cubicBezTo>
                      <a:pt x="21" y="142"/>
                      <a:pt x="25" y="148"/>
                      <a:pt x="31" y="150"/>
                    </a:cubicBezTo>
                    <a:cubicBezTo>
                      <a:pt x="32" y="150"/>
                      <a:pt x="33" y="150"/>
                      <a:pt x="34" y="150"/>
                    </a:cubicBezTo>
                    <a:cubicBezTo>
                      <a:pt x="34" y="127"/>
                      <a:pt x="34" y="127"/>
                      <a:pt x="34" y="127"/>
                    </a:cubicBezTo>
                    <a:close/>
                    <a:moveTo>
                      <a:pt x="34" y="51"/>
                    </a:moveTo>
                    <a:cubicBezTo>
                      <a:pt x="34" y="118"/>
                      <a:pt x="34" y="118"/>
                      <a:pt x="34" y="118"/>
                    </a:cubicBezTo>
                    <a:cubicBezTo>
                      <a:pt x="0" y="109"/>
                      <a:pt x="0" y="109"/>
                      <a:pt x="0" y="109"/>
                    </a:cubicBezTo>
                    <a:cubicBezTo>
                      <a:pt x="3" y="96"/>
                      <a:pt x="3" y="96"/>
                      <a:pt x="3" y="96"/>
                    </a:cubicBezTo>
                    <a:cubicBezTo>
                      <a:pt x="3" y="96"/>
                      <a:pt x="16" y="97"/>
                      <a:pt x="18" y="88"/>
                    </a:cubicBezTo>
                    <a:cubicBezTo>
                      <a:pt x="20" y="80"/>
                      <a:pt x="23" y="69"/>
                      <a:pt x="23" y="69"/>
                    </a:cubicBezTo>
                    <a:cubicBezTo>
                      <a:pt x="25" y="61"/>
                      <a:pt x="29" y="55"/>
                      <a:pt x="34" y="51"/>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69" name="Freeform 74">
                <a:extLst>
                  <a:ext uri="{FF2B5EF4-FFF2-40B4-BE49-F238E27FC236}">
                    <a16:creationId xmlns="" xmlns:a16="http://schemas.microsoft.com/office/drawing/2014/main" id="{2639B397-7F18-43E6-9427-671FF8300AB7}"/>
                  </a:ext>
                </a:extLst>
              </p:cNvPr>
              <p:cNvSpPr>
                <a:spLocks noEditPoints="1"/>
              </p:cNvSpPr>
              <p:nvPr/>
            </p:nvSpPr>
            <p:spPr bwMode="auto">
              <a:xfrm>
                <a:off x="7869876" y="2435928"/>
                <a:ext cx="376238" cy="460375"/>
              </a:xfrm>
              <a:custGeom>
                <a:avLst/>
                <a:gdLst>
                  <a:gd name="T0" fmla="*/ 172 w 172"/>
                  <a:gd name="T1" fmla="*/ 9 h 211"/>
                  <a:gd name="T2" fmla="*/ 121 w 172"/>
                  <a:gd name="T3" fmla="*/ 37 h 211"/>
                  <a:gd name="T4" fmla="*/ 143 w 172"/>
                  <a:gd name="T5" fmla="*/ 211 h 211"/>
                  <a:gd name="T6" fmla="*/ 124 w 172"/>
                  <a:gd name="T7" fmla="*/ 165 h 211"/>
                  <a:gd name="T8" fmla="*/ 131 w 172"/>
                  <a:gd name="T9" fmla="*/ 108 h 211"/>
                  <a:gd name="T10" fmla="*/ 121 w 172"/>
                  <a:gd name="T11" fmla="*/ 86 h 211"/>
                  <a:gd name="T12" fmla="*/ 129 w 172"/>
                  <a:gd name="T13" fmla="*/ 146 h 211"/>
                  <a:gd name="T14" fmla="*/ 127 w 172"/>
                  <a:gd name="T15" fmla="*/ 116 h 211"/>
                  <a:gd name="T16" fmla="*/ 121 w 172"/>
                  <a:gd name="T17" fmla="*/ 156 h 211"/>
                  <a:gd name="T18" fmla="*/ 121 w 172"/>
                  <a:gd name="T19" fmla="*/ 9 h 211"/>
                  <a:gd name="T20" fmla="*/ 98 w 172"/>
                  <a:gd name="T21" fmla="*/ 37 h 211"/>
                  <a:gd name="T22" fmla="*/ 110 w 172"/>
                  <a:gd name="T23" fmla="*/ 88 h 211"/>
                  <a:gd name="T24" fmla="*/ 100 w 172"/>
                  <a:gd name="T25" fmla="*/ 81 h 211"/>
                  <a:gd name="T26" fmla="*/ 121 w 172"/>
                  <a:gd name="T27" fmla="*/ 211 h 211"/>
                  <a:gd name="T28" fmla="*/ 101 w 172"/>
                  <a:gd name="T29" fmla="*/ 163 h 211"/>
                  <a:gd name="T30" fmla="*/ 121 w 172"/>
                  <a:gd name="T31" fmla="*/ 211 h 211"/>
                  <a:gd name="T32" fmla="*/ 113 w 172"/>
                  <a:gd name="T33" fmla="*/ 148 h 211"/>
                  <a:gd name="T34" fmla="*/ 121 w 172"/>
                  <a:gd name="T35" fmla="*/ 156 h 211"/>
                  <a:gd name="T36" fmla="*/ 98 w 172"/>
                  <a:gd name="T37" fmla="*/ 0 h 211"/>
                  <a:gd name="T38" fmla="*/ 71 w 172"/>
                  <a:gd name="T39" fmla="*/ 0 h 211"/>
                  <a:gd name="T40" fmla="*/ 98 w 172"/>
                  <a:gd name="T41" fmla="*/ 80 h 211"/>
                  <a:gd name="T42" fmla="*/ 71 w 172"/>
                  <a:gd name="T43" fmla="*/ 37 h 211"/>
                  <a:gd name="T44" fmla="*/ 71 w 172"/>
                  <a:gd name="T45" fmla="*/ 166 h 211"/>
                  <a:gd name="T46" fmla="*/ 98 w 172"/>
                  <a:gd name="T47" fmla="*/ 141 h 211"/>
                  <a:gd name="T48" fmla="*/ 98 w 172"/>
                  <a:gd name="T49" fmla="*/ 160 h 211"/>
                  <a:gd name="T50" fmla="*/ 74 w 172"/>
                  <a:gd name="T51" fmla="*/ 124 h 211"/>
                  <a:gd name="T52" fmla="*/ 71 w 172"/>
                  <a:gd name="T53" fmla="*/ 118 h 211"/>
                  <a:gd name="T54" fmla="*/ 71 w 172"/>
                  <a:gd name="T55" fmla="*/ 98 h 211"/>
                  <a:gd name="T56" fmla="*/ 71 w 172"/>
                  <a:gd name="T57" fmla="*/ 0 h 211"/>
                  <a:gd name="T58" fmla="*/ 60 w 172"/>
                  <a:gd name="T59" fmla="*/ 0 h 211"/>
                  <a:gd name="T60" fmla="*/ 71 w 172"/>
                  <a:gd name="T61" fmla="*/ 88 h 211"/>
                  <a:gd name="T62" fmla="*/ 60 w 172"/>
                  <a:gd name="T63" fmla="*/ 37 h 211"/>
                  <a:gd name="T64" fmla="*/ 60 w 172"/>
                  <a:gd name="T65" fmla="*/ 120 h 211"/>
                  <a:gd name="T66" fmla="*/ 65 w 172"/>
                  <a:gd name="T67" fmla="*/ 166 h 211"/>
                  <a:gd name="T68" fmla="*/ 71 w 172"/>
                  <a:gd name="T69" fmla="*/ 98 h 211"/>
                  <a:gd name="T70" fmla="*/ 71 w 172"/>
                  <a:gd name="T71" fmla="*/ 98 h 211"/>
                  <a:gd name="T72" fmla="*/ 60 w 172"/>
                  <a:gd name="T73" fmla="*/ 9 h 211"/>
                  <a:gd name="T74" fmla="*/ 12 w 172"/>
                  <a:gd name="T75" fmla="*/ 23 h 211"/>
                  <a:gd name="T76" fmla="*/ 60 w 172"/>
                  <a:gd name="T77" fmla="*/ 100 h 211"/>
                  <a:gd name="T78" fmla="*/ 28 w 172"/>
                  <a:gd name="T79" fmla="*/ 118 h 211"/>
                  <a:gd name="T80" fmla="*/ 29 w 172"/>
                  <a:gd name="T81" fmla="*/ 134 h 211"/>
                  <a:gd name="T82" fmla="*/ 34 w 172"/>
                  <a:gd name="T83" fmla="*/ 127 h 211"/>
                  <a:gd name="T84" fmla="*/ 47 w 172"/>
                  <a:gd name="T85" fmla="*/ 120 h 211"/>
                  <a:gd name="T86" fmla="*/ 36 w 172"/>
                  <a:gd name="T87" fmla="*/ 178 h 211"/>
                  <a:gd name="T88" fmla="*/ 45 w 172"/>
                  <a:gd name="T89" fmla="*/ 163 h 211"/>
                  <a:gd name="T90" fmla="*/ 60 w 172"/>
                  <a:gd name="T91" fmla="*/ 211 h 211"/>
                  <a:gd name="T92" fmla="*/ 0 w 172"/>
                  <a:gd name="T93" fmla="*/ 29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72" h="211">
                    <a:moveTo>
                      <a:pt x="121" y="0"/>
                    </a:moveTo>
                    <a:cubicBezTo>
                      <a:pt x="172" y="0"/>
                      <a:pt x="172" y="0"/>
                      <a:pt x="172" y="0"/>
                    </a:cubicBezTo>
                    <a:cubicBezTo>
                      <a:pt x="172" y="9"/>
                      <a:pt x="172" y="9"/>
                      <a:pt x="172" y="9"/>
                    </a:cubicBezTo>
                    <a:cubicBezTo>
                      <a:pt x="121" y="9"/>
                      <a:pt x="121" y="9"/>
                      <a:pt x="121" y="9"/>
                    </a:cubicBezTo>
                    <a:cubicBezTo>
                      <a:pt x="121" y="0"/>
                      <a:pt x="121" y="0"/>
                      <a:pt x="121" y="0"/>
                    </a:cubicBezTo>
                    <a:close/>
                    <a:moveTo>
                      <a:pt x="121" y="37"/>
                    </a:moveTo>
                    <a:cubicBezTo>
                      <a:pt x="172" y="37"/>
                      <a:pt x="172" y="37"/>
                      <a:pt x="172" y="37"/>
                    </a:cubicBezTo>
                    <a:cubicBezTo>
                      <a:pt x="172" y="183"/>
                      <a:pt x="172" y="183"/>
                      <a:pt x="172" y="183"/>
                    </a:cubicBezTo>
                    <a:cubicBezTo>
                      <a:pt x="172" y="198"/>
                      <a:pt x="159" y="211"/>
                      <a:pt x="143" y="211"/>
                    </a:cubicBezTo>
                    <a:cubicBezTo>
                      <a:pt x="121" y="211"/>
                      <a:pt x="121" y="211"/>
                      <a:pt x="121" y="211"/>
                    </a:cubicBezTo>
                    <a:cubicBezTo>
                      <a:pt x="121" y="166"/>
                      <a:pt x="121" y="166"/>
                      <a:pt x="121" y="166"/>
                    </a:cubicBezTo>
                    <a:cubicBezTo>
                      <a:pt x="122" y="166"/>
                      <a:pt x="123" y="166"/>
                      <a:pt x="124" y="165"/>
                    </a:cubicBezTo>
                    <a:cubicBezTo>
                      <a:pt x="130" y="163"/>
                      <a:pt x="134" y="159"/>
                      <a:pt x="138" y="153"/>
                    </a:cubicBezTo>
                    <a:cubicBezTo>
                      <a:pt x="142" y="145"/>
                      <a:pt x="145" y="137"/>
                      <a:pt x="145" y="128"/>
                    </a:cubicBezTo>
                    <a:cubicBezTo>
                      <a:pt x="145" y="115"/>
                      <a:pt x="140" y="108"/>
                      <a:pt x="131" y="108"/>
                    </a:cubicBezTo>
                    <a:cubicBezTo>
                      <a:pt x="128" y="108"/>
                      <a:pt x="125" y="109"/>
                      <a:pt x="121" y="111"/>
                    </a:cubicBezTo>
                    <a:cubicBezTo>
                      <a:pt x="127" y="85"/>
                      <a:pt x="127" y="85"/>
                      <a:pt x="127" y="85"/>
                    </a:cubicBezTo>
                    <a:cubicBezTo>
                      <a:pt x="121" y="86"/>
                      <a:pt x="121" y="86"/>
                      <a:pt x="121" y="86"/>
                    </a:cubicBezTo>
                    <a:cubicBezTo>
                      <a:pt x="121" y="37"/>
                      <a:pt x="121" y="37"/>
                      <a:pt x="121" y="37"/>
                    </a:cubicBezTo>
                    <a:close/>
                    <a:moveTo>
                      <a:pt x="121" y="156"/>
                    </a:moveTo>
                    <a:cubicBezTo>
                      <a:pt x="123" y="155"/>
                      <a:pt x="126" y="152"/>
                      <a:pt x="129" y="146"/>
                    </a:cubicBezTo>
                    <a:cubicBezTo>
                      <a:pt x="131" y="140"/>
                      <a:pt x="133" y="134"/>
                      <a:pt x="133" y="129"/>
                    </a:cubicBezTo>
                    <a:cubicBezTo>
                      <a:pt x="133" y="123"/>
                      <a:pt x="132" y="119"/>
                      <a:pt x="129" y="117"/>
                    </a:cubicBezTo>
                    <a:cubicBezTo>
                      <a:pt x="129" y="117"/>
                      <a:pt x="128" y="116"/>
                      <a:pt x="127" y="116"/>
                    </a:cubicBezTo>
                    <a:cubicBezTo>
                      <a:pt x="126" y="116"/>
                      <a:pt x="124" y="117"/>
                      <a:pt x="123" y="117"/>
                    </a:cubicBezTo>
                    <a:cubicBezTo>
                      <a:pt x="122" y="117"/>
                      <a:pt x="121" y="117"/>
                      <a:pt x="121" y="118"/>
                    </a:cubicBezTo>
                    <a:lnTo>
                      <a:pt x="121" y="156"/>
                    </a:lnTo>
                    <a:close/>
                    <a:moveTo>
                      <a:pt x="98" y="0"/>
                    </a:moveTo>
                    <a:cubicBezTo>
                      <a:pt x="121" y="0"/>
                      <a:pt x="121" y="0"/>
                      <a:pt x="121" y="0"/>
                    </a:cubicBezTo>
                    <a:cubicBezTo>
                      <a:pt x="121" y="9"/>
                      <a:pt x="121" y="9"/>
                      <a:pt x="121" y="9"/>
                    </a:cubicBezTo>
                    <a:cubicBezTo>
                      <a:pt x="98" y="9"/>
                      <a:pt x="98" y="9"/>
                      <a:pt x="98" y="9"/>
                    </a:cubicBezTo>
                    <a:cubicBezTo>
                      <a:pt x="98" y="0"/>
                      <a:pt x="98" y="0"/>
                      <a:pt x="98" y="0"/>
                    </a:cubicBezTo>
                    <a:close/>
                    <a:moveTo>
                      <a:pt x="98" y="37"/>
                    </a:moveTo>
                    <a:cubicBezTo>
                      <a:pt x="121" y="37"/>
                      <a:pt x="121" y="37"/>
                      <a:pt x="121" y="37"/>
                    </a:cubicBezTo>
                    <a:cubicBezTo>
                      <a:pt x="121" y="86"/>
                      <a:pt x="121" y="86"/>
                      <a:pt x="121" y="86"/>
                    </a:cubicBezTo>
                    <a:cubicBezTo>
                      <a:pt x="110" y="88"/>
                      <a:pt x="110" y="88"/>
                      <a:pt x="110" y="88"/>
                    </a:cubicBezTo>
                    <a:cubicBezTo>
                      <a:pt x="98" y="141"/>
                      <a:pt x="98" y="141"/>
                      <a:pt x="98" y="141"/>
                    </a:cubicBezTo>
                    <a:cubicBezTo>
                      <a:pt x="98" y="90"/>
                      <a:pt x="98" y="90"/>
                      <a:pt x="98" y="90"/>
                    </a:cubicBezTo>
                    <a:cubicBezTo>
                      <a:pt x="100" y="81"/>
                      <a:pt x="100" y="81"/>
                      <a:pt x="100" y="81"/>
                    </a:cubicBezTo>
                    <a:cubicBezTo>
                      <a:pt x="100" y="81"/>
                      <a:pt x="99" y="81"/>
                      <a:pt x="98" y="80"/>
                    </a:cubicBezTo>
                    <a:cubicBezTo>
                      <a:pt x="98" y="37"/>
                      <a:pt x="98" y="37"/>
                      <a:pt x="98" y="37"/>
                    </a:cubicBezTo>
                    <a:close/>
                    <a:moveTo>
                      <a:pt x="121" y="211"/>
                    </a:moveTo>
                    <a:cubicBezTo>
                      <a:pt x="98" y="211"/>
                      <a:pt x="98" y="211"/>
                      <a:pt x="98" y="211"/>
                    </a:cubicBezTo>
                    <a:cubicBezTo>
                      <a:pt x="98" y="160"/>
                      <a:pt x="98" y="160"/>
                      <a:pt x="98" y="160"/>
                    </a:cubicBezTo>
                    <a:cubicBezTo>
                      <a:pt x="99" y="161"/>
                      <a:pt x="100" y="162"/>
                      <a:pt x="101" y="163"/>
                    </a:cubicBezTo>
                    <a:cubicBezTo>
                      <a:pt x="103" y="166"/>
                      <a:pt x="107" y="167"/>
                      <a:pt x="112" y="167"/>
                    </a:cubicBezTo>
                    <a:cubicBezTo>
                      <a:pt x="115" y="167"/>
                      <a:pt x="118" y="167"/>
                      <a:pt x="121" y="166"/>
                    </a:cubicBezTo>
                    <a:cubicBezTo>
                      <a:pt x="121" y="211"/>
                      <a:pt x="121" y="211"/>
                      <a:pt x="121" y="211"/>
                    </a:cubicBezTo>
                    <a:close/>
                    <a:moveTo>
                      <a:pt x="121" y="118"/>
                    </a:moveTo>
                    <a:cubicBezTo>
                      <a:pt x="120" y="118"/>
                      <a:pt x="120" y="118"/>
                      <a:pt x="120" y="119"/>
                    </a:cubicBezTo>
                    <a:cubicBezTo>
                      <a:pt x="113" y="148"/>
                      <a:pt x="113" y="148"/>
                      <a:pt x="113" y="148"/>
                    </a:cubicBezTo>
                    <a:cubicBezTo>
                      <a:pt x="113" y="149"/>
                      <a:pt x="113" y="150"/>
                      <a:pt x="113" y="151"/>
                    </a:cubicBezTo>
                    <a:cubicBezTo>
                      <a:pt x="113" y="154"/>
                      <a:pt x="115" y="156"/>
                      <a:pt x="119" y="156"/>
                    </a:cubicBezTo>
                    <a:cubicBezTo>
                      <a:pt x="120" y="156"/>
                      <a:pt x="120" y="156"/>
                      <a:pt x="121" y="156"/>
                    </a:cubicBezTo>
                    <a:lnTo>
                      <a:pt x="121" y="118"/>
                    </a:lnTo>
                    <a:close/>
                    <a:moveTo>
                      <a:pt x="71" y="0"/>
                    </a:moveTo>
                    <a:cubicBezTo>
                      <a:pt x="98" y="0"/>
                      <a:pt x="98" y="0"/>
                      <a:pt x="98" y="0"/>
                    </a:cubicBezTo>
                    <a:cubicBezTo>
                      <a:pt x="98" y="9"/>
                      <a:pt x="98" y="9"/>
                      <a:pt x="98" y="9"/>
                    </a:cubicBezTo>
                    <a:cubicBezTo>
                      <a:pt x="71" y="9"/>
                      <a:pt x="71" y="9"/>
                      <a:pt x="71" y="9"/>
                    </a:cubicBezTo>
                    <a:cubicBezTo>
                      <a:pt x="71" y="0"/>
                      <a:pt x="71" y="0"/>
                      <a:pt x="71" y="0"/>
                    </a:cubicBezTo>
                    <a:close/>
                    <a:moveTo>
                      <a:pt x="71" y="37"/>
                    </a:moveTo>
                    <a:cubicBezTo>
                      <a:pt x="98" y="37"/>
                      <a:pt x="98" y="37"/>
                      <a:pt x="98" y="37"/>
                    </a:cubicBezTo>
                    <a:cubicBezTo>
                      <a:pt x="98" y="80"/>
                      <a:pt x="98" y="80"/>
                      <a:pt x="98" y="80"/>
                    </a:cubicBezTo>
                    <a:cubicBezTo>
                      <a:pt x="96" y="80"/>
                      <a:pt x="94" y="80"/>
                      <a:pt x="91" y="80"/>
                    </a:cubicBezTo>
                    <a:cubicBezTo>
                      <a:pt x="85" y="80"/>
                      <a:pt x="78" y="83"/>
                      <a:pt x="71" y="88"/>
                    </a:cubicBezTo>
                    <a:cubicBezTo>
                      <a:pt x="71" y="37"/>
                      <a:pt x="71" y="37"/>
                      <a:pt x="71" y="37"/>
                    </a:cubicBezTo>
                    <a:close/>
                    <a:moveTo>
                      <a:pt x="98" y="211"/>
                    </a:moveTo>
                    <a:cubicBezTo>
                      <a:pt x="71" y="211"/>
                      <a:pt x="71" y="211"/>
                      <a:pt x="71" y="211"/>
                    </a:cubicBezTo>
                    <a:cubicBezTo>
                      <a:pt x="71" y="166"/>
                      <a:pt x="71" y="166"/>
                      <a:pt x="71" y="166"/>
                    </a:cubicBezTo>
                    <a:cubicBezTo>
                      <a:pt x="82" y="166"/>
                      <a:pt x="82" y="166"/>
                      <a:pt x="82" y="166"/>
                    </a:cubicBezTo>
                    <a:cubicBezTo>
                      <a:pt x="98" y="90"/>
                      <a:pt x="98" y="90"/>
                      <a:pt x="98" y="90"/>
                    </a:cubicBezTo>
                    <a:cubicBezTo>
                      <a:pt x="98" y="141"/>
                      <a:pt x="98" y="141"/>
                      <a:pt x="98" y="141"/>
                    </a:cubicBezTo>
                    <a:cubicBezTo>
                      <a:pt x="97" y="146"/>
                      <a:pt x="97" y="146"/>
                      <a:pt x="97" y="146"/>
                    </a:cubicBezTo>
                    <a:cubicBezTo>
                      <a:pt x="97" y="148"/>
                      <a:pt x="97" y="150"/>
                      <a:pt x="97" y="152"/>
                    </a:cubicBezTo>
                    <a:cubicBezTo>
                      <a:pt x="97" y="155"/>
                      <a:pt x="97" y="158"/>
                      <a:pt x="98" y="160"/>
                    </a:cubicBezTo>
                    <a:cubicBezTo>
                      <a:pt x="98" y="211"/>
                      <a:pt x="98" y="211"/>
                      <a:pt x="98" y="211"/>
                    </a:cubicBezTo>
                    <a:close/>
                    <a:moveTo>
                      <a:pt x="71" y="137"/>
                    </a:moveTo>
                    <a:cubicBezTo>
                      <a:pt x="74" y="124"/>
                      <a:pt x="74" y="124"/>
                      <a:pt x="74" y="124"/>
                    </a:cubicBezTo>
                    <a:cubicBezTo>
                      <a:pt x="73" y="124"/>
                      <a:pt x="72" y="124"/>
                      <a:pt x="71" y="123"/>
                    </a:cubicBezTo>
                    <a:cubicBezTo>
                      <a:pt x="71" y="137"/>
                      <a:pt x="71" y="137"/>
                      <a:pt x="71" y="137"/>
                    </a:cubicBezTo>
                    <a:close/>
                    <a:moveTo>
                      <a:pt x="71" y="118"/>
                    </a:moveTo>
                    <a:cubicBezTo>
                      <a:pt x="73" y="118"/>
                      <a:pt x="74" y="119"/>
                      <a:pt x="75" y="119"/>
                    </a:cubicBezTo>
                    <a:cubicBezTo>
                      <a:pt x="82" y="88"/>
                      <a:pt x="82" y="88"/>
                      <a:pt x="82" y="88"/>
                    </a:cubicBezTo>
                    <a:cubicBezTo>
                      <a:pt x="79" y="90"/>
                      <a:pt x="75" y="93"/>
                      <a:pt x="71" y="98"/>
                    </a:cubicBezTo>
                    <a:lnTo>
                      <a:pt x="71" y="118"/>
                    </a:lnTo>
                    <a:close/>
                    <a:moveTo>
                      <a:pt x="60" y="0"/>
                    </a:moveTo>
                    <a:cubicBezTo>
                      <a:pt x="71" y="0"/>
                      <a:pt x="71" y="0"/>
                      <a:pt x="71" y="0"/>
                    </a:cubicBezTo>
                    <a:cubicBezTo>
                      <a:pt x="71" y="9"/>
                      <a:pt x="71" y="9"/>
                      <a:pt x="71" y="9"/>
                    </a:cubicBezTo>
                    <a:cubicBezTo>
                      <a:pt x="60" y="9"/>
                      <a:pt x="60" y="9"/>
                      <a:pt x="60" y="9"/>
                    </a:cubicBezTo>
                    <a:cubicBezTo>
                      <a:pt x="60" y="0"/>
                      <a:pt x="60" y="0"/>
                      <a:pt x="60" y="0"/>
                    </a:cubicBezTo>
                    <a:close/>
                    <a:moveTo>
                      <a:pt x="60" y="37"/>
                    </a:moveTo>
                    <a:cubicBezTo>
                      <a:pt x="71" y="37"/>
                      <a:pt x="71" y="37"/>
                      <a:pt x="71" y="37"/>
                    </a:cubicBezTo>
                    <a:cubicBezTo>
                      <a:pt x="71" y="88"/>
                      <a:pt x="71" y="88"/>
                      <a:pt x="71" y="88"/>
                    </a:cubicBezTo>
                    <a:cubicBezTo>
                      <a:pt x="71" y="89"/>
                      <a:pt x="71" y="89"/>
                      <a:pt x="71" y="89"/>
                    </a:cubicBezTo>
                    <a:cubicBezTo>
                      <a:pt x="67" y="92"/>
                      <a:pt x="64" y="96"/>
                      <a:pt x="60" y="100"/>
                    </a:cubicBezTo>
                    <a:cubicBezTo>
                      <a:pt x="60" y="37"/>
                      <a:pt x="60" y="37"/>
                      <a:pt x="60" y="37"/>
                    </a:cubicBezTo>
                    <a:close/>
                    <a:moveTo>
                      <a:pt x="71" y="211"/>
                    </a:moveTo>
                    <a:cubicBezTo>
                      <a:pt x="60" y="211"/>
                      <a:pt x="60" y="211"/>
                      <a:pt x="60" y="211"/>
                    </a:cubicBezTo>
                    <a:cubicBezTo>
                      <a:pt x="60" y="120"/>
                      <a:pt x="60" y="120"/>
                      <a:pt x="60" y="120"/>
                    </a:cubicBezTo>
                    <a:cubicBezTo>
                      <a:pt x="64" y="121"/>
                      <a:pt x="68" y="122"/>
                      <a:pt x="71" y="123"/>
                    </a:cubicBezTo>
                    <a:cubicBezTo>
                      <a:pt x="71" y="137"/>
                      <a:pt x="71" y="137"/>
                      <a:pt x="71" y="137"/>
                    </a:cubicBezTo>
                    <a:cubicBezTo>
                      <a:pt x="65" y="166"/>
                      <a:pt x="65" y="166"/>
                      <a:pt x="65" y="166"/>
                    </a:cubicBezTo>
                    <a:cubicBezTo>
                      <a:pt x="71" y="166"/>
                      <a:pt x="71" y="166"/>
                      <a:pt x="71" y="166"/>
                    </a:cubicBezTo>
                    <a:cubicBezTo>
                      <a:pt x="71" y="211"/>
                      <a:pt x="71" y="211"/>
                      <a:pt x="71" y="211"/>
                    </a:cubicBezTo>
                    <a:close/>
                    <a:moveTo>
                      <a:pt x="71" y="98"/>
                    </a:moveTo>
                    <a:cubicBezTo>
                      <a:pt x="68" y="102"/>
                      <a:pt x="65" y="108"/>
                      <a:pt x="61" y="115"/>
                    </a:cubicBezTo>
                    <a:cubicBezTo>
                      <a:pt x="65" y="116"/>
                      <a:pt x="68" y="117"/>
                      <a:pt x="71" y="118"/>
                    </a:cubicBezTo>
                    <a:lnTo>
                      <a:pt x="71" y="98"/>
                    </a:lnTo>
                    <a:close/>
                    <a:moveTo>
                      <a:pt x="29" y="0"/>
                    </a:moveTo>
                    <a:cubicBezTo>
                      <a:pt x="60" y="0"/>
                      <a:pt x="60" y="0"/>
                      <a:pt x="60" y="0"/>
                    </a:cubicBezTo>
                    <a:cubicBezTo>
                      <a:pt x="60" y="9"/>
                      <a:pt x="60" y="9"/>
                      <a:pt x="60" y="9"/>
                    </a:cubicBezTo>
                    <a:cubicBezTo>
                      <a:pt x="26" y="9"/>
                      <a:pt x="26" y="9"/>
                      <a:pt x="26" y="9"/>
                    </a:cubicBezTo>
                    <a:cubicBezTo>
                      <a:pt x="18" y="9"/>
                      <a:pt x="12" y="15"/>
                      <a:pt x="12" y="23"/>
                    </a:cubicBezTo>
                    <a:cubicBezTo>
                      <a:pt x="12" y="23"/>
                      <a:pt x="12" y="23"/>
                      <a:pt x="12" y="23"/>
                    </a:cubicBezTo>
                    <a:cubicBezTo>
                      <a:pt x="12" y="30"/>
                      <a:pt x="18" y="37"/>
                      <a:pt x="26" y="37"/>
                    </a:cubicBezTo>
                    <a:cubicBezTo>
                      <a:pt x="60" y="37"/>
                      <a:pt x="60" y="37"/>
                      <a:pt x="60" y="37"/>
                    </a:cubicBezTo>
                    <a:cubicBezTo>
                      <a:pt x="60" y="100"/>
                      <a:pt x="60" y="100"/>
                      <a:pt x="60" y="100"/>
                    </a:cubicBezTo>
                    <a:cubicBezTo>
                      <a:pt x="57" y="104"/>
                      <a:pt x="54" y="109"/>
                      <a:pt x="51" y="114"/>
                    </a:cubicBezTo>
                    <a:cubicBezTo>
                      <a:pt x="48" y="114"/>
                      <a:pt x="46" y="113"/>
                      <a:pt x="45" y="113"/>
                    </a:cubicBezTo>
                    <a:cubicBezTo>
                      <a:pt x="38" y="113"/>
                      <a:pt x="32" y="115"/>
                      <a:pt x="28" y="118"/>
                    </a:cubicBezTo>
                    <a:cubicBezTo>
                      <a:pt x="23" y="120"/>
                      <a:pt x="21" y="124"/>
                      <a:pt x="21" y="128"/>
                    </a:cubicBezTo>
                    <a:cubicBezTo>
                      <a:pt x="21" y="130"/>
                      <a:pt x="22" y="131"/>
                      <a:pt x="23" y="133"/>
                    </a:cubicBezTo>
                    <a:cubicBezTo>
                      <a:pt x="24" y="134"/>
                      <a:pt x="26" y="134"/>
                      <a:pt x="29" y="134"/>
                    </a:cubicBezTo>
                    <a:cubicBezTo>
                      <a:pt x="30" y="134"/>
                      <a:pt x="31" y="134"/>
                      <a:pt x="33" y="133"/>
                    </a:cubicBezTo>
                    <a:cubicBezTo>
                      <a:pt x="34" y="132"/>
                      <a:pt x="35" y="131"/>
                      <a:pt x="35" y="130"/>
                    </a:cubicBezTo>
                    <a:cubicBezTo>
                      <a:pt x="35" y="129"/>
                      <a:pt x="34" y="128"/>
                      <a:pt x="34" y="127"/>
                    </a:cubicBezTo>
                    <a:cubicBezTo>
                      <a:pt x="34" y="127"/>
                      <a:pt x="33" y="126"/>
                      <a:pt x="33" y="126"/>
                    </a:cubicBezTo>
                    <a:cubicBezTo>
                      <a:pt x="34" y="124"/>
                      <a:pt x="35" y="123"/>
                      <a:pt x="38" y="122"/>
                    </a:cubicBezTo>
                    <a:cubicBezTo>
                      <a:pt x="40" y="121"/>
                      <a:pt x="43" y="120"/>
                      <a:pt x="47" y="120"/>
                    </a:cubicBezTo>
                    <a:cubicBezTo>
                      <a:pt x="44" y="125"/>
                      <a:pt x="42" y="129"/>
                      <a:pt x="40" y="134"/>
                    </a:cubicBezTo>
                    <a:cubicBezTo>
                      <a:pt x="33" y="148"/>
                      <a:pt x="30" y="159"/>
                      <a:pt x="30" y="167"/>
                    </a:cubicBezTo>
                    <a:cubicBezTo>
                      <a:pt x="30" y="173"/>
                      <a:pt x="32" y="176"/>
                      <a:pt x="36" y="178"/>
                    </a:cubicBezTo>
                    <a:cubicBezTo>
                      <a:pt x="37" y="179"/>
                      <a:pt x="41" y="180"/>
                      <a:pt x="45" y="180"/>
                    </a:cubicBezTo>
                    <a:cubicBezTo>
                      <a:pt x="44" y="178"/>
                      <a:pt x="44" y="176"/>
                      <a:pt x="44" y="173"/>
                    </a:cubicBezTo>
                    <a:cubicBezTo>
                      <a:pt x="44" y="170"/>
                      <a:pt x="44" y="167"/>
                      <a:pt x="45" y="163"/>
                    </a:cubicBezTo>
                    <a:cubicBezTo>
                      <a:pt x="47" y="150"/>
                      <a:pt x="52" y="136"/>
                      <a:pt x="59" y="120"/>
                    </a:cubicBezTo>
                    <a:cubicBezTo>
                      <a:pt x="59" y="120"/>
                      <a:pt x="60" y="120"/>
                      <a:pt x="60" y="120"/>
                    </a:cubicBezTo>
                    <a:cubicBezTo>
                      <a:pt x="60" y="211"/>
                      <a:pt x="60" y="211"/>
                      <a:pt x="60" y="211"/>
                    </a:cubicBezTo>
                    <a:cubicBezTo>
                      <a:pt x="29" y="211"/>
                      <a:pt x="29" y="211"/>
                      <a:pt x="29" y="211"/>
                    </a:cubicBezTo>
                    <a:cubicBezTo>
                      <a:pt x="13" y="211"/>
                      <a:pt x="0" y="198"/>
                      <a:pt x="0" y="183"/>
                    </a:cubicBezTo>
                    <a:cubicBezTo>
                      <a:pt x="0" y="29"/>
                      <a:pt x="0" y="29"/>
                      <a:pt x="0" y="29"/>
                    </a:cubicBezTo>
                    <a:cubicBezTo>
                      <a:pt x="0" y="13"/>
                      <a:pt x="13" y="0"/>
                      <a:pt x="29" y="0"/>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70" name="Freeform 75">
                <a:extLst>
                  <a:ext uri="{FF2B5EF4-FFF2-40B4-BE49-F238E27FC236}">
                    <a16:creationId xmlns="" xmlns:a16="http://schemas.microsoft.com/office/drawing/2014/main" id="{8D903A06-EF7D-4506-A170-4D839A451196}"/>
                  </a:ext>
                </a:extLst>
              </p:cNvPr>
              <p:cNvSpPr>
                <a:spLocks noEditPoints="1"/>
              </p:cNvSpPr>
              <p:nvPr/>
            </p:nvSpPr>
            <p:spPr bwMode="auto">
              <a:xfrm>
                <a:off x="8593776" y="2920115"/>
                <a:ext cx="569913" cy="571500"/>
              </a:xfrm>
              <a:custGeom>
                <a:avLst/>
                <a:gdLst>
                  <a:gd name="T0" fmla="*/ 249 w 261"/>
                  <a:gd name="T1" fmla="*/ 220 h 262"/>
                  <a:gd name="T2" fmla="*/ 261 w 261"/>
                  <a:gd name="T3" fmla="*/ 70 h 262"/>
                  <a:gd name="T4" fmla="*/ 249 w 261"/>
                  <a:gd name="T5" fmla="*/ 70 h 262"/>
                  <a:gd name="T6" fmla="*/ 249 w 261"/>
                  <a:gd name="T7" fmla="*/ 154 h 262"/>
                  <a:gd name="T8" fmla="*/ 227 w 261"/>
                  <a:gd name="T9" fmla="*/ 180 h 262"/>
                  <a:gd name="T10" fmla="*/ 209 w 261"/>
                  <a:gd name="T11" fmla="*/ 262 h 262"/>
                  <a:gd name="T12" fmla="*/ 209 w 261"/>
                  <a:gd name="T13" fmla="*/ 262 h 262"/>
                  <a:gd name="T14" fmla="*/ 209 w 261"/>
                  <a:gd name="T15" fmla="*/ 15 h 262"/>
                  <a:gd name="T16" fmla="*/ 203 w 261"/>
                  <a:gd name="T17" fmla="*/ 28 h 262"/>
                  <a:gd name="T18" fmla="*/ 209 w 261"/>
                  <a:gd name="T19" fmla="*/ 50 h 262"/>
                  <a:gd name="T20" fmla="*/ 201 w 261"/>
                  <a:gd name="T21" fmla="*/ 120 h 262"/>
                  <a:gd name="T22" fmla="*/ 209 w 261"/>
                  <a:gd name="T23" fmla="*/ 197 h 262"/>
                  <a:gd name="T24" fmla="*/ 209 w 261"/>
                  <a:gd name="T25" fmla="*/ 197 h 262"/>
                  <a:gd name="T26" fmla="*/ 195 w 261"/>
                  <a:gd name="T27" fmla="*/ 232 h 262"/>
                  <a:gd name="T28" fmla="*/ 168 w 261"/>
                  <a:gd name="T29" fmla="*/ 36 h 262"/>
                  <a:gd name="T30" fmla="*/ 195 w 261"/>
                  <a:gd name="T31" fmla="*/ 20 h 262"/>
                  <a:gd name="T32" fmla="*/ 195 w 261"/>
                  <a:gd name="T33" fmla="*/ 50 h 262"/>
                  <a:gd name="T34" fmla="*/ 195 w 261"/>
                  <a:gd name="T35" fmla="*/ 120 h 262"/>
                  <a:gd name="T36" fmla="*/ 168 w 261"/>
                  <a:gd name="T37" fmla="*/ 220 h 262"/>
                  <a:gd name="T38" fmla="*/ 192 w 261"/>
                  <a:gd name="T39" fmla="*/ 249 h 262"/>
                  <a:gd name="T40" fmla="*/ 168 w 261"/>
                  <a:gd name="T41" fmla="*/ 21 h 262"/>
                  <a:gd name="T42" fmla="*/ 168 w 261"/>
                  <a:gd name="T43" fmla="*/ 44 h 262"/>
                  <a:gd name="T44" fmla="*/ 135 w 261"/>
                  <a:gd name="T45" fmla="*/ 120 h 262"/>
                  <a:gd name="T46" fmla="*/ 167 w 261"/>
                  <a:gd name="T47" fmla="*/ 198 h 262"/>
                  <a:gd name="T48" fmla="*/ 167 w 261"/>
                  <a:gd name="T49" fmla="*/ 167 h 262"/>
                  <a:gd name="T50" fmla="*/ 130 w 261"/>
                  <a:gd name="T51" fmla="*/ 147 h 262"/>
                  <a:gd name="T52" fmla="*/ 93 w 261"/>
                  <a:gd name="T53" fmla="*/ 44 h 262"/>
                  <a:gd name="T54" fmla="*/ 130 w 261"/>
                  <a:gd name="T55" fmla="*/ 0 h 262"/>
                  <a:gd name="T56" fmla="*/ 126 w 261"/>
                  <a:gd name="T57" fmla="*/ 120 h 262"/>
                  <a:gd name="T58" fmla="*/ 130 w 261"/>
                  <a:gd name="T59" fmla="*/ 159 h 262"/>
                  <a:gd name="T60" fmla="*/ 130 w 261"/>
                  <a:gd name="T61" fmla="*/ 179 h 262"/>
                  <a:gd name="T62" fmla="*/ 130 w 261"/>
                  <a:gd name="T63" fmla="*/ 198 h 262"/>
                  <a:gd name="T64" fmla="*/ 93 w 261"/>
                  <a:gd name="T65" fmla="*/ 3 h 262"/>
                  <a:gd name="T66" fmla="*/ 93 w 261"/>
                  <a:gd name="T67" fmla="*/ 36 h 262"/>
                  <a:gd name="T68" fmla="*/ 67 w 261"/>
                  <a:gd name="T69" fmla="*/ 20 h 262"/>
                  <a:gd name="T70" fmla="*/ 67 w 261"/>
                  <a:gd name="T71" fmla="*/ 70 h 262"/>
                  <a:gd name="T72" fmla="*/ 92 w 261"/>
                  <a:gd name="T73" fmla="*/ 147 h 262"/>
                  <a:gd name="T74" fmla="*/ 92 w 261"/>
                  <a:gd name="T75" fmla="*/ 179 h 262"/>
                  <a:gd name="T76" fmla="*/ 93 w 261"/>
                  <a:gd name="T77" fmla="*/ 198 h 262"/>
                  <a:gd name="T78" fmla="*/ 67 w 261"/>
                  <a:gd name="T79" fmla="*/ 171 h 262"/>
                  <a:gd name="T80" fmla="*/ 69 w 261"/>
                  <a:gd name="T81" fmla="*/ 232 h 262"/>
                  <a:gd name="T82" fmla="*/ 58 w 261"/>
                  <a:gd name="T83" fmla="*/ 28 h 262"/>
                  <a:gd name="T84" fmla="*/ 67 w 261"/>
                  <a:gd name="T85" fmla="*/ 9 h 262"/>
                  <a:gd name="T86" fmla="*/ 67 w 261"/>
                  <a:gd name="T87" fmla="*/ 120 h 262"/>
                  <a:gd name="T88" fmla="*/ 67 w 261"/>
                  <a:gd name="T89" fmla="*/ 188 h 262"/>
                  <a:gd name="T90" fmla="*/ 67 w 261"/>
                  <a:gd name="T91" fmla="*/ 232 h 262"/>
                  <a:gd name="T92" fmla="*/ 67 w 261"/>
                  <a:gd name="T93" fmla="*/ 232 h 262"/>
                  <a:gd name="T94" fmla="*/ 52 w 261"/>
                  <a:gd name="T95" fmla="*/ 50 h 262"/>
                  <a:gd name="T96" fmla="*/ 12 w 261"/>
                  <a:gd name="T97" fmla="*/ 220 h 262"/>
                  <a:gd name="T98" fmla="*/ 52 w 261"/>
                  <a:gd name="T99" fmla="*/ 232 h 262"/>
                  <a:gd name="T100" fmla="*/ 52 w 261"/>
                  <a:gd name="T101" fmla="*/ 232 h 262"/>
                  <a:gd name="T102" fmla="*/ 12 w 261"/>
                  <a:gd name="T103" fmla="*/ 114 h 262"/>
                  <a:gd name="T104" fmla="*/ 0 w 261"/>
                  <a:gd name="T105" fmla="*/ 104 h 262"/>
                  <a:gd name="T106" fmla="*/ 12 w 261"/>
                  <a:gd name="T107" fmla="*/ 154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61" h="262">
                    <a:moveTo>
                      <a:pt x="249" y="220"/>
                    </a:moveTo>
                    <a:cubicBezTo>
                      <a:pt x="249" y="154"/>
                      <a:pt x="249" y="154"/>
                      <a:pt x="249" y="154"/>
                    </a:cubicBezTo>
                    <a:cubicBezTo>
                      <a:pt x="251" y="157"/>
                      <a:pt x="252" y="160"/>
                      <a:pt x="252" y="164"/>
                    </a:cubicBezTo>
                    <a:cubicBezTo>
                      <a:pt x="252" y="220"/>
                      <a:pt x="252" y="220"/>
                      <a:pt x="252" y="220"/>
                    </a:cubicBezTo>
                    <a:cubicBezTo>
                      <a:pt x="249" y="220"/>
                      <a:pt x="249" y="220"/>
                      <a:pt x="249" y="220"/>
                    </a:cubicBezTo>
                    <a:close/>
                    <a:moveTo>
                      <a:pt x="249" y="114"/>
                    </a:moveTo>
                    <a:cubicBezTo>
                      <a:pt x="249" y="70"/>
                      <a:pt x="249" y="70"/>
                      <a:pt x="249" y="70"/>
                    </a:cubicBezTo>
                    <a:cubicBezTo>
                      <a:pt x="250" y="70"/>
                      <a:pt x="250" y="70"/>
                      <a:pt x="250" y="69"/>
                    </a:cubicBezTo>
                    <a:cubicBezTo>
                      <a:pt x="257" y="67"/>
                      <a:pt x="257" y="67"/>
                      <a:pt x="257" y="67"/>
                    </a:cubicBezTo>
                    <a:cubicBezTo>
                      <a:pt x="259" y="66"/>
                      <a:pt x="261" y="67"/>
                      <a:pt x="261" y="70"/>
                    </a:cubicBezTo>
                    <a:cubicBezTo>
                      <a:pt x="261" y="104"/>
                      <a:pt x="261" y="104"/>
                      <a:pt x="261" y="104"/>
                    </a:cubicBezTo>
                    <a:cubicBezTo>
                      <a:pt x="261" y="107"/>
                      <a:pt x="259" y="110"/>
                      <a:pt x="257" y="111"/>
                    </a:cubicBezTo>
                    <a:cubicBezTo>
                      <a:pt x="250" y="113"/>
                      <a:pt x="250" y="113"/>
                      <a:pt x="250" y="113"/>
                    </a:cubicBezTo>
                    <a:cubicBezTo>
                      <a:pt x="250" y="114"/>
                      <a:pt x="250" y="114"/>
                      <a:pt x="249" y="114"/>
                    </a:cubicBezTo>
                    <a:close/>
                    <a:moveTo>
                      <a:pt x="249" y="70"/>
                    </a:moveTo>
                    <a:cubicBezTo>
                      <a:pt x="249" y="114"/>
                      <a:pt x="249" y="114"/>
                      <a:pt x="249" y="114"/>
                    </a:cubicBezTo>
                    <a:cubicBezTo>
                      <a:pt x="248" y="114"/>
                      <a:pt x="246" y="112"/>
                      <a:pt x="246" y="110"/>
                    </a:cubicBezTo>
                    <a:cubicBezTo>
                      <a:pt x="246" y="76"/>
                      <a:pt x="246" y="76"/>
                      <a:pt x="246" y="76"/>
                    </a:cubicBezTo>
                    <a:cubicBezTo>
                      <a:pt x="246" y="74"/>
                      <a:pt x="248" y="71"/>
                      <a:pt x="249" y="70"/>
                    </a:cubicBezTo>
                    <a:close/>
                    <a:moveTo>
                      <a:pt x="249" y="154"/>
                    </a:moveTo>
                    <a:cubicBezTo>
                      <a:pt x="246" y="150"/>
                      <a:pt x="241" y="146"/>
                      <a:pt x="235" y="146"/>
                    </a:cubicBezTo>
                    <a:cubicBezTo>
                      <a:pt x="235" y="50"/>
                      <a:pt x="235" y="50"/>
                      <a:pt x="235" y="50"/>
                    </a:cubicBezTo>
                    <a:cubicBezTo>
                      <a:pt x="209" y="50"/>
                      <a:pt x="209" y="50"/>
                      <a:pt x="209" y="50"/>
                    </a:cubicBezTo>
                    <a:cubicBezTo>
                      <a:pt x="209" y="162"/>
                      <a:pt x="209" y="162"/>
                      <a:pt x="209" y="162"/>
                    </a:cubicBezTo>
                    <a:cubicBezTo>
                      <a:pt x="219" y="162"/>
                      <a:pt x="227" y="170"/>
                      <a:pt x="227" y="180"/>
                    </a:cubicBezTo>
                    <a:cubicBezTo>
                      <a:pt x="227" y="189"/>
                      <a:pt x="219" y="197"/>
                      <a:pt x="209" y="197"/>
                    </a:cubicBezTo>
                    <a:cubicBezTo>
                      <a:pt x="209" y="220"/>
                      <a:pt x="209" y="220"/>
                      <a:pt x="209" y="220"/>
                    </a:cubicBezTo>
                    <a:cubicBezTo>
                      <a:pt x="249" y="220"/>
                      <a:pt x="249" y="220"/>
                      <a:pt x="249" y="220"/>
                    </a:cubicBezTo>
                    <a:cubicBezTo>
                      <a:pt x="249" y="154"/>
                      <a:pt x="249" y="154"/>
                      <a:pt x="249" y="154"/>
                    </a:cubicBezTo>
                    <a:close/>
                    <a:moveTo>
                      <a:pt x="209" y="262"/>
                    </a:moveTo>
                    <a:cubicBezTo>
                      <a:pt x="209" y="232"/>
                      <a:pt x="209" y="232"/>
                      <a:pt x="209" y="232"/>
                    </a:cubicBezTo>
                    <a:cubicBezTo>
                      <a:pt x="226" y="232"/>
                      <a:pt x="226" y="232"/>
                      <a:pt x="226" y="232"/>
                    </a:cubicBezTo>
                    <a:cubicBezTo>
                      <a:pt x="226" y="249"/>
                      <a:pt x="226" y="249"/>
                      <a:pt x="226" y="249"/>
                    </a:cubicBezTo>
                    <a:cubicBezTo>
                      <a:pt x="226" y="257"/>
                      <a:pt x="220" y="262"/>
                      <a:pt x="213" y="262"/>
                    </a:cubicBezTo>
                    <a:cubicBezTo>
                      <a:pt x="209" y="262"/>
                      <a:pt x="209" y="262"/>
                      <a:pt x="209" y="262"/>
                    </a:cubicBezTo>
                    <a:close/>
                    <a:moveTo>
                      <a:pt x="209" y="44"/>
                    </a:moveTo>
                    <a:cubicBezTo>
                      <a:pt x="209" y="15"/>
                      <a:pt x="209" y="15"/>
                      <a:pt x="209" y="15"/>
                    </a:cubicBezTo>
                    <a:cubicBezTo>
                      <a:pt x="225" y="23"/>
                      <a:pt x="235" y="33"/>
                      <a:pt x="235" y="44"/>
                    </a:cubicBezTo>
                    <a:lnTo>
                      <a:pt x="209" y="44"/>
                    </a:lnTo>
                    <a:close/>
                    <a:moveTo>
                      <a:pt x="209" y="15"/>
                    </a:moveTo>
                    <a:cubicBezTo>
                      <a:pt x="209" y="44"/>
                      <a:pt x="209" y="44"/>
                      <a:pt x="209" y="44"/>
                    </a:cubicBezTo>
                    <a:cubicBezTo>
                      <a:pt x="195" y="44"/>
                      <a:pt x="195" y="44"/>
                      <a:pt x="195" y="44"/>
                    </a:cubicBezTo>
                    <a:cubicBezTo>
                      <a:pt x="195" y="37"/>
                      <a:pt x="195" y="37"/>
                      <a:pt x="195" y="37"/>
                    </a:cubicBezTo>
                    <a:cubicBezTo>
                      <a:pt x="195" y="37"/>
                      <a:pt x="195" y="37"/>
                      <a:pt x="195" y="37"/>
                    </a:cubicBezTo>
                    <a:cubicBezTo>
                      <a:pt x="199" y="37"/>
                      <a:pt x="203" y="33"/>
                      <a:pt x="203" y="28"/>
                    </a:cubicBezTo>
                    <a:cubicBezTo>
                      <a:pt x="203" y="24"/>
                      <a:pt x="199" y="20"/>
                      <a:pt x="195" y="20"/>
                    </a:cubicBezTo>
                    <a:cubicBezTo>
                      <a:pt x="195" y="20"/>
                      <a:pt x="195" y="20"/>
                      <a:pt x="195" y="20"/>
                    </a:cubicBezTo>
                    <a:cubicBezTo>
                      <a:pt x="195" y="9"/>
                      <a:pt x="195" y="9"/>
                      <a:pt x="195" y="9"/>
                    </a:cubicBezTo>
                    <a:cubicBezTo>
                      <a:pt x="200" y="11"/>
                      <a:pt x="205" y="13"/>
                      <a:pt x="209" y="15"/>
                    </a:cubicBezTo>
                    <a:close/>
                    <a:moveTo>
                      <a:pt x="209" y="50"/>
                    </a:moveTo>
                    <a:cubicBezTo>
                      <a:pt x="209" y="162"/>
                      <a:pt x="209" y="162"/>
                      <a:pt x="209" y="162"/>
                    </a:cubicBezTo>
                    <a:cubicBezTo>
                      <a:pt x="209" y="162"/>
                      <a:pt x="209" y="162"/>
                      <a:pt x="209" y="162"/>
                    </a:cubicBezTo>
                    <a:cubicBezTo>
                      <a:pt x="203" y="162"/>
                      <a:pt x="198" y="166"/>
                      <a:pt x="195" y="171"/>
                    </a:cubicBezTo>
                    <a:cubicBezTo>
                      <a:pt x="195" y="120"/>
                      <a:pt x="195" y="120"/>
                      <a:pt x="195" y="120"/>
                    </a:cubicBezTo>
                    <a:cubicBezTo>
                      <a:pt x="201" y="120"/>
                      <a:pt x="201" y="120"/>
                      <a:pt x="201" y="120"/>
                    </a:cubicBezTo>
                    <a:cubicBezTo>
                      <a:pt x="201" y="70"/>
                      <a:pt x="201" y="70"/>
                      <a:pt x="201" y="70"/>
                    </a:cubicBezTo>
                    <a:cubicBezTo>
                      <a:pt x="195" y="70"/>
                      <a:pt x="195" y="70"/>
                      <a:pt x="195" y="70"/>
                    </a:cubicBezTo>
                    <a:cubicBezTo>
                      <a:pt x="195" y="50"/>
                      <a:pt x="195" y="50"/>
                      <a:pt x="195" y="50"/>
                    </a:cubicBezTo>
                    <a:cubicBezTo>
                      <a:pt x="209" y="50"/>
                      <a:pt x="209" y="50"/>
                      <a:pt x="209" y="50"/>
                    </a:cubicBezTo>
                    <a:close/>
                    <a:moveTo>
                      <a:pt x="209" y="197"/>
                    </a:moveTo>
                    <a:cubicBezTo>
                      <a:pt x="209" y="220"/>
                      <a:pt x="209" y="220"/>
                      <a:pt x="209" y="220"/>
                    </a:cubicBezTo>
                    <a:cubicBezTo>
                      <a:pt x="195" y="220"/>
                      <a:pt x="195" y="220"/>
                      <a:pt x="195" y="220"/>
                    </a:cubicBezTo>
                    <a:cubicBezTo>
                      <a:pt x="195" y="188"/>
                      <a:pt x="195" y="188"/>
                      <a:pt x="195" y="188"/>
                    </a:cubicBezTo>
                    <a:cubicBezTo>
                      <a:pt x="198" y="193"/>
                      <a:pt x="203" y="197"/>
                      <a:pt x="209" y="197"/>
                    </a:cubicBezTo>
                    <a:cubicBezTo>
                      <a:pt x="209" y="197"/>
                      <a:pt x="209" y="197"/>
                      <a:pt x="209" y="197"/>
                    </a:cubicBezTo>
                    <a:close/>
                    <a:moveTo>
                      <a:pt x="209" y="232"/>
                    </a:moveTo>
                    <a:cubicBezTo>
                      <a:pt x="209" y="262"/>
                      <a:pt x="209" y="262"/>
                      <a:pt x="209" y="262"/>
                    </a:cubicBezTo>
                    <a:cubicBezTo>
                      <a:pt x="206" y="262"/>
                      <a:pt x="206" y="262"/>
                      <a:pt x="206" y="262"/>
                    </a:cubicBezTo>
                    <a:cubicBezTo>
                      <a:pt x="201" y="262"/>
                      <a:pt x="197" y="260"/>
                      <a:pt x="195" y="257"/>
                    </a:cubicBezTo>
                    <a:cubicBezTo>
                      <a:pt x="195" y="232"/>
                      <a:pt x="195" y="232"/>
                      <a:pt x="195" y="232"/>
                    </a:cubicBezTo>
                    <a:lnTo>
                      <a:pt x="209" y="232"/>
                    </a:lnTo>
                    <a:close/>
                    <a:moveTo>
                      <a:pt x="171" y="20"/>
                    </a:moveTo>
                    <a:cubicBezTo>
                      <a:pt x="175" y="20"/>
                      <a:pt x="179" y="24"/>
                      <a:pt x="179" y="28"/>
                    </a:cubicBezTo>
                    <a:cubicBezTo>
                      <a:pt x="179" y="33"/>
                      <a:pt x="175" y="37"/>
                      <a:pt x="171" y="37"/>
                    </a:cubicBezTo>
                    <a:cubicBezTo>
                      <a:pt x="170" y="37"/>
                      <a:pt x="169" y="37"/>
                      <a:pt x="168" y="36"/>
                    </a:cubicBezTo>
                    <a:cubicBezTo>
                      <a:pt x="168" y="44"/>
                      <a:pt x="168" y="44"/>
                      <a:pt x="168" y="44"/>
                    </a:cubicBezTo>
                    <a:cubicBezTo>
                      <a:pt x="195" y="44"/>
                      <a:pt x="195" y="44"/>
                      <a:pt x="195" y="44"/>
                    </a:cubicBezTo>
                    <a:cubicBezTo>
                      <a:pt x="195" y="37"/>
                      <a:pt x="195" y="37"/>
                      <a:pt x="195" y="37"/>
                    </a:cubicBezTo>
                    <a:cubicBezTo>
                      <a:pt x="190" y="37"/>
                      <a:pt x="186" y="33"/>
                      <a:pt x="186" y="28"/>
                    </a:cubicBezTo>
                    <a:cubicBezTo>
                      <a:pt x="186" y="24"/>
                      <a:pt x="190" y="20"/>
                      <a:pt x="195" y="20"/>
                    </a:cubicBezTo>
                    <a:cubicBezTo>
                      <a:pt x="195" y="9"/>
                      <a:pt x="195" y="9"/>
                      <a:pt x="195" y="9"/>
                    </a:cubicBezTo>
                    <a:cubicBezTo>
                      <a:pt x="187" y="6"/>
                      <a:pt x="178" y="4"/>
                      <a:pt x="168" y="3"/>
                    </a:cubicBezTo>
                    <a:cubicBezTo>
                      <a:pt x="168" y="21"/>
                      <a:pt x="168" y="21"/>
                      <a:pt x="168" y="21"/>
                    </a:cubicBezTo>
                    <a:cubicBezTo>
                      <a:pt x="169" y="20"/>
                      <a:pt x="170" y="20"/>
                      <a:pt x="171" y="20"/>
                    </a:cubicBezTo>
                    <a:close/>
                    <a:moveTo>
                      <a:pt x="195" y="50"/>
                    </a:moveTo>
                    <a:cubicBezTo>
                      <a:pt x="195" y="70"/>
                      <a:pt x="195" y="70"/>
                      <a:pt x="195" y="70"/>
                    </a:cubicBezTo>
                    <a:cubicBezTo>
                      <a:pt x="168" y="70"/>
                      <a:pt x="168" y="70"/>
                      <a:pt x="168" y="70"/>
                    </a:cubicBezTo>
                    <a:cubicBezTo>
                      <a:pt x="168" y="50"/>
                      <a:pt x="168" y="50"/>
                      <a:pt x="168" y="50"/>
                    </a:cubicBezTo>
                    <a:cubicBezTo>
                      <a:pt x="195" y="50"/>
                      <a:pt x="195" y="50"/>
                      <a:pt x="195" y="50"/>
                    </a:cubicBezTo>
                    <a:close/>
                    <a:moveTo>
                      <a:pt x="195" y="120"/>
                    </a:moveTo>
                    <a:cubicBezTo>
                      <a:pt x="195" y="171"/>
                      <a:pt x="195" y="171"/>
                      <a:pt x="195" y="171"/>
                    </a:cubicBezTo>
                    <a:cubicBezTo>
                      <a:pt x="193" y="173"/>
                      <a:pt x="192" y="176"/>
                      <a:pt x="192" y="180"/>
                    </a:cubicBezTo>
                    <a:cubicBezTo>
                      <a:pt x="192" y="183"/>
                      <a:pt x="193" y="186"/>
                      <a:pt x="195" y="188"/>
                    </a:cubicBezTo>
                    <a:cubicBezTo>
                      <a:pt x="195" y="220"/>
                      <a:pt x="195" y="220"/>
                      <a:pt x="195" y="220"/>
                    </a:cubicBezTo>
                    <a:cubicBezTo>
                      <a:pt x="168" y="220"/>
                      <a:pt x="168" y="220"/>
                      <a:pt x="168" y="220"/>
                    </a:cubicBezTo>
                    <a:cubicBezTo>
                      <a:pt x="168" y="120"/>
                      <a:pt x="168" y="120"/>
                      <a:pt x="168" y="120"/>
                    </a:cubicBezTo>
                    <a:cubicBezTo>
                      <a:pt x="195" y="120"/>
                      <a:pt x="195" y="120"/>
                      <a:pt x="195" y="120"/>
                    </a:cubicBezTo>
                    <a:close/>
                    <a:moveTo>
                      <a:pt x="195" y="232"/>
                    </a:moveTo>
                    <a:cubicBezTo>
                      <a:pt x="195" y="257"/>
                      <a:pt x="195" y="257"/>
                      <a:pt x="195" y="257"/>
                    </a:cubicBezTo>
                    <a:cubicBezTo>
                      <a:pt x="193" y="254"/>
                      <a:pt x="192" y="252"/>
                      <a:pt x="192" y="249"/>
                    </a:cubicBezTo>
                    <a:cubicBezTo>
                      <a:pt x="192" y="232"/>
                      <a:pt x="192" y="232"/>
                      <a:pt x="192" y="232"/>
                    </a:cubicBezTo>
                    <a:lnTo>
                      <a:pt x="195" y="232"/>
                    </a:lnTo>
                    <a:close/>
                    <a:moveTo>
                      <a:pt x="168" y="36"/>
                    </a:moveTo>
                    <a:cubicBezTo>
                      <a:pt x="165" y="35"/>
                      <a:pt x="162" y="32"/>
                      <a:pt x="162" y="28"/>
                    </a:cubicBezTo>
                    <a:cubicBezTo>
                      <a:pt x="162" y="25"/>
                      <a:pt x="165" y="22"/>
                      <a:pt x="168" y="21"/>
                    </a:cubicBezTo>
                    <a:cubicBezTo>
                      <a:pt x="168" y="3"/>
                      <a:pt x="168" y="3"/>
                      <a:pt x="168" y="3"/>
                    </a:cubicBezTo>
                    <a:cubicBezTo>
                      <a:pt x="157" y="1"/>
                      <a:pt x="144" y="0"/>
                      <a:pt x="131" y="0"/>
                    </a:cubicBezTo>
                    <a:cubicBezTo>
                      <a:pt x="130" y="0"/>
                      <a:pt x="130" y="0"/>
                      <a:pt x="130" y="0"/>
                    </a:cubicBezTo>
                    <a:cubicBezTo>
                      <a:pt x="130" y="44"/>
                      <a:pt x="130" y="44"/>
                      <a:pt x="130" y="44"/>
                    </a:cubicBezTo>
                    <a:cubicBezTo>
                      <a:pt x="168" y="44"/>
                      <a:pt x="168" y="44"/>
                      <a:pt x="168" y="44"/>
                    </a:cubicBezTo>
                    <a:cubicBezTo>
                      <a:pt x="168" y="36"/>
                      <a:pt x="168" y="36"/>
                      <a:pt x="168" y="36"/>
                    </a:cubicBezTo>
                    <a:close/>
                    <a:moveTo>
                      <a:pt x="168" y="50"/>
                    </a:moveTo>
                    <a:cubicBezTo>
                      <a:pt x="168" y="70"/>
                      <a:pt x="168" y="70"/>
                      <a:pt x="168" y="70"/>
                    </a:cubicBezTo>
                    <a:cubicBezTo>
                      <a:pt x="135" y="70"/>
                      <a:pt x="135" y="70"/>
                      <a:pt x="135" y="70"/>
                    </a:cubicBezTo>
                    <a:cubicBezTo>
                      <a:pt x="135" y="120"/>
                      <a:pt x="135" y="120"/>
                      <a:pt x="135" y="120"/>
                    </a:cubicBezTo>
                    <a:cubicBezTo>
                      <a:pt x="168" y="120"/>
                      <a:pt x="168" y="120"/>
                      <a:pt x="168" y="120"/>
                    </a:cubicBezTo>
                    <a:cubicBezTo>
                      <a:pt x="168" y="220"/>
                      <a:pt x="168" y="220"/>
                      <a:pt x="168" y="220"/>
                    </a:cubicBezTo>
                    <a:cubicBezTo>
                      <a:pt x="130" y="220"/>
                      <a:pt x="130" y="220"/>
                      <a:pt x="130" y="220"/>
                    </a:cubicBezTo>
                    <a:cubicBezTo>
                      <a:pt x="130" y="198"/>
                      <a:pt x="130" y="198"/>
                      <a:pt x="130" y="198"/>
                    </a:cubicBezTo>
                    <a:cubicBezTo>
                      <a:pt x="167" y="198"/>
                      <a:pt x="167" y="198"/>
                      <a:pt x="167" y="198"/>
                    </a:cubicBezTo>
                    <a:cubicBezTo>
                      <a:pt x="167" y="187"/>
                      <a:pt x="167" y="187"/>
                      <a:pt x="167" y="187"/>
                    </a:cubicBezTo>
                    <a:cubicBezTo>
                      <a:pt x="130" y="187"/>
                      <a:pt x="130" y="187"/>
                      <a:pt x="130" y="187"/>
                    </a:cubicBezTo>
                    <a:cubicBezTo>
                      <a:pt x="130" y="179"/>
                      <a:pt x="130" y="179"/>
                      <a:pt x="130" y="179"/>
                    </a:cubicBezTo>
                    <a:cubicBezTo>
                      <a:pt x="167" y="179"/>
                      <a:pt x="167" y="179"/>
                      <a:pt x="167" y="179"/>
                    </a:cubicBezTo>
                    <a:cubicBezTo>
                      <a:pt x="167" y="167"/>
                      <a:pt x="167" y="167"/>
                      <a:pt x="167" y="167"/>
                    </a:cubicBezTo>
                    <a:cubicBezTo>
                      <a:pt x="130" y="167"/>
                      <a:pt x="130" y="167"/>
                      <a:pt x="130" y="167"/>
                    </a:cubicBezTo>
                    <a:cubicBezTo>
                      <a:pt x="130" y="159"/>
                      <a:pt x="130" y="159"/>
                      <a:pt x="130" y="159"/>
                    </a:cubicBezTo>
                    <a:cubicBezTo>
                      <a:pt x="167" y="159"/>
                      <a:pt x="167" y="159"/>
                      <a:pt x="167" y="159"/>
                    </a:cubicBezTo>
                    <a:cubicBezTo>
                      <a:pt x="167" y="147"/>
                      <a:pt x="167" y="147"/>
                      <a:pt x="167" y="147"/>
                    </a:cubicBezTo>
                    <a:cubicBezTo>
                      <a:pt x="130" y="147"/>
                      <a:pt x="130" y="147"/>
                      <a:pt x="130" y="147"/>
                    </a:cubicBezTo>
                    <a:cubicBezTo>
                      <a:pt x="130" y="50"/>
                      <a:pt x="130" y="50"/>
                      <a:pt x="130" y="50"/>
                    </a:cubicBezTo>
                    <a:lnTo>
                      <a:pt x="168" y="50"/>
                    </a:lnTo>
                    <a:close/>
                    <a:moveTo>
                      <a:pt x="130" y="0"/>
                    </a:moveTo>
                    <a:cubicBezTo>
                      <a:pt x="130" y="44"/>
                      <a:pt x="130" y="44"/>
                      <a:pt x="130" y="44"/>
                    </a:cubicBezTo>
                    <a:cubicBezTo>
                      <a:pt x="93" y="44"/>
                      <a:pt x="93" y="44"/>
                      <a:pt x="93" y="44"/>
                    </a:cubicBezTo>
                    <a:cubicBezTo>
                      <a:pt x="93" y="36"/>
                      <a:pt x="93" y="36"/>
                      <a:pt x="93" y="36"/>
                    </a:cubicBezTo>
                    <a:cubicBezTo>
                      <a:pt x="96" y="35"/>
                      <a:pt x="99" y="32"/>
                      <a:pt x="99" y="28"/>
                    </a:cubicBezTo>
                    <a:cubicBezTo>
                      <a:pt x="99" y="25"/>
                      <a:pt x="96" y="22"/>
                      <a:pt x="93" y="21"/>
                    </a:cubicBezTo>
                    <a:cubicBezTo>
                      <a:pt x="93" y="3"/>
                      <a:pt x="93" y="3"/>
                      <a:pt x="93" y="3"/>
                    </a:cubicBezTo>
                    <a:cubicBezTo>
                      <a:pt x="104" y="1"/>
                      <a:pt x="117" y="0"/>
                      <a:pt x="130" y="0"/>
                    </a:cubicBezTo>
                    <a:close/>
                    <a:moveTo>
                      <a:pt x="130" y="50"/>
                    </a:moveTo>
                    <a:cubicBezTo>
                      <a:pt x="130" y="147"/>
                      <a:pt x="130" y="147"/>
                      <a:pt x="130" y="147"/>
                    </a:cubicBezTo>
                    <a:cubicBezTo>
                      <a:pt x="93" y="147"/>
                      <a:pt x="93" y="147"/>
                      <a:pt x="93" y="147"/>
                    </a:cubicBezTo>
                    <a:cubicBezTo>
                      <a:pt x="93" y="120"/>
                      <a:pt x="93" y="120"/>
                      <a:pt x="93" y="120"/>
                    </a:cubicBezTo>
                    <a:cubicBezTo>
                      <a:pt x="126" y="120"/>
                      <a:pt x="126" y="120"/>
                      <a:pt x="126" y="120"/>
                    </a:cubicBezTo>
                    <a:cubicBezTo>
                      <a:pt x="126" y="70"/>
                      <a:pt x="126" y="70"/>
                      <a:pt x="126" y="70"/>
                    </a:cubicBezTo>
                    <a:cubicBezTo>
                      <a:pt x="93" y="70"/>
                      <a:pt x="93" y="70"/>
                      <a:pt x="93" y="70"/>
                    </a:cubicBezTo>
                    <a:cubicBezTo>
                      <a:pt x="93" y="50"/>
                      <a:pt x="93" y="50"/>
                      <a:pt x="93" y="50"/>
                    </a:cubicBezTo>
                    <a:cubicBezTo>
                      <a:pt x="130" y="50"/>
                      <a:pt x="130" y="50"/>
                      <a:pt x="130" y="50"/>
                    </a:cubicBezTo>
                    <a:close/>
                    <a:moveTo>
                      <a:pt x="130" y="159"/>
                    </a:moveTo>
                    <a:cubicBezTo>
                      <a:pt x="130" y="167"/>
                      <a:pt x="130" y="167"/>
                      <a:pt x="130" y="167"/>
                    </a:cubicBezTo>
                    <a:cubicBezTo>
                      <a:pt x="93" y="167"/>
                      <a:pt x="93" y="167"/>
                      <a:pt x="93" y="167"/>
                    </a:cubicBezTo>
                    <a:cubicBezTo>
                      <a:pt x="93" y="159"/>
                      <a:pt x="93" y="159"/>
                      <a:pt x="93" y="159"/>
                    </a:cubicBezTo>
                    <a:cubicBezTo>
                      <a:pt x="130" y="159"/>
                      <a:pt x="130" y="159"/>
                      <a:pt x="130" y="159"/>
                    </a:cubicBezTo>
                    <a:close/>
                    <a:moveTo>
                      <a:pt x="130" y="179"/>
                    </a:moveTo>
                    <a:cubicBezTo>
                      <a:pt x="130" y="187"/>
                      <a:pt x="130" y="187"/>
                      <a:pt x="130" y="187"/>
                    </a:cubicBezTo>
                    <a:cubicBezTo>
                      <a:pt x="93" y="187"/>
                      <a:pt x="93" y="187"/>
                      <a:pt x="93" y="187"/>
                    </a:cubicBezTo>
                    <a:cubicBezTo>
                      <a:pt x="93" y="179"/>
                      <a:pt x="93" y="179"/>
                      <a:pt x="93" y="179"/>
                    </a:cubicBezTo>
                    <a:cubicBezTo>
                      <a:pt x="130" y="179"/>
                      <a:pt x="130" y="179"/>
                      <a:pt x="130" y="179"/>
                    </a:cubicBezTo>
                    <a:close/>
                    <a:moveTo>
                      <a:pt x="130" y="198"/>
                    </a:moveTo>
                    <a:cubicBezTo>
                      <a:pt x="130" y="220"/>
                      <a:pt x="130" y="220"/>
                      <a:pt x="130" y="220"/>
                    </a:cubicBezTo>
                    <a:cubicBezTo>
                      <a:pt x="93" y="220"/>
                      <a:pt x="93" y="220"/>
                      <a:pt x="93" y="220"/>
                    </a:cubicBezTo>
                    <a:cubicBezTo>
                      <a:pt x="93" y="198"/>
                      <a:pt x="93" y="198"/>
                      <a:pt x="93" y="198"/>
                    </a:cubicBezTo>
                    <a:lnTo>
                      <a:pt x="130" y="198"/>
                    </a:lnTo>
                    <a:close/>
                    <a:moveTo>
                      <a:pt x="93" y="3"/>
                    </a:moveTo>
                    <a:cubicBezTo>
                      <a:pt x="93" y="21"/>
                      <a:pt x="93" y="21"/>
                      <a:pt x="93" y="21"/>
                    </a:cubicBezTo>
                    <a:cubicBezTo>
                      <a:pt x="92" y="20"/>
                      <a:pt x="92" y="20"/>
                      <a:pt x="91" y="20"/>
                    </a:cubicBezTo>
                    <a:cubicBezTo>
                      <a:pt x="86" y="20"/>
                      <a:pt x="83" y="24"/>
                      <a:pt x="83" y="28"/>
                    </a:cubicBezTo>
                    <a:cubicBezTo>
                      <a:pt x="83" y="33"/>
                      <a:pt x="86" y="37"/>
                      <a:pt x="91" y="37"/>
                    </a:cubicBezTo>
                    <a:cubicBezTo>
                      <a:pt x="92" y="37"/>
                      <a:pt x="92" y="37"/>
                      <a:pt x="93" y="36"/>
                    </a:cubicBezTo>
                    <a:cubicBezTo>
                      <a:pt x="93" y="44"/>
                      <a:pt x="93" y="44"/>
                      <a:pt x="93" y="44"/>
                    </a:cubicBezTo>
                    <a:cubicBezTo>
                      <a:pt x="67" y="44"/>
                      <a:pt x="67" y="44"/>
                      <a:pt x="67" y="44"/>
                    </a:cubicBezTo>
                    <a:cubicBezTo>
                      <a:pt x="67" y="37"/>
                      <a:pt x="67" y="37"/>
                      <a:pt x="67" y="37"/>
                    </a:cubicBezTo>
                    <a:cubicBezTo>
                      <a:pt x="71" y="37"/>
                      <a:pt x="75" y="33"/>
                      <a:pt x="75" y="28"/>
                    </a:cubicBezTo>
                    <a:cubicBezTo>
                      <a:pt x="75" y="24"/>
                      <a:pt x="71" y="20"/>
                      <a:pt x="67" y="20"/>
                    </a:cubicBezTo>
                    <a:cubicBezTo>
                      <a:pt x="67" y="9"/>
                      <a:pt x="67" y="9"/>
                      <a:pt x="67" y="9"/>
                    </a:cubicBezTo>
                    <a:cubicBezTo>
                      <a:pt x="75" y="6"/>
                      <a:pt x="84" y="4"/>
                      <a:pt x="93" y="3"/>
                    </a:cubicBezTo>
                    <a:close/>
                    <a:moveTo>
                      <a:pt x="93" y="50"/>
                    </a:moveTo>
                    <a:cubicBezTo>
                      <a:pt x="93" y="70"/>
                      <a:pt x="93" y="70"/>
                      <a:pt x="93" y="70"/>
                    </a:cubicBezTo>
                    <a:cubicBezTo>
                      <a:pt x="67" y="70"/>
                      <a:pt x="67" y="70"/>
                      <a:pt x="67" y="70"/>
                    </a:cubicBezTo>
                    <a:cubicBezTo>
                      <a:pt x="67" y="50"/>
                      <a:pt x="67" y="50"/>
                      <a:pt x="67" y="50"/>
                    </a:cubicBezTo>
                    <a:cubicBezTo>
                      <a:pt x="93" y="50"/>
                      <a:pt x="93" y="50"/>
                      <a:pt x="93" y="50"/>
                    </a:cubicBezTo>
                    <a:close/>
                    <a:moveTo>
                      <a:pt x="93" y="120"/>
                    </a:moveTo>
                    <a:cubicBezTo>
                      <a:pt x="93" y="147"/>
                      <a:pt x="93" y="147"/>
                      <a:pt x="93" y="147"/>
                    </a:cubicBezTo>
                    <a:cubicBezTo>
                      <a:pt x="92" y="147"/>
                      <a:pt x="92" y="147"/>
                      <a:pt x="92" y="147"/>
                    </a:cubicBezTo>
                    <a:cubicBezTo>
                      <a:pt x="92" y="159"/>
                      <a:pt x="92" y="159"/>
                      <a:pt x="92" y="159"/>
                    </a:cubicBezTo>
                    <a:cubicBezTo>
                      <a:pt x="93" y="159"/>
                      <a:pt x="93" y="159"/>
                      <a:pt x="93" y="159"/>
                    </a:cubicBezTo>
                    <a:cubicBezTo>
                      <a:pt x="93" y="167"/>
                      <a:pt x="93" y="167"/>
                      <a:pt x="93" y="167"/>
                    </a:cubicBezTo>
                    <a:cubicBezTo>
                      <a:pt x="92" y="167"/>
                      <a:pt x="92" y="167"/>
                      <a:pt x="92" y="167"/>
                    </a:cubicBezTo>
                    <a:cubicBezTo>
                      <a:pt x="92" y="179"/>
                      <a:pt x="92" y="179"/>
                      <a:pt x="92" y="179"/>
                    </a:cubicBezTo>
                    <a:cubicBezTo>
                      <a:pt x="93" y="179"/>
                      <a:pt x="93" y="179"/>
                      <a:pt x="93" y="179"/>
                    </a:cubicBezTo>
                    <a:cubicBezTo>
                      <a:pt x="93" y="187"/>
                      <a:pt x="93" y="187"/>
                      <a:pt x="93" y="187"/>
                    </a:cubicBezTo>
                    <a:cubicBezTo>
                      <a:pt x="92" y="187"/>
                      <a:pt x="92" y="187"/>
                      <a:pt x="92" y="187"/>
                    </a:cubicBezTo>
                    <a:cubicBezTo>
                      <a:pt x="92" y="198"/>
                      <a:pt x="92" y="198"/>
                      <a:pt x="92" y="198"/>
                    </a:cubicBezTo>
                    <a:cubicBezTo>
                      <a:pt x="93" y="198"/>
                      <a:pt x="93" y="198"/>
                      <a:pt x="93" y="198"/>
                    </a:cubicBezTo>
                    <a:cubicBezTo>
                      <a:pt x="93" y="220"/>
                      <a:pt x="93" y="220"/>
                      <a:pt x="93" y="220"/>
                    </a:cubicBezTo>
                    <a:cubicBezTo>
                      <a:pt x="67" y="220"/>
                      <a:pt x="67" y="220"/>
                      <a:pt x="67" y="220"/>
                    </a:cubicBezTo>
                    <a:cubicBezTo>
                      <a:pt x="67" y="188"/>
                      <a:pt x="67" y="188"/>
                      <a:pt x="67" y="188"/>
                    </a:cubicBezTo>
                    <a:cubicBezTo>
                      <a:pt x="68" y="186"/>
                      <a:pt x="69" y="183"/>
                      <a:pt x="69" y="180"/>
                    </a:cubicBezTo>
                    <a:cubicBezTo>
                      <a:pt x="69" y="176"/>
                      <a:pt x="68" y="173"/>
                      <a:pt x="67" y="171"/>
                    </a:cubicBezTo>
                    <a:cubicBezTo>
                      <a:pt x="67" y="120"/>
                      <a:pt x="67" y="120"/>
                      <a:pt x="67" y="120"/>
                    </a:cubicBezTo>
                    <a:cubicBezTo>
                      <a:pt x="93" y="120"/>
                      <a:pt x="93" y="120"/>
                      <a:pt x="93" y="120"/>
                    </a:cubicBezTo>
                    <a:close/>
                    <a:moveTo>
                      <a:pt x="67" y="257"/>
                    </a:moveTo>
                    <a:cubicBezTo>
                      <a:pt x="67" y="232"/>
                      <a:pt x="67" y="232"/>
                      <a:pt x="67" y="232"/>
                    </a:cubicBezTo>
                    <a:cubicBezTo>
                      <a:pt x="69" y="232"/>
                      <a:pt x="69" y="232"/>
                      <a:pt x="69" y="232"/>
                    </a:cubicBezTo>
                    <a:cubicBezTo>
                      <a:pt x="69" y="249"/>
                      <a:pt x="69" y="249"/>
                      <a:pt x="69" y="249"/>
                    </a:cubicBezTo>
                    <a:cubicBezTo>
                      <a:pt x="69" y="252"/>
                      <a:pt x="68" y="254"/>
                      <a:pt x="67" y="257"/>
                    </a:cubicBezTo>
                    <a:close/>
                    <a:moveTo>
                      <a:pt x="67" y="9"/>
                    </a:moveTo>
                    <a:cubicBezTo>
                      <a:pt x="67" y="20"/>
                      <a:pt x="67" y="20"/>
                      <a:pt x="67" y="20"/>
                    </a:cubicBezTo>
                    <a:cubicBezTo>
                      <a:pt x="62" y="20"/>
                      <a:pt x="58" y="24"/>
                      <a:pt x="58" y="28"/>
                    </a:cubicBezTo>
                    <a:cubicBezTo>
                      <a:pt x="58" y="33"/>
                      <a:pt x="62" y="37"/>
                      <a:pt x="67" y="37"/>
                    </a:cubicBezTo>
                    <a:cubicBezTo>
                      <a:pt x="67" y="44"/>
                      <a:pt x="67" y="44"/>
                      <a:pt x="67" y="44"/>
                    </a:cubicBezTo>
                    <a:cubicBezTo>
                      <a:pt x="52" y="44"/>
                      <a:pt x="52" y="44"/>
                      <a:pt x="52" y="44"/>
                    </a:cubicBezTo>
                    <a:cubicBezTo>
                      <a:pt x="52" y="15"/>
                      <a:pt x="52" y="15"/>
                      <a:pt x="52" y="15"/>
                    </a:cubicBezTo>
                    <a:cubicBezTo>
                      <a:pt x="56" y="13"/>
                      <a:pt x="61" y="11"/>
                      <a:pt x="67" y="9"/>
                    </a:cubicBezTo>
                    <a:close/>
                    <a:moveTo>
                      <a:pt x="67" y="50"/>
                    </a:moveTo>
                    <a:cubicBezTo>
                      <a:pt x="67" y="70"/>
                      <a:pt x="67" y="70"/>
                      <a:pt x="67" y="70"/>
                    </a:cubicBezTo>
                    <a:cubicBezTo>
                      <a:pt x="60" y="70"/>
                      <a:pt x="60" y="70"/>
                      <a:pt x="60" y="70"/>
                    </a:cubicBezTo>
                    <a:cubicBezTo>
                      <a:pt x="60" y="120"/>
                      <a:pt x="60" y="120"/>
                      <a:pt x="60" y="120"/>
                    </a:cubicBezTo>
                    <a:cubicBezTo>
                      <a:pt x="67" y="120"/>
                      <a:pt x="67" y="120"/>
                      <a:pt x="67" y="120"/>
                    </a:cubicBezTo>
                    <a:cubicBezTo>
                      <a:pt x="67" y="171"/>
                      <a:pt x="67" y="171"/>
                      <a:pt x="67" y="171"/>
                    </a:cubicBezTo>
                    <a:cubicBezTo>
                      <a:pt x="64" y="166"/>
                      <a:pt x="58" y="162"/>
                      <a:pt x="52" y="162"/>
                    </a:cubicBezTo>
                    <a:cubicBezTo>
                      <a:pt x="52" y="50"/>
                      <a:pt x="52" y="50"/>
                      <a:pt x="52" y="50"/>
                    </a:cubicBezTo>
                    <a:cubicBezTo>
                      <a:pt x="67" y="50"/>
                      <a:pt x="67" y="50"/>
                      <a:pt x="67" y="50"/>
                    </a:cubicBezTo>
                    <a:close/>
                    <a:moveTo>
                      <a:pt x="67" y="188"/>
                    </a:moveTo>
                    <a:cubicBezTo>
                      <a:pt x="67" y="220"/>
                      <a:pt x="67" y="220"/>
                      <a:pt x="67" y="220"/>
                    </a:cubicBezTo>
                    <a:cubicBezTo>
                      <a:pt x="52" y="220"/>
                      <a:pt x="52" y="220"/>
                      <a:pt x="52" y="220"/>
                    </a:cubicBezTo>
                    <a:cubicBezTo>
                      <a:pt x="52" y="197"/>
                      <a:pt x="52" y="197"/>
                      <a:pt x="52" y="197"/>
                    </a:cubicBezTo>
                    <a:cubicBezTo>
                      <a:pt x="58" y="197"/>
                      <a:pt x="64" y="193"/>
                      <a:pt x="67" y="188"/>
                    </a:cubicBezTo>
                    <a:close/>
                    <a:moveTo>
                      <a:pt x="67" y="232"/>
                    </a:moveTo>
                    <a:cubicBezTo>
                      <a:pt x="67" y="257"/>
                      <a:pt x="67" y="257"/>
                      <a:pt x="67" y="257"/>
                    </a:cubicBezTo>
                    <a:cubicBezTo>
                      <a:pt x="64" y="260"/>
                      <a:pt x="60" y="262"/>
                      <a:pt x="56" y="262"/>
                    </a:cubicBezTo>
                    <a:cubicBezTo>
                      <a:pt x="52" y="262"/>
                      <a:pt x="52" y="262"/>
                      <a:pt x="52" y="262"/>
                    </a:cubicBezTo>
                    <a:cubicBezTo>
                      <a:pt x="52" y="232"/>
                      <a:pt x="52" y="232"/>
                      <a:pt x="52" y="232"/>
                    </a:cubicBezTo>
                    <a:lnTo>
                      <a:pt x="67" y="232"/>
                    </a:lnTo>
                    <a:close/>
                    <a:moveTo>
                      <a:pt x="52" y="15"/>
                    </a:moveTo>
                    <a:cubicBezTo>
                      <a:pt x="52" y="44"/>
                      <a:pt x="52" y="44"/>
                      <a:pt x="52" y="44"/>
                    </a:cubicBezTo>
                    <a:cubicBezTo>
                      <a:pt x="27" y="44"/>
                      <a:pt x="27" y="44"/>
                      <a:pt x="27" y="44"/>
                    </a:cubicBezTo>
                    <a:cubicBezTo>
                      <a:pt x="27" y="33"/>
                      <a:pt x="36" y="23"/>
                      <a:pt x="52" y="15"/>
                    </a:cubicBezTo>
                    <a:close/>
                    <a:moveTo>
                      <a:pt x="52" y="50"/>
                    </a:moveTo>
                    <a:cubicBezTo>
                      <a:pt x="52" y="162"/>
                      <a:pt x="52" y="162"/>
                      <a:pt x="52" y="162"/>
                    </a:cubicBezTo>
                    <a:cubicBezTo>
                      <a:pt x="42" y="162"/>
                      <a:pt x="35" y="170"/>
                      <a:pt x="35" y="180"/>
                    </a:cubicBezTo>
                    <a:cubicBezTo>
                      <a:pt x="35" y="189"/>
                      <a:pt x="42" y="197"/>
                      <a:pt x="52" y="197"/>
                    </a:cubicBezTo>
                    <a:cubicBezTo>
                      <a:pt x="52" y="220"/>
                      <a:pt x="52" y="220"/>
                      <a:pt x="52" y="220"/>
                    </a:cubicBezTo>
                    <a:cubicBezTo>
                      <a:pt x="12" y="220"/>
                      <a:pt x="12" y="220"/>
                      <a:pt x="12" y="220"/>
                    </a:cubicBezTo>
                    <a:cubicBezTo>
                      <a:pt x="12" y="154"/>
                      <a:pt x="12" y="154"/>
                      <a:pt x="12" y="154"/>
                    </a:cubicBezTo>
                    <a:cubicBezTo>
                      <a:pt x="15" y="150"/>
                      <a:pt x="21" y="146"/>
                      <a:pt x="27" y="146"/>
                    </a:cubicBezTo>
                    <a:cubicBezTo>
                      <a:pt x="27" y="50"/>
                      <a:pt x="27" y="50"/>
                      <a:pt x="27" y="50"/>
                    </a:cubicBezTo>
                    <a:cubicBezTo>
                      <a:pt x="52" y="50"/>
                      <a:pt x="52" y="50"/>
                      <a:pt x="52" y="50"/>
                    </a:cubicBezTo>
                    <a:close/>
                    <a:moveTo>
                      <a:pt x="52" y="232"/>
                    </a:moveTo>
                    <a:cubicBezTo>
                      <a:pt x="52" y="262"/>
                      <a:pt x="52" y="262"/>
                      <a:pt x="52" y="262"/>
                    </a:cubicBezTo>
                    <a:cubicBezTo>
                      <a:pt x="48" y="262"/>
                      <a:pt x="48" y="262"/>
                      <a:pt x="48" y="262"/>
                    </a:cubicBezTo>
                    <a:cubicBezTo>
                      <a:pt x="41" y="262"/>
                      <a:pt x="35" y="257"/>
                      <a:pt x="35" y="249"/>
                    </a:cubicBezTo>
                    <a:cubicBezTo>
                      <a:pt x="35" y="232"/>
                      <a:pt x="35" y="232"/>
                      <a:pt x="35" y="232"/>
                    </a:cubicBezTo>
                    <a:cubicBezTo>
                      <a:pt x="52" y="232"/>
                      <a:pt x="52" y="232"/>
                      <a:pt x="52" y="232"/>
                    </a:cubicBezTo>
                    <a:close/>
                    <a:moveTo>
                      <a:pt x="12" y="114"/>
                    </a:moveTo>
                    <a:cubicBezTo>
                      <a:pt x="14" y="114"/>
                      <a:pt x="15" y="112"/>
                      <a:pt x="15" y="110"/>
                    </a:cubicBezTo>
                    <a:cubicBezTo>
                      <a:pt x="15" y="76"/>
                      <a:pt x="15" y="76"/>
                      <a:pt x="15" y="76"/>
                    </a:cubicBezTo>
                    <a:cubicBezTo>
                      <a:pt x="15" y="74"/>
                      <a:pt x="14" y="71"/>
                      <a:pt x="12" y="70"/>
                    </a:cubicBezTo>
                    <a:lnTo>
                      <a:pt x="12" y="114"/>
                    </a:lnTo>
                    <a:close/>
                    <a:moveTo>
                      <a:pt x="12" y="70"/>
                    </a:moveTo>
                    <a:cubicBezTo>
                      <a:pt x="12" y="114"/>
                      <a:pt x="12" y="114"/>
                      <a:pt x="12" y="114"/>
                    </a:cubicBezTo>
                    <a:cubicBezTo>
                      <a:pt x="12" y="114"/>
                      <a:pt x="11" y="114"/>
                      <a:pt x="11" y="113"/>
                    </a:cubicBezTo>
                    <a:cubicBezTo>
                      <a:pt x="4" y="111"/>
                      <a:pt x="4" y="111"/>
                      <a:pt x="4" y="111"/>
                    </a:cubicBezTo>
                    <a:cubicBezTo>
                      <a:pt x="2" y="110"/>
                      <a:pt x="0" y="107"/>
                      <a:pt x="0" y="104"/>
                    </a:cubicBezTo>
                    <a:cubicBezTo>
                      <a:pt x="0" y="70"/>
                      <a:pt x="0" y="70"/>
                      <a:pt x="0" y="70"/>
                    </a:cubicBezTo>
                    <a:cubicBezTo>
                      <a:pt x="0" y="67"/>
                      <a:pt x="2" y="66"/>
                      <a:pt x="4" y="67"/>
                    </a:cubicBezTo>
                    <a:cubicBezTo>
                      <a:pt x="11" y="69"/>
                      <a:pt x="11" y="69"/>
                      <a:pt x="11" y="69"/>
                    </a:cubicBezTo>
                    <a:cubicBezTo>
                      <a:pt x="11" y="70"/>
                      <a:pt x="12" y="70"/>
                      <a:pt x="12" y="70"/>
                    </a:cubicBezTo>
                    <a:close/>
                    <a:moveTo>
                      <a:pt x="12" y="154"/>
                    </a:moveTo>
                    <a:cubicBezTo>
                      <a:pt x="12" y="220"/>
                      <a:pt x="12" y="220"/>
                      <a:pt x="12" y="220"/>
                    </a:cubicBezTo>
                    <a:cubicBezTo>
                      <a:pt x="9" y="220"/>
                      <a:pt x="9" y="220"/>
                      <a:pt x="9" y="220"/>
                    </a:cubicBezTo>
                    <a:cubicBezTo>
                      <a:pt x="9" y="164"/>
                      <a:pt x="9" y="164"/>
                      <a:pt x="9" y="164"/>
                    </a:cubicBezTo>
                    <a:cubicBezTo>
                      <a:pt x="9" y="160"/>
                      <a:pt x="10" y="157"/>
                      <a:pt x="12" y="154"/>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71" name="Freeform 76">
                <a:extLst>
                  <a:ext uri="{FF2B5EF4-FFF2-40B4-BE49-F238E27FC236}">
                    <a16:creationId xmlns="" xmlns:a16="http://schemas.microsoft.com/office/drawing/2014/main" id="{48319E27-F8A3-45CC-B7CC-D1D86C5827C9}"/>
                  </a:ext>
                </a:extLst>
              </p:cNvPr>
              <p:cNvSpPr>
                <a:spLocks noEditPoints="1"/>
              </p:cNvSpPr>
              <p:nvPr/>
            </p:nvSpPr>
            <p:spPr bwMode="auto">
              <a:xfrm>
                <a:off x="8025451" y="3656715"/>
                <a:ext cx="642938" cy="487363"/>
              </a:xfrm>
              <a:custGeom>
                <a:avLst/>
                <a:gdLst>
                  <a:gd name="T0" fmla="*/ 271 w 295"/>
                  <a:gd name="T1" fmla="*/ 0 h 224"/>
                  <a:gd name="T2" fmla="*/ 277 w 295"/>
                  <a:gd name="T3" fmla="*/ 35 h 224"/>
                  <a:gd name="T4" fmla="*/ 224 w 295"/>
                  <a:gd name="T5" fmla="*/ 224 h 224"/>
                  <a:gd name="T6" fmla="*/ 248 w 295"/>
                  <a:gd name="T7" fmla="*/ 188 h 224"/>
                  <a:gd name="T8" fmla="*/ 249 w 295"/>
                  <a:gd name="T9" fmla="*/ 29 h 224"/>
                  <a:gd name="T10" fmla="*/ 224 w 295"/>
                  <a:gd name="T11" fmla="*/ 194 h 224"/>
                  <a:gd name="T12" fmla="*/ 224 w 295"/>
                  <a:gd name="T13" fmla="*/ 16 h 224"/>
                  <a:gd name="T14" fmla="*/ 224 w 295"/>
                  <a:gd name="T15" fmla="*/ 208 h 224"/>
                  <a:gd name="T16" fmla="*/ 224 w 295"/>
                  <a:gd name="T17" fmla="*/ 179 h 224"/>
                  <a:gd name="T18" fmla="*/ 224 w 295"/>
                  <a:gd name="T19" fmla="*/ 194 h 224"/>
                  <a:gd name="T20" fmla="*/ 201 w 295"/>
                  <a:gd name="T21" fmla="*/ 128 h 224"/>
                  <a:gd name="T22" fmla="*/ 203 w 295"/>
                  <a:gd name="T23" fmla="*/ 98 h 224"/>
                  <a:gd name="T24" fmla="*/ 195 w 295"/>
                  <a:gd name="T25" fmla="*/ 67 h 224"/>
                  <a:gd name="T26" fmla="*/ 187 w 295"/>
                  <a:gd name="T27" fmla="*/ 128 h 224"/>
                  <a:gd name="T28" fmla="*/ 187 w 295"/>
                  <a:gd name="T29" fmla="*/ 100 h 224"/>
                  <a:gd name="T30" fmla="*/ 190 w 295"/>
                  <a:gd name="T31" fmla="*/ 75 h 224"/>
                  <a:gd name="T32" fmla="*/ 187 w 295"/>
                  <a:gd name="T33" fmla="*/ 0 h 224"/>
                  <a:gd name="T34" fmla="*/ 187 w 295"/>
                  <a:gd name="T35" fmla="*/ 0 h 224"/>
                  <a:gd name="T36" fmla="*/ 147 w 295"/>
                  <a:gd name="T37" fmla="*/ 208 h 224"/>
                  <a:gd name="T38" fmla="*/ 182 w 295"/>
                  <a:gd name="T39" fmla="*/ 67 h 224"/>
                  <a:gd name="T40" fmla="*/ 168 w 295"/>
                  <a:gd name="T41" fmla="*/ 109 h 224"/>
                  <a:gd name="T42" fmla="*/ 187 w 295"/>
                  <a:gd name="T43" fmla="*/ 194 h 224"/>
                  <a:gd name="T44" fmla="*/ 148 w 295"/>
                  <a:gd name="T45" fmla="*/ 125 h 224"/>
                  <a:gd name="T46" fmla="*/ 147 w 295"/>
                  <a:gd name="T47" fmla="*/ 106 h 224"/>
                  <a:gd name="T48" fmla="*/ 184 w 295"/>
                  <a:gd name="T49" fmla="*/ 70 h 224"/>
                  <a:gd name="T50" fmla="*/ 187 w 295"/>
                  <a:gd name="T51" fmla="*/ 91 h 224"/>
                  <a:gd name="T52" fmla="*/ 179 w 295"/>
                  <a:gd name="T53" fmla="*/ 116 h 224"/>
                  <a:gd name="T54" fmla="*/ 187 w 295"/>
                  <a:gd name="T55" fmla="*/ 100 h 224"/>
                  <a:gd name="T56" fmla="*/ 147 w 295"/>
                  <a:gd name="T57" fmla="*/ 16 h 224"/>
                  <a:gd name="T58" fmla="*/ 147 w 295"/>
                  <a:gd name="T59" fmla="*/ 208 h 224"/>
                  <a:gd name="T60" fmla="*/ 147 w 295"/>
                  <a:gd name="T61" fmla="*/ 106 h 224"/>
                  <a:gd name="T62" fmla="*/ 127 w 295"/>
                  <a:gd name="T63" fmla="*/ 121 h 224"/>
                  <a:gd name="T64" fmla="*/ 147 w 295"/>
                  <a:gd name="T65" fmla="*/ 137 h 224"/>
                  <a:gd name="T66" fmla="*/ 102 w 295"/>
                  <a:gd name="T67" fmla="*/ 156 h 224"/>
                  <a:gd name="T68" fmla="*/ 109 w 295"/>
                  <a:gd name="T69" fmla="*/ 113 h 224"/>
                  <a:gd name="T70" fmla="*/ 100 w 295"/>
                  <a:gd name="T71" fmla="*/ 93 h 224"/>
                  <a:gd name="T72" fmla="*/ 111 w 295"/>
                  <a:gd name="T73" fmla="*/ 97 h 224"/>
                  <a:gd name="T74" fmla="*/ 99 w 295"/>
                  <a:gd name="T75" fmla="*/ 88 h 224"/>
                  <a:gd name="T76" fmla="*/ 101 w 295"/>
                  <a:gd name="T77" fmla="*/ 150 h 224"/>
                  <a:gd name="T78" fmla="*/ 99 w 295"/>
                  <a:gd name="T79" fmla="*/ 123 h 224"/>
                  <a:gd name="T80" fmla="*/ 0 w 295"/>
                  <a:gd name="T81" fmla="*/ 23 h 224"/>
                  <a:gd name="T82" fmla="*/ 99 w 295"/>
                  <a:gd name="T83" fmla="*/ 208 h 224"/>
                  <a:gd name="T84" fmla="*/ 17 w 295"/>
                  <a:gd name="T85" fmla="*/ 35 h 224"/>
                  <a:gd name="T86" fmla="*/ 99 w 295"/>
                  <a:gd name="T87" fmla="*/ 29 h 224"/>
                  <a:gd name="T88" fmla="*/ 79 w 295"/>
                  <a:gd name="T89" fmla="*/ 129 h 224"/>
                  <a:gd name="T90" fmla="*/ 99 w 295"/>
                  <a:gd name="T91" fmla="*/ 157 h 224"/>
                  <a:gd name="T92" fmla="*/ 30 w 295"/>
                  <a:gd name="T93" fmla="*/ 45 h 224"/>
                  <a:gd name="T94" fmla="*/ 99 w 295"/>
                  <a:gd name="T95" fmla="*/ 115 h 224"/>
                  <a:gd name="T96" fmla="*/ 99 w 295"/>
                  <a:gd name="T97" fmla="*/ 123 h 224"/>
                  <a:gd name="T98" fmla="*/ 91 w 295"/>
                  <a:gd name="T99" fmla="*/ 133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95" h="224">
                    <a:moveTo>
                      <a:pt x="271" y="224"/>
                    </a:moveTo>
                    <a:cubicBezTo>
                      <a:pt x="284" y="224"/>
                      <a:pt x="295" y="213"/>
                      <a:pt x="295" y="200"/>
                    </a:cubicBezTo>
                    <a:cubicBezTo>
                      <a:pt x="295" y="23"/>
                      <a:pt x="295" y="23"/>
                      <a:pt x="295" y="23"/>
                    </a:cubicBezTo>
                    <a:cubicBezTo>
                      <a:pt x="295" y="10"/>
                      <a:pt x="284" y="0"/>
                      <a:pt x="271" y="0"/>
                    </a:cubicBezTo>
                    <a:cubicBezTo>
                      <a:pt x="224" y="0"/>
                      <a:pt x="224" y="0"/>
                      <a:pt x="224" y="0"/>
                    </a:cubicBezTo>
                    <a:cubicBezTo>
                      <a:pt x="224" y="16"/>
                      <a:pt x="224" y="16"/>
                      <a:pt x="224" y="16"/>
                    </a:cubicBezTo>
                    <a:cubicBezTo>
                      <a:pt x="258" y="16"/>
                      <a:pt x="258" y="16"/>
                      <a:pt x="258" y="16"/>
                    </a:cubicBezTo>
                    <a:cubicBezTo>
                      <a:pt x="268" y="16"/>
                      <a:pt x="277" y="24"/>
                      <a:pt x="277" y="35"/>
                    </a:cubicBezTo>
                    <a:cubicBezTo>
                      <a:pt x="277" y="189"/>
                      <a:pt x="277" y="189"/>
                      <a:pt x="277" y="189"/>
                    </a:cubicBezTo>
                    <a:cubicBezTo>
                      <a:pt x="277" y="199"/>
                      <a:pt x="268" y="208"/>
                      <a:pt x="258" y="208"/>
                    </a:cubicBezTo>
                    <a:cubicBezTo>
                      <a:pt x="224" y="208"/>
                      <a:pt x="224" y="208"/>
                      <a:pt x="224" y="208"/>
                    </a:cubicBezTo>
                    <a:cubicBezTo>
                      <a:pt x="224" y="224"/>
                      <a:pt x="224" y="224"/>
                      <a:pt x="224" y="224"/>
                    </a:cubicBezTo>
                    <a:cubicBezTo>
                      <a:pt x="271" y="224"/>
                      <a:pt x="271" y="224"/>
                      <a:pt x="271" y="224"/>
                    </a:cubicBezTo>
                    <a:close/>
                    <a:moveTo>
                      <a:pt x="224" y="194"/>
                    </a:moveTo>
                    <a:cubicBezTo>
                      <a:pt x="224" y="188"/>
                      <a:pt x="224" y="188"/>
                      <a:pt x="224" y="188"/>
                    </a:cubicBezTo>
                    <a:cubicBezTo>
                      <a:pt x="248" y="188"/>
                      <a:pt x="248" y="188"/>
                      <a:pt x="248" y="188"/>
                    </a:cubicBezTo>
                    <a:cubicBezTo>
                      <a:pt x="248" y="179"/>
                      <a:pt x="248" y="179"/>
                      <a:pt x="248" y="179"/>
                    </a:cubicBezTo>
                    <a:cubicBezTo>
                      <a:pt x="224" y="179"/>
                      <a:pt x="224" y="179"/>
                      <a:pt x="224" y="179"/>
                    </a:cubicBezTo>
                    <a:cubicBezTo>
                      <a:pt x="224" y="29"/>
                      <a:pt x="224" y="29"/>
                      <a:pt x="224" y="29"/>
                    </a:cubicBezTo>
                    <a:cubicBezTo>
                      <a:pt x="249" y="29"/>
                      <a:pt x="249" y="29"/>
                      <a:pt x="249" y="29"/>
                    </a:cubicBezTo>
                    <a:cubicBezTo>
                      <a:pt x="257" y="29"/>
                      <a:pt x="264" y="36"/>
                      <a:pt x="264" y="45"/>
                    </a:cubicBezTo>
                    <a:cubicBezTo>
                      <a:pt x="264" y="179"/>
                      <a:pt x="264" y="179"/>
                      <a:pt x="264" y="179"/>
                    </a:cubicBezTo>
                    <a:cubicBezTo>
                      <a:pt x="264" y="187"/>
                      <a:pt x="257" y="194"/>
                      <a:pt x="249" y="194"/>
                    </a:cubicBezTo>
                    <a:lnTo>
                      <a:pt x="224" y="194"/>
                    </a:lnTo>
                    <a:close/>
                    <a:moveTo>
                      <a:pt x="224" y="0"/>
                    </a:moveTo>
                    <a:cubicBezTo>
                      <a:pt x="187" y="0"/>
                      <a:pt x="187" y="0"/>
                      <a:pt x="187" y="0"/>
                    </a:cubicBezTo>
                    <a:cubicBezTo>
                      <a:pt x="187" y="16"/>
                      <a:pt x="187" y="16"/>
                      <a:pt x="187" y="16"/>
                    </a:cubicBezTo>
                    <a:cubicBezTo>
                      <a:pt x="224" y="16"/>
                      <a:pt x="224" y="16"/>
                      <a:pt x="224" y="16"/>
                    </a:cubicBezTo>
                    <a:cubicBezTo>
                      <a:pt x="224" y="0"/>
                      <a:pt x="224" y="0"/>
                      <a:pt x="224" y="0"/>
                    </a:cubicBezTo>
                    <a:close/>
                    <a:moveTo>
                      <a:pt x="187" y="224"/>
                    </a:moveTo>
                    <a:cubicBezTo>
                      <a:pt x="224" y="224"/>
                      <a:pt x="224" y="224"/>
                      <a:pt x="224" y="224"/>
                    </a:cubicBezTo>
                    <a:cubicBezTo>
                      <a:pt x="224" y="208"/>
                      <a:pt x="224" y="208"/>
                      <a:pt x="224" y="208"/>
                    </a:cubicBezTo>
                    <a:cubicBezTo>
                      <a:pt x="187" y="208"/>
                      <a:pt x="187" y="208"/>
                      <a:pt x="187" y="208"/>
                    </a:cubicBezTo>
                    <a:cubicBezTo>
                      <a:pt x="187" y="224"/>
                      <a:pt x="187" y="224"/>
                      <a:pt x="187" y="224"/>
                    </a:cubicBezTo>
                    <a:close/>
                    <a:moveTo>
                      <a:pt x="224" y="29"/>
                    </a:moveTo>
                    <a:cubicBezTo>
                      <a:pt x="224" y="179"/>
                      <a:pt x="224" y="179"/>
                      <a:pt x="224" y="179"/>
                    </a:cubicBezTo>
                    <a:cubicBezTo>
                      <a:pt x="200" y="179"/>
                      <a:pt x="200" y="179"/>
                      <a:pt x="200" y="179"/>
                    </a:cubicBezTo>
                    <a:cubicBezTo>
                      <a:pt x="200" y="188"/>
                      <a:pt x="200" y="188"/>
                      <a:pt x="200" y="188"/>
                    </a:cubicBezTo>
                    <a:cubicBezTo>
                      <a:pt x="224" y="188"/>
                      <a:pt x="224" y="188"/>
                      <a:pt x="224" y="188"/>
                    </a:cubicBezTo>
                    <a:cubicBezTo>
                      <a:pt x="224" y="194"/>
                      <a:pt x="224" y="194"/>
                      <a:pt x="224" y="194"/>
                    </a:cubicBezTo>
                    <a:cubicBezTo>
                      <a:pt x="187" y="194"/>
                      <a:pt x="187" y="194"/>
                      <a:pt x="187" y="194"/>
                    </a:cubicBezTo>
                    <a:cubicBezTo>
                      <a:pt x="187" y="135"/>
                      <a:pt x="187" y="135"/>
                      <a:pt x="187" y="135"/>
                    </a:cubicBezTo>
                    <a:cubicBezTo>
                      <a:pt x="188" y="135"/>
                      <a:pt x="189" y="134"/>
                      <a:pt x="189" y="134"/>
                    </a:cubicBezTo>
                    <a:cubicBezTo>
                      <a:pt x="194" y="133"/>
                      <a:pt x="197" y="131"/>
                      <a:pt x="201" y="128"/>
                    </a:cubicBezTo>
                    <a:cubicBezTo>
                      <a:pt x="204" y="124"/>
                      <a:pt x="206" y="121"/>
                      <a:pt x="207" y="117"/>
                    </a:cubicBezTo>
                    <a:cubicBezTo>
                      <a:pt x="208" y="115"/>
                      <a:pt x="208" y="113"/>
                      <a:pt x="208" y="111"/>
                    </a:cubicBezTo>
                    <a:cubicBezTo>
                      <a:pt x="208" y="109"/>
                      <a:pt x="208" y="107"/>
                      <a:pt x="207" y="104"/>
                    </a:cubicBezTo>
                    <a:cubicBezTo>
                      <a:pt x="207" y="102"/>
                      <a:pt x="205" y="100"/>
                      <a:pt x="203" y="98"/>
                    </a:cubicBezTo>
                    <a:cubicBezTo>
                      <a:pt x="200" y="96"/>
                      <a:pt x="197" y="94"/>
                      <a:pt x="193" y="94"/>
                    </a:cubicBezTo>
                    <a:cubicBezTo>
                      <a:pt x="197" y="91"/>
                      <a:pt x="199" y="88"/>
                      <a:pt x="201" y="85"/>
                    </a:cubicBezTo>
                    <a:cubicBezTo>
                      <a:pt x="202" y="81"/>
                      <a:pt x="202" y="78"/>
                      <a:pt x="201" y="74"/>
                    </a:cubicBezTo>
                    <a:cubicBezTo>
                      <a:pt x="200" y="71"/>
                      <a:pt x="198" y="69"/>
                      <a:pt x="195" y="67"/>
                    </a:cubicBezTo>
                    <a:cubicBezTo>
                      <a:pt x="193" y="66"/>
                      <a:pt x="190" y="66"/>
                      <a:pt x="187" y="66"/>
                    </a:cubicBezTo>
                    <a:cubicBezTo>
                      <a:pt x="187" y="29"/>
                      <a:pt x="187" y="29"/>
                      <a:pt x="187" y="29"/>
                    </a:cubicBezTo>
                    <a:cubicBezTo>
                      <a:pt x="224" y="29"/>
                      <a:pt x="224" y="29"/>
                      <a:pt x="224" y="29"/>
                    </a:cubicBezTo>
                    <a:close/>
                    <a:moveTo>
                      <a:pt x="187" y="128"/>
                    </a:moveTo>
                    <a:cubicBezTo>
                      <a:pt x="187" y="128"/>
                      <a:pt x="188" y="128"/>
                      <a:pt x="188" y="128"/>
                    </a:cubicBezTo>
                    <a:cubicBezTo>
                      <a:pt x="191" y="127"/>
                      <a:pt x="193" y="125"/>
                      <a:pt x="194" y="122"/>
                    </a:cubicBezTo>
                    <a:cubicBezTo>
                      <a:pt x="195" y="118"/>
                      <a:pt x="195" y="115"/>
                      <a:pt x="194" y="111"/>
                    </a:cubicBezTo>
                    <a:cubicBezTo>
                      <a:pt x="193" y="106"/>
                      <a:pt x="191" y="103"/>
                      <a:pt x="187" y="100"/>
                    </a:cubicBezTo>
                    <a:cubicBezTo>
                      <a:pt x="187" y="128"/>
                      <a:pt x="187" y="128"/>
                      <a:pt x="187" y="128"/>
                    </a:cubicBezTo>
                    <a:close/>
                    <a:moveTo>
                      <a:pt x="187" y="91"/>
                    </a:moveTo>
                    <a:cubicBezTo>
                      <a:pt x="189" y="87"/>
                      <a:pt x="190" y="84"/>
                      <a:pt x="190" y="80"/>
                    </a:cubicBezTo>
                    <a:cubicBezTo>
                      <a:pt x="190" y="78"/>
                      <a:pt x="190" y="77"/>
                      <a:pt x="190" y="75"/>
                    </a:cubicBezTo>
                    <a:cubicBezTo>
                      <a:pt x="189" y="74"/>
                      <a:pt x="189" y="72"/>
                      <a:pt x="188" y="71"/>
                    </a:cubicBezTo>
                    <a:cubicBezTo>
                      <a:pt x="187" y="71"/>
                      <a:pt x="187" y="71"/>
                      <a:pt x="187" y="71"/>
                    </a:cubicBezTo>
                    <a:lnTo>
                      <a:pt x="187" y="91"/>
                    </a:lnTo>
                    <a:close/>
                    <a:moveTo>
                      <a:pt x="187" y="0"/>
                    </a:moveTo>
                    <a:cubicBezTo>
                      <a:pt x="147" y="0"/>
                      <a:pt x="147" y="0"/>
                      <a:pt x="147" y="0"/>
                    </a:cubicBezTo>
                    <a:cubicBezTo>
                      <a:pt x="147" y="16"/>
                      <a:pt x="147" y="16"/>
                      <a:pt x="147" y="16"/>
                    </a:cubicBezTo>
                    <a:cubicBezTo>
                      <a:pt x="187" y="16"/>
                      <a:pt x="187" y="16"/>
                      <a:pt x="187" y="16"/>
                    </a:cubicBezTo>
                    <a:cubicBezTo>
                      <a:pt x="187" y="0"/>
                      <a:pt x="187" y="0"/>
                      <a:pt x="187" y="0"/>
                    </a:cubicBezTo>
                    <a:close/>
                    <a:moveTo>
                      <a:pt x="147" y="224"/>
                    </a:moveTo>
                    <a:cubicBezTo>
                      <a:pt x="187" y="224"/>
                      <a:pt x="187" y="224"/>
                      <a:pt x="187" y="224"/>
                    </a:cubicBezTo>
                    <a:cubicBezTo>
                      <a:pt x="187" y="208"/>
                      <a:pt x="187" y="208"/>
                      <a:pt x="187" y="208"/>
                    </a:cubicBezTo>
                    <a:cubicBezTo>
                      <a:pt x="147" y="208"/>
                      <a:pt x="147" y="208"/>
                      <a:pt x="147" y="208"/>
                    </a:cubicBezTo>
                    <a:cubicBezTo>
                      <a:pt x="147" y="224"/>
                      <a:pt x="147" y="224"/>
                      <a:pt x="147" y="224"/>
                    </a:cubicBezTo>
                    <a:close/>
                    <a:moveTo>
                      <a:pt x="187" y="29"/>
                    </a:moveTo>
                    <a:cubicBezTo>
                      <a:pt x="187" y="66"/>
                      <a:pt x="187" y="66"/>
                      <a:pt x="187" y="66"/>
                    </a:cubicBezTo>
                    <a:cubicBezTo>
                      <a:pt x="185" y="66"/>
                      <a:pt x="184" y="66"/>
                      <a:pt x="182" y="67"/>
                    </a:cubicBezTo>
                    <a:cubicBezTo>
                      <a:pt x="176" y="68"/>
                      <a:pt x="172" y="71"/>
                      <a:pt x="169" y="75"/>
                    </a:cubicBezTo>
                    <a:cubicBezTo>
                      <a:pt x="167" y="80"/>
                      <a:pt x="166" y="84"/>
                      <a:pt x="167" y="88"/>
                    </a:cubicBezTo>
                    <a:cubicBezTo>
                      <a:pt x="168" y="93"/>
                      <a:pt x="172" y="97"/>
                      <a:pt x="177" y="98"/>
                    </a:cubicBezTo>
                    <a:cubicBezTo>
                      <a:pt x="173" y="101"/>
                      <a:pt x="169" y="105"/>
                      <a:pt x="168" y="109"/>
                    </a:cubicBezTo>
                    <a:cubicBezTo>
                      <a:pt x="166" y="113"/>
                      <a:pt x="165" y="117"/>
                      <a:pt x="167" y="122"/>
                    </a:cubicBezTo>
                    <a:cubicBezTo>
                      <a:pt x="168" y="126"/>
                      <a:pt x="170" y="130"/>
                      <a:pt x="175" y="133"/>
                    </a:cubicBezTo>
                    <a:cubicBezTo>
                      <a:pt x="178" y="135"/>
                      <a:pt x="182" y="135"/>
                      <a:pt x="187" y="135"/>
                    </a:cubicBezTo>
                    <a:cubicBezTo>
                      <a:pt x="187" y="194"/>
                      <a:pt x="187" y="194"/>
                      <a:pt x="187" y="194"/>
                    </a:cubicBezTo>
                    <a:cubicBezTo>
                      <a:pt x="147" y="194"/>
                      <a:pt x="147" y="194"/>
                      <a:pt x="147" y="194"/>
                    </a:cubicBezTo>
                    <a:cubicBezTo>
                      <a:pt x="147" y="137"/>
                      <a:pt x="147" y="137"/>
                      <a:pt x="147" y="137"/>
                    </a:cubicBezTo>
                    <a:cubicBezTo>
                      <a:pt x="148" y="137"/>
                      <a:pt x="148" y="137"/>
                      <a:pt x="148" y="137"/>
                    </a:cubicBezTo>
                    <a:cubicBezTo>
                      <a:pt x="148" y="125"/>
                      <a:pt x="148" y="125"/>
                      <a:pt x="148" y="125"/>
                    </a:cubicBezTo>
                    <a:cubicBezTo>
                      <a:pt x="159" y="123"/>
                      <a:pt x="159" y="123"/>
                      <a:pt x="159" y="123"/>
                    </a:cubicBezTo>
                    <a:cubicBezTo>
                      <a:pt x="158" y="112"/>
                      <a:pt x="158" y="112"/>
                      <a:pt x="158" y="112"/>
                    </a:cubicBezTo>
                    <a:cubicBezTo>
                      <a:pt x="147" y="115"/>
                      <a:pt x="147" y="115"/>
                      <a:pt x="147" y="115"/>
                    </a:cubicBezTo>
                    <a:cubicBezTo>
                      <a:pt x="147" y="106"/>
                      <a:pt x="147" y="106"/>
                      <a:pt x="147" y="106"/>
                    </a:cubicBezTo>
                    <a:cubicBezTo>
                      <a:pt x="147" y="29"/>
                      <a:pt x="147" y="29"/>
                      <a:pt x="147" y="29"/>
                    </a:cubicBezTo>
                    <a:cubicBezTo>
                      <a:pt x="187" y="29"/>
                      <a:pt x="187" y="29"/>
                      <a:pt x="187" y="29"/>
                    </a:cubicBezTo>
                    <a:close/>
                    <a:moveTo>
                      <a:pt x="187" y="71"/>
                    </a:moveTo>
                    <a:cubicBezTo>
                      <a:pt x="186" y="70"/>
                      <a:pt x="185" y="70"/>
                      <a:pt x="184" y="70"/>
                    </a:cubicBezTo>
                    <a:cubicBezTo>
                      <a:pt x="181" y="71"/>
                      <a:pt x="179" y="73"/>
                      <a:pt x="178" y="76"/>
                    </a:cubicBezTo>
                    <a:cubicBezTo>
                      <a:pt x="177" y="78"/>
                      <a:pt x="177" y="81"/>
                      <a:pt x="178" y="83"/>
                    </a:cubicBezTo>
                    <a:cubicBezTo>
                      <a:pt x="179" y="88"/>
                      <a:pt x="181" y="91"/>
                      <a:pt x="185" y="93"/>
                    </a:cubicBezTo>
                    <a:cubicBezTo>
                      <a:pt x="186" y="92"/>
                      <a:pt x="187" y="91"/>
                      <a:pt x="187" y="91"/>
                    </a:cubicBezTo>
                    <a:cubicBezTo>
                      <a:pt x="187" y="71"/>
                      <a:pt x="187" y="71"/>
                      <a:pt x="187" y="71"/>
                    </a:cubicBezTo>
                    <a:close/>
                    <a:moveTo>
                      <a:pt x="187" y="100"/>
                    </a:moveTo>
                    <a:cubicBezTo>
                      <a:pt x="187" y="100"/>
                      <a:pt x="186" y="100"/>
                      <a:pt x="186" y="99"/>
                    </a:cubicBezTo>
                    <a:cubicBezTo>
                      <a:pt x="181" y="104"/>
                      <a:pt x="179" y="110"/>
                      <a:pt x="179" y="116"/>
                    </a:cubicBezTo>
                    <a:cubicBezTo>
                      <a:pt x="179" y="118"/>
                      <a:pt x="179" y="120"/>
                      <a:pt x="180" y="121"/>
                    </a:cubicBezTo>
                    <a:cubicBezTo>
                      <a:pt x="180" y="124"/>
                      <a:pt x="182" y="126"/>
                      <a:pt x="183" y="127"/>
                    </a:cubicBezTo>
                    <a:cubicBezTo>
                      <a:pt x="184" y="128"/>
                      <a:pt x="186" y="128"/>
                      <a:pt x="187" y="128"/>
                    </a:cubicBezTo>
                    <a:lnTo>
                      <a:pt x="187" y="100"/>
                    </a:lnTo>
                    <a:close/>
                    <a:moveTo>
                      <a:pt x="147" y="0"/>
                    </a:moveTo>
                    <a:cubicBezTo>
                      <a:pt x="99" y="0"/>
                      <a:pt x="99" y="0"/>
                      <a:pt x="99" y="0"/>
                    </a:cubicBezTo>
                    <a:cubicBezTo>
                      <a:pt x="99" y="16"/>
                      <a:pt x="99" y="16"/>
                      <a:pt x="99" y="16"/>
                    </a:cubicBezTo>
                    <a:cubicBezTo>
                      <a:pt x="147" y="16"/>
                      <a:pt x="147" y="16"/>
                      <a:pt x="147" y="16"/>
                    </a:cubicBezTo>
                    <a:cubicBezTo>
                      <a:pt x="147" y="0"/>
                      <a:pt x="147" y="0"/>
                      <a:pt x="147" y="0"/>
                    </a:cubicBezTo>
                    <a:close/>
                    <a:moveTo>
                      <a:pt x="99" y="224"/>
                    </a:moveTo>
                    <a:cubicBezTo>
                      <a:pt x="147" y="224"/>
                      <a:pt x="147" y="224"/>
                      <a:pt x="147" y="224"/>
                    </a:cubicBezTo>
                    <a:cubicBezTo>
                      <a:pt x="147" y="208"/>
                      <a:pt x="147" y="208"/>
                      <a:pt x="147" y="208"/>
                    </a:cubicBezTo>
                    <a:cubicBezTo>
                      <a:pt x="99" y="208"/>
                      <a:pt x="99" y="208"/>
                      <a:pt x="99" y="208"/>
                    </a:cubicBezTo>
                    <a:cubicBezTo>
                      <a:pt x="99" y="224"/>
                      <a:pt x="99" y="224"/>
                      <a:pt x="99" y="224"/>
                    </a:cubicBezTo>
                    <a:close/>
                    <a:moveTo>
                      <a:pt x="147" y="29"/>
                    </a:moveTo>
                    <a:cubicBezTo>
                      <a:pt x="147" y="106"/>
                      <a:pt x="147" y="106"/>
                      <a:pt x="147" y="106"/>
                    </a:cubicBezTo>
                    <a:cubicBezTo>
                      <a:pt x="147" y="104"/>
                      <a:pt x="147" y="104"/>
                      <a:pt x="147" y="104"/>
                    </a:cubicBezTo>
                    <a:cubicBezTo>
                      <a:pt x="137" y="107"/>
                      <a:pt x="137" y="107"/>
                      <a:pt x="137" y="107"/>
                    </a:cubicBezTo>
                    <a:cubicBezTo>
                      <a:pt x="138" y="118"/>
                      <a:pt x="138" y="118"/>
                      <a:pt x="138" y="118"/>
                    </a:cubicBezTo>
                    <a:cubicBezTo>
                      <a:pt x="127" y="121"/>
                      <a:pt x="127" y="121"/>
                      <a:pt x="127" y="121"/>
                    </a:cubicBezTo>
                    <a:cubicBezTo>
                      <a:pt x="127" y="131"/>
                      <a:pt x="127" y="131"/>
                      <a:pt x="127" y="131"/>
                    </a:cubicBezTo>
                    <a:cubicBezTo>
                      <a:pt x="138" y="128"/>
                      <a:pt x="138" y="128"/>
                      <a:pt x="138" y="128"/>
                    </a:cubicBezTo>
                    <a:cubicBezTo>
                      <a:pt x="138" y="139"/>
                      <a:pt x="138" y="139"/>
                      <a:pt x="138" y="139"/>
                    </a:cubicBezTo>
                    <a:cubicBezTo>
                      <a:pt x="147" y="137"/>
                      <a:pt x="147" y="137"/>
                      <a:pt x="147" y="137"/>
                    </a:cubicBezTo>
                    <a:cubicBezTo>
                      <a:pt x="147" y="194"/>
                      <a:pt x="147" y="194"/>
                      <a:pt x="147" y="194"/>
                    </a:cubicBezTo>
                    <a:cubicBezTo>
                      <a:pt x="99" y="194"/>
                      <a:pt x="99" y="194"/>
                      <a:pt x="99" y="194"/>
                    </a:cubicBezTo>
                    <a:cubicBezTo>
                      <a:pt x="99" y="157"/>
                      <a:pt x="99" y="157"/>
                      <a:pt x="99" y="157"/>
                    </a:cubicBezTo>
                    <a:cubicBezTo>
                      <a:pt x="100" y="157"/>
                      <a:pt x="101" y="157"/>
                      <a:pt x="102" y="156"/>
                    </a:cubicBezTo>
                    <a:cubicBezTo>
                      <a:pt x="109" y="155"/>
                      <a:pt x="113" y="151"/>
                      <a:pt x="117" y="145"/>
                    </a:cubicBezTo>
                    <a:cubicBezTo>
                      <a:pt x="120" y="139"/>
                      <a:pt x="121" y="132"/>
                      <a:pt x="119" y="124"/>
                    </a:cubicBezTo>
                    <a:cubicBezTo>
                      <a:pt x="118" y="120"/>
                      <a:pt x="116" y="117"/>
                      <a:pt x="114" y="115"/>
                    </a:cubicBezTo>
                    <a:cubicBezTo>
                      <a:pt x="112" y="114"/>
                      <a:pt x="111" y="113"/>
                      <a:pt x="109" y="113"/>
                    </a:cubicBezTo>
                    <a:cubicBezTo>
                      <a:pt x="108" y="112"/>
                      <a:pt x="105" y="113"/>
                      <a:pt x="103" y="113"/>
                    </a:cubicBezTo>
                    <a:cubicBezTo>
                      <a:pt x="101" y="114"/>
                      <a:pt x="100" y="114"/>
                      <a:pt x="99" y="115"/>
                    </a:cubicBezTo>
                    <a:cubicBezTo>
                      <a:pt x="99" y="93"/>
                      <a:pt x="99" y="93"/>
                      <a:pt x="99" y="93"/>
                    </a:cubicBezTo>
                    <a:cubicBezTo>
                      <a:pt x="100" y="93"/>
                      <a:pt x="100" y="93"/>
                      <a:pt x="100" y="93"/>
                    </a:cubicBezTo>
                    <a:cubicBezTo>
                      <a:pt x="102" y="93"/>
                      <a:pt x="103" y="93"/>
                      <a:pt x="104" y="94"/>
                    </a:cubicBezTo>
                    <a:cubicBezTo>
                      <a:pt x="105" y="94"/>
                      <a:pt x="106" y="95"/>
                      <a:pt x="106" y="97"/>
                    </a:cubicBezTo>
                    <a:cubicBezTo>
                      <a:pt x="106" y="98"/>
                      <a:pt x="106" y="99"/>
                      <a:pt x="105" y="100"/>
                    </a:cubicBezTo>
                    <a:cubicBezTo>
                      <a:pt x="108" y="99"/>
                      <a:pt x="110" y="98"/>
                      <a:pt x="111" y="97"/>
                    </a:cubicBezTo>
                    <a:cubicBezTo>
                      <a:pt x="112" y="95"/>
                      <a:pt x="112" y="93"/>
                      <a:pt x="111" y="92"/>
                    </a:cubicBezTo>
                    <a:cubicBezTo>
                      <a:pt x="111" y="90"/>
                      <a:pt x="110" y="89"/>
                      <a:pt x="107" y="88"/>
                    </a:cubicBezTo>
                    <a:cubicBezTo>
                      <a:pt x="105" y="87"/>
                      <a:pt x="103" y="87"/>
                      <a:pt x="100" y="88"/>
                    </a:cubicBezTo>
                    <a:cubicBezTo>
                      <a:pt x="99" y="88"/>
                      <a:pt x="99" y="88"/>
                      <a:pt x="99" y="88"/>
                    </a:cubicBezTo>
                    <a:cubicBezTo>
                      <a:pt x="99" y="29"/>
                      <a:pt x="99" y="29"/>
                      <a:pt x="99" y="29"/>
                    </a:cubicBezTo>
                    <a:cubicBezTo>
                      <a:pt x="147" y="29"/>
                      <a:pt x="147" y="29"/>
                      <a:pt x="147" y="29"/>
                    </a:cubicBezTo>
                    <a:close/>
                    <a:moveTo>
                      <a:pt x="99" y="150"/>
                    </a:moveTo>
                    <a:cubicBezTo>
                      <a:pt x="100" y="150"/>
                      <a:pt x="101" y="150"/>
                      <a:pt x="101" y="150"/>
                    </a:cubicBezTo>
                    <a:cubicBezTo>
                      <a:pt x="105" y="149"/>
                      <a:pt x="107" y="146"/>
                      <a:pt x="109" y="142"/>
                    </a:cubicBezTo>
                    <a:cubicBezTo>
                      <a:pt x="110" y="137"/>
                      <a:pt x="111" y="133"/>
                      <a:pt x="110" y="129"/>
                    </a:cubicBezTo>
                    <a:cubicBezTo>
                      <a:pt x="108" y="123"/>
                      <a:pt x="106" y="120"/>
                      <a:pt x="103" y="121"/>
                    </a:cubicBezTo>
                    <a:cubicBezTo>
                      <a:pt x="101" y="121"/>
                      <a:pt x="100" y="122"/>
                      <a:pt x="99" y="123"/>
                    </a:cubicBezTo>
                    <a:lnTo>
                      <a:pt x="99" y="150"/>
                    </a:lnTo>
                    <a:close/>
                    <a:moveTo>
                      <a:pt x="99" y="0"/>
                    </a:moveTo>
                    <a:cubicBezTo>
                      <a:pt x="23" y="0"/>
                      <a:pt x="23" y="0"/>
                      <a:pt x="23" y="0"/>
                    </a:cubicBezTo>
                    <a:cubicBezTo>
                      <a:pt x="10" y="0"/>
                      <a:pt x="0" y="10"/>
                      <a:pt x="0" y="23"/>
                    </a:cubicBezTo>
                    <a:cubicBezTo>
                      <a:pt x="0" y="200"/>
                      <a:pt x="0" y="200"/>
                      <a:pt x="0" y="200"/>
                    </a:cubicBezTo>
                    <a:cubicBezTo>
                      <a:pt x="0" y="213"/>
                      <a:pt x="10" y="224"/>
                      <a:pt x="23" y="224"/>
                    </a:cubicBezTo>
                    <a:cubicBezTo>
                      <a:pt x="99" y="224"/>
                      <a:pt x="99" y="224"/>
                      <a:pt x="99" y="224"/>
                    </a:cubicBezTo>
                    <a:cubicBezTo>
                      <a:pt x="99" y="208"/>
                      <a:pt x="99" y="208"/>
                      <a:pt x="99" y="208"/>
                    </a:cubicBezTo>
                    <a:cubicBezTo>
                      <a:pt x="37" y="208"/>
                      <a:pt x="37" y="208"/>
                      <a:pt x="37" y="208"/>
                    </a:cubicBezTo>
                    <a:cubicBezTo>
                      <a:pt x="37" y="208"/>
                      <a:pt x="37" y="208"/>
                      <a:pt x="37" y="208"/>
                    </a:cubicBezTo>
                    <a:cubicBezTo>
                      <a:pt x="26" y="208"/>
                      <a:pt x="17" y="199"/>
                      <a:pt x="17" y="189"/>
                    </a:cubicBezTo>
                    <a:cubicBezTo>
                      <a:pt x="17" y="35"/>
                      <a:pt x="17" y="35"/>
                      <a:pt x="17" y="35"/>
                    </a:cubicBezTo>
                    <a:cubicBezTo>
                      <a:pt x="17" y="24"/>
                      <a:pt x="26" y="16"/>
                      <a:pt x="37" y="16"/>
                    </a:cubicBezTo>
                    <a:cubicBezTo>
                      <a:pt x="99" y="16"/>
                      <a:pt x="99" y="16"/>
                      <a:pt x="99" y="16"/>
                    </a:cubicBezTo>
                    <a:cubicBezTo>
                      <a:pt x="99" y="0"/>
                      <a:pt x="99" y="0"/>
                      <a:pt x="99" y="0"/>
                    </a:cubicBezTo>
                    <a:close/>
                    <a:moveTo>
                      <a:pt x="99" y="29"/>
                    </a:moveTo>
                    <a:cubicBezTo>
                      <a:pt x="99" y="88"/>
                      <a:pt x="99" y="88"/>
                      <a:pt x="99" y="88"/>
                    </a:cubicBezTo>
                    <a:cubicBezTo>
                      <a:pt x="93" y="89"/>
                      <a:pt x="89" y="93"/>
                      <a:pt x="85" y="97"/>
                    </a:cubicBezTo>
                    <a:cubicBezTo>
                      <a:pt x="82" y="102"/>
                      <a:pt x="80" y="109"/>
                      <a:pt x="79" y="116"/>
                    </a:cubicBezTo>
                    <a:cubicBezTo>
                      <a:pt x="78" y="120"/>
                      <a:pt x="78" y="124"/>
                      <a:pt x="79" y="129"/>
                    </a:cubicBezTo>
                    <a:cubicBezTo>
                      <a:pt x="79" y="134"/>
                      <a:pt x="80" y="138"/>
                      <a:pt x="81" y="142"/>
                    </a:cubicBezTo>
                    <a:cubicBezTo>
                      <a:pt x="81" y="144"/>
                      <a:pt x="81" y="144"/>
                      <a:pt x="81" y="144"/>
                    </a:cubicBezTo>
                    <a:cubicBezTo>
                      <a:pt x="82" y="146"/>
                      <a:pt x="82" y="148"/>
                      <a:pt x="83" y="150"/>
                    </a:cubicBezTo>
                    <a:cubicBezTo>
                      <a:pt x="86" y="156"/>
                      <a:pt x="92" y="158"/>
                      <a:pt x="99" y="157"/>
                    </a:cubicBezTo>
                    <a:cubicBezTo>
                      <a:pt x="99" y="194"/>
                      <a:pt x="99" y="194"/>
                      <a:pt x="99" y="194"/>
                    </a:cubicBezTo>
                    <a:cubicBezTo>
                      <a:pt x="46" y="194"/>
                      <a:pt x="46" y="194"/>
                      <a:pt x="46" y="194"/>
                    </a:cubicBezTo>
                    <a:cubicBezTo>
                      <a:pt x="37" y="194"/>
                      <a:pt x="30" y="187"/>
                      <a:pt x="30" y="179"/>
                    </a:cubicBezTo>
                    <a:cubicBezTo>
                      <a:pt x="30" y="45"/>
                      <a:pt x="30" y="45"/>
                      <a:pt x="30" y="45"/>
                    </a:cubicBezTo>
                    <a:cubicBezTo>
                      <a:pt x="30" y="36"/>
                      <a:pt x="37" y="29"/>
                      <a:pt x="46" y="29"/>
                    </a:cubicBezTo>
                    <a:cubicBezTo>
                      <a:pt x="99" y="29"/>
                      <a:pt x="99" y="29"/>
                      <a:pt x="99" y="29"/>
                    </a:cubicBezTo>
                    <a:close/>
                    <a:moveTo>
                      <a:pt x="99" y="93"/>
                    </a:moveTo>
                    <a:cubicBezTo>
                      <a:pt x="99" y="115"/>
                      <a:pt x="99" y="115"/>
                      <a:pt x="99" y="115"/>
                    </a:cubicBezTo>
                    <a:cubicBezTo>
                      <a:pt x="98" y="115"/>
                      <a:pt x="97" y="116"/>
                      <a:pt x="96" y="118"/>
                    </a:cubicBezTo>
                    <a:cubicBezTo>
                      <a:pt x="94" y="120"/>
                      <a:pt x="93" y="122"/>
                      <a:pt x="94" y="125"/>
                    </a:cubicBezTo>
                    <a:cubicBezTo>
                      <a:pt x="94" y="127"/>
                      <a:pt x="95" y="128"/>
                      <a:pt x="97" y="129"/>
                    </a:cubicBezTo>
                    <a:cubicBezTo>
                      <a:pt x="97" y="127"/>
                      <a:pt x="98" y="125"/>
                      <a:pt x="99" y="123"/>
                    </a:cubicBezTo>
                    <a:cubicBezTo>
                      <a:pt x="99" y="150"/>
                      <a:pt x="99" y="150"/>
                      <a:pt x="99" y="150"/>
                    </a:cubicBezTo>
                    <a:cubicBezTo>
                      <a:pt x="98" y="150"/>
                      <a:pt x="97" y="149"/>
                      <a:pt x="96" y="149"/>
                    </a:cubicBezTo>
                    <a:cubicBezTo>
                      <a:pt x="95" y="148"/>
                      <a:pt x="94" y="146"/>
                      <a:pt x="93" y="142"/>
                    </a:cubicBezTo>
                    <a:cubicBezTo>
                      <a:pt x="92" y="140"/>
                      <a:pt x="92" y="137"/>
                      <a:pt x="91" y="133"/>
                    </a:cubicBezTo>
                    <a:cubicBezTo>
                      <a:pt x="91" y="128"/>
                      <a:pt x="90" y="124"/>
                      <a:pt x="90" y="119"/>
                    </a:cubicBezTo>
                    <a:cubicBezTo>
                      <a:pt x="90" y="111"/>
                      <a:pt x="91" y="104"/>
                      <a:pt x="93" y="100"/>
                    </a:cubicBezTo>
                    <a:cubicBezTo>
                      <a:pt x="95" y="97"/>
                      <a:pt x="97" y="94"/>
                      <a:pt x="99" y="93"/>
                    </a:cubicBezTo>
                    <a:close/>
                  </a:path>
                </a:pathLst>
              </a:custGeom>
              <a:grpFill/>
              <a:ln>
                <a:noFill/>
              </a:ln>
            </p:spPr>
            <p:txBody>
              <a:bodyPr vert="horz" wrap="square" lIns="91440" tIns="45720" rIns="91440" bIns="45720" numCol="1" anchor="t" anchorCtr="0" compatLnSpc="1">
                <a:prstTxWarp prst="textNoShape">
                  <a:avLst/>
                </a:prstTxWarp>
              </a:bodyPr>
              <a:lstStyle/>
              <a:p>
                <a:endParaRPr lang="id-ID"/>
              </a:p>
            </p:txBody>
          </p:sp>
          <p:sp>
            <p:nvSpPr>
              <p:cNvPr id="72" name="Freeform 77">
                <a:extLst>
                  <a:ext uri="{FF2B5EF4-FFF2-40B4-BE49-F238E27FC236}">
                    <a16:creationId xmlns="" xmlns:a16="http://schemas.microsoft.com/office/drawing/2014/main" id="{EF29B2ED-DB65-4DA2-83A5-8C922041C608}"/>
                  </a:ext>
                </a:extLst>
              </p:cNvPr>
              <p:cNvSpPr>
                <a:spLocks/>
              </p:cNvSpPr>
              <p:nvPr/>
            </p:nvSpPr>
            <p:spPr bwMode="auto">
              <a:xfrm>
                <a:off x="8306439" y="2942340"/>
                <a:ext cx="214313" cy="160338"/>
              </a:xfrm>
              <a:custGeom>
                <a:avLst/>
                <a:gdLst>
                  <a:gd name="T0" fmla="*/ 69 w 98"/>
                  <a:gd name="T1" fmla="*/ 0 h 74"/>
                  <a:gd name="T2" fmla="*/ 49 w 98"/>
                  <a:gd name="T3" fmla="*/ 8 h 74"/>
                  <a:gd name="T4" fmla="*/ 30 w 98"/>
                  <a:gd name="T5" fmla="*/ 0 h 74"/>
                  <a:gd name="T6" fmla="*/ 0 w 98"/>
                  <a:gd name="T7" fmla="*/ 29 h 74"/>
                  <a:gd name="T8" fmla="*/ 51 w 98"/>
                  <a:gd name="T9" fmla="*/ 74 h 74"/>
                  <a:gd name="T10" fmla="*/ 98 w 98"/>
                  <a:gd name="T11" fmla="*/ 29 h 74"/>
                  <a:gd name="T12" fmla="*/ 69 w 98"/>
                  <a:gd name="T13" fmla="*/ 0 h 74"/>
                </a:gdLst>
                <a:ahLst/>
                <a:cxnLst>
                  <a:cxn ang="0">
                    <a:pos x="T0" y="T1"/>
                  </a:cxn>
                  <a:cxn ang="0">
                    <a:pos x="T2" y="T3"/>
                  </a:cxn>
                  <a:cxn ang="0">
                    <a:pos x="T4" y="T5"/>
                  </a:cxn>
                  <a:cxn ang="0">
                    <a:pos x="T6" y="T7"/>
                  </a:cxn>
                  <a:cxn ang="0">
                    <a:pos x="T8" y="T9"/>
                  </a:cxn>
                  <a:cxn ang="0">
                    <a:pos x="T10" y="T11"/>
                  </a:cxn>
                  <a:cxn ang="0">
                    <a:pos x="T12" y="T13"/>
                  </a:cxn>
                </a:cxnLst>
                <a:rect l="0" t="0" r="r" b="b"/>
                <a:pathLst>
                  <a:path w="98" h="74">
                    <a:moveTo>
                      <a:pt x="69" y="0"/>
                    </a:moveTo>
                    <a:cubicBezTo>
                      <a:pt x="61" y="0"/>
                      <a:pt x="54" y="3"/>
                      <a:pt x="49" y="8"/>
                    </a:cubicBezTo>
                    <a:cubicBezTo>
                      <a:pt x="44" y="3"/>
                      <a:pt x="37" y="0"/>
                      <a:pt x="30" y="0"/>
                    </a:cubicBezTo>
                    <a:cubicBezTo>
                      <a:pt x="13" y="0"/>
                      <a:pt x="0" y="13"/>
                      <a:pt x="0" y="29"/>
                    </a:cubicBezTo>
                    <a:cubicBezTo>
                      <a:pt x="0" y="47"/>
                      <a:pt x="15" y="74"/>
                      <a:pt x="51" y="74"/>
                    </a:cubicBezTo>
                    <a:cubicBezTo>
                      <a:pt x="88" y="74"/>
                      <a:pt x="98" y="45"/>
                      <a:pt x="98" y="29"/>
                    </a:cubicBezTo>
                    <a:cubicBezTo>
                      <a:pt x="98" y="13"/>
                      <a:pt x="85" y="0"/>
                      <a:pt x="69" y="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73" name="Freeform 78">
                <a:extLst>
                  <a:ext uri="{FF2B5EF4-FFF2-40B4-BE49-F238E27FC236}">
                    <a16:creationId xmlns="" xmlns:a16="http://schemas.microsoft.com/office/drawing/2014/main" id="{77C56DCE-A5BF-400A-9098-E92E51DC2231}"/>
                  </a:ext>
                </a:extLst>
              </p:cNvPr>
              <p:cNvSpPr>
                <a:spLocks/>
              </p:cNvSpPr>
              <p:nvPr/>
            </p:nvSpPr>
            <p:spPr bwMode="auto">
              <a:xfrm>
                <a:off x="8401689" y="2901065"/>
                <a:ext cx="58738" cy="73025"/>
              </a:xfrm>
              <a:custGeom>
                <a:avLst/>
                <a:gdLst>
                  <a:gd name="T0" fmla="*/ 6 w 27"/>
                  <a:gd name="T1" fmla="*/ 34 h 34"/>
                  <a:gd name="T2" fmla="*/ 13 w 27"/>
                  <a:gd name="T3" fmla="*/ 0 h 34"/>
                  <a:gd name="T4" fmla="*/ 27 w 27"/>
                  <a:gd name="T5" fmla="*/ 3 h 34"/>
                  <a:gd name="T6" fmla="*/ 6 w 27"/>
                  <a:gd name="T7" fmla="*/ 34 h 34"/>
                </a:gdLst>
                <a:ahLst/>
                <a:cxnLst>
                  <a:cxn ang="0">
                    <a:pos x="T0" y="T1"/>
                  </a:cxn>
                  <a:cxn ang="0">
                    <a:pos x="T2" y="T3"/>
                  </a:cxn>
                  <a:cxn ang="0">
                    <a:pos x="T4" y="T5"/>
                  </a:cxn>
                  <a:cxn ang="0">
                    <a:pos x="T6" y="T7"/>
                  </a:cxn>
                </a:cxnLst>
                <a:rect l="0" t="0" r="r" b="b"/>
                <a:pathLst>
                  <a:path w="27" h="34">
                    <a:moveTo>
                      <a:pt x="6" y="34"/>
                    </a:moveTo>
                    <a:cubicBezTo>
                      <a:pt x="0" y="22"/>
                      <a:pt x="4" y="9"/>
                      <a:pt x="13" y="0"/>
                    </a:cubicBezTo>
                    <a:cubicBezTo>
                      <a:pt x="27" y="3"/>
                      <a:pt x="27" y="3"/>
                      <a:pt x="27" y="3"/>
                    </a:cubicBezTo>
                    <a:cubicBezTo>
                      <a:pt x="14" y="10"/>
                      <a:pt x="6" y="18"/>
                      <a:pt x="6" y="34"/>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74" name="Freeform 79">
                <a:extLst>
                  <a:ext uri="{FF2B5EF4-FFF2-40B4-BE49-F238E27FC236}">
                    <a16:creationId xmlns="" xmlns:a16="http://schemas.microsoft.com/office/drawing/2014/main" id="{CA77DCB3-56BD-46F1-B5B9-68902D1018EF}"/>
                  </a:ext>
                </a:extLst>
              </p:cNvPr>
              <p:cNvSpPr>
                <a:spLocks noEditPoints="1"/>
              </p:cNvSpPr>
              <p:nvPr/>
            </p:nvSpPr>
            <p:spPr bwMode="auto">
              <a:xfrm>
                <a:off x="8068314" y="4237740"/>
                <a:ext cx="225425" cy="312738"/>
              </a:xfrm>
              <a:custGeom>
                <a:avLst/>
                <a:gdLst>
                  <a:gd name="T0" fmla="*/ 87 w 103"/>
                  <a:gd name="T1" fmla="*/ 88 h 143"/>
                  <a:gd name="T2" fmla="*/ 103 w 103"/>
                  <a:gd name="T3" fmla="*/ 112 h 143"/>
                  <a:gd name="T4" fmla="*/ 102 w 103"/>
                  <a:gd name="T5" fmla="*/ 143 h 143"/>
                  <a:gd name="T6" fmla="*/ 87 w 103"/>
                  <a:gd name="T7" fmla="*/ 137 h 143"/>
                  <a:gd name="T8" fmla="*/ 87 w 103"/>
                  <a:gd name="T9" fmla="*/ 134 h 143"/>
                  <a:gd name="T10" fmla="*/ 91 w 103"/>
                  <a:gd name="T11" fmla="*/ 136 h 143"/>
                  <a:gd name="T12" fmla="*/ 100 w 103"/>
                  <a:gd name="T13" fmla="*/ 130 h 143"/>
                  <a:gd name="T14" fmla="*/ 100 w 103"/>
                  <a:gd name="T15" fmla="*/ 113 h 143"/>
                  <a:gd name="T16" fmla="*/ 100 w 103"/>
                  <a:gd name="T17" fmla="*/ 113 h 143"/>
                  <a:gd name="T18" fmla="*/ 99 w 103"/>
                  <a:gd name="T19" fmla="*/ 111 h 143"/>
                  <a:gd name="T20" fmla="*/ 92 w 103"/>
                  <a:gd name="T21" fmla="*/ 110 h 143"/>
                  <a:gd name="T22" fmla="*/ 90 w 103"/>
                  <a:gd name="T23" fmla="*/ 116 h 143"/>
                  <a:gd name="T24" fmla="*/ 87 w 103"/>
                  <a:gd name="T25" fmla="*/ 115 h 143"/>
                  <a:gd name="T26" fmla="*/ 87 w 103"/>
                  <a:gd name="T27" fmla="*/ 88 h 143"/>
                  <a:gd name="T28" fmla="*/ 73 w 103"/>
                  <a:gd name="T29" fmla="*/ 132 h 143"/>
                  <a:gd name="T30" fmla="*/ 32 w 103"/>
                  <a:gd name="T31" fmla="*/ 70 h 143"/>
                  <a:gd name="T32" fmla="*/ 28 w 103"/>
                  <a:gd name="T33" fmla="*/ 68 h 143"/>
                  <a:gd name="T34" fmla="*/ 28 w 103"/>
                  <a:gd name="T35" fmla="*/ 67 h 143"/>
                  <a:gd name="T36" fmla="*/ 28 w 103"/>
                  <a:gd name="T37" fmla="*/ 63 h 143"/>
                  <a:gd name="T38" fmla="*/ 29 w 103"/>
                  <a:gd name="T39" fmla="*/ 65 h 143"/>
                  <a:gd name="T40" fmla="*/ 34 w 103"/>
                  <a:gd name="T41" fmla="*/ 66 h 143"/>
                  <a:gd name="T42" fmla="*/ 41 w 103"/>
                  <a:gd name="T43" fmla="*/ 61 h 143"/>
                  <a:gd name="T44" fmla="*/ 41 w 103"/>
                  <a:gd name="T45" fmla="*/ 61 h 143"/>
                  <a:gd name="T46" fmla="*/ 37 w 103"/>
                  <a:gd name="T47" fmla="*/ 59 h 143"/>
                  <a:gd name="T48" fmla="*/ 28 w 103"/>
                  <a:gd name="T49" fmla="*/ 45 h 143"/>
                  <a:gd name="T50" fmla="*/ 28 w 103"/>
                  <a:gd name="T51" fmla="*/ 26 h 143"/>
                  <a:gd name="T52" fmla="*/ 39 w 103"/>
                  <a:gd name="T53" fmla="*/ 19 h 143"/>
                  <a:gd name="T54" fmla="*/ 44 w 103"/>
                  <a:gd name="T55" fmla="*/ 21 h 143"/>
                  <a:gd name="T56" fmla="*/ 61 w 103"/>
                  <a:gd name="T57" fmla="*/ 46 h 143"/>
                  <a:gd name="T58" fmla="*/ 61 w 103"/>
                  <a:gd name="T59" fmla="*/ 50 h 143"/>
                  <a:gd name="T60" fmla="*/ 87 w 103"/>
                  <a:gd name="T61" fmla="*/ 88 h 143"/>
                  <a:gd name="T62" fmla="*/ 87 w 103"/>
                  <a:gd name="T63" fmla="*/ 115 h 143"/>
                  <a:gd name="T64" fmla="*/ 84 w 103"/>
                  <a:gd name="T65" fmla="*/ 116 h 143"/>
                  <a:gd name="T66" fmla="*/ 82 w 103"/>
                  <a:gd name="T67" fmla="*/ 122 h 143"/>
                  <a:gd name="T68" fmla="*/ 75 w 103"/>
                  <a:gd name="T69" fmla="*/ 121 h 143"/>
                  <a:gd name="T70" fmla="*/ 74 w 103"/>
                  <a:gd name="T71" fmla="*/ 128 h 143"/>
                  <a:gd name="T72" fmla="*/ 75 w 103"/>
                  <a:gd name="T73" fmla="*/ 130 h 143"/>
                  <a:gd name="T74" fmla="*/ 87 w 103"/>
                  <a:gd name="T75" fmla="*/ 134 h 143"/>
                  <a:gd name="T76" fmla="*/ 87 w 103"/>
                  <a:gd name="T77" fmla="*/ 137 h 143"/>
                  <a:gd name="T78" fmla="*/ 73 w 103"/>
                  <a:gd name="T79" fmla="*/ 132 h 143"/>
                  <a:gd name="T80" fmla="*/ 28 w 103"/>
                  <a:gd name="T81" fmla="*/ 4 h 143"/>
                  <a:gd name="T82" fmla="*/ 28 w 103"/>
                  <a:gd name="T83" fmla="*/ 24 h 143"/>
                  <a:gd name="T84" fmla="*/ 36 w 103"/>
                  <a:gd name="T85" fmla="*/ 15 h 143"/>
                  <a:gd name="T86" fmla="*/ 32 w 103"/>
                  <a:gd name="T87" fmla="*/ 8 h 143"/>
                  <a:gd name="T88" fmla="*/ 28 w 103"/>
                  <a:gd name="T89" fmla="*/ 4 h 143"/>
                  <a:gd name="T90" fmla="*/ 28 w 103"/>
                  <a:gd name="T91" fmla="*/ 67 h 143"/>
                  <a:gd name="T92" fmla="*/ 11 w 103"/>
                  <a:gd name="T93" fmla="*/ 43 h 143"/>
                  <a:gd name="T94" fmla="*/ 11 w 103"/>
                  <a:gd name="T95" fmla="*/ 37 h 143"/>
                  <a:gd name="T96" fmla="*/ 5 w 103"/>
                  <a:gd name="T97" fmla="*/ 27 h 143"/>
                  <a:gd name="T98" fmla="*/ 9 w 103"/>
                  <a:gd name="T99" fmla="*/ 4 h 143"/>
                  <a:gd name="T100" fmla="*/ 28 w 103"/>
                  <a:gd name="T101" fmla="*/ 4 h 143"/>
                  <a:gd name="T102" fmla="*/ 28 w 103"/>
                  <a:gd name="T103" fmla="*/ 24 h 143"/>
                  <a:gd name="T104" fmla="*/ 21 w 103"/>
                  <a:gd name="T105" fmla="*/ 31 h 143"/>
                  <a:gd name="T106" fmla="*/ 28 w 103"/>
                  <a:gd name="T107" fmla="*/ 26 h 143"/>
                  <a:gd name="T108" fmla="*/ 28 w 103"/>
                  <a:gd name="T109" fmla="*/ 45 h 143"/>
                  <a:gd name="T110" fmla="*/ 22 w 103"/>
                  <a:gd name="T111" fmla="*/ 37 h 143"/>
                  <a:gd name="T112" fmla="*/ 22 w 103"/>
                  <a:gd name="T113" fmla="*/ 33 h 143"/>
                  <a:gd name="T114" fmla="*/ 15 w 103"/>
                  <a:gd name="T115" fmla="*/ 37 h 143"/>
                  <a:gd name="T116" fmla="*/ 14 w 103"/>
                  <a:gd name="T117" fmla="*/ 43 h 143"/>
                  <a:gd name="T118" fmla="*/ 28 w 103"/>
                  <a:gd name="T119" fmla="*/ 63 h 143"/>
                  <a:gd name="T120" fmla="*/ 28 w 103"/>
                  <a:gd name="T121" fmla="*/ 67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3" h="143">
                    <a:moveTo>
                      <a:pt x="87" y="88"/>
                    </a:moveTo>
                    <a:cubicBezTo>
                      <a:pt x="103" y="112"/>
                      <a:pt x="103" y="112"/>
                      <a:pt x="103" y="112"/>
                    </a:cubicBezTo>
                    <a:cubicBezTo>
                      <a:pt x="102" y="143"/>
                      <a:pt x="102" y="143"/>
                      <a:pt x="102" y="143"/>
                    </a:cubicBezTo>
                    <a:cubicBezTo>
                      <a:pt x="87" y="137"/>
                      <a:pt x="87" y="137"/>
                      <a:pt x="87" y="137"/>
                    </a:cubicBezTo>
                    <a:cubicBezTo>
                      <a:pt x="87" y="134"/>
                      <a:pt x="87" y="134"/>
                      <a:pt x="87" y="134"/>
                    </a:cubicBezTo>
                    <a:cubicBezTo>
                      <a:pt x="91" y="136"/>
                      <a:pt x="91" y="136"/>
                      <a:pt x="91" y="136"/>
                    </a:cubicBezTo>
                    <a:cubicBezTo>
                      <a:pt x="100" y="130"/>
                      <a:pt x="100" y="130"/>
                      <a:pt x="100" y="130"/>
                    </a:cubicBezTo>
                    <a:cubicBezTo>
                      <a:pt x="100" y="113"/>
                      <a:pt x="100" y="113"/>
                      <a:pt x="100" y="113"/>
                    </a:cubicBezTo>
                    <a:cubicBezTo>
                      <a:pt x="100" y="113"/>
                      <a:pt x="100" y="113"/>
                      <a:pt x="100" y="113"/>
                    </a:cubicBezTo>
                    <a:cubicBezTo>
                      <a:pt x="99" y="111"/>
                      <a:pt x="99" y="111"/>
                      <a:pt x="99" y="111"/>
                    </a:cubicBezTo>
                    <a:cubicBezTo>
                      <a:pt x="98" y="109"/>
                      <a:pt x="95" y="108"/>
                      <a:pt x="92" y="110"/>
                    </a:cubicBezTo>
                    <a:cubicBezTo>
                      <a:pt x="90" y="111"/>
                      <a:pt x="89" y="114"/>
                      <a:pt x="90" y="116"/>
                    </a:cubicBezTo>
                    <a:cubicBezTo>
                      <a:pt x="89" y="115"/>
                      <a:pt x="88" y="115"/>
                      <a:pt x="87" y="115"/>
                    </a:cubicBezTo>
                    <a:lnTo>
                      <a:pt x="87" y="88"/>
                    </a:lnTo>
                    <a:close/>
                    <a:moveTo>
                      <a:pt x="73" y="132"/>
                    </a:moveTo>
                    <a:cubicBezTo>
                      <a:pt x="32" y="70"/>
                      <a:pt x="32" y="70"/>
                      <a:pt x="32" y="70"/>
                    </a:cubicBezTo>
                    <a:cubicBezTo>
                      <a:pt x="30" y="70"/>
                      <a:pt x="29" y="69"/>
                      <a:pt x="28" y="68"/>
                    </a:cubicBezTo>
                    <a:cubicBezTo>
                      <a:pt x="28" y="67"/>
                      <a:pt x="28" y="67"/>
                      <a:pt x="28" y="67"/>
                    </a:cubicBezTo>
                    <a:cubicBezTo>
                      <a:pt x="28" y="63"/>
                      <a:pt x="28" y="63"/>
                      <a:pt x="28" y="63"/>
                    </a:cubicBezTo>
                    <a:cubicBezTo>
                      <a:pt x="29" y="65"/>
                      <a:pt x="29" y="65"/>
                      <a:pt x="29" y="65"/>
                    </a:cubicBezTo>
                    <a:cubicBezTo>
                      <a:pt x="30" y="67"/>
                      <a:pt x="33" y="67"/>
                      <a:pt x="34" y="66"/>
                    </a:cubicBezTo>
                    <a:cubicBezTo>
                      <a:pt x="41" y="61"/>
                      <a:pt x="41" y="61"/>
                      <a:pt x="41" y="61"/>
                    </a:cubicBezTo>
                    <a:cubicBezTo>
                      <a:pt x="41" y="61"/>
                      <a:pt x="41" y="61"/>
                      <a:pt x="41" y="61"/>
                    </a:cubicBezTo>
                    <a:cubicBezTo>
                      <a:pt x="40" y="61"/>
                      <a:pt x="38" y="61"/>
                      <a:pt x="37" y="59"/>
                    </a:cubicBezTo>
                    <a:cubicBezTo>
                      <a:pt x="28" y="45"/>
                      <a:pt x="28" y="45"/>
                      <a:pt x="28" y="45"/>
                    </a:cubicBezTo>
                    <a:cubicBezTo>
                      <a:pt x="28" y="26"/>
                      <a:pt x="28" y="26"/>
                      <a:pt x="28" y="26"/>
                    </a:cubicBezTo>
                    <a:cubicBezTo>
                      <a:pt x="39" y="19"/>
                      <a:pt x="39" y="19"/>
                      <a:pt x="39" y="19"/>
                    </a:cubicBezTo>
                    <a:cubicBezTo>
                      <a:pt x="41" y="18"/>
                      <a:pt x="43" y="19"/>
                      <a:pt x="44" y="21"/>
                    </a:cubicBezTo>
                    <a:cubicBezTo>
                      <a:pt x="61" y="46"/>
                      <a:pt x="61" y="46"/>
                      <a:pt x="61" y="46"/>
                    </a:cubicBezTo>
                    <a:cubicBezTo>
                      <a:pt x="62" y="47"/>
                      <a:pt x="62" y="49"/>
                      <a:pt x="61" y="50"/>
                    </a:cubicBezTo>
                    <a:cubicBezTo>
                      <a:pt x="87" y="88"/>
                      <a:pt x="87" y="88"/>
                      <a:pt x="87" y="88"/>
                    </a:cubicBezTo>
                    <a:cubicBezTo>
                      <a:pt x="87" y="115"/>
                      <a:pt x="87" y="115"/>
                      <a:pt x="87" y="115"/>
                    </a:cubicBezTo>
                    <a:cubicBezTo>
                      <a:pt x="86" y="115"/>
                      <a:pt x="85" y="115"/>
                      <a:pt x="84" y="116"/>
                    </a:cubicBezTo>
                    <a:cubicBezTo>
                      <a:pt x="82" y="117"/>
                      <a:pt x="81" y="120"/>
                      <a:pt x="82" y="122"/>
                    </a:cubicBezTo>
                    <a:cubicBezTo>
                      <a:pt x="80" y="120"/>
                      <a:pt x="77" y="120"/>
                      <a:pt x="75" y="121"/>
                    </a:cubicBezTo>
                    <a:cubicBezTo>
                      <a:pt x="73" y="123"/>
                      <a:pt x="72" y="126"/>
                      <a:pt x="74" y="128"/>
                    </a:cubicBezTo>
                    <a:cubicBezTo>
                      <a:pt x="75" y="130"/>
                      <a:pt x="75" y="130"/>
                      <a:pt x="75" y="130"/>
                    </a:cubicBezTo>
                    <a:cubicBezTo>
                      <a:pt x="87" y="134"/>
                      <a:pt x="87" y="134"/>
                      <a:pt x="87" y="134"/>
                    </a:cubicBezTo>
                    <a:cubicBezTo>
                      <a:pt x="87" y="137"/>
                      <a:pt x="87" y="137"/>
                      <a:pt x="87" y="137"/>
                    </a:cubicBezTo>
                    <a:cubicBezTo>
                      <a:pt x="73" y="132"/>
                      <a:pt x="73" y="132"/>
                      <a:pt x="73" y="132"/>
                    </a:cubicBezTo>
                    <a:close/>
                    <a:moveTo>
                      <a:pt x="28" y="4"/>
                    </a:moveTo>
                    <a:cubicBezTo>
                      <a:pt x="28" y="24"/>
                      <a:pt x="28" y="24"/>
                      <a:pt x="28" y="24"/>
                    </a:cubicBezTo>
                    <a:cubicBezTo>
                      <a:pt x="36" y="15"/>
                      <a:pt x="36" y="15"/>
                      <a:pt x="36" y="15"/>
                    </a:cubicBezTo>
                    <a:cubicBezTo>
                      <a:pt x="32" y="8"/>
                      <a:pt x="32" y="8"/>
                      <a:pt x="32" y="8"/>
                    </a:cubicBezTo>
                    <a:cubicBezTo>
                      <a:pt x="31" y="7"/>
                      <a:pt x="29" y="5"/>
                      <a:pt x="28" y="4"/>
                    </a:cubicBezTo>
                    <a:close/>
                    <a:moveTo>
                      <a:pt x="28" y="67"/>
                    </a:moveTo>
                    <a:cubicBezTo>
                      <a:pt x="11" y="43"/>
                      <a:pt x="11" y="43"/>
                      <a:pt x="11" y="43"/>
                    </a:cubicBezTo>
                    <a:cubicBezTo>
                      <a:pt x="10" y="41"/>
                      <a:pt x="10" y="38"/>
                      <a:pt x="11" y="37"/>
                    </a:cubicBezTo>
                    <a:cubicBezTo>
                      <a:pt x="5" y="27"/>
                      <a:pt x="5" y="27"/>
                      <a:pt x="5" y="27"/>
                    </a:cubicBezTo>
                    <a:cubicBezTo>
                      <a:pt x="0" y="19"/>
                      <a:pt x="2" y="9"/>
                      <a:pt x="9" y="4"/>
                    </a:cubicBezTo>
                    <a:cubicBezTo>
                      <a:pt x="15" y="0"/>
                      <a:pt x="22" y="0"/>
                      <a:pt x="28" y="4"/>
                    </a:cubicBezTo>
                    <a:cubicBezTo>
                      <a:pt x="28" y="24"/>
                      <a:pt x="28" y="24"/>
                      <a:pt x="28" y="24"/>
                    </a:cubicBezTo>
                    <a:cubicBezTo>
                      <a:pt x="21" y="31"/>
                      <a:pt x="21" y="31"/>
                      <a:pt x="21" y="31"/>
                    </a:cubicBezTo>
                    <a:cubicBezTo>
                      <a:pt x="28" y="26"/>
                      <a:pt x="28" y="26"/>
                      <a:pt x="28" y="26"/>
                    </a:cubicBezTo>
                    <a:cubicBezTo>
                      <a:pt x="28" y="45"/>
                      <a:pt x="28" y="45"/>
                      <a:pt x="28" y="45"/>
                    </a:cubicBezTo>
                    <a:cubicBezTo>
                      <a:pt x="22" y="37"/>
                      <a:pt x="22" y="37"/>
                      <a:pt x="22" y="37"/>
                    </a:cubicBezTo>
                    <a:cubicBezTo>
                      <a:pt x="21" y="36"/>
                      <a:pt x="21" y="34"/>
                      <a:pt x="22" y="33"/>
                    </a:cubicBezTo>
                    <a:cubicBezTo>
                      <a:pt x="15" y="37"/>
                      <a:pt x="15" y="37"/>
                      <a:pt x="15" y="37"/>
                    </a:cubicBezTo>
                    <a:cubicBezTo>
                      <a:pt x="14" y="39"/>
                      <a:pt x="13" y="41"/>
                      <a:pt x="14" y="43"/>
                    </a:cubicBezTo>
                    <a:cubicBezTo>
                      <a:pt x="28" y="63"/>
                      <a:pt x="28" y="63"/>
                      <a:pt x="28" y="63"/>
                    </a:cubicBezTo>
                    <a:lnTo>
                      <a:pt x="28" y="67"/>
                    </a:ln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75" name="Freeform 80">
                <a:extLst>
                  <a:ext uri="{FF2B5EF4-FFF2-40B4-BE49-F238E27FC236}">
                    <a16:creationId xmlns="" xmlns:a16="http://schemas.microsoft.com/office/drawing/2014/main" id="{B30BFBD4-40B3-4CEB-B309-14FEF0F3B3AF}"/>
                  </a:ext>
                </a:extLst>
              </p:cNvPr>
              <p:cNvSpPr>
                <a:spLocks noEditPoints="1"/>
              </p:cNvSpPr>
              <p:nvPr/>
            </p:nvSpPr>
            <p:spPr bwMode="auto">
              <a:xfrm>
                <a:off x="9800276" y="2634365"/>
                <a:ext cx="282575" cy="309563"/>
              </a:xfrm>
              <a:custGeom>
                <a:avLst/>
                <a:gdLst>
                  <a:gd name="T0" fmla="*/ 101 w 130"/>
                  <a:gd name="T1" fmla="*/ 65 h 142"/>
                  <a:gd name="T2" fmla="*/ 97 w 130"/>
                  <a:gd name="T3" fmla="*/ 81 h 142"/>
                  <a:gd name="T4" fmla="*/ 97 w 130"/>
                  <a:gd name="T5" fmla="*/ 94 h 142"/>
                  <a:gd name="T6" fmla="*/ 100 w 130"/>
                  <a:gd name="T7" fmla="*/ 95 h 142"/>
                  <a:gd name="T8" fmla="*/ 111 w 130"/>
                  <a:gd name="T9" fmla="*/ 112 h 142"/>
                  <a:gd name="T10" fmla="*/ 97 w 130"/>
                  <a:gd name="T11" fmla="*/ 103 h 142"/>
                  <a:gd name="T12" fmla="*/ 97 w 130"/>
                  <a:gd name="T13" fmla="*/ 28 h 142"/>
                  <a:gd name="T14" fmla="*/ 111 w 130"/>
                  <a:gd name="T15" fmla="*/ 19 h 142"/>
                  <a:gd name="T16" fmla="*/ 100 w 130"/>
                  <a:gd name="T17" fmla="*/ 35 h 142"/>
                  <a:gd name="T18" fmla="*/ 97 w 130"/>
                  <a:gd name="T19" fmla="*/ 36 h 142"/>
                  <a:gd name="T20" fmla="*/ 127 w 130"/>
                  <a:gd name="T21" fmla="*/ 62 h 142"/>
                  <a:gd name="T22" fmla="*/ 108 w 130"/>
                  <a:gd name="T23" fmla="*/ 65 h 142"/>
                  <a:gd name="T24" fmla="*/ 127 w 130"/>
                  <a:gd name="T25" fmla="*/ 69 h 142"/>
                  <a:gd name="T26" fmla="*/ 127 w 130"/>
                  <a:gd name="T27" fmla="*/ 62 h 142"/>
                  <a:gd name="T28" fmla="*/ 67 w 130"/>
                  <a:gd name="T29" fmla="*/ 142 h 142"/>
                  <a:gd name="T30" fmla="*/ 85 w 130"/>
                  <a:gd name="T31" fmla="*/ 95 h 142"/>
                  <a:gd name="T32" fmla="*/ 97 w 130"/>
                  <a:gd name="T33" fmla="*/ 50 h 142"/>
                  <a:gd name="T34" fmla="*/ 65 w 130"/>
                  <a:gd name="T35" fmla="*/ 37 h 142"/>
                  <a:gd name="T36" fmla="*/ 93 w 130"/>
                  <a:gd name="T37" fmla="*/ 65 h 142"/>
                  <a:gd name="T38" fmla="*/ 79 w 130"/>
                  <a:gd name="T39" fmla="*/ 90 h 142"/>
                  <a:gd name="T40" fmla="*/ 78 w 130"/>
                  <a:gd name="T41" fmla="*/ 110 h 142"/>
                  <a:gd name="T42" fmla="*/ 65 w 130"/>
                  <a:gd name="T43" fmla="*/ 142 h 142"/>
                  <a:gd name="T44" fmla="*/ 97 w 130"/>
                  <a:gd name="T45" fmla="*/ 36 h 142"/>
                  <a:gd name="T46" fmla="*/ 95 w 130"/>
                  <a:gd name="T47" fmla="*/ 31 h 142"/>
                  <a:gd name="T48" fmla="*/ 97 w 130"/>
                  <a:gd name="T49" fmla="*/ 94 h 142"/>
                  <a:gd name="T50" fmla="*/ 95 w 130"/>
                  <a:gd name="T51" fmla="*/ 100 h 142"/>
                  <a:gd name="T52" fmla="*/ 97 w 130"/>
                  <a:gd name="T53" fmla="*/ 94 h 142"/>
                  <a:gd name="T54" fmla="*/ 65 w 130"/>
                  <a:gd name="T55" fmla="*/ 0 h 142"/>
                  <a:gd name="T56" fmla="*/ 68 w 130"/>
                  <a:gd name="T57" fmla="*/ 3 h 142"/>
                  <a:gd name="T58" fmla="*/ 65 w 130"/>
                  <a:gd name="T59" fmla="*/ 23 h 142"/>
                  <a:gd name="T60" fmla="*/ 65 w 130"/>
                  <a:gd name="T61" fmla="*/ 23 h 142"/>
                  <a:gd name="T62" fmla="*/ 32 w 130"/>
                  <a:gd name="T63" fmla="*/ 50 h 142"/>
                  <a:gd name="T64" fmla="*/ 45 w 130"/>
                  <a:gd name="T65" fmla="*/ 96 h 142"/>
                  <a:gd name="T66" fmla="*/ 63 w 130"/>
                  <a:gd name="T67" fmla="*/ 142 h 142"/>
                  <a:gd name="T68" fmla="*/ 65 w 130"/>
                  <a:gd name="T69" fmla="*/ 110 h 142"/>
                  <a:gd name="T70" fmla="*/ 52 w 130"/>
                  <a:gd name="T71" fmla="*/ 93 h 142"/>
                  <a:gd name="T72" fmla="*/ 36 w 130"/>
                  <a:gd name="T73" fmla="*/ 65 h 142"/>
                  <a:gd name="T74" fmla="*/ 65 w 130"/>
                  <a:gd name="T75" fmla="*/ 37 h 142"/>
                  <a:gd name="T76" fmla="*/ 65 w 130"/>
                  <a:gd name="T77" fmla="*/ 29 h 142"/>
                  <a:gd name="T78" fmla="*/ 65 w 130"/>
                  <a:gd name="T79" fmla="*/ 0 h 142"/>
                  <a:gd name="T80" fmla="*/ 62 w 130"/>
                  <a:gd name="T81" fmla="*/ 20 h 142"/>
                  <a:gd name="T82" fmla="*/ 65 w 130"/>
                  <a:gd name="T83" fmla="*/ 0 h 142"/>
                  <a:gd name="T84" fmla="*/ 32 w 130"/>
                  <a:gd name="T85" fmla="*/ 94 h 142"/>
                  <a:gd name="T86" fmla="*/ 35 w 130"/>
                  <a:gd name="T87" fmla="*/ 100 h 142"/>
                  <a:gd name="T88" fmla="*/ 32 w 130"/>
                  <a:gd name="T89" fmla="*/ 36 h 142"/>
                  <a:gd name="T90" fmla="*/ 35 w 130"/>
                  <a:gd name="T91" fmla="*/ 31 h 142"/>
                  <a:gd name="T92" fmla="*/ 32 w 130"/>
                  <a:gd name="T93" fmla="*/ 36 h 142"/>
                  <a:gd name="T94" fmla="*/ 29 w 130"/>
                  <a:gd name="T95" fmla="*/ 65 h 142"/>
                  <a:gd name="T96" fmla="*/ 32 w 130"/>
                  <a:gd name="T97" fmla="*/ 50 h 142"/>
                  <a:gd name="T98" fmla="*/ 32 w 130"/>
                  <a:gd name="T99" fmla="*/ 36 h 142"/>
                  <a:gd name="T100" fmla="*/ 30 w 130"/>
                  <a:gd name="T101" fmla="*/ 35 h 142"/>
                  <a:gd name="T102" fmla="*/ 19 w 130"/>
                  <a:gd name="T103" fmla="*/ 19 h 142"/>
                  <a:gd name="T104" fmla="*/ 32 w 130"/>
                  <a:gd name="T105" fmla="*/ 28 h 142"/>
                  <a:gd name="T106" fmla="*/ 32 w 130"/>
                  <a:gd name="T107" fmla="*/ 103 h 142"/>
                  <a:gd name="T108" fmla="*/ 19 w 130"/>
                  <a:gd name="T109" fmla="*/ 112 h 142"/>
                  <a:gd name="T110" fmla="*/ 30 w 130"/>
                  <a:gd name="T111" fmla="*/ 95 h 142"/>
                  <a:gd name="T112" fmla="*/ 32 w 130"/>
                  <a:gd name="T113" fmla="*/ 94 h 142"/>
                  <a:gd name="T114" fmla="*/ 22 w 130"/>
                  <a:gd name="T115" fmla="*/ 65 h 142"/>
                  <a:gd name="T116" fmla="*/ 3 w 130"/>
                  <a:gd name="T117" fmla="*/ 62 h 142"/>
                  <a:gd name="T118" fmla="*/ 3 w 130"/>
                  <a:gd name="T119" fmla="*/ 69 h 142"/>
                  <a:gd name="T120" fmla="*/ 22 w 130"/>
                  <a:gd name="T121" fmla="*/ 65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30" h="142">
                    <a:moveTo>
                      <a:pt x="97" y="81"/>
                    </a:moveTo>
                    <a:cubicBezTo>
                      <a:pt x="100" y="76"/>
                      <a:pt x="101" y="71"/>
                      <a:pt x="101" y="65"/>
                    </a:cubicBezTo>
                    <a:cubicBezTo>
                      <a:pt x="101" y="60"/>
                      <a:pt x="100" y="55"/>
                      <a:pt x="97" y="50"/>
                    </a:cubicBezTo>
                    <a:cubicBezTo>
                      <a:pt x="97" y="81"/>
                      <a:pt x="97" y="81"/>
                      <a:pt x="97" y="81"/>
                    </a:cubicBezTo>
                    <a:close/>
                    <a:moveTo>
                      <a:pt x="97" y="103"/>
                    </a:moveTo>
                    <a:cubicBezTo>
                      <a:pt x="97" y="94"/>
                      <a:pt x="97" y="94"/>
                      <a:pt x="97" y="94"/>
                    </a:cubicBezTo>
                    <a:cubicBezTo>
                      <a:pt x="98" y="94"/>
                      <a:pt x="99" y="95"/>
                      <a:pt x="100" y="95"/>
                    </a:cubicBezTo>
                    <a:cubicBezTo>
                      <a:pt x="100" y="95"/>
                      <a:pt x="100" y="95"/>
                      <a:pt x="100" y="95"/>
                    </a:cubicBezTo>
                    <a:cubicBezTo>
                      <a:pt x="111" y="107"/>
                      <a:pt x="111" y="107"/>
                      <a:pt x="111" y="107"/>
                    </a:cubicBezTo>
                    <a:cubicBezTo>
                      <a:pt x="113" y="108"/>
                      <a:pt x="113" y="110"/>
                      <a:pt x="111" y="112"/>
                    </a:cubicBezTo>
                    <a:cubicBezTo>
                      <a:pt x="110" y="113"/>
                      <a:pt x="108" y="113"/>
                      <a:pt x="106" y="112"/>
                    </a:cubicBezTo>
                    <a:cubicBezTo>
                      <a:pt x="97" y="103"/>
                      <a:pt x="97" y="103"/>
                      <a:pt x="97" y="103"/>
                    </a:cubicBezTo>
                    <a:close/>
                    <a:moveTo>
                      <a:pt x="97" y="36"/>
                    </a:moveTo>
                    <a:cubicBezTo>
                      <a:pt x="97" y="28"/>
                      <a:pt x="97" y="28"/>
                      <a:pt x="97" y="28"/>
                    </a:cubicBezTo>
                    <a:cubicBezTo>
                      <a:pt x="106" y="19"/>
                      <a:pt x="106" y="19"/>
                      <a:pt x="106" y="19"/>
                    </a:cubicBezTo>
                    <a:cubicBezTo>
                      <a:pt x="108" y="18"/>
                      <a:pt x="110" y="18"/>
                      <a:pt x="111" y="19"/>
                    </a:cubicBezTo>
                    <a:cubicBezTo>
                      <a:pt x="113" y="20"/>
                      <a:pt x="113" y="23"/>
                      <a:pt x="111" y="24"/>
                    </a:cubicBezTo>
                    <a:cubicBezTo>
                      <a:pt x="100" y="35"/>
                      <a:pt x="100" y="35"/>
                      <a:pt x="100" y="35"/>
                    </a:cubicBezTo>
                    <a:cubicBezTo>
                      <a:pt x="100" y="35"/>
                      <a:pt x="100" y="35"/>
                      <a:pt x="100" y="35"/>
                    </a:cubicBezTo>
                    <a:cubicBezTo>
                      <a:pt x="99" y="36"/>
                      <a:pt x="98" y="36"/>
                      <a:pt x="97" y="36"/>
                    </a:cubicBezTo>
                    <a:close/>
                    <a:moveTo>
                      <a:pt x="127" y="62"/>
                    </a:moveTo>
                    <a:cubicBezTo>
                      <a:pt x="127" y="62"/>
                      <a:pt x="127" y="62"/>
                      <a:pt x="127" y="62"/>
                    </a:cubicBezTo>
                    <a:cubicBezTo>
                      <a:pt x="111" y="62"/>
                      <a:pt x="111" y="62"/>
                      <a:pt x="111" y="62"/>
                    </a:cubicBezTo>
                    <a:cubicBezTo>
                      <a:pt x="109" y="62"/>
                      <a:pt x="108" y="64"/>
                      <a:pt x="108" y="65"/>
                    </a:cubicBezTo>
                    <a:cubicBezTo>
                      <a:pt x="108" y="67"/>
                      <a:pt x="109" y="69"/>
                      <a:pt x="111" y="69"/>
                    </a:cubicBezTo>
                    <a:cubicBezTo>
                      <a:pt x="127" y="69"/>
                      <a:pt x="127" y="69"/>
                      <a:pt x="127" y="69"/>
                    </a:cubicBezTo>
                    <a:cubicBezTo>
                      <a:pt x="129" y="69"/>
                      <a:pt x="130" y="67"/>
                      <a:pt x="130" y="65"/>
                    </a:cubicBezTo>
                    <a:cubicBezTo>
                      <a:pt x="130" y="64"/>
                      <a:pt x="129" y="62"/>
                      <a:pt x="127" y="62"/>
                    </a:cubicBezTo>
                    <a:close/>
                    <a:moveTo>
                      <a:pt x="65" y="142"/>
                    </a:moveTo>
                    <a:cubicBezTo>
                      <a:pt x="67" y="142"/>
                      <a:pt x="67" y="142"/>
                      <a:pt x="67" y="142"/>
                    </a:cubicBezTo>
                    <a:cubicBezTo>
                      <a:pt x="77" y="142"/>
                      <a:pt x="85" y="134"/>
                      <a:pt x="85" y="124"/>
                    </a:cubicBezTo>
                    <a:cubicBezTo>
                      <a:pt x="85" y="95"/>
                      <a:pt x="85" y="95"/>
                      <a:pt x="85" y="95"/>
                    </a:cubicBezTo>
                    <a:cubicBezTo>
                      <a:pt x="90" y="92"/>
                      <a:pt x="95" y="87"/>
                      <a:pt x="97" y="81"/>
                    </a:cubicBezTo>
                    <a:cubicBezTo>
                      <a:pt x="97" y="50"/>
                      <a:pt x="97" y="50"/>
                      <a:pt x="97" y="50"/>
                    </a:cubicBezTo>
                    <a:cubicBezTo>
                      <a:pt x="92" y="38"/>
                      <a:pt x="79" y="29"/>
                      <a:pt x="65" y="29"/>
                    </a:cubicBezTo>
                    <a:cubicBezTo>
                      <a:pt x="65" y="37"/>
                      <a:pt x="65" y="37"/>
                      <a:pt x="65" y="37"/>
                    </a:cubicBezTo>
                    <a:cubicBezTo>
                      <a:pt x="73" y="37"/>
                      <a:pt x="80" y="40"/>
                      <a:pt x="85" y="45"/>
                    </a:cubicBezTo>
                    <a:cubicBezTo>
                      <a:pt x="90" y="50"/>
                      <a:pt x="93" y="57"/>
                      <a:pt x="93" y="65"/>
                    </a:cubicBezTo>
                    <a:cubicBezTo>
                      <a:pt x="93" y="76"/>
                      <a:pt x="88" y="85"/>
                      <a:pt x="79" y="90"/>
                    </a:cubicBezTo>
                    <a:cubicBezTo>
                      <a:pt x="79" y="90"/>
                      <a:pt x="79" y="90"/>
                      <a:pt x="79" y="90"/>
                    </a:cubicBezTo>
                    <a:cubicBezTo>
                      <a:pt x="78" y="91"/>
                      <a:pt x="78" y="92"/>
                      <a:pt x="78" y="93"/>
                    </a:cubicBezTo>
                    <a:cubicBezTo>
                      <a:pt x="78" y="110"/>
                      <a:pt x="78" y="110"/>
                      <a:pt x="78" y="110"/>
                    </a:cubicBezTo>
                    <a:cubicBezTo>
                      <a:pt x="65" y="110"/>
                      <a:pt x="65" y="110"/>
                      <a:pt x="65" y="110"/>
                    </a:cubicBezTo>
                    <a:cubicBezTo>
                      <a:pt x="65" y="142"/>
                      <a:pt x="65" y="142"/>
                      <a:pt x="65" y="142"/>
                    </a:cubicBezTo>
                    <a:close/>
                    <a:moveTo>
                      <a:pt x="97" y="28"/>
                    </a:moveTo>
                    <a:cubicBezTo>
                      <a:pt x="97" y="36"/>
                      <a:pt x="97" y="36"/>
                      <a:pt x="97" y="36"/>
                    </a:cubicBezTo>
                    <a:cubicBezTo>
                      <a:pt x="97" y="36"/>
                      <a:pt x="96" y="36"/>
                      <a:pt x="95" y="35"/>
                    </a:cubicBezTo>
                    <a:cubicBezTo>
                      <a:pt x="94" y="34"/>
                      <a:pt x="94" y="32"/>
                      <a:pt x="95" y="31"/>
                    </a:cubicBezTo>
                    <a:cubicBezTo>
                      <a:pt x="97" y="28"/>
                      <a:pt x="97" y="28"/>
                      <a:pt x="97" y="28"/>
                    </a:cubicBezTo>
                    <a:close/>
                    <a:moveTo>
                      <a:pt x="97" y="94"/>
                    </a:moveTo>
                    <a:cubicBezTo>
                      <a:pt x="97" y="103"/>
                      <a:pt x="97" y="103"/>
                      <a:pt x="97" y="103"/>
                    </a:cubicBezTo>
                    <a:cubicBezTo>
                      <a:pt x="95" y="100"/>
                      <a:pt x="95" y="100"/>
                      <a:pt x="95" y="100"/>
                    </a:cubicBezTo>
                    <a:cubicBezTo>
                      <a:pt x="94" y="99"/>
                      <a:pt x="94" y="97"/>
                      <a:pt x="95" y="95"/>
                    </a:cubicBezTo>
                    <a:cubicBezTo>
                      <a:pt x="96" y="95"/>
                      <a:pt x="97" y="94"/>
                      <a:pt x="97" y="94"/>
                    </a:cubicBezTo>
                    <a:close/>
                    <a:moveTo>
                      <a:pt x="65" y="23"/>
                    </a:moveTo>
                    <a:cubicBezTo>
                      <a:pt x="65" y="0"/>
                      <a:pt x="65" y="0"/>
                      <a:pt x="65" y="0"/>
                    </a:cubicBezTo>
                    <a:cubicBezTo>
                      <a:pt x="65" y="0"/>
                      <a:pt x="65" y="0"/>
                      <a:pt x="65" y="0"/>
                    </a:cubicBezTo>
                    <a:cubicBezTo>
                      <a:pt x="67" y="0"/>
                      <a:pt x="68" y="2"/>
                      <a:pt x="68" y="3"/>
                    </a:cubicBezTo>
                    <a:cubicBezTo>
                      <a:pt x="68" y="20"/>
                      <a:pt x="68" y="20"/>
                      <a:pt x="68" y="20"/>
                    </a:cubicBezTo>
                    <a:cubicBezTo>
                      <a:pt x="68" y="21"/>
                      <a:pt x="67" y="23"/>
                      <a:pt x="65" y="23"/>
                    </a:cubicBezTo>
                    <a:cubicBezTo>
                      <a:pt x="65" y="23"/>
                      <a:pt x="65" y="23"/>
                      <a:pt x="65" y="23"/>
                    </a:cubicBezTo>
                    <a:cubicBezTo>
                      <a:pt x="65" y="23"/>
                      <a:pt x="65" y="23"/>
                      <a:pt x="65" y="23"/>
                    </a:cubicBezTo>
                    <a:close/>
                    <a:moveTo>
                      <a:pt x="65" y="29"/>
                    </a:moveTo>
                    <a:cubicBezTo>
                      <a:pt x="50" y="29"/>
                      <a:pt x="38" y="37"/>
                      <a:pt x="32" y="50"/>
                    </a:cubicBezTo>
                    <a:cubicBezTo>
                      <a:pt x="32" y="81"/>
                      <a:pt x="32" y="81"/>
                      <a:pt x="32" y="81"/>
                    </a:cubicBezTo>
                    <a:cubicBezTo>
                      <a:pt x="35" y="87"/>
                      <a:pt x="40" y="92"/>
                      <a:pt x="45" y="96"/>
                    </a:cubicBezTo>
                    <a:cubicBezTo>
                      <a:pt x="45" y="124"/>
                      <a:pt x="45" y="124"/>
                      <a:pt x="45" y="124"/>
                    </a:cubicBezTo>
                    <a:cubicBezTo>
                      <a:pt x="45" y="134"/>
                      <a:pt x="53" y="142"/>
                      <a:pt x="63" y="142"/>
                    </a:cubicBezTo>
                    <a:cubicBezTo>
                      <a:pt x="65" y="142"/>
                      <a:pt x="65" y="142"/>
                      <a:pt x="65" y="142"/>
                    </a:cubicBezTo>
                    <a:cubicBezTo>
                      <a:pt x="65" y="110"/>
                      <a:pt x="65" y="110"/>
                      <a:pt x="65" y="110"/>
                    </a:cubicBezTo>
                    <a:cubicBezTo>
                      <a:pt x="52" y="110"/>
                      <a:pt x="52" y="110"/>
                      <a:pt x="52" y="110"/>
                    </a:cubicBezTo>
                    <a:cubicBezTo>
                      <a:pt x="52" y="93"/>
                      <a:pt x="52" y="93"/>
                      <a:pt x="52" y="93"/>
                    </a:cubicBezTo>
                    <a:cubicBezTo>
                      <a:pt x="52" y="92"/>
                      <a:pt x="52" y="91"/>
                      <a:pt x="51" y="90"/>
                    </a:cubicBezTo>
                    <a:cubicBezTo>
                      <a:pt x="42" y="85"/>
                      <a:pt x="36" y="76"/>
                      <a:pt x="36" y="65"/>
                    </a:cubicBezTo>
                    <a:cubicBezTo>
                      <a:pt x="36" y="57"/>
                      <a:pt x="39" y="50"/>
                      <a:pt x="44" y="45"/>
                    </a:cubicBezTo>
                    <a:cubicBezTo>
                      <a:pt x="50" y="40"/>
                      <a:pt x="57" y="37"/>
                      <a:pt x="65" y="37"/>
                    </a:cubicBezTo>
                    <a:cubicBezTo>
                      <a:pt x="65" y="37"/>
                      <a:pt x="65" y="37"/>
                      <a:pt x="65" y="37"/>
                    </a:cubicBezTo>
                    <a:cubicBezTo>
                      <a:pt x="65" y="29"/>
                      <a:pt x="65" y="29"/>
                      <a:pt x="65" y="29"/>
                    </a:cubicBezTo>
                    <a:cubicBezTo>
                      <a:pt x="65" y="29"/>
                      <a:pt x="65" y="29"/>
                      <a:pt x="65" y="29"/>
                    </a:cubicBezTo>
                    <a:close/>
                    <a:moveTo>
                      <a:pt x="65" y="0"/>
                    </a:moveTo>
                    <a:cubicBezTo>
                      <a:pt x="65" y="23"/>
                      <a:pt x="65" y="23"/>
                      <a:pt x="65" y="23"/>
                    </a:cubicBezTo>
                    <a:cubicBezTo>
                      <a:pt x="63" y="23"/>
                      <a:pt x="62" y="21"/>
                      <a:pt x="62" y="20"/>
                    </a:cubicBezTo>
                    <a:cubicBezTo>
                      <a:pt x="62" y="3"/>
                      <a:pt x="62" y="3"/>
                      <a:pt x="62" y="3"/>
                    </a:cubicBezTo>
                    <a:cubicBezTo>
                      <a:pt x="62" y="2"/>
                      <a:pt x="63" y="0"/>
                      <a:pt x="65" y="0"/>
                    </a:cubicBezTo>
                    <a:close/>
                    <a:moveTo>
                      <a:pt x="32" y="103"/>
                    </a:moveTo>
                    <a:cubicBezTo>
                      <a:pt x="32" y="94"/>
                      <a:pt x="32" y="94"/>
                      <a:pt x="32" y="94"/>
                    </a:cubicBezTo>
                    <a:cubicBezTo>
                      <a:pt x="33" y="94"/>
                      <a:pt x="34" y="95"/>
                      <a:pt x="35" y="95"/>
                    </a:cubicBezTo>
                    <a:cubicBezTo>
                      <a:pt x="36" y="97"/>
                      <a:pt x="36" y="99"/>
                      <a:pt x="35" y="100"/>
                    </a:cubicBezTo>
                    <a:cubicBezTo>
                      <a:pt x="32" y="103"/>
                      <a:pt x="32" y="103"/>
                      <a:pt x="32" y="103"/>
                    </a:cubicBezTo>
                    <a:close/>
                    <a:moveTo>
                      <a:pt x="32" y="36"/>
                    </a:moveTo>
                    <a:cubicBezTo>
                      <a:pt x="32" y="28"/>
                      <a:pt x="32" y="28"/>
                      <a:pt x="32" y="28"/>
                    </a:cubicBezTo>
                    <a:cubicBezTo>
                      <a:pt x="35" y="31"/>
                      <a:pt x="35" y="31"/>
                      <a:pt x="35" y="31"/>
                    </a:cubicBezTo>
                    <a:cubicBezTo>
                      <a:pt x="36" y="32"/>
                      <a:pt x="36" y="34"/>
                      <a:pt x="35" y="35"/>
                    </a:cubicBezTo>
                    <a:cubicBezTo>
                      <a:pt x="34" y="36"/>
                      <a:pt x="33" y="36"/>
                      <a:pt x="32" y="36"/>
                    </a:cubicBezTo>
                    <a:close/>
                    <a:moveTo>
                      <a:pt x="32" y="50"/>
                    </a:moveTo>
                    <a:cubicBezTo>
                      <a:pt x="30" y="54"/>
                      <a:pt x="29" y="60"/>
                      <a:pt x="29" y="65"/>
                    </a:cubicBezTo>
                    <a:cubicBezTo>
                      <a:pt x="29" y="71"/>
                      <a:pt x="30" y="76"/>
                      <a:pt x="32" y="81"/>
                    </a:cubicBezTo>
                    <a:cubicBezTo>
                      <a:pt x="32" y="50"/>
                      <a:pt x="32" y="50"/>
                      <a:pt x="32" y="50"/>
                    </a:cubicBezTo>
                    <a:close/>
                    <a:moveTo>
                      <a:pt x="32" y="28"/>
                    </a:moveTo>
                    <a:cubicBezTo>
                      <a:pt x="32" y="36"/>
                      <a:pt x="32" y="36"/>
                      <a:pt x="32" y="36"/>
                    </a:cubicBezTo>
                    <a:cubicBezTo>
                      <a:pt x="32" y="36"/>
                      <a:pt x="31" y="36"/>
                      <a:pt x="30" y="35"/>
                    </a:cubicBezTo>
                    <a:cubicBezTo>
                      <a:pt x="30" y="35"/>
                      <a:pt x="30" y="35"/>
                      <a:pt x="30" y="35"/>
                    </a:cubicBezTo>
                    <a:cubicBezTo>
                      <a:pt x="19" y="24"/>
                      <a:pt x="19" y="24"/>
                      <a:pt x="19" y="24"/>
                    </a:cubicBezTo>
                    <a:cubicBezTo>
                      <a:pt x="17" y="23"/>
                      <a:pt x="17" y="20"/>
                      <a:pt x="19" y="19"/>
                    </a:cubicBezTo>
                    <a:cubicBezTo>
                      <a:pt x="20" y="18"/>
                      <a:pt x="22" y="18"/>
                      <a:pt x="24" y="19"/>
                    </a:cubicBezTo>
                    <a:cubicBezTo>
                      <a:pt x="32" y="28"/>
                      <a:pt x="32" y="28"/>
                      <a:pt x="32" y="28"/>
                    </a:cubicBezTo>
                    <a:close/>
                    <a:moveTo>
                      <a:pt x="32" y="94"/>
                    </a:moveTo>
                    <a:cubicBezTo>
                      <a:pt x="32" y="103"/>
                      <a:pt x="32" y="103"/>
                      <a:pt x="32" y="103"/>
                    </a:cubicBezTo>
                    <a:cubicBezTo>
                      <a:pt x="24" y="112"/>
                      <a:pt x="24" y="112"/>
                      <a:pt x="24" y="112"/>
                    </a:cubicBezTo>
                    <a:cubicBezTo>
                      <a:pt x="22" y="113"/>
                      <a:pt x="20" y="113"/>
                      <a:pt x="19" y="112"/>
                    </a:cubicBezTo>
                    <a:cubicBezTo>
                      <a:pt x="17" y="110"/>
                      <a:pt x="17" y="108"/>
                      <a:pt x="19" y="107"/>
                    </a:cubicBezTo>
                    <a:cubicBezTo>
                      <a:pt x="30" y="95"/>
                      <a:pt x="30" y="95"/>
                      <a:pt x="30" y="95"/>
                    </a:cubicBezTo>
                    <a:cubicBezTo>
                      <a:pt x="30" y="95"/>
                      <a:pt x="30" y="95"/>
                      <a:pt x="30" y="95"/>
                    </a:cubicBezTo>
                    <a:cubicBezTo>
                      <a:pt x="31" y="95"/>
                      <a:pt x="32" y="95"/>
                      <a:pt x="32" y="94"/>
                    </a:cubicBezTo>
                    <a:close/>
                    <a:moveTo>
                      <a:pt x="22" y="65"/>
                    </a:moveTo>
                    <a:cubicBezTo>
                      <a:pt x="22" y="65"/>
                      <a:pt x="22" y="65"/>
                      <a:pt x="22" y="65"/>
                    </a:cubicBezTo>
                    <a:cubicBezTo>
                      <a:pt x="22" y="64"/>
                      <a:pt x="21" y="62"/>
                      <a:pt x="19" y="62"/>
                    </a:cubicBezTo>
                    <a:cubicBezTo>
                      <a:pt x="3" y="62"/>
                      <a:pt x="3" y="62"/>
                      <a:pt x="3" y="62"/>
                    </a:cubicBezTo>
                    <a:cubicBezTo>
                      <a:pt x="1" y="62"/>
                      <a:pt x="0" y="64"/>
                      <a:pt x="0" y="65"/>
                    </a:cubicBezTo>
                    <a:cubicBezTo>
                      <a:pt x="0" y="67"/>
                      <a:pt x="1" y="69"/>
                      <a:pt x="3" y="69"/>
                    </a:cubicBezTo>
                    <a:cubicBezTo>
                      <a:pt x="19" y="69"/>
                      <a:pt x="19" y="69"/>
                      <a:pt x="19" y="69"/>
                    </a:cubicBezTo>
                    <a:cubicBezTo>
                      <a:pt x="21" y="69"/>
                      <a:pt x="22" y="67"/>
                      <a:pt x="22" y="6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76" name="Freeform 81">
                <a:extLst>
                  <a:ext uri="{FF2B5EF4-FFF2-40B4-BE49-F238E27FC236}">
                    <a16:creationId xmlns="" xmlns:a16="http://schemas.microsoft.com/office/drawing/2014/main" id="{3641A9C6-E37D-428B-AFCE-6F02B287095D}"/>
                  </a:ext>
                </a:extLst>
              </p:cNvPr>
              <p:cNvSpPr>
                <a:spLocks noEditPoints="1"/>
              </p:cNvSpPr>
              <p:nvPr/>
            </p:nvSpPr>
            <p:spPr bwMode="auto">
              <a:xfrm>
                <a:off x="8387401" y="2218440"/>
                <a:ext cx="427038" cy="614363"/>
              </a:xfrm>
              <a:custGeom>
                <a:avLst/>
                <a:gdLst>
                  <a:gd name="T0" fmla="*/ 98 w 196"/>
                  <a:gd name="T1" fmla="*/ 5 h 282"/>
                  <a:gd name="T2" fmla="*/ 113 w 196"/>
                  <a:gd name="T3" fmla="*/ 0 h 282"/>
                  <a:gd name="T4" fmla="*/ 155 w 196"/>
                  <a:gd name="T5" fmla="*/ 128 h 282"/>
                  <a:gd name="T6" fmla="*/ 108 w 196"/>
                  <a:gd name="T7" fmla="*/ 143 h 282"/>
                  <a:gd name="T8" fmla="*/ 98 w 196"/>
                  <a:gd name="T9" fmla="*/ 111 h 282"/>
                  <a:gd name="T10" fmla="*/ 98 w 196"/>
                  <a:gd name="T11" fmla="*/ 5 h 282"/>
                  <a:gd name="T12" fmla="*/ 98 w 196"/>
                  <a:gd name="T13" fmla="*/ 222 h 282"/>
                  <a:gd name="T14" fmla="*/ 136 w 196"/>
                  <a:gd name="T15" fmla="*/ 209 h 282"/>
                  <a:gd name="T16" fmla="*/ 107 w 196"/>
                  <a:gd name="T17" fmla="*/ 209 h 282"/>
                  <a:gd name="T18" fmla="*/ 107 w 196"/>
                  <a:gd name="T19" fmla="*/ 192 h 282"/>
                  <a:gd name="T20" fmla="*/ 152 w 196"/>
                  <a:gd name="T21" fmla="*/ 192 h 282"/>
                  <a:gd name="T22" fmla="*/ 189 w 196"/>
                  <a:gd name="T23" fmla="*/ 192 h 282"/>
                  <a:gd name="T24" fmla="*/ 196 w 196"/>
                  <a:gd name="T25" fmla="*/ 192 h 282"/>
                  <a:gd name="T26" fmla="*/ 196 w 196"/>
                  <a:gd name="T27" fmla="*/ 209 h 282"/>
                  <a:gd name="T28" fmla="*/ 180 w 196"/>
                  <a:gd name="T29" fmla="*/ 209 h 282"/>
                  <a:gd name="T30" fmla="*/ 134 w 196"/>
                  <a:gd name="T31" fmla="*/ 247 h 282"/>
                  <a:gd name="T32" fmla="*/ 169 w 196"/>
                  <a:gd name="T33" fmla="*/ 267 h 282"/>
                  <a:gd name="T34" fmla="*/ 169 w 196"/>
                  <a:gd name="T35" fmla="*/ 282 h 282"/>
                  <a:gd name="T36" fmla="*/ 98 w 196"/>
                  <a:gd name="T37" fmla="*/ 282 h 282"/>
                  <a:gd name="T38" fmla="*/ 98 w 196"/>
                  <a:gd name="T39" fmla="*/ 268 h 282"/>
                  <a:gd name="T40" fmla="*/ 111 w 196"/>
                  <a:gd name="T41" fmla="*/ 255 h 282"/>
                  <a:gd name="T42" fmla="*/ 98 w 196"/>
                  <a:gd name="T43" fmla="*/ 242 h 282"/>
                  <a:gd name="T44" fmla="*/ 98 w 196"/>
                  <a:gd name="T45" fmla="*/ 222 h 282"/>
                  <a:gd name="T46" fmla="*/ 67 w 196"/>
                  <a:gd name="T47" fmla="*/ 15 h 282"/>
                  <a:gd name="T48" fmla="*/ 98 w 196"/>
                  <a:gd name="T49" fmla="*/ 5 h 282"/>
                  <a:gd name="T50" fmla="*/ 98 w 196"/>
                  <a:gd name="T51" fmla="*/ 111 h 282"/>
                  <a:gd name="T52" fmla="*/ 92 w 196"/>
                  <a:gd name="T53" fmla="*/ 92 h 282"/>
                  <a:gd name="T54" fmla="*/ 33 w 196"/>
                  <a:gd name="T55" fmla="*/ 157 h 282"/>
                  <a:gd name="T56" fmla="*/ 98 w 196"/>
                  <a:gd name="T57" fmla="*/ 222 h 282"/>
                  <a:gd name="T58" fmla="*/ 98 w 196"/>
                  <a:gd name="T59" fmla="*/ 222 h 282"/>
                  <a:gd name="T60" fmla="*/ 98 w 196"/>
                  <a:gd name="T61" fmla="*/ 242 h 282"/>
                  <a:gd name="T62" fmla="*/ 85 w 196"/>
                  <a:gd name="T63" fmla="*/ 255 h 282"/>
                  <a:gd name="T64" fmla="*/ 98 w 196"/>
                  <a:gd name="T65" fmla="*/ 268 h 282"/>
                  <a:gd name="T66" fmla="*/ 98 w 196"/>
                  <a:gd name="T67" fmla="*/ 282 h 282"/>
                  <a:gd name="T68" fmla="*/ 27 w 196"/>
                  <a:gd name="T69" fmla="*/ 282 h 282"/>
                  <a:gd name="T70" fmla="*/ 27 w 196"/>
                  <a:gd name="T71" fmla="*/ 267 h 282"/>
                  <a:gd name="T72" fmla="*/ 61 w 196"/>
                  <a:gd name="T73" fmla="*/ 247 h 282"/>
                  <a:gd name="T74" fmla="*/ 0 w 196"/>
                  <a:gd name="T75" fmla="*/ 157 h 282"/>
                  <a:gd name="T76" fmla="*/ 82 w 196"/>
                  <a:gd name="T77" fmla="*/ 61 h 282"/>
                  <a:gd name="T78" fmla="*/ 67 w 196"/>
                  <a:gd name="T79" fmla="*/ 15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6" h="282">
                    <a:moveTo>
                      <a:pt x="98" y="5"/>
                    </a:moveTo>
                    <a:cubicBezTo>
                      <a:pt x="113" y="0"/>
                      <a:pt x="113" y="0"/>
                      <a:pt x="113" y="0"/>
                    </a:cubicBezTo>
                    <a:cubicBezTo>
                      <a:pt x="155" y="128"/>
                      <a:pt x="155" y="128"/>
                      <a:pt x="155" y="128"/>
                    </a:cubicBezTo>
                    <a:cubicBezTo>
                      <a:pt x="108" y="143"/>
                      <a:pt x="108" y="143"/>
                      <a:pt x="108" y="143"/>
                    </a:cubicBezTo>
                    <a:cubicBezTo>
                      <a:pt x="98" y="111"/>
                      <a:pt x="98" y="111"/>
                      <a:pt x="98" y="111"/>
                    </a:cubicBezTo>
                    <a:cubicBezTo>
                      <a:pt x="98" y="5"/>
                      <a:pt x="98" y="5"/>
                      <a:pt x="98" y="5"/>
                    </a:cubicBezTo>
                    <a:close/>
                    <a:moveTo>
                      <a:pt x="98" y="222"/>
                    </a:moveTo>
                    <a:cubicBezTo>
                      <a:pt x="112" y="222"/>
                      <a:pt x="125" y="217"/>
                      <a:pt x="136" y="209"/>
                    </a:cubicBezTo>
                    <a:cubicBezTo>
                      <a:pt x="107" y="209"/>
                      <a:pt x="107" y="209"/>
                      <a:pt x="107" y="209"/>
                    </a:cubicBezTo>
                    <a:cubicBezTo>
                      <a:pt x="107" y="192"/>
                      <a:pt x="107" y="192"/>
                      <a:pt x="107" y="192"/>
                    </a:cubicBezTo>
                    <a:cubicBezTo>
                      <a:pt x="152" y="192"/>
                      <a:pt x="152" y="192"/>
                      <a:pt x="152" y="192"/>
                    </a:cubicBezTo>
                    <a:cubicBezTo>
                      <a:pt x="189" y="192"/>
                      <a:pt x="189" y="192"/>
                      <a:pt x="189" y="192"/>
                    </a:cubicBezTo>
                    <a:cubicBezTo>
                      <a:pt x="196" y="192"/>
                      <a:pt x="196" y="192"/>
                      <a:pt x="196" y="192"/>
                    </a:cubicBezTo>
                    <a:cubicBezTo>
                      <a:pt x="196" y="209"/>
                      <a:pt x="196" y="209"/>
                      <a:pt x="196" y="209"/>
                    </a:cubicBezTo>
                    <a:cubicBezTo>
                      <a:pt x="180" y="209"/>
                      <a:pt x="180" y="209"/>
                      <a:pt x="180" y="209"/>
                    </a:cubicBezTo>
                    <a:cubicBezTo>
                      <a:pt x="169" y="226"/>
                      <a:pt x="153" y="239"/>
                      <a:pt x="134" y="247"/>
                    </a:cubicBezTo>
                    <a:cubicBezTo>
                      <a:pt x="154" y="251"/>
                      <a:pt x="169" y="257"/>
                      <a:pt x="169" y="267"/>
                    </a:cubicBezTo>
                    <a:cubicBezTo>
                      <a:pt x="169" y="282"/>
                      <a:pt x="169" y="282"/>
                      <a:pt x="169" y="282"/>
                    </a:cubicBezTo>
                    <a:cubicBezTo>
                      <a:pt x="98" y="282"/>
                      <a:pt x="98" y="282"/>
                      <a:pt x="98" y="282"/>
                    </a:cubicBezTo>
                    <a:cubicBezTo>
                      <a:pt x="98" y="268"/>
                      <a:pt x="98" y="268"/>
                      <a:pt x="98" y="268"/>
                    </a:cubicBezTo>
                    <a:cubicBezTo>
                      <a:pt x="105" y="268"/>
                      <a:pt x="111" y="262"/>
                      <a:pt x="111" y="255"/>
                    </a:cubicBezTo>
                    <a:cubicBezTo>
                      <a:pt x="111" y="248"/>
                      <a:pt x="105" y="242"/>
                      <a:pt x="98" y="242"/>
                    </a:cubicBezTo>
                    <a:lnTo>
                      <a:pt x="98" y="222"/>
                    </a:lnTo>
                    <a:close/>
                    <a:moveTo>
                      <a:pt x="67" y="15"/>
                    </a:moveTo>
                    <a:cubicBezTo>
                      <a:pt x="98" y="5"/>
                      <a:pt x="98" y="5"/>
                      <a:pt x="98" y="5"/>
                    </a:cubicBezTo>
                    <a:cubicBezTo>
                      <a:pt x="98" y="111"/>
                      <a:pt x="98" y="111"/>
                      <a:pt x="98" y="111"/>
                    </a:cubicBezTo>
                    <a:cubicBezTo>
                      <a:pt x="92" y="92"/>
                      <a:pt x="92" y="92"/>
                      <a:pt x="92" y="92"/>
                    </a:cubicBezTo>
                    <a:cubicBezTo>
                      <a:pt x="59" y="95"/>
                      <a:pt x="33" y="123"/>
                      <a:pt x="33" y="157"/>
                    </a:cubicBezTo>
                    <a:cubicBezTo>
                      <a:pt x="33" y="193"/>
                      <a:pt x="62" y="222"/>
                      <a:pt x="98" y="222"/>
                    </a:cubicBezTo>
                    <a:cubicBezTo>
                      <a:pt x="98" y="222"/>
                      <a:pt x="98" y="222"/>
                      <a:pt x="98" y="222"/>
                    </a:cubicBezTo>
                    <a:cubicBezTo>
                      <a:pt x="98" y="242"/>
                      <a:pt x="98" y="242"/>
                      <a:pt x="98" y="242"/>
                    </a:cubicBezTo>
                    <a:cubicBezTo>
                      <a:pt x="91" y="242"/>
                      <a:pt x="85" y="248"/>
                      <a:pt x="85" y="255"/>
                    </a:cubicBezTo>
                    <a:cubicBezTo>
                      <a:pt x="85" y="262"/>
                      <a:pt x="91" y="268"/>
                      <a:pt x="98" y="268"/>
                    </a:cubicBezTo>
                    <a:cubicBezTo>
                      <a:pt x="98" y="282"/>
                      <a:pt x="98" y="282"/>
                      <a:pt x="98" y="282"/>
                    </a:cubicBezTo>
                    <a:cubicBezTo>
                      <a:pt x="27" y="282"/>
                      <a:pt x="27" y="282"/>
                      <a:pt x="27" y="282"/>
                    </a:cubicBezTo>
                    <a:cubicBezTo>
                      <a:pt x="27" y="267"/>
                      <a:pt x="27" y="267"/>
                      <a:pt x="27" y="267"/>
                    </a:cubicBezTo>
                    <a:cubicBezTo>
                      <a:pt x="27" y="257"/>
                      <a:pt x="41" y="251"/>
                      <a:pt x="61" y="247"/>
                    </a:cubicBezTo>
                    <a:cubicBezTo>
                      <a:pt x="26" y="233"/>
                      <a:pt x="0" y="198"/>
                      <a:pt x="0" y="157"/>
                    </a:cubicBezTo>
                    <a:cubicBezTo>
                      <a:pt x="0" y="108"/>
                      <a:pt x="36" y="68"/>
                      <a:pt x="82" y="61"/>
                    </a:cubicBezTo>
                    <a:lnTo>
                      <a:pt x="67" y="15"/>
                    </a:ln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77" name="Freeform 82">
                <a:extLst>
                  <a:ext uri="{FF2B5EF4-FFF2-40B4-BE49-F238E27FC236}">
                    <a16:creationId xmlns="" xmlns:a16="http://schemas.microsoft.com/office/drawing/2014/main" id="{CD0673D2-CC17-4A2E-B202-C6B7EDD8DA6D}"/>
                  </a:ext>
                </a:extLst>
              </p:cNvPr>
              <p:cNvSpPr>
                <a:spLocks noEditPoints="1"/>
              </p:cNvSpPr>
              <p:nvPr/>
            </p:nvSpPr>
            <p:spPr bwMode="auto">
              <a:xfrm>
                <a:off x="8235001" y="2131128"/>
                <a:ext cx="246063" cy="217488"/>
              </a:xfrm>
              <a:custGeom>
                <a:avLst/>
                <a:gdLst>
                  <a:gd name="T0" fmla="*/ 103 w 113"/>
                  <a:gd name="T1" fmla="*/ 31 h 100"/>
                  <a:gd name="T2" fmla="*/ 57 w 113"/>
                  <a:gd name="T3" fmla="*/ 0 h 100"/>
                  <a:gd name="T4" fmla="*/ 57 w 113"/>
                  <a:gd name="T5" fmla="*/ 9 h 100"/>
                  <a:gd name="T6" fmla="*/ 95 w 113"/>
                  <a:gd name="T7" fmla="*/ 35 h 100"/>
                  <a:gd name="T8" fmla="*/ 72 w 113"/>
                  <a:gd name="T9" fmla="*/ 88 h 100"/>
                  <a:gd name="T10" fmla="*/ 57 w 113"/>
                  <a:gd name="T11" fmla="*/ 91 h 100"/>
                  <a:gd name="T12" fmla="*/ 57 w 113"/>
                  <a:gd name="T13" fmla="*/ 100 h 100"/>
                  <a:gd name="T14" fmla="*/ 75 w 113"/>
                  <a:gd name="T15" fmla="*/ 96 h 100"/>
                  <a:gd name="T16" fmla="*/ 103 w 113"/>
                  <a:gd name="T17" fmla="*/ 31 h 100"/>
                  <a:gd name="T18" fmla="*/ 57 w 113"/>
                  <a:gd name="T19" fmla="*/ 0 h 100"/>
                  <a:gd name="T20" fmla="*/ 38 w 113"/>
                  <a:gd name="T21" fmla="*/ 4 h 100"/>
                  <a:gd name="T22" fmla="*/ 11 w 113"/>
                  <a:gd name="T23" fmla="*/ 68 h 100"/>
                  <a:gd name="T24" fmla="*/ 57 w 113"/>
                  <a:gd name="T25" fmla="*/ 100 h 100"/>
                  <a:gd name="T26" fmla="*/ 57 w 113"/>
                  <a:gd name="T27" fmla="*/ 91 h 100"/>
                  <a:gd name="T28" fmla="*/ 19 w 113"/>
                  <a:gd name="T29" fmla="*/ 65 h 100"/>
                  <a:gd name="T30" fmla="*/ 19 w 113"/>
                  <a:gd name="T31" fmla="*/ 65 h 100"/>
                  <a:gd name="T32" fmla="*/ 42 w 113"/>
                  <a:gd name="T33" fmla="*/ 12 h 100"/>
                  <a:gd name="T34" fmla="*/ 57 w 113"/>
                  <a:gd name="T35" fmla="*/ 9 h 100"/>
                  <a:gd name="T36" fmla="*/ 57 w 113"/>
                  <a:gd name="T37"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3" h="100">
                    <a:moveTo>
                      <a:pt x="103" y="31"/>
                    </a:moveTo>
                    <a:cubicBezTo>
                      <a:pt x="95" y="12"/>
                      <a:pt x="77" y="0"/>
                      <a:pt x="57" y="0"/>
                    </a:cubicBezTo>
                    <a:cubicBezTo>
                      <a:pt x="57" y="9"/>
                      <a:pt x="57" y="9"/>
                      <a:pt x="57" y="9"/>
                    </a:cubicBezTo>
                    <a:cubicBezTo>
                      <a:pt x="73" y="9"/>
                      <a:pt x="88" y="19"/>
                      <a:pt x="95" y="35"/>
                    </a:cubicBezTo>
                    <a:cubicBezTo>
                      <a:pt x="103" y="56"/>
                      <a:pt x="93" y="79"/>
                      <a:pt x="72" y="88"/>
                    </a:cubicBezTo>
                    <a:cubicBezTo>
                      <a:pt x="67" y="90"/>
                      <a:pt x="62" y="91"/>
                      <a:pt x="57" y="91"/>
                    </a:cubicBezTo>
                    <a:cubicBezTo>
                      <a:pt x="57" y="100"/>
                      <a:pt x="57" y="100"/>
                      <a:pt x="57" y="100"/>
                    </a:cubicBezTo>
                    <a:cubicBezTo>
                      <a:pt x="63" y="100"/>
                      <a:pt x="69" y="99"/>
                      <a:pt x="75" y="96"/>
                    </a:cubicBezTo>
                    <a:cubicBezTo>
                      <a:pt x="101" y="86"/>
                      <a:pt x="113" y="57"/>
                      <a:pt x="103" y="31"/>
                    </a:cubicBezTo>
                    <a:close/>
                    <a:moveTo>
                      <a:pt x="57" y="0"/>
                    </a:moveTo>
                    <a:cubicBezTo>
                      <a:pt x="51" y="0"/>
                      <a:pt x="44" y="1"/>
                      <a:pt x="38" y="4"/>
                    </a:cubicBezTo>
                    <a:cubicBezTo>
                      <a:pt x="13" y="14"/>
                      <a:pt x="0" y="43"/>
                      <a:pt x="11" y="68"/>
                    </a:cubicBezTo>
                    <a:cubicBezTo>
                      <a:pt x="18" y="88"/>
                      <a:pt x="37" y="100"/>
                      <a:pt x="57" y="100"/>
                    </a:cubicBezTo>
                    <a:cubicBezTo>
                      <a:pt x="57" y="91"/>
                      <a:pt x="57" y="91"/>
                      <a:pt x="57" y="91"/>
                    </a:cubicBezTo>
                    <a:cubicBezTo>
                      <a:pt x="41" y="90"/>
                      <a:pt x="26" y="81"/>
                      <a:pt x="19" y="65"/>
                    </a:cubicBezTo>
                    <a:cubicBezTo>
                      <a:pt x="19" y="65"/>
                      <a:pt x="19" y="65"/>
                      <a:pt x="19" y="65"/>
                    </a:cubicBezTo>
                    <a:cubicBezTo>
                      <a:pt x="11" y="44"/>
                      <a:pt x="21" y="21"/>
                      <a:pt x="42" y="12"/>
                    </a:cubicBezTo>
                    <a:cubicBezTo>
                      <a:pt x="47" y="10"/>
                      <a:pt x="52" y="9"/>
                      <a:pt x="57" y="9"/>
                    </a:cubicBezTo>
                    <a:lnTo>
                      <a:pt x="57" y="0"/>
                    </a:ln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78" name="Freeform 83">
                <a:extLst>
                  <a:ext uri="{FF2B5EF4-FFF2-40B4-BE49-F238E27FC236}">
                    <a16:creationId xmlns="" xmlns:a16="http://schemas.microsoft.com/office/drawing/2014/main" id="{C21D32EC-63AE-4D21-B1DA-094477A4CADF}"/>
                  </a:ext>
                </a:extLst>
              </p:cNvPr>
              <p:cNvSpPr>
                <a:spLocks/>
              </p:cNvSpPr>
              <p:nvPr/>
            </p:nvSpPr>
            <p:spPr bwMode="auto">
              <a:xfrm>
                <a:off x="8165151" y="2261303"/>
                <a:ext cx="107950" cy="68263"/>
              </a:xfrm>
              <a:custGeom>
                <a:avLst/>
                <a:gdLst>
                  <a:gd name="T0" fmla="*/ 7 w 68"/>
                  <a:gd name="T1" fmla="*/ 43 h 43"/>
                  <a:gd name="T2" fmla="*/ 0 w 68"/>
                  <a:gd name="T3" fmla="*/ 25 h 43"/>
                  <a:gd name="T4" fmla="*/ 62 w 68"/>
                  <a:gd name="T5" fmla="*/ 0 h 43"/>
                  <a:gd name="T6" fmla="*/ 68 w 68"/>
                  <a:gd name="T7" fmla="*/ 18 h 43"/>
                  <a:gd name="T8" fmla="*/ 7 w 68"/>
                  <a:gd name="T9" fmla="*/ 43 h 43"/>
                </a:gdLst>
                <a:ahLst/>
                <a:cxnLst>
                  <a:cxn ang="0">
                    <a:pos x="T0" y="T1"/>
                  </a:cxn>
                  <a:cxn ang="0">
                    <a:pos x="T2" y="T3"/>
                  </a:cxn>
                  <a:cxn ang="0">
                    <a:pos x="T4" y="T5"/>
                  </a:cxn>
                  <a:cxn ang="0">
                    <a:pos x="T6" y="T7"/>
                  </a:cxn>
                  <a:cxn ang="0">
                    <a:pos x="T8" y="T9"/>
                  </a:cxn>
                </a:cxnLst>
                <a:rect l="0" t="0" r="r" b="b"/>
                <a:pathLst>
                  <a:path w="68" h="43">
                    <a:moveTo>
                      <a:pt x="7" y="43"/>
                    </a:moveTo>
                    <a:lnTo>
                      <a:pt x="0" y="25"/>
                    </a:lnTo>
                    <a:lnTo>
                      <a:pt x="62" y="0"/>
                    </a:lnTo>
                    <a:lnTo>
                      <a:pt x="68" y="18"/>
                    </a:lnTo>
                    <a:lnTo>
                      <a:pt x="7" y="43"/>
                    </a:ln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79" name="Freeform 84">
                <a:extLst>
                  <a:ext uri="{FF2B5EF4-FFF2-40B4-BE49-F238E27FC236}">
                    <a16:creationId xmlns="" xmlns:a16="http://schemas.microsoft.com/office/drawing/2014/main" id="{04ED7ADD-4107-4429-8106-140EFAF7D642}"/>
                  </a:ext>
                </a:extLst>
              </p:cNvPr>
              <p:cNvSpPr>
                <a:spLocks/>
              </p:cNvSpPr>
              <p:nvPr/>
            </p:nvSpPr>
            <p:spPr bwMode="auto">
              <a:xfrm>
                <a:off x="8096889" y="2270828"/>
                <a:ext cx="146050" cy="88900"/>
              </a:xfrm>
              <a:custGeom>
                <a:avLst/>
                <a:gdLst>
                  <a:gd name="T0" fmla="*/ 16 w 67"/>
                  <a:gd name="T1" fmla="*/ 39 h 41"/>
                  <a:gd name="T2" fmla="*/ 2 w 67"/>
                  <a:gd name="T3" fmla="*/ 33 h 41"/>
                  <a:gd name="T4" fmla="*/ 8 w 67"/>
                  <a:gd name="T5" fmla="*/ 19 h 41"/>
                  <a:gd name="T6" fmla="*/ 50 w 67"/>
                  <a:gd name="T7" fmla="*/ 2 h 41"/>
                  <a:gd name="T8" fmla="*/ 64 w 67"/>
                  <a:gd name="T9" fmla="*/ 8 h 41"/>
                  <a:gd name="T10" fmla="*/ 58 w 67"/>
                  <a:gd name="T11" fmla="*/ 22 h 41"/>
                  <a:gd name="T12" fmla="*/ 16 w 67"/>
                  <a:gd name="T13" fmla="*/ 39 h 41"/>
                </a:gdLst>
                <a:ahLst/>
                <a:cxnLst>
                  <a:cxn ang="0">
                    <a:pos x="T0" y="T1"/>
                  </a:cxn>
                  <a:cxn ang="0">
                    <a:pos x="T2" y="T3"/>
                  </a:cxn>
                  <a:cxn ang="0">
                    <a:pos x="T4" y="T5"/>
                  </a:cxn>
                  <a:cxn ang="0">
                    <a:pos x="T6" y="T7"/>
                  </a:cxn>
                  <a:cxn ang="0">
                    <a:pos x="T8" y="T9"/>
                  </a:cxn>
                  <a:cxn ang="0">
                    <a:pos x="T10" y="T11"/>
                  </a:cxn>
                  <a:cxn ang="0">
                    <a:pos x="T12" y="T13"/>
                  </a:cxn>
                </a:cxnLst>
                <a:rect l="0" t="0" r="r" b="b"/>
                <a:pathLst>
                  <a:path w="67" h="41">
                    <a:moveTo>
                      <a:pt x="16" y="39"/>
                    </a:moveTo>
                    <a:cubicBezTo>
                      <a:pt x="10" y="41"/>
                      <a:pt x="4" y="39"/>
                      <a:pt x="2" y="33"/>
                    </a:cubicBezTo>
                    <a:cubicBezTo>
                      <a:pt x="0" y="28"/>
                      <a:pt x="2" y="21"/>
                      <a:pt x="8" y="19"/>
                    </a:cubicBezTo>
                    <a:cubicBezTo>
                      <a:pt x="50" y="2"/>
                      <a:pt x="50" y="2"/>
                      <a:pt x="50" y="2"/>
                    </a:cubicBezTo>
                    <a:cubicBezTo>
                      <a:pt x="56" y="0"/>
                      <a:pt x="62" y="3"/>
                      <a:pt x="64" y="8"/>
                    </a:cubicBezTo>
                    <a:cubicBezTo>
                      <a:pt x="67" y="14"/>
                      <a:pt x="64" y="20"/>
                      <a:pt x="58" y="22"/>
                    </a:cubicBezTo>
                    <a:lnTo>
                      <a:pt x="16" y="39"/>
                    </a:ln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80" name="Freeform 85">
                <a:extLst>
                  <a:ext uri="{FF2B5EF4-FFF2-40B4-BE49-F238E27FC236}">
                    <a16:creationId xmlns="" xmlns:a16="http://schemas.microsoft.com/office/drawing/2014/main" id="{2FD0D1F3-6883-4038-B595-853924EF6FD7}"/>
                  </a:ext>
                </a:extLst>
              </p:cNvPr>
              <p:cNvSpPr>
                <a:spLocks noEditPoints="1"/>
              </p:cNvSpPr>
              <p:nvPr/>
            </p:nvSpPr>
            <p:spPr bwMode="auto">
              <a:xfrm>
                <a:off x="8012751" y="3429703"/>
                <a:ext cx="446088" cy="158750"/>
              </a:xfrm>
              <a:custGeom>
                <a:avLst/>
                <a:gdLst>
                  <a:gd name="T0" fmla="*/ 142 w 205"/>
                  <a:gd name="T1" fmla="*/ 5 h 73"/>
                  <a:gd name="T2" fmla="*/ 157 w 205"/>
                  <a:gd name="T3" fmla="*/ 2 h 73"/>
                  <a:gd name="T4" fmla="*/ 164 w 205"/>
                  <a:gd name="T5" fmla="*/ 5 h 73"/>
                  <a:gd name="T6" fmla="*/ 179 w 205"/>
                  <a:gd name="T7" fmla="*/ 2 h 73"/>
                  <a:gd name="T8" fmla="*/ 202 w 205"/>
                  <a:gd name="T9" fmla="*/ 18 h 73"/>
                  <a:gd name="T10" fmla="*/ 187 w 205"/>
                  <a:gd name="T11" fmla="*/ 42 h 73"/>
                  <a:gd name="T12" fmla="*/ 177 w 205"/>
                  <a:gd name="T13" fmla="*/ 43 h 73"/>
                  <a:gd name="T14" fmla="*/ 166 w 205"/>
                  <a:gd name="T15" fmla="*/ 18 h 73"/>
                  <a:gd name="T16" fmla="*/ 172 w 205"/>
                  <a:gd name="T17" fmla="*/ 45 h 73"/>
                  <a:gd name="T18" fmla="*/ 167 w 205"/>
                  <a:gd name="T19" fmla="*/ 50 h 73"/>
                  <a:gd name="T20" fmla="*/ 142 w 205"/>
                  <a:gd name="T21" fmla="*/ 55 h 73"/>
                  <a:gd name="T22" fmla="*/ 142 w 205"/>
                  <a:gd name="T23" fmla="*/ 20 h 73"/>
                  <a:gd name="T24" fmla="*/ 158 w 205"/>
                  <a:gd name="T25" fmla="*/ 17 h 73"/>
                  <a:gd name="T26" fmla="*/ 163 w 205"/>
                  <a:gd name="T27" fmla="*/ 19 h 73"/>
                  <a:gd name="T28" fmla="*/ 161 w 205"/>
                  <a:gd name="T29" fmla="*/ 9 h 73"/>
                  <a:gd name="T30" fmla="*/ 155 w 205"/>
                  <a:gd name="T31" fmla="*/ 5 h 73"/>
                  <a:gd name="T32" fmla="*/ 142 w 205"/>
                  <a:gd name="T33" fmla="*/ 8 h 73"/>
                  <a:gd name="T34" fmla="*/ 142 w 205"/>
                  <a:gd name="T35" fmla="*/ 5 h 73"/>
                  <a:gd name="T36" fmla="*/ 28 w 205"/>
                  <a:gd name="T37" fmla="*/ 30 h 73"/>
                  <a:gd name="T38" fmla="*/ 116 w 205"/>
                  <a:gd name="T39" fmla="*/ 13 h 73"/>
                  <a:gd name="T40" fmla="*/ 121 w 205"/>
                  <a:gd name="T41" fmla="*/ 9 h 73"/>
                  <a:gd name="T42" fmla="*/ 142 w 205"/>
                  <a:gd name="T43" fmla="*/ 5 h 73"/>
                  <a:gd name="T44" fmla="*/ 142 w 205"/>
                  <a:gd name="T45" fmla="*/ 8 h 73"/>
                  <a:gd name="T46" fmla="*/ 124 w 205"/>
                  <a:gd name="T47" fmla="*/ 11 h 73"/>
                  <a:gd name="T48" fmla="*/ 120 w 205"/>
                  <a:gd name="T49" fmla="*/ 17 h 73"/>
                  <a:gd name="T50" fmla="*/ 122 w 205"/>
                  <a:gd name="T51" fmla="*/ 28 h 73"/>
                  <a:gd name="T52" fmla="*/ 122 w 205"/>
                  <a:gd name="T53" fmla="*/ 28 h 73"/>
                  <a:gd name="T54" fmla="*/ 126 w 205"/>
                  <a:gd name="T55" fmla="*/ 24 h 73"/>
                  <a:gd name="T56" fmla="*/ 142 w 205"/>
                  <a:gd name="T57" fmla="*/ 20 h 73"/>
                  <a:gd name="T58" fmla="*/ 142 w 205"/>
                  <a:gd name="T59" fmla="*/ 55 h 73"/>
                  <a:gd name="T60" fmla="*/ 130 w 205"/>
                  <a:gd name="T61" fmla="*/ 57 h 73"/>
                  <a:gd name="T62" fmla="*/ 125 w 205"/>
                  <a:gd name="T63" fmla="*/ 56 h 73"/>
                  <a:gd name="T64" fmla="*/ 35 w 205"/>
                  <a:gd name="T65" fmla="*/ 73 h 73"/>
                  <a:gd name="T66" fmla="*/ 28 w 205"/>
                  <a:gd name="T67" fmla="*/ 70 h 73"/>
                  <a:gd name="T68" fmla="*/ 28 w 205"/>
                  <a:gd name="T69" fmla="*/ 67 h 73"/>
                  <a:gd name="T70" fmla="*/ 35 w 205"/>
                  <a:gd name="T71" fmla="*/ 70 h 73"/>
                  <a:gd name="T72" fmla="*/ 35 w 205"/>
                  <a:gd name="T73" fmla="*/ 70 h 73"/>
                  <a:gd name="T74" fmla="*/ 37 w 205"/>
                  <a:gd name="T75" fmla="*/ 70 h 73"/>
                  <a:gd name="T76" fmla="*/ 42 w 205"/>
                  <a:gd name="T77" fmla="*/ 62 h 73"/>
                  <a:gd name="T78" fmla="*/ 36 w 205"/>
                  <a:gd name="T79" fmla="*/ 57 h 73"/>
                  <a:gd name="T80" fmla="*/ 40 w 205"/>
                  <a:gd name="T81" fmla="*/ 50 h 73"/>
                  <a:gd name="T82" fmla="*/ 34 w 205"/>
                  <a:gd name="T83" fmla="*/ 45 h 73"/>
                  <a:gd name="T84" fmla="*/ 37 w 205"/>
                  <a:gd name="T85" fmla="*/ 38 h 73"/>
                  <a:gd name="T86" fmla="*/ 30 w 205"/>
                  <a:gd name="T87" fmla="*/ 33 h 73"/>
                  <a:gd name="T88" fmla="*/ 28 w 205"/>
                  <a:gd name="T89" fmla="*/ 33 h 73"/>
                  <a:gd name="T90" fmla="*/ 28 w 205"/>
                  <a:gd name="T91" fmla="*/ 34 h 73"/>
                  <a:gd name="T92" fmla="*/ 28 w 205"/>
                  <a:gd name="T93" fmla="*/ 30 h 73"/>
                  <a:gd name="T94" fmla="*/ 26 w 205"/>
                  <a:gd name="T95" fmla="*/ 31 h 73"/>
                  <a:gd name="T96" fmla="*/ 28 w 205"/>
                  <a:gd name="T97" fmla="*/ 30 h 73"/>
                  <a:gd name="T98" fmla="*/ 28 w 205"/>
                  <a:gd name="T99" fmla="*/ 34 h 73"/>
                  <a:gd name="T100" fmla="*/ 13 w 205"/>
                  <a:gd name="T101" fmla="*/ 49 h 73"/>
                  <a:gd name="T102" fmla="*/ 15 w 205"/>
                  <a:gd name="T103" fmla="*/ 62 h 73"/>
                  <a:gd name="T104" fmla="*/ 28 w 205"/>
                  <a:gd name="T105" fmla="*/ 67 h 73"/>
                  <a:gd name="T106" fmla="*/ 28 w 205"/>
                  <a:gd name="T107" fmla="*/ 70 h 73"/>
                  <a:gd name="T108" fmla="*/ 0 w 205"/>
                  <a:gd name="T109" fmla="*/ 58 h 73"/>
                  <a:gd name="T110" fmla="*/ 26 w 205"/>
                  <a:gd name="T111" fmla="*/ 31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05" h="73">
                    <a:moveTo>
                      <a:pt x="142" y="5"/>
                    </a:moveTo>
                    <a:cubicBezTo>
                      <a:pt x="157" y="2"/>
                      <a:pt x="157" y="2"/>
                      <a:pt x="157" y="2"/>
                    </a:cubicBezTo>
                    <a:cubicBezTo>
                      <a:pt x="160" y="1"/>
                      <a:pt x="163" y="3"/>
                      <a:pt x="164" y="5"/>
                    </a:cubicBezTo>
                    <a:cubicBezTo>
                      <a:pt x="179" y="2"/>
                      <a:pt x="179" y="2"/>
                      <a:pt x="179" y="2"/>
                    </a:cubicBezTo>
                    <a:cubicBezTo>
                      <a:pt x="190" y="0"/>
                      <a:pt x="200" y="7"/>
                      <a:pt x="202" y="18"/>
                    </a:cubicBezTo>
                    <a:cubicBezTo>
                      <a:pt x="205" y="29"/>
                      <a:pt x="197" y="39"/>
                      <a:pt x="187" y="42"/>
                    </a:cubicBezTo>
                    <a:cubicBezTo>
                      <a:pt x="177" y="43"/>
                      <a:pt x="177" y="43"/>
                      <a:pt x="177" y="43"/>
                    </a:cubicBezTo>
                    <a:cubicBezTo>
                      <a:pt x="166" y="18"/>
                      <a:pt x="166" y="18"/>
                      <a:pt x="166" y="18"/>
                    </a:cubicBezTo>
                    <a:cubicBezTo>
                      <a:pt x="172" y="45"/>
                      <a:pt x="172" y="45"/>
                      <a:pt x="172" y="45"/>
                    </a:cubicBezTo>
                    <a:cubicBezTo>
                      <a:pt x="172" y="47"/>
                      <a:pt x="170" y="50"/>
                      <a:pt x="167" y="50"/>
                    </a:cubicBezTo>
                    <a:cubicBezTo>
                      <a:pt x="142" y="55"/>
                      <a:pt x="142" y="55"/>
                      <a:pt x="142" y="55"/>
                    </a:cubicBezTo>
                    <a:cubicBezTo>
                      <a:pt x="142" y="20"/>
                      <a:pt x="142" y="20"/>
                      <a:pt x="142" y="20"/>
                    </a:cubicBezTo>
                    <a:cubicBezTo>
                      <a:pt x="158" y="17"/>
                      <a:pt x="158" y="17"/>
                      <a:pt x="158" y="17"/>
                    </a:cubicBezTo>
                    <a:cubicBezTo>
                      <a:pt x="160" y="17"/>
                      <a:pt x="162" y="18"/>
                      <a:pt x="163" y="19"/>
                    </a:cubicBezTo>
                    <a:cubicBezTo>
                      <a:pt x="161" y="9"/>
                      <a:pt x="161" y="9"/>
                      <a:pt x="161" y="9"/>
                    </a:cubicBezTo>
                    <a:cubicBezTo>
                      <a:pt x="161" y="6"/>
                      <a:pt x="158" y="5"/>
                      <a:pt x="155" y="5"/>
                    </a:cubicBezTo>
                    <a:cubicBezTo>
                      <a:pt x="142" y="8"/>
                      <a:pt x="142" y="8"/>
                      <a:pt x="142" y="8"/>
                    </a:cubicBezTo>
                    <a:lnTo>
                      <a:pt x="142" y="5"/>
                    </a:lnTo>
                    <a:close/>
                    <a:moveTo>
                      <a:pt x="28" y="30"/>
                    </a:moveTo>
                    <a:cubicBezTo>
                      <a:pt x="116" y="13"/>
                      <a:pt x="116" y="13"/>
                      <a:pt x="116" y="13"/>
                    </a:cubicBezTo>
                    <a:cubicBezTo>
                      <a:pt x="117" y="11"/>
                      <a:pt x="119" y="9"/>
                      <a:pt x="121" y="9"/>
                    </a:cubicBezTo>
                    <a:cubicBezTo>
                      <a:pt x="142" y="5"/>
                      <a:pt x="142" y="5"/>
                      <a:pt x="142" y="5"/>
                    </a:cubicBezTo>
                    <a:cubicBezTo>
                      <a:pt x="142" y="8"/>
                      <a:pt x="142" y="8"/>
                      <a:pt x="142" y="8"/>
                    </a:cubicBezTo>
                    <a:cubicBezTo>
                      <a:pt x="124" y="11"/>
                      <a:pt x="124" y="11"/>
                      <a:pt x="124" y="11"/>
                    </a:cubicBezTo>
                    <a:cubicBezTo>
                      <a:pt x="121" y="12"/>
                      <a:pt x="119" y="15"/>
                      <a:pt x="120" y="17"/>
                    </a:cubicBezTo>
                    <a:cubicBezTo>
                      <a:pt x="122" y="28"/>
                      <a:pt x="122" y="28"/>
                      <a:pt x="122" y="28"/>
                    </a:cubicBezTo>
                    <a:cubicBezTo>
                      <a:pt x="122" y="28"/>
                      <a:pt x="122" y="28"/>
                      <a:pt x="122" y="28"/>
                    </a:cubicBezTo>
                    <a:cubicBezTo>
                      <a:pt x="122" y="26"/>
                      <a:pt x="124" y="24"/>
                      <a:pt x="126" y="24"/>
                    </a:cubicBezTo>
                    <a:cubicBezTo>
                      <a:pt x="142" y="20"/>
                      <a:pt x="142" y="20"/>
                      <a:pt x="142" y="20"/>
                    </a:cubicBezTo>
                    <a:cubicBezTo>
                      <a:pt x="142" y="55"/>
                      <a:pt x="142" y="55"/>
                      <a:pt x="142" y="55"/>
                    </a:cubicBezTo>
                    <a:cubicBezTo>
                      <a:pt x="130" y="57"/>
                      <a:pt x="130" y="57"/>
                      <a:pt x="130" y="57"/>
                    </a:cubicBezTo>
                    <a:cubicBezTo>
                      <a:pt x="128" y="58"/>
                      <a:pt x="126" y="57"/>
                      <a:pt x="125" y="56"/>
                    </a:cubicBezTo>
                    <a:cubicBezTo>
                      <a:pt x="35" y="73"/>
                      <a:pt x="35" y="73"/>
                      <a:pt x="35" y="73"/>
                    </a:cubicBezTo>
                    <a:cubicBezTo>
                      <a:pt x="28" y="70"/>
                      <a:pt x="28" y="70"/>
                      <a:pt x="28" y="70"/>
                    </a:cubicBezTo>
                    <a:cubicBezTo>
                      <a:pt x="28" y="67"/>
                      <a:pt x="28" y="67"/>
                      <a:pt x="28" y="67"/>
                    </a:cubicBezTo>
                    <a:cubicBezTo>
                      <a:pt x="35" y="70"/>
                      <a:pt x="35" y="70"/>
                      <a:pt x="35" y="70"/>
                    </a:cubicBezTo>
                    <a:cubicBezTo>
                      <a:pt x="35" y="70"/>
                      <a:pt x="35" y="70"/>
                      <a:pt x="35" y="70"/>
                    </a:cubicBezTo>
                    <a:cubicBezTo>
                      <a:pt x="37" y="70"/>
                      <a:pt x="37" y="70"/>
                      <a:pt x="37" y="70"/>
                    </a:cubicBezTo>
                    <a:cubicBezTo>
                      <a:pt x="41" y="69"/>
                      <a:pt x="43" y="66"/>
                      <a:pt x="42" y="62"/>
                    </a:cubicBezTo>
                    <a:cubicBezTo>
                      <a:pt x="42" y="59"/>
                      <a:pt x="39" y="57"/>
                      <a:pt x="36" y="57"/>
                    </a:cubicBezTo>
                    <a:cubicBezTo>
                      <a:pt x="39" y="56"/>
                      <a:pt x="40" y="53"/>
                      <a:pt x="40" y="50"/>
                    </a:cubicBezTo>
                    <a:cubicBezTo>
                      <a:pt x="39" y="47"/>
                      <a:pt x="37" y="45"/>
                      <a:pt x="34" y="45"/>
                    </a:cubicBezTo>
                    <a:cubicBezTo>
                      <a:pt x="36" y="44"/>
                      <a:pt x="38" y="41"/>
                      <a:pt x="37" y="38"/>
                    </a:cubicBezTo>
                    <a:cubicBezTo>
                      <a:pt x="37" y="34"/>
                      <a:pt x="33" y="32"/>
                      <a:pt x="30" y="33"/>
                    </a:cubicBezTo>
                    <a:cubicBezTo>
                      <a:pt x="28" y="33"/>
                      <a:pt x="28" y="33"/>
                      <a:pt x="28" y="33"/>
                    </a:cubicBezTo>
                    <a:cubicBezTo>
                      <a:pt x="28" y="34"/>
                      <a:pt x="28" y="34"/>
                      <a:pt x="28" y="34"/>
                    </a:cubicBezTo>
                    <a:lnTo>
                      <a:pt x="28" y="30"/>
                    </a:lnTo>
                    <a:close/>
                    <a:moveTo>
                      <a:pt x="26" y="31"/>
                    </a:moveTo>
                    <a:cubicBezTo>
                      <a:pt x="28" y="30"/>
                      <a:pt x="28" y="30"/>
                      <a:pt x="28" y="30"/>
                    </a:cubicBezTo>
                    <a:cubicBezTo>
                      <a:pt x="28" y="34"/>
                      <a:pt x="28" y="34"/>
                      <a:pt x="28" y="34"/>
                    </a:cubicBezTo>
                    <a:cubicBezTo>
                      <a:pt x="13" y="49"/>
                      <a:pt x="13" y="49"/>
                      <a:pt x="13" y="49"/>
                    </a:cubicBezTo>
                    <a:cubicBezTo>
                      <a:pt x="15" y="62"/>
                      <a:pt x="15" y="62"/>
                      <a:pt x="15" y="62"/>
                    </a:cubicBezTo>
                    <a:cubicBezTo>
                      <a:pt x="28" y="67"/>
                      <a:pt x="28" y="67"/>
                      <a:pt x="28" y="67"/>
                    </a:cubicBezTo>
                    <a:cubicBezTo>
                      <a:pt x="28" y="70"/>
                      <a:pt x="28" y="70"/>
                      <a:pt x="28" y="70"/>
                    </a:cubicBezTo>
                    <a:cubicBezTo>
                      <a:pt x="0" y="58"/>
                      <a:pt x="0" y="58"/>
                      <a:pt x="0" y="58"/>
                    </a:cubicBezTo>
                    <a:lnTo>
                      <a:pt x="26" y="31"/>
                    </a:ln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81" name="Freeform 86">
                <a:extLst>
                  <a:ext uri="{FF2B5EF4-FFF2-40B4-BE49-F238E27FC236}">
                    <a16:creationId xmlns="" xmlns:a16="http://schemas.microsoft.com/office/drawing/2014/main" id="{D493FB14-BAAB-4B56-BD12-47E721C9F7B0}"/>
                  </a:ext>
                </a:extLst>
              </p:cNvPr>
              <p:cNvSpPr>
                <a:spLocks/>
              </p:cNvSpPr>
              <p:nvPr/>
            </p:nvSpPr>
            <p:spPr bwMode="auto">
              <a:xfrm>
                <a:off x="9860601" y="3839278"/>
                <a:ext cx="246063" cy="315913"/>
              </a:xfrm>
              <a:custGeom>
                <a:avLst/>
                <a:gdLst>
                  <a:gd name="T0" fmla="*/ 113 w 113"/>
                  <a:gd name="T1" fmla="*/ 25 h 145"/>
                  <a:gd name="T2" fmla="*/ 108 w 113"/>
                  <a:gd name="T3" fmla="*/ 22 h 145"/>
                  <a:gd name="T4" fmla="*/ 42 w 113"/>
                  <a:gd name="T5" fmla="*/ 128 h 145"/>
                  <a:gd name="T6" fmla="*/ 19 w 113"/>
                  <a:gd name="T7" fmla="*/ 132 h 145"/>
                  <a:gd name="T8" fmla="*/ 12 w 113"/>
                  <a:gd name="T9" fmla="*/ 109 h 145"/>
                  <a:gd name="T10" fmla="*/ 78 w 113"/>
                  <a:gd name="T11" fmla="*/ 3 h 145"/>
                  <a:gd name="T12" fmla="*/ 73 w 113"/>
                  <a:gd name="T13" fmla="*/ 0 h 145"/>
                  <a:gd name="T14" fmla="*/ 6 w 113"/>
                  <a:gd name="T15" fmla="*/ 107 h 145"/>
                  <a:gd name="T16" fmla="*/ 15 w 113"/>
                  <a:gd name="T17" fmla="*/ 138 h 145"/>
                  <a:gd name="T18" fmla="*/ 47 w 113"/>
                  <a:gd name="T19" fmla="*/ 132 h 145"/>
                  <a:gd name="T20" fmla="*/ 113 w 113"/>
                  <a:gd name="T21" fmla="*/ 25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3" h="145">
                    <a:moveTo>
                      <a:pt x="113" y="25"/>
                    </a:moveTo>
                    <a:cubicBezTo>
                      <a:pt x="108" y="22"/>
                      <a:pt x="108" y="22"/>
                      <a:pt x="108" y="22"/>
                    </a:cubicBezTo>
                    <a:cubicBezTo>
                      <a:pt x="42" y="128"/>
                      <a:pt x="42" y="128"/>
                      <a:pt x="42" y="128"/>
                    </a:cubicBezTo>
                    <a:cubicBezTo>
                      <a:pt x="38" y="135"/>
                      <a:pt x="27" y="137"/>
                      <a:pt x="19" y="132"/>
                    </a:cubicBezTo>
                    <a:cubicBezTo>
                      <a:pt x="11" y="127"/>
                      <a:pt x="8" y="117"/>
                      <a:pt x="12" y="109"/>
                    </a:cubicBezTo>
                    <a:cubicBezTo>
                      <a:pt x="78" y="3"/>
                      <a:pt x="78" y="3"/>
                      <a:pt x="78" y="3"/>
                    </a:cubicBezTo>
                    <a:cubicBezTo>
                      <a:pt x="73" y="0"/>
                      <a:pt x="73" y="0"/>
                      <a:pt x="73" y="0"/>
                    </a:cubicBezTo>
                    <a:cubicBezTo>
                      <a:pt x="6" y="107"/>
                      <a:pt x="6" y="107"/>
                      <a:pt x="6" y="107"/>
                    </a:cubicBezTo>
                    <a:cubicBezTo>
                      <a:pt x="0" y="117"/>
                      <a:pt x="4" y="131"/>
                      <a:pt x="15" y="138"/>
                    </a:cubicBezTo>
                    <a:cubicBezTo>
                      <a:pt x="26" y="145"/>
                      <a:pt x="40" y="142"/>
                      <a:pt x="47" y="132"/>
                    </a:cubicBezTo>
                    <a:lnTo>
                      <a:pt x="113" y="25"/>
                    </a:ln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82" name="Freeform 87">
                <a:extLst>
                  <a:ext uri="{FF2B5EF4-FFF2-40B4-BE49-F238E27FC236}">
                    <a16:creationId xmlns="" xmlns:a16="http://schemas.microsoft.com/office/drawing/2014/main" id="{120081FB-B532-422B-9B02-7237D808F278}"/>
                  </a:ext>
                </a:extLst>
              </p:cNvPr>
              <p:cNvSpPr>
                <a:spLocks/>
              </p:cNvSpPr>
              <p:nvPr/>
            </p:nvSpPr>
            <p:spPr bwMode="auto">
              <a:xfrm>
                <a:off x="10000301" y="3828165"/>
                <a:ext cx="119063" cy="82550"/>
              </a:xfrm>
              <a:custGeom>
                <a:avLst/>
                <a:gdLst>
                  <a:gd name="T0" fmla="*/ 54 w 55"/>
                  <a:gd name="T1" fmla="*/ 35 h 38"/>
                  <a:gd name="T2" fmla="*/ 48 w 55"/>
                  <a:gd name="T3" fmla="*/ 37 h 38"/>
                  <a:gd name="T4" fmla="*/ 3 w 55"/>
                  <a:gd name="T5" fmla="*/ 9 h 38"/>
                  <a:gd name="T6" fmla="*/ 2 w 55"/>
                  <a:gd name="T7" fmla="*/ 3 h 38"/>
                  <a:gd name="T8" fmla="*/ 8 w 55"/>
                  <a:gd name="T9" fmla="*/ 1 h 38"/>
                  <a:gd name="T10" fmla="*/ 53 w 55"/>
                  <a:gd name="T11" fmla="*/ 29 h 38"/>
                  <a:gd name="T12" fmla="*/ 54 w 55"/>
                  <a:gd name="T13" fmla="*/ 35 h 38"/>
                </a:gdLst>
                <a:ahLst/>
                <a:cxnLst>
                  <a:cxn ang="0">
                    <a:pos x="T0" y="T1"/>
                  </a:cxn>
                  <a:cxn ang="0">
                    <a:pos x="T2" y="T3"/>
                  </a:cxn>
                  <a:cxn ang="0">
                    <a:pos x="T4" y="T5"/>
                  </a:cxn>
                  <a:cxn ang="0">
                    <a:pos x="T6" y="T7"/>
                  </a:cxn>
                  <a:cxn ang="0">
                    <a:pos x="T8" y="T9"/>
                  </a:cxn>
                  <a:cxn ang="0">
                    <a:pos x="T10" y="T11"/>
                  </a:cxn>
                  <a:cxn ang="0">
                    <a:pos x="T12" y="T13"/>
                  </a:cxn>
                </a:cxnLst>
                <a:rect l="0" t="0" r="r" b="b"/>
                <a:pathLst>
                  <a:path w="55" h="38">
                    <a:moveTo>
                      <a:pt x="54" y="35"/>
                    </a:moveTo>
                    <a:cubicBezTo>
                      <a:pt x="53" y="37"/>
                      <a:pt x="50" y="38"/>
                      <a:pt x="48" y="37"/>
                    </a:cubicBezTo>
                    <a:cubicBezTo>
                      <a:pt x="3" y="9"/>
                      <a:pt x="3" y="9"/>
                      <a:pt x="3" y="9"/>
                    </a:cubicBezTo>
                    <a:cubicBezTo>
                      <a:pt x="1" y="7"/>
                      <a:pt x="0" y="5"/>
                      <a:pt x="2" y="3"/>
                    </a:cubicBezTo>
                    <a:cubicBezTo>
                      <a:pt x="3" y="1"/>
                      <a:pt x="6" y="0"/>
                      <a:pt x="8" y="1"/>
                    </a:cubicBezTo>
                    <a:cubicBezTo>
                      <a:pt x="53" y="29"/>
                      <a:pt x="53" y="29"/>
                      <a:pt x="53" y="29"/>
                    </a:cubicBezTo>
                    <a:cubicBezTo>
                      <a:pt x="55" y="31"/>
                      <a:pt x="55" y="33"/>
                      <a:pt x="54" y="35"/>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83" name="Freeform 88">
                <a:extLst>
                  <a:ext uri="{FF2B5EF4-FFF2-40B4-BE49-F238E27FC236}">
                    <a16:creationId xmlns="" xmlns:a16="http://schemas.microsoft.com/office/drawing/2014/main" id="{0D3E246D-DDA2-4DCF-8E1C-671EDF40BB9C}"/>
                  </a:ext>
                </a:extLst>
              </p:cNvPr>
              <p:cNvSpPr>
                <a:spLocks/>
              </p:cNvSpPr>
              <p:nvPr/>
            </p:nvSpPr>
            <p:spPr bwMode="auto">
              <a:xfrm>
                <a:off x="9908226" y="3893253"/>
                <a:ext cx="163513" cy="227013"/>
              </a:xfrm>
              <a:custGeom>
                <a:avLst/>
                <a:gdLst>
                  <a:gd name="T0" fmla="*/ 75 w 75"/>
                  <a:gd name="T1" fmla="*/ 4 h 104"/>
                  <a:gd name="T2" fmla="*/ 69 w 75"/>
                  <a:gd name="T3" fmla="*/ 0 h 104"/>
                  <a:gd name="T4" fmla="*/ 10 w 75"/>
                  <a:gd name="T5" fmla="*/ 95 h 104"/>
                  <a:gd name="T6" fmla="*/ 0 w 75"/>
                  <a:gd name="T7" fmla="*/ 100 h 104"/>
                  <a:gd name="T8" fmla="*/ 1 w 75"/>
                  <a:gd name="T9" fmla="*/ 101 h 104"/>
                  <a:gd name="T10" fmla="*/ 17 w 75"/>
                  <a:gd name="T11" fmla="*/ 98 h 104"/>
                  <a:gd name="T12" fmla="*/ 75 w 75"/>
                  <a:gd name="T13" fmla="*/ 4 h 104"/>
                </a:gdLst>
                <a:ahLst/>
                <a:cxnLst>
                  <a:cxn ang="0">
                    <a:pos x="T0" y="T1"/>
                  </a:cxn>
                  <a:cxn ang="0">
                    <a:pos x="T2" y="T3"/>
                  </a:cxn>
                  <a:cxn ang="0">
                    <a:pos x="T4" y="T5"/>
                  </a:cxn>
                  <a:cxn ang="0">
                    <a:pos x="T6" y="T7"/>
                  </a:cxn>
                  <a:cxn ang="0">
                    <a:pos x="T8" y="T9"/>
                  </a:cxn>
                  <a:cxn ang="0">
                    <a:pos x="T10" y="T11"/>
                  </a:cxn>
                  <a:cxn ang="0">
                    <a:pos x="T12" y="T13"/>
                  </a:cxn>
                </a:cxnLst>
                <a:rect l="0" t="0" r="r" b="b"/>
                <a:pathLst>
                  <a:path w="75" h="104">
                    <a:moveTo>
                      <a:pt x="75" y="4"/>
                    </a:moveTo>
                    <a:cubicBezTo>
                      <a:pt x="69" y="0"/>
                      <a:pt x="69" y="0"/>
                      <a:pt x="69" y="0"/>
                    </a:cubicBezTo>
                    <a:cubicBezTo>
                      <a:pt x="10" y="95"/>
                      <a:pt x="10" y="95"/>
                      <a:pt x="10" y="95"/>
                    </a:cubicBezTo>
                    <a:cubicBezTo>
                      <a:pt x="8" y="98"/>
                      <a:pt x="4" y="100"/>
                      <a:pt x="0" y="100"/>
                    </a:cubicBezTo>
                    <a:cubicBezTo>
                      <a:pt x="0" y="100"/>
                      <a:pt x="1" y="100"/>
                      <a:pt x="1" y="101"/>
                    </a:cubicBezTo>
                    <a:cubicBezTo>
                      <a:pt x="7" y="104"/>
                      <a:pt x="14" y="103"/>
                      <a:pt x="17" y="98"/>
                    </a:cubicBezTo>
                    <a:lnTo>
                      <a:pt x="75" y="4"/>
                    </a:ln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84" name="Freeform 89">
                <a:extLst>
                  <a:ext uri="{FF2B5EF4-FFF2-40B4-BE49-F238E27FC236}">
                    <a16:creationId xmlns="" xmlns:a16="http://schemas.microsoft.com/office/drawing/2014/main" id="{19E34EEB-5A5B-405B-925F-2D84A2E56DC5}"/>
                  </a:ext>
                </a:extLst>
              </p:cNvPr>
              <p:cNvSpPr>
                <a:spLocks noEditPoints="1"/>
              </p:cNvSpPr>
              <p:nvPr/>
            </p:nvSpPr>
            <p:spPr bwMode="auto">
              <a:xfrm>
                <a:off x="9527226" y="2601028"/>
                <a:ext cx="222250" cy="161925"/>
              </a:xfrm>
              <a:custGeom>
                <a:avLst/>
                <a:gdLst>
                  <a:gd name="T0" fmla="*/ 84 w 102"/>
                  <a:gd name="T1" fmla="*/ 71 h 74"/>
                  <a:gd name="T2" fmla="*/ 79 w 102"/>
                  <a:gd name="T3" fmla="*/ 69 h 74"/>
                  <a:gd name="T4" fmla="*/ 79 w 102"/>
                  <a:gd name="T5" fmla="*/ 69 h 74"/>
                  <a:gd name="T6" fmla="*/ 79 w 102"/>
                  <a:gd name="T7" fmla="*/ 52 h 74"/>
                  <a:gd name="T8" fmla="*/ 86 w 102"/>
                  <a:gd name="T9" fmla="*/ 49 h 74"/>
                  <a:gd name="T10" fmla="*/ 90 w 102"/>
                  <a:gd name="T11" fmla="*/ 38 h 74"/>
                  <a:gd name="T12" fmla="*/ 79 w 102"/>
                  <a:gd name="T13" fmla="*/ 31 h 74"/>
                  <a:gd name="T14" fmla="*/ 85 w 102"/>
                  <a:gd name="T15" fmla="*/ 20 h 74"/>
                  <a:gd name="T16" fmla="*/ 79 w 102"/>
                  <a:gd name="T17" fmla="*/ 16 h 74"/>
                  <a:gd name="T18" fmla="*/ 72 w 102"/>
                  <a:gd name="T19" fmla="*/ 3 h 74"/>
                  <a:gd name="T20" fmla="*/ 79 w 102"/>
                  <a:gd name="T21" fmla="*/ 16 h 74"/>
                  <a:gd name="T22" fmla="*/ 72 w 102"/>
                  <a:gd name="T23" fmla="*/ 21 h 74"/>
                  <a:gd name="T24" fmla="*/ 72 w 102"/>
                  <a:gd name="T25" fmla="*/ 9 h 74"/>
                  <a:gd name="T26" fmla="*/ 79 w 102"/>
                  <a:gd name="T27" fmla="*/ 73 h 74"/>
                  <a:gd name="T28" fmla="*/ 72 w 102"/>
                  <a:gd name="T29" fmla="*/ 69 h 74"/>
                  <a:gd name="T30" fmla="*/ 79 w 102"/>
                  <a:gd name="T31" fmla="*/ 73 h 74"/>
                  <a:gd name="T32" fmla="*/ 79 w 102"/>
                  <a:gd name="T33" fmla="*/ 34 h 74"/>
                  <a:gd name="T34" fmla="*/ 75 w 102"/>
                  <a:gd name="T35" fmla="*/ 45 h 74"/>
                  <a:gd name="T36" fmla="*/ 79 w 102"/>
                  <a:gd name="T37" fmla="*/ 52 h 74"/>
                  <a:gd name="T38" fmla="*/ 72 w 102"/>
                  <a:gd name="T39" fmla="*/ 25 h 74"/>
                  <a:gd name="T40" fmla="*/ 79 w 102"/>
                  <a:gd name="T41" fmla="*/ 31 h 74"/>
                  <a:gd name="T42" fmla="*/ 72 w 102"/>
                  <a:gd name="T43" fmla="*/ 3 h 74"/>
                  <a:gd name="T44" fmla="*/ 71 w 102"/>
                  <a:gd name="T45" fmla="*/ 8 h 74"/>
                  <a:gd name="T46" fmla="*/ 66 w 102"/>
                  <a:gd name="T47" fmla="*/ 2 h 74"/>
                  <a:gd name="T48" fmla="*/ 66 w 102"/>
                  <a:gd name="T49" fmla="*/ 73 h 74"/>
                  <a:gd name="T50" fmla="*/ 67 w 102"/>
                  <a:gd name="T51" fmla="*/ 65 h 74"/>
                  <a:gd name="T52" fmla="*/ 72 w 102"/>
                  <a:gd name="T53" fmla="*/ 74 h 74"/>
                  <a:gd name="T54" fmla="*/ 72 w 102"/>
                  <a:gd name="T55" fmla="*/ 21 h 74"/>
                  <a:gd name="T56" fmla="*/ 72 w 102"/>
                  <a:gd name="T57" fmla="*/ 52 h 74"/>
                  <a:gd name="T58" fmla="*/ 66 w 102"/>
                  <a:gd name="T59" fmla="*/ 57 h 74"/>
                  <a:gd name="T60" fmla="*/ 69 w 102"/>
                  <a:gd name="T61" fmla="*/ 16 h 74"/>
                  <a:gd name="T62" fmla="*/ 22 w 102"/>
                  <a:gd name="T63" fmla="*/ 10 h 74"/>
                  <a:gd name="T64" fmla="*/ 66 w 102"/>
                  <a:gd name="T65" fmla="*/ 5 h 74"/>
                  <a:gd name="T66" fmla="*/ 64 w 102"/>
                  <a:gd name="T67" fmla="*/ 6 h 74"/>
                  <a:gd name="T68" fmla="*/ 66 w 102"/>
                  <a:gd name="T69" fmla="*/ 16 h 74"/>
                  <a:gd name="T70" fmla="*/ 66 w 102"/>
                  <a:gd name="T71" fmla="*/ 64 h 74"/>
                  <a:gd name="T72" fmla="*/ 37 w 102"/>
                  <a:gd name="T73" fmla="*/ 57 h 74"/>
                  <a:gd name="T74" fmla="*/ 22 w 102"/>
                  <a:gd name="T75" fmla="*/ 49 h 74"/>
                  <a:gd name="T76" fmla="*/ 27 w 102"/>
                  <a:gd name="T77" fmla="*/ 48 h 74"/>
                  <a:gd name="T78" fmla="*/ 22 w 102"/>
                  <a:gd name="T79" fmla="*/ 27 h 74"/>
                  <a:gd name="T80" fmla="*/ 2 w 102"/>
                  <a:gd name="T81" fmla="*/ 41 h 74"/>
                  <a:gd name="T82" fmla="*/ 22 w 102"/>
                  <a:gd name="T83" fmla="*/ 10 h 74"/>
                  <a:gd name="T84" fmla="*/ 17 w 102"/>
                  <a:gd name="T85" fmla="*/ 28 h 74"/>
                  <a:gd name="T86" fmla="*/ 22 w 102"/>
                  <a:gd name="T87" fmla="*/ 49 h 74"/>
                  <a:gd name="T88" fmla="*/ 2 w 102"/>
                  <a:gd name="T89" fmla="*/ 4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2" h="74">
                    <a:moveTo>
                      <a:pt x="79" y="7"/>
                    </a:moveTo>
                    <a:cubicBezTo>
                      <a:pt x="102" y="22"/>
                      <a:pt x="98" y="62"/>
                      <a:pt x="84" y="71"/>
                    </a:cubicBezTo>
                    <a:cubicBezTo>
                      <a:pt x="82" y="72"/>
                      <a:pt x="80" y="73"/>
                      <a:pt x="79" y="73"/>
                    </a:cubicBezTo>
                    <a:cubicBezTo>
                      <a:pt x="79" y="69"/>
                      <a:pt x="79" y="69"/>
                      <a:pt x="79" y="69"/>
                    </a:cubicBezTo>
                    <a:cubicBezTo>
                      <a:pt x="79" y="69"/>
                      <a:pt x="79" y="69"/>
                      <a:pt x="79" y="69"/>
                    </a:cubicBezTo>
                    <a:cubicBezTo>
                      <a:pt x="79" y="69"/>
                      <a:pt x="79" y="69"/>
                      <a:pt x="79" y="69"/>
                    </a:cubicBezTo>
                    <a:cubicBezTo>
                      <a:pt x="83" y="67"/>
                      <a:pt x="85" y="61"/>
                      <a:pt x="83" y="57"/>
                    </a:cubicBezTo>
                    <a:cubicBezTo>
                      <a:pt x="82" y="55"/>
                      <a:pt x="80" y="53"/>
                      <a:pt x="79" y="52"/>
                    </a:cubicBezTo>
                    <a:cubicBezTo>
                      <a:pt x="79" y="49"/>
                      <a:pt x="79" y="49"/>
                      <a:pt x="79" y="49"/>
                    </a:cubicBezTo>
                    <a:cubicBezTo>
                      <a:pt x="81" y="50"/>
                      <a:pt x="84" y="50"/>
                      <a:pt x="86" y="49"/>
                    </a:cubicBezTo>
                    <a:cubicBezTo>
                      <a:pt x="86" y="49"/>
                      <a:pt x="86" y="49"/>
                      <a:pt x="86" y="49"/>
                    </a:cubicBezTo>
                    <a:cubicBezTo>
                      <a:pt x="90" y="47"/>
                      <a:pt x="92" y="42"/>
                      <a:pt x="90" y="38"/>
                    </a:cubicBezTo>
                    <a:cubicBezTo>
                      <a:pt x="88" y="34"/>
                      <a:pt x="83" y="32"/>
                      <a:pt x="79" y="34"/>
                    </a:cubicBezTo>
                    <a:cubicBezTo>
                      <a:pt x="79" y="31"/>
                      <a:pt x="79" y="31"/>
                      <a:pt x="79" y="31"/>
                    </a:cubicBezTo>
                    <a:cubicBezTo>
                      <a:pt x="80" y="31"/>
                      <a:pt x="81" y="30"/>
                      <a:pt x="82" y="30"/>
                    </a:cubicBezTo>
                    <a:cubicBezTo>
                      <a:pt x="86" y="28"/>
                      <a:pt x="87" y="24"/>
                      <a:pt x="85" y="20"/>
                    </a:cubicBezTo>
                    <a:cubicBezTo>
                      <a:pt x="85" y="20"/>
                      <a:pt x="85" y="20"/>
                      <a:pt x="85" y="20"/>
                    </a:cubicBezTo>
                    <a:cubicBezTo>
                      <a:pt x="84" y="17"/>
                      <a:pt x="81" y="16"/>
                      <a:pt x="79" y="16"/>
                    </a:cubicBezTo>
                    <a:lnTo>
                      <a:pt x="79" y="7"/>
                    </a:lnTo>
                    <a:close/>
                    <a:moveTo>
                      <a:pt x="72" y="3"/>
                    </a:moveTo>
                    <a:cubicBezTo>
                      <a:pt x="74" y="4"/>
                      <a:pt x="76" y="5"/>
                      <a:pt x="79" y="7"/>
                    </a:cubicBezTo>
                    <a:cubicBezTo>
                      <a:pt x="79" y="16"/>
                      <a:pt x="79" y="16"/>
                      <a:pt x="79" y="16"/>
                    </a:cubicBezTo>
                    <a:cubicBezTo>
                      <a:pt x="77" y="16"/>
                      <a:pt x="76" y="16"/>
                      <a:pt x="75" y="17"/>
                    </a:cubicBezTo>
                    <a:cubicBezTo>
                      <a:pt x="73" y="17"/>
                      <a:pt x="72" y="19"/>
                      <a:pt x="72" y="21"/>
                    </a:cubicBezTo>
                    <a:cubicBezTo>
                      <a:pt x="72" y="13"/>
                      <a:pt x="72" y="13"/>
                      <a:pt x="72" y="13"/>
                    </a:cubicBezTo>
                    <a:cubicBezTo>
                      <a:pt x="72" y="12"/>
                      <a:pt x="72" y="10"/>
                      <a:pt x="72" y="9"/>
                    </a:cubicBezTo>
                    <a:cubicBezTo>
                      <a:pt x="72" y="3"/>
                      <a:pt x="72" y="3"/>
                      <a:pt x="72" y="3"/>
                    </a:cubicBezTo>
                    <a:close/>
                    <a:moveTo>
                      <a:pt x="79" y="73"/>
                    </a:moveTo>
                    <a:cubicBezTo>
                      <a:pt x="76" y="74"/>
                      <a:pt x="74" y="74"/>
                      <a:pt x="72" y="74"/>
                    </a:cubicBezTo>
                    <a:cubicBezTo>
                      <a:pt x="72" y="69"/>
                      <a:pt x="72" y="69"/>
                      <a:pt x="72" y="69"/>
                    </a:cubicBezTo>
                    <a:cubicBezTo>
                      <a:pt x="74" y="70"/>
                      <a:pt x="76" y="70"/>
                      <a:pt x="79" y="69"/>
                    </a:cubicBezTo>
                    <a:cubicBezTo>
                      <a:pt x="79" y="73"/>
                      <a:pt x="79" y="73"/>
                      <a:pt x="79" y="73"/>
                    </a:cubicBezTo>
                    <a:close/>
                    <a:moveTo>
                      <a:pt x="79" y="31"/>
                    </a:moveTo>
                    <a:cubicBezTo>
                      <a:pt x="79" y="34"/>
                      <a:pt x="79" y="34"/>
                      <a:pt x="79" y="34"/>
                    </a:cubicBezTo>
                    <a:cubicBezTo>
                      <a:pt x="78" y="34"/>
                      <a:pt x="78" y="34"/>
                      <a:pt x="78" y="34"/>
                    </a:cubicBezTo>
                    <a:cubicBezTo>
                      <a:pt x="74" y="36"/>
                      <a:pt x="73" y="41"/>
                      <a:pt x="75" y="45"/>
                    </a:cubicBezTo>
                    <a:cubicBezTo>
                      <a:pt x="76" y="47"/>
                      <a:pt x="77" y="48"/>
                      <a:pt x="79" y="49"/>
                    </a:cubicBezTo>
                    <a:cubicBezTo>
                      <a:pt x="79" y="52"/>
                      <a:pt x="79" y="52"/>
                      <a:pt x="79" y="52"/>
                    </a:cubicBezTo>
                    <a:cubicBezTo>
                      <a:pt x="76" y="51"/>
                      <a:pt x="74" y="51"/>
                      <a:pt x="72" y="52"/>
                    </a:cubicBezTo>
                    <a:cubicBezTo>
                      <a:pt x="72" y="25"/>
                      <a:pt x="72" y="25"/>
                      <a:pt x="72" y="25"/>
                    </a:cubicBezTo>
                    <a:cubicBezTo>
                      <a:pt x="72" y="26"/>
                      <a:pt x="72" y="26"/>
                      <a:pt x="72" y="26"/>
                    </a:cubicBezTo>
                    <a:cubicBezTo>
                      <a:pt x="73" y="29"/>
                      <a:pt x="76" y="31"/>
                      <a:pt x="79" y="31"/>
                    </a:cubicBezTo>
                    <a:close/>
                    <a:moveTo>
                      <a:pt x="66" y="2"/>
                    </a:moveTo>
                    <a:cubicBezTo>
                      <a:pt x="68" y="2"/>
                      <a:pt x="70" y="3"/>
                      <a:pt x="72" y="3"/>
                    </a:cubicBezTo>
                    <a:cubicBezTo>
                      <a:pt x="72" y="9"/>
                      <a:pt x="72" y="9"/>
                      <a:pt x="72" y="9"/>
                    </a:cubicBezTo>
                    <a:cubicBezTo>
                      <a:pt x="71" y="9"/>
                      <a:pt x="71" y="9"/>
                      <a:pt x="71" y="8"/>
                    </a:cubicBezTo>
                    <a:cubicBezTo>
                      <a:pt x="70" y="7"/>
                      <a:pt x="68" y="5"/>
                      <a:pt x="66" y="5"/>
                    </a:cubicBezTo>
                    <a:cubicBezTo>
                      <a:pt x="66" y="2"/>
                      <a:pt x="66" y="2"/>
                      <a:pt x="66" y="2"/>
                    </a:cubicBezTo>
                    <a:close/>
                    <a:moveTo>
                      <a:pt x="72" y="74"/>
                    </a:moveTo>
                    <a:cubicBezTo>
                      <a:pt x="70" y="74"/>
                      <a:pt x="68" y="73"/>
                      <a:pt x="66" y="73"/>
                    </a:cubicBezTo>
                    <a:cubicBezTo>
                      <a:pt x="66" y="64"/>
                      <a:pt x="66" y="64"/>
                      <a:pt x="66" y="64"/>
                    </a:cubicBezTo>
                    <a:cubicBezTo>
                      <a:pt x="66" y="64"/>
                      <a:pt x="67" y="64"/>
                      <a:pt x="67" y="65"/>
                    </a:cubicBezTo>
                    <a:cubicBezTo>
                      <a:pt x="68" y="67"/>
                      <a:pt x="70" y="68"/>
                      <a:pt x="72" y="69"/>
                    </a:cubicBezTo>
                    <a:cubicBezTo>
                      <a:pt x="72" y="74"/>
                      <a:pt x="72" y="74"/>
                      <a:pt x="72" y="74"/>
                    </a:cubicBezTo>
                    <a:close/>
                    <a:moveTo>
                      <a:pt x="72" y="13"/>
                    </a:moveTo>
                    <a:cubicBezTo>
                      <a:pt x="72" y="21"/>
                      <a:pt x="72" y="21"/>
                      <a:pt x="72" y="21"/>
                    </a:cubicBezTo>
                    <a:cubicBezTo>
                      <a:pt x="71" y="22"/>
                      <a:pt x="71" y="24"/>
                      <a:pt x="72" y="25"/>
                    </a:cubicBezTo>
                    <a:cubicBezTo>
                      <a:pt x="72" y="52"/>
                      <a:pt x="72" y="52"/>
                      <a:pt x="72" y="52"/>
                    </a:cubicBezTo>
                    <a:cubicBezTo>
                      <a:pt x="71" y="52"/>
                      <a:pt x="71" y="52"/>
                      <a:pt x="71" y="52"/>
                    </a:cubicBezTo>
                    <a:cubicBezTo>
                      <a:pt x="69" y="54"/>
                      <a:pt x="67" y="55"/>
                      <a:pt x="66" y="57"/>
                    </a:cubicBezTo>
                    <a:cubicBezTo>
                      <a:pt x="66" y="16"/>
                      <a:pt x="66" y="16"/>
                      <a:pt x="66" y="16"/>
                    </a:cubicBezTo>
                    <a:cubicBezTo>
                      <a:pt x="67" y="16"/>
                      <a:pt x="68" y="16"/>
                      <a:pt x="69" y="16"/>
                    </a:cubicBezTo>
                    <a:cubicBezTo>
                      <a:pt x="70" y="15"/>
                      <a:pt x="71" y="14"/>
                      <a:pt x="72" y="13"/>
                    </a:cubicBezTo>
                    <a:close/>
                    <a:moveTo>
                      <a:pt x="22" y="10"/>
                    </a:moveTo>
                    <a:cubicBezTo>
                      <a:pt x="41" y="2"/>
                      <a:pt x="55" y="0"/>
                      <a:pt x="66" y="2"/>
                    </a:cubicBezTo>
                    <a:cubicBezTo>
                      <a:pt x="66" y="5"/>
                      <a:pt x="66" y="5"/>
                      <a:pt x="66" y="5"/>
                    </a:cubicBezTo>
                    <a:cubicBezTo>
                      <a:pt x="65" y="5"/>
                      <a:pt x="65" y="6"/>
                      <a:pt x="64" y="6"/>
                    </a:cubicBezTo>
                    <a:cubicBezTo>
                      <a:pt x="64" y="6"/>
                      <a:pt x="64" y="6"/>
                      <a:pt x="64" y="6"/>
                    </a:cubicBezTo>
                    <a:cubicBezTo>
                      <a:pt x="61" y="7"/>
                      <a:pt x="60" y="11"/>
                      <a:pt x="61" y="13"/>
                    </a:cubicBezTo>
                    <a:cubicBezTo>
                      <a:pt x="62" y="15"/>
                      <a:pt x="64" y="16"/>
                      <a:pt x="66" y="16"/>
                    </a:cubicBezTo>
                    <a:cubicBezTo>
                      <a:pt x="66" y="57"/>
                      <a:pt x="66" y="57"/>
                      <a:pt x="66" y="57"/>
                    </a:cubicBezTo>
                    <a:cubicBezTo>
                      <a:pt x="66" y="59"/>
                      <a:pt x="66" y="62"/>
                      <a:pt x="66" y="64"/>
                    </a:cubicBezTo>
                    <a:cubicBezTo>
                      <a:pt x="66" y="73"/>
                      <a:pt x="66" y="73"/>
                      <a:pt x="66" y="73"/>
                    </a:cubicBezTo>
                    <a:cubicBezTo>
                      <a:pt x="56" y="68"/>
                      <a:pt x="48" y="56"/>
                      <a:pt x="37" y="57"/>
                    </a:cubicBezTo>
                    <a:cubicBezTo>
                      <a:pt x="32" y="57"/>
                      <a:pt x="27" y="58"/>
                      <a:pt x="22" y="57"/>
                    </a:cubicBezTo>
                    <a:cubicBezTo>
                      <a:pt x="22" y="49"/>
                      <a:pt x="22" y="49"/>
                      <a:pt x="22" y="49"/>
                    </a:cubicBezTo>
                    <a:cubicBezTo>
                      <a:pt x="24" y="49"/>
                      <a:pt x="25" y="48"/>
                      <a:pt x="27" y="48"/>
                    </a:cubicBezTo>
                    <a:cubicBezTo>
                      <a:pt x="27" y="48"/>
                      <a:pt x="27" y="48"/>
                      <a:pt x="27" y="48"/>
                    </a:cubicBezTo>
                    <a:cubicBezTo>
                      <a:pt x="32" y="45"/>
                      <a:pt x="34" y="38"/>
                      <a:pt x="32" y="33"/>
                    </a:cubicBezTo>
                    <a:cubicBezTo>
                      <a:pt x="30" y="29"/>
                      <a:pt x="26" y="27"/>
                      <a:pt x="22" y="27"/>
                    </a:cubicBezTo>
                    <a:lnTo>
                      <a:pt x="22" y="10"/>
                    </a:lnTo>
                    <a:close/>
                    <a:moveTo>
                      <a:pt x="2" y="41"/>
                    </a:moveTo>
                    <a:cubicBezTo>
                      <a:pt x="0" y="23"/>
                      <a:pt x="18" y="12"/>
                      <a:pt x="18" y="12"/>
                    </a:cubicBezTo>
                    <a:cubicBezTo>
                      <a:pt x="20" y="12"/>
                      <a:pt x="21" y="11"/>
                      <a:pt x="22" y="10"/>
                    </a:cubicBezTo>
                    <a:cubicBezTo>
                      <a:pt x="22" y="27"/>
                      <a:pt x="22" y="27"/>
                      <a:pt x="22" y="27"/>
                    </a:cubicBezTo>
                    <a:cubicBezTo>
                      <a:pt x="20" y="27"/>
                      <a:pt x="19" y="27"/>
                      <a:pt x="17" y="28"/>
                    </a:cubicBezTo>
                    <a:cubicBezTo>
                      <a:pt x="12" y="31"/>
                      <a:pt x="9" y="37"/>
                      <a:pt x="12" y="43"/>
                    </a:cubicBezTo>
                    <a:cubicBezTo>
                      <a:pt x="14" y="47"/>
                      <a:pt x="18" y="49"/>
                      <a:pt x="22" y="49"/>
                    </a:cubicBezTo>
                    <a:cubicBezTo>
                      <a:pt x="22" y="57"/>
                      <a:pt x="22" y="57"/>
                      <a:pt x="22" y="57"/>
                    </a:cubicBezTo>
                    <a:cubicBezTo>
                      <a:pt x="12" y="57"/>
                      <a:pt x="4" y="53"/>
                      <a:pt x="2" y="41"/>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85" name="Freeform 90">
                <a:extLst>
                  <a:ext uri="{FF2B5EF4-FFF2-40B4-BE49-F238E27FC236}">
                    <a16:creationId xmlns="" xmlns:a16="http://schemas.microsoft.com/office/drawing/2014/main" id="{DE3DF41C-AEFF-48C9-9300-F6F95A8F281A}"/>
                  </a:ext>
                </a:extLst>
              </p:cNvPr>
              <p:cNvSpPr>
                <a:spLocks/>
              </p:cNvSpPr>
              <p:nvPr/>
            </p:nvSpPr>
            <p:spPr bwMode="auto">
              <a:xfrm>
                <a:off x="7674614" y="3661478"/>
                <a:ext cx="206375" cy="266700"/>
              </a:xfrm>
              <a:custGeom>
                <a:avLst/>
                <a:gdLst>
                  <a:gd name="T0" fmla="*/ 0 w 95"/>
                  <a:gd name="T1" fmla="*/ 21 h 123"/>
                  <a:gd name="T2" fmla="*/ 4 w 95"/>
                  <a:gd name="T3" fmla="*/ 19 h 123"/>
                  <a:gd name="T4" fmla="*/ 59 w 95"/>
                  <a:gd name="T5" fmla="*/ 109 h 123"/>
                  <a:gd name="T6" fmla="*/ 79 w 95"/>
                  <a:gd name="T7" fmla="*/ 112 h 123"/>
                  <a:gd name="T8" fmla="*/ 85 w 95"/>
                  <a:gd name="T9" fmla="*/ 93 h 123"/>
                  <a:gd name="T10" fmla="*/ 29 w 95"/>
                  <a:gd name="T11" fmla="*/ 3 h 123"/>
                  <a:gd name="T12" fmla="*/ 34 w 95"/>
                  <a:gd name="T13" fmla="*/ 0 h 123"/>
                  <a:gd name="T14" fmla="*/ 90 w 95"/>
                  <a:gd name="T15" fmla="*/ 91 h 123"/>
                  <a:gd name="T16" fmla="*/ 82 w 95"/>
                  <a:gd name="T17" fmla="*/ 117 h 123"/>
                  <a:gd name="T18" fmla="*/ 56 w 95"/>
                  <a:gd name="T19" fmla="*/ 112 h 123"/>
                  <a:gd name="T20" fmla="*/ 0 w 95"/>
                  <a:gd name="T21" fmla="*/ 21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5" h="123">
                    <a:moveTo>
                      <a:pt x="0" y="21"/>
                    </a:moveTo>
                    <a:cubicBezTo>
                      <a:pt x="4" y="19"/>
                      <a:pt x="4" y="19"/>
                      <a:pt x="4" y="19"/>
                    </a:cubicBezTo>
                    <a:cubicBezTo>
                      <a:pt x="59" y="109"/>
                      <a:pt x="59" y="109"/>
                      <a:pt x="59" y="109"/>
                    </a:cubicBezTo>
                    <a:cubicBezTo>
                      <a:pt x="63" y="115"/>
                      <a:pt x="72" y="117"/>
                      <a:pt x="79" y="112"/>
                    </a:cubicBezTo>
                    <a:cubicBezTo>
                      <a:pt x="87" y="108"/>
                      <a:pt x="89" y="99"/>
                      <a:pt x="85" y="93"/>
                    </a:cubicBezTo>
                    <a:cubicBezTo>
                      <a:pt x="29" y="3"/>
                      <a:pt x="29" y="3"/>
                      <a:pt x="29" y="3"/>
                    </a:cubicBezTo>
                    <a:cubicBezTo>
                      <a:pt x="34" y="0"/>
                      <a:pt x="34" y="0"/>
                      <a:pt x="34" y="0"/>
                    </a:cubicBezTo>
                    <a:cubicBezTo>
                      <a:pt x="90" y="91"/>
                      <a:pt x="90" y="91"/>
                      <a:pt x="90" y="91"/>
                    </a:cubicBezTo>
                    <a:cubicBezTo>
                      <a:pt x="95" y="100"/>
                      <a:pt x="92" y="111"/>
                      <a:pt x="82" y="117"/>
                    </a:cubicBezTo>
                    <a:cubicBezTo>
                      <a:pt x="73" y="123"/>
                      <a:pt x="61" y="121"/>
                      <a:pt x="56" y="112"/>
                    </a:cubicBezTo>
                    <a:lnTo>
                      <a:pt x="0" y="21"/>
                    </a:ln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86" name="Freeform 91">
                <a:extLst>
                  <a:ext uri="{FF2B5EF4-FFF2-40B4-BE49-F238E27FC236}">
                    <a16:creationId xmlns="" xmlns:a16="http://schemas.microsoft.com/office/drawing/2014/main" id="{D5CFBA18-D9D2-4DDE-93BE-B1A942FA9F75}"/>
                  </a:ext>
                </a:extLst>
              </p:cNvPr>
              <p:cNvSpPr>
                <a:spLocks/>
              </p:cNvSpPr>
              <p:nvPr/>
            </p:nvSpPr>
            <p:spPr bwMode="auto">
              <a:xfrm>
                <a:off x="7661914" y="3651953"/>
                <a:ext cx="101600" cy="69850"/>
              </a:xfrm>
              <a:custGeom>
                <a:avLst/>
                <a:gdLst>
                  <a:gd name="T0" fmla="*/ 1 w 47"/>
                  <a:gd name="T1" fmla="*/ 30 h 32"/>
                  <a:gd name="T2" fmla="*/ 6 w 47"/>
                  <a:gd name="T3" fmla="*/ 31 h 32"/>
                  <a:gd name="T4" fmla="*/ 44 w 47"/>
                  <a:gd name="T5" fmla="*/ 7 h 32"/>
                  <a:gd name="T6" fmla="*/ 46 w 47"/>
                  <a:gd name="T7" fmla="*/ 2 h 32"/>
                  <a:gd name="T8" fmla="*/ 41 w 47"/>
                  <a:gd name="T9" fmla="*/ 1 h 32"/>
                  <a:gd name="T10" fmla="*/ 2 w 47"/>
                  <a:gd name="T11" fmla="*/ 25 h 32"/>
                  <a:gd name="T12" fmla="*/ 1 w 47"/>
                  <a:gd name="T13" fmla="*/ 30 h 32"/>
                </a:gdLst>
                <a:ahLst/>
                <a:cxnLst>
                  <a:cxn ang="0">
                    <a:pos x="T0" y="T1"/>
                  </a:cxn>
                  <a:cxn ang="0">
                    <a:pos x="T2" y="T3"/>
                  </a:cxn>
                  <a:cxn ang="0">
                    <a:pos x="T4" y="T5"/>
                  </a:cxn>
                  <a:cxn ang="0">
                    <a:pos x="T6" y="T7"/>
                  </a:cxn>
                  <a:cxn ang="0">
                    <a:pos x="T8" y="T9"/>
                  </a:cxn>
                  <a:cxn ang="0">
                    <a:pos x="T10" y="T11"/>
                  </a:cxn>
                  <a:cxn ang="0">
                    <a:pos x="T12" y="T13"/>
                  </a:cxn>
                </a:cxnLst>
                <a:rect l="0" t="0" r="r" b="b"/>
                <a:pathLst>
                  <a:path w="47" h="32">
                    <a:moveTo>
                      <a:pt x="1" y="30"/>
                    </a:moveTo>
                    <a:cubicBezTo>
                      <a:pt x="2" y="32"/>
                      <a:pt x="4" y="32"/>
                      <a:pt x="6" y="31"/>
                    </a:cubicBezTo>
                    <a:cubicBezTo>
                      <a:pt x="44" y="7"/>
                      <a:pt x="44" y="7"/>
                      <a:pt x="44" y="7"/>
                    </a:cubicBezTo>
                    <a:cubicBezTo>
                      <a:pt x="46" y="6"/>
                      <a:pt x="47" y="4"/>
                      <a:pt x="46" y="2"/>
                    </a:cubicBezTo>
                    <a:cubicBezTo>
                      <a:pt x="45" y="1"/>
                      <a:pt x="42" y="0"/>
                      <a:pt x="41" y="1"/>
                    </a:cubicBezTo>
                    <a:cubicBezTo>
                      <a:pt x="2" y="25"/>
                      <a:pt x="2" y="25"/>
                      <a:pt x="2" y="25"/>
                    </a:cubicBezTo>
                    <a:cubicBezTo>
                      <a:pt x="1" y="26"/>
                      <a:pt x="0" y="28"/>
                      <a:pt x="1" y="3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87" name="Freeform 92">
                <a:extLst>
                  <a:ext uri="{FF2B5EF4-FFF2-40B4-BE49-F238E27FC236}">
                    <a16:creationId xmlns="" xmlns:a16="http://schemas.microsoft.com/office/drawing/2014/main" id="{C76F5124-8029-4704-8620-7BCB2831F363}"/>
                  </a:ext>
                </a:extLst>
              </p:cNvPr>
              <p:cNvSpPr>
                <a:spLocks/>
              </p:cNvSpPr>
              <p:nvPr/>
            </p:nvSpPr>
            <p:spPr bwMode="auto">
              <a:xfrm>
                <a:off x="7703189" y="3709103"/>
                <a:ext cx="139700" cy="192088"/>
              </a:xfrm>
              <a:custGeom>
                <a:avLst/>
                <a:gdLst>
                  <a:gd name="T0" fmla="*/ 0 w 64"/>
                  <a:gd name="T1" fmla="*/ 3 h 88"/>
                  <a:gd name="T2" fmla="*/ 5 w 64"/>
                  <a:gd name="T3" fmla="*/ 0 h 88"/>
                  <a:gd name="T4" fmla="*/ 55 w 64"/>
                  <a:gd name="T5" fmla="*/ 80 h 88"/>
                  <a:gd name="T6" fmla="*/ 64 w 64"/>
                  <a:gd name="T7" fmla="*/ 85 h 88"/>
                  <a:gd name="T8" fmla="*/ 63 w 64"/>
                  <a:gd name="T9" fmla="*/ 85 h 88"/>
                  <a:gd name="T10" fmla="*/ 49 w 64"/>
                  <a:gd name="T11" fmla="*/ 82 h 88"/>
                  <a:gd name="T12" fmla="*/ 0 w 64"/>
                  <a:gd name="T13" fmla="*/ 3 h 88"/>
                </a:gdLst>
                <a:ahLst/>
                <a:cxnLst>
                  <a:cxn ang="0">
                    <a:pos x="T0" y="T1"/>
                  </a:cxn>
                  <a:cxn ang="0">
                    <a:pos x="T2" y="T3"/>
                  </a:cxn>
                  <a:cxn ang="0">
                    <a:pos x="T4" y="T5"/>
                  </a:cxn>
                  <a:cxn ang="0">
                    <a:pos x="T6" y="T7"/>
                  </a:cxn>
                  <a:cxn ang="0">
                    <a:pos x="T8" y="T9"/>
                  </a:cxn>
                  <a:cxn ang="0">
                    <a:pos x="T10" y="T11"/>
                  </a:cxn>
                  <a:cxn ang="0">
                    <a:pos x="T12" y="T13"/>
                  </a:cxn>
                </a:cxnLst>
                <a:rect l="0" t="0" r="r" b="b"/>
                <a:pathLst>
                  <a:path w="64" h="88">
                    <a:moveTo>
                      <a:pt x="0" y="3"/>
                    </a:moveTo>
                    <a:cubicBezTo>
                      <a:pt x="5" y="0"/>
                      <a:pt x="5" y="0"/>
                      <a:pt x="5" y="0"/>
                    </a:cubicBezTo>
                    <a:cubicBezTo>
                      <a:pt x="55" y="80"/>
                      <a:pt x="55" y="80"/>
                      <a:pt x="55" y="80"/>
                    </a:cubicBezTo>
                    <a:cubicBezTo>
                      <a:pt x="57" y="83"/>
                      <a:pt x="60" y="85"/>
                      <a:pt x="64" y="85"/>
                    </a:cubicBezTo>
                    <a:cubicBezTo>
                      <a:pt x="63" y="85"/>
                      <a:pt x="63" y="85"/>
                      <a:pt x="63" y="85"/>
                    </a:cubicBezTo>
                    <a:cubicBezTo>
                      <a:pt x="58" y="88"/>
                      <a:pt x="52" y="87"/>
                      <a:pt x="49" y="82"/>
                    </a:cubicBezTo>
                    <a:lnTo>
                      <a:pt x="0" y="3"/>
                    </a:ln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88" name="Freeform 93">
                <a:extLst>
                  <a:ext uri="{FF2B5EF4-FFF2-40B4-BE49-F238E27FC236}">
                    <a16:creationId xmlns="" xmlns:a16="http://schemas.microsoft.com/office/drawing/2014/main" id="{E4AA621C-ED42-492D-903A-951AFA83125A}"/>
                  </a:ext>
                </a:extLst>
              </p:cNvPr>
              <p:cNvSpPr>
                <a:spLocks noEditPoints="1"/>
              </p:cNvSpPr>
              <p:nvPr/>
            </p:nvSpPr>
            <p:spPr bwMode="auto">
              <a:xfrm>
                <a:off x="9035101" y="5312478"/>
                <a:ext cx="219075" cy="239713"/>
              </a:xfrm>
              <a:custGeom>
                <a:avLst/>
                <a:gdLst>
                  <a:gd name="T0" fmla="*/ 78 w 101"/>
                  <a:gd name="T1" fmla="*/ 51 h 110"/>
                  <a:gd name="T2" fmla="*/ 75 w 101"/>
                  <a:gd name="T3" fmla="*/ 63 h 110"/>
                  <a:gd name="T4" fmla="*/ 75 w 101"/>
                  <a:gd name="T5" fmla="*/ 73 h 110"/>
                  <a:gd name="T6" fmla="*/ 77 w 101"/>
                  <a:gd name="T7" fmla="*/ 74 h 110"/>
                  <a:gd name="T8" fmla="*/ 86 w 101"/>
                  <a:gd name="T9" fmla="*/ 86 h 110"/>
                  <a:gd name="T10" fmla="*/ 75 w 101"/>
                  <a:gd name="T11" fmla="*/ 80 h 110"/>
                  <a:gd name="T12" fmla="*/ 75 w 101"/>
                  <a:gd name="T13" fmla="*/ 22 h 110"/>
                  <a:gd name="T14" fmla="*/ 86 w 101"/>
                  <a:gd name="T15" fmla="*/ 15 h 110"/>
                  <a:gd name="T16" fmla="*/ 77 w 101"/>
                  <a:gd name="T17" fmla="*/ 28 h 110"/>
                  <a:gd name="T18" fmla="*/ 75 w 101"/>
                  <a:gd name="T19" fmla="*/ 28 h 110"/>
                  <a:gd name="T20" fmla="*/ 98 w 101"/>
                  <a:gd name="T21" fmla="*/ 48 h 110"/>
                  <a:gd name="T22" fmla="*/ 83 w 101"/>
                  <a:gd name="T23" fmla="*/ 51 h 110"/>
                  <a:gd name="T24" fmla="*/ 98 w 101"/>
                  <a:gd name="T25" fmla="*/ 53 h 110"/>
                  <a:gd name="T26" fmla="*/ 98 w 101"/>
                  <a:gd name="T27" fmla="*/ 48 h 110"/>
                  <a:gd name="T28" fmla="*/ 52 w 101"/>
                  <a:gd name="T29" fmla="*/ 110 h 110"/>
                  <a:gd name="T30" fmla="*/ 66 w 101"/>
                  <a:gd name="T31" fmla="*/ 74 h 110"/>
                  <a:gd name="T32" fmla="*/ 75 w 101"/>
                  <a:gd name="T33" fmla="*/ 39 h 110"/>
                  <a:gd name="T34" fmla="*/ 50 w 101"/>
                  <a:gd name="T35" fmla="*/ 29 h 110"/>
                  <a:gd name="T36" fmla="*/ 72 w 101"/>
                  <a:gd name="T37" fmla="*/ 51 h 110"/>
                  <a:gd name="T38" fmla="*/ 62 w 101"/>
                  <a:gd name="T39" fmla="*/ 70 h 110"/>
                  <a:gd name="T40" fmla="*/ 60 w 101"/>
                  <a:gd name="T41" fmla="*/ 85 h 110"/>
                  <a:gd name="T42" fmla="*/ 50 w 101"/>
                  <a:gd name="T43" fmla="*/ 110 h 110"/>
                  <a:gd name="T44" fmla="*/ 75 w 101"/>
                  <a:gd name="T45" fmla="*/ 28 h 110"/>
                  <a:gd name="T46" fmla="*/ 74 w 101"/>
                  <a:gd name="T47" fmla="*/ 24 h 110"/>
                  <a:gd name="T48" fmla="*/ 75 w 101"/>
                  <a:gd name="T49" fmla="*/ 73 h 110"/>
                  <a:gd name="T50" fmla="*/ 74 w 101"/>
                  <a:gd name="T51" fmla="*/ 78 h 110"/>
                  <a:gd name="T52" fmla="*/ 75 w 101"/>
                  <a:gd name="T53" fmla="*/ 73 h 110"/>
                  <a:gd name="T54" fmla="*/ 50 w 101"/>
                  <a:gd name="T55" fmla="*/ 0 h 110"/>
                  <a:gd name="T56" fmla="*/ 53 w 101"/>
                  <a:gd name="T57" fmla="*/ 3 h 110"/>
                  <a:gd name="T58" fmla="*/ 50 w 101"/>
                  <a:gd name="T59" fmla="*/ 18 h 110"/>
                  <a:gd name="T60" fmla="*/ 50 w 101"/>
                  <a:gd name="T61" fmla="*/ 23 h 110"/>
                  <a:gd name="T62" fmla="*/ 25 w 101"/>
                  <a:gd name="T63" fmla="*/ 63 h 110"/>
                  <a:gd name="T64" fmla="*/ 35 w 101"/>
                  <a:gd name="T65" fmla="*/ 96 h 110"/>
                  <a:gd name="T66" fmla="*/ 50 w 101"/>
                  <a:gd name="T67" fmla="*/ 110 h 110"/>
                  <a:gd name="T68" fmla="*/ 41 w 101"/>
                  <a:gd name="T69" fmla="*/ 85 h 110"/>
                  <a:gd name="T70" fmla="*/ 39 w 101"/>
                  <a:gd name="T71" fmla="*/ 70 h 110"/>
                  <a:gd name="T72" fmla="*/ 34 w 101"/>
                  <a:gd name="T73" fmla="*/ 35 h 110"/>
                  <a:gd name="T74" fmla="*/ 50 w 101"/>
                  <a:gd name="T75" fmla="*/ 23 h 110"/>
                  <a:gd name="T76" fmla="*/ 50 w 101"/>
                  <a:gd name="T77" fmla="*/ 18 h 110"/>
                  <a:gd name="T78" fmla="*/ 48 w 101"/>
                  <a:gd name="T79" fmla="*/ 3 h 110"/>
                  <a:gd name="T80" fmla="*/ 25 w 101"/>
                  <a:gd name="T81" fmla="*/ 80 h 110"/>
                  <a:gd name="T82" fmla="*/ 27 w 101"/>
                  <a:gd name="T83" fmla="*/ 74 h 110"/>
                  <a:gd name="T84" fmla="*/ 25 w 101"/>
                  <a:gd name="T85" fmla="*/ 80 h 110"/>
                  <a:gd name="T86" fmla="*/ 25 w 101"/>
                  <a:gd name="T87" fmla="*/ 22 h 110"/>
                  <a:gd name="T88" fmla="*/ 27 w 101"/>
                  <a:gd name="T89" fmla="*/ 28 h 110"/>
                  <a:gd name="T90" fmla="*/ 25 w 101"/>
                  <a:gd name="T91" fmla="*/ 39 h 110"/>
                  <a:gd name="T92" fmla="*/ 25 w 101"/>
                  <a:gd name="T93" fmla="*/ 63 h 110"/>
                  <a:gd name="T94" fmla="*/ 25 w 101"/>
                  <a:gd name="T95" fmla="*/ 22 h 110"/>
                  <a:gd name="T96" fmla="*/ 23 w 101"/>
                  <a:gd name="T97" fmla="*/ 28 h 110"/>
                  <a:gd name="T98" fmla="*/ 15 w 101"/>
                  <a:gd name="T99" fmla="*/ 19 h 110"/>
                  <a:gd name="T100" fmla="*/ 18 w 101"/>
                  <a:gd name="T101" fmla="*/ 15 h 110"/>
                  <a:gd name="T102" fmla="*/ 25 w 101"/>
                  <a:gd name="T103" fmla="*/ 73 h 110"/>
                  <a:gd name="T104" fmla="*/ 18 w 101"/>
                  <a:gd name="T105" fmla="*/ 86 h 110"/>
                  <a:gd name="T106" fmla="*/ 15 w 101"/>
                  <a:gd name="T107" fmla="*/ 83 h 110"/>
                  <a:gd name="T108" fmla="*/ 23 w 101"/>
                  <a:gd name="T109" fmla="*/ 74 h 110"/>
                  <a:gd name="T110" fmla="*/ 18 w 101"/>
                  <a:gd name="T111" fmla="*/ 51 h 110"/>
                  <a:gd name="T112" fmla="*/ 15 w 101"/>
                  <a:gd name="T113" fmla="*/ 48 h 110"/>
                  <a:gd name="T114" fmla="*/ 0 w 101"/>
                  <a:gd name="T115" fmla="*/ 51 h 110"/>
                  <a:gd name="T116" fmla="*/ 15 w 101"/>
                  <a:gd name="T117" fmla="*/ 53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 h="110">
                    <a:moveTo>
                      <a:pt x="75" y="63"/>
                    </a:moveTo>
                    <a:cubicBezTo>
                      <a:pt x="77" y="59"/>
                      <a:pt x="78" y="55"/>
                      <a:pt x="78" y="51"/>
                    </a:cubicBezTo>
                    <a:cubicBezTo>
                      <a:pt x="78" y="47"/>
                      <a:pt x="77" y="43"/>
                      <a:pt x="75" y="39"/>
                    </a:cubicBezTo>
                    <a:cubicBezTo>
                      <a:pt x="75" y="63"/>
                      <a:pt x="75" y="63"/>
                      <a:pt x="75" y="63"/>
                    </a:cubicBezTo>
                    <a:close/>
                    <a:moveTo>
                      <a:pt x="75" y="80"/>
                    </a:moveTo>
                    <a:cubicBezTo>
                      <a:pt x="75" y="73"/>
                      <a:pt x="75" y="73"/>
                      <a:pt x="75" y="73"/>
                    </a:cubicBezTo>
                    <a:cubicBezTo>
                      <a:pt x="76" y="73"/>
                      <a:pt x="77" y="73"/>
                      <a:pt x="77" y="74"/>
                    </a:cubicBezTo>
                    <a:cubicBezTo>
                      <a:pt x="77" y="74"/>
                      <a:pt x="77" y="74"/>
                      <a:pt x="77" y="74"/>
                    </a:cubicBezTo>
                    <a:cubicBezTo>
                      <a:pt x="86" y="83"/>
                      <a:pt x="86" y="83"/>
                      <a:pt x="86" y="83"/>
                    </a:cubicBezTo>
                    <a:cubicBezTo>
                      <a:pt x="87" y="84"/>
                      <a:pt x="87" y="85"/>
                      <a:pt x="86" y="86"/>
                    </a:cubicBezTo>
                    <a:cubicBezTo>
                      <a:pt x="85" y="87"/>
                      <a:pt x="83" y="87"/>
                      <a:pt x="82" y="86"/>
                    </a:cubicBezTo>
                    <a:cubicBezTo>
                      <a:pt x="75" y="80"/>
                      <a:pt x="75" y="80"/>
                      <a:pt x="75" y="80"/>
                    </a:cubicBezTo>
                    <a:close/>
                    <a:moveTo>
                      <a:pt x="75" y="28"/>
                    </a:moveTo>
                    <a:cubicBezTo>
                      <a:pt x="75" y="22"/>
                      <a:pt x="75" y="22"/>
                      <a:pt x="75" y="22"/>
                    </a:cubicBezTo>
                    <a:cubicBezTo>
                      <a:pt x="82" y="15"/>
                      <a:pt x="82" y="15"/>
                      <a:pt x="82" y="15"/>
                    </a:cubicBezTo>
                    <a:cubicBezTo>
                      <a:pt x="83" y="14"/>
                      <a:pt x="85" y="14"/>
                      <a:pt x="86" y="15"/>
                    </a:cubicBezTo>
                    <a:cubicBezTo>
                      <a:pt x="87" y="16"/>
                      <a:pt x="87" y="18"/>
                      <a:pt x="86" y="19"/>
                    </a:cubicBezTo>
                    <a:cubicBezTo>
                      <a:pt x="77" y="28"/>
                      <a:pt x="77" y="28"/>
                      <a:pt x="77" y="28"/>
                    </a:cubicBezTo>
                    <a:cubicBezTo>
                      <a:pt x="77" y="28"/>
                      <a:pt x="77" y="28"/>
                      <a:pt x="77" y="28"/>
                    </a:cubicBezTo>
                    <a:cubicBezTo>
                      <a:pt x="77" y="28"/>
                      <a:pt x="76" y="28"/>
                      <a:pt x="75" y="28"/>
                    </a:cubicBezTo>
                    <a:close/>
                    <a:moveTo>
                      <a:pt x="98" y="48"/>
                    </a:moveTo>
                    <a:cubicBezTo>
                      <a:pt x="98" y="48"/>
                      <a:pt x="98" y="48"/>
                      <a:pt x="98" y="48"/>
                    </a:cubicBezTo>
                    <a:cubicBezTo>
                      <a:pt x="86" y="48"/>
                      <a:pt x="86" y="48"/>
                      <a:pt x="86" y="48"/>
                    </a:cubicBezTo>
                    <a:cubicBezTo>
                      <a:pt x="84" y="48"/>
                      <a:pt x="83" y="49"/>
                      <a:pt x="83" y="51"/>
                    </a:cubicBezTo>
                    <a:cubicBezTo>
                      <a:pt x="83" y="52"/>
                      <a:pt x="84" y="53"/>
                      <a:pt x="86" y="53"/>
                    </a:cubicBezTo>
                    <a:cubicBezTo>
                      <a:pt x="98" y="53"/>
                      <a:pt x="98" y="53"/>
                      <a:pt x="98" y="53"/>
                    </a:cubicBezTo>
                    <a:cubicBezTo>
                      <a:pt x="100" y="53"/>
                      <a:pt x="101" y="52"/>
                      <a:pt x="101" y="51"/>
                    </a:cubicBezTo>
                    <a:cubicBezTo>
                      <a:pt x="101" y="49"/>
                      <a:pt x="100" y="48"/>
                      <a:pt x="98" y="48"/>
                    </a:cubicBezTo>
                    <a:close/>
                    <a:moveTo>
                      <a:pt x="50" y="110"/>
                    </a:moveTo>
                    <a:cubicBezTo>
                      <a:pt x="52" y="110"/>
                      <a:pt x="52" y="110"/>
                      <a:pt x="52" y="110"/>
                    </a:cubicBezTo>
                    <a:cubicBezTo>
                      <a:pt x="60" y="110"/>
                      <a:pt x="66" y="104"/>
                      <a:pt x="66" y="96"/>
                    </a:cubicBezTo>
                    <a:cubicBezTo>
                      <a:pt x="66" y="74"/>
                      <a:pt x="66" y="74"/>
                      <a:pt x="66" y="74"/>
                    </a:cubicBezTo>
                    <a:cubicBezTo>
                      <a:pt x="70" y="71"/>
                      <a:pt x="73" y="67"/>
                      <a:pt x="75" y="63"/>
                    </a:cubicBezTo>
                    <a:cubicBezTo>
                      <a:pt x="75" y="39"/>
                      <a:pt x="75" y="39"/>
                      <a:pt x="75" y="39"/>
                    </a:cubicBezTo>
                    <a:cubicBezTo>
                      <a:pt x="71" y="29"/>
                      <a:pt x="61" y="23"/>
                      <a:pt x="50" y="23"/>
                    </a:cubicBezTo>
                    <a:cubicBezTo>
                      <a:pt x="50" y="29"/>
                      <a:pt x="50" y="29"/>
                      <a:pt x="50" y="29"/>
                    </a:cubicBezTo>
                    <a:cubicBezTo>
                      <a:pt x="56" y="29"/>
                      <a:pt x="62" y="31"/>
                      <a:pt x="66" y="35"/>
                    </a:cubicBezTo>
                    <a:cubicBezTo>
                      <a:pt x="70" y="39"/>
                      <a:pt x="72" y="45"/>
                      <a:pt x="72" y="51"/>
                    </a:cubicBezTo>
                    <a:cubicBezTo>
                      <a:pt x="72" y="59"/>
                      <a:pt x="68" y="66"/>
                      <a:pt x="62" y="70"/>
                    </a:cubicBezTo>
                    <a:cubicBezTo>
                      <a:pt x="62" y="70"/>
                      <a:pt x="62" y="70"/>
                      <a:pt x="62" y="70"/>
                    </a:cubicBezTo>
                    <a:cubicBezTo>
                      <a:pt x="61" y="70"/>
                      <a:pt x="60" y="71"/>
                      <a:pt x="60" y="72"/>
                    </a:cubicBezTo>
                    <a:cubicBezTo>
                      <a:pt x="60" y="85"/>
                      <a:pt x="60" y="85"/>
                      <a:pt x="60" y="85"/>
                    </a:cubicBezTo>
                    <a:cubicBezTo>
                      <a:pt x="50" y="85"/>
                      <a:pt x="50" y="85"/>
                      <a:pt x="50" y="85"/>
                    </a:cubicBezTo>
                    <a:cubicBezTo>
                      <a:pt x="50" y="110"/>
                      <a:pt x="50" y="110"/>
                      <a:pt x="50" y="110"/>
                    </a:cubicBezTo>
                    <a:close/>
                    <a:moveTo>
                      <a:pt x="75" y="22"/>
                    </a:moveTo>
                    <a:cubicBezTo>
                      <a:pt x="75" y="28"/>
                      <a:pt x="75" y="28"/>
                      <a:pt x="75" y="28"/>
                    </a:cubicBezTo>
                    <a:cubicBezTo>
                      <a:pt x="75" y="28"/>
                      <a:pt x="74" y="28"/>
                      <a:pt x="74" y="28"/>
                    </a:cubicBezTo>
                    <a:cubicBezTo>
                      <a:pt x="72" y="27"/>
                      <a:pt x="72" y="25"/>
                      <a:pt x="74" y="24"/>
                    </a:cubicBezTo>
                    <a:cubicBezTo>
                      <a:pt x="75" y="22"/>
                      <a:pt x="75" y="22"/>
                      <a:pt x="75" y="22"/>
                    </a:cubicBezTo>
                    <a:close/>
                    <a:moveTo>
                      <a:pt x="75" y="73"/>
                    </a:moveTo>
                    <a:cubicBezTo>
                      <a:pt x="75" y="80"/>
                      <a:pt x="75" y="80"/>
                      <a:pt x="75" y="80"/>
                    </a:cubicBezTo>
                    <a:cubicBezTo>
                      <a:pt x="74" y="78"/>
                      <a:pt x="74" y="78"/>
                      <a:pt x="74" y="78"/>
                    </a:cubicBezTo>
                    <a:cubicBezTo>
                      <a:pt x="72" y="77"/>
                      <a:pt x="72" y="75"/>
                      <a:pt x="74" y="74"/>
                    </a:cubicBezTo>
                    <a:cubicBezTo>
                      <a:pt x="74" y="73"/>
                      <a:pt x="75" y="73"/>
                      <a:pt x="75" y="73"/>
                    </a:cubicBezTo>
                    <a:close/>
                    <a:moveTo>
                      <a:pt x="50" y="18"/>
                    </a:moveTo>
                    <a:cubicBezTo>
                      <a:pt x="50" y="0"/>
                      <a:pt x="50" y="0"/>
                      <a:pt x="50" y="0"/>
                    </a:cubicBezTo>
                    <a:cubicBezTo>
                      <a:pt x="50" y="0"/>
                      <a:pt x="50" y="0"/>
                      <a:pt x="50" y="0"/>
                    </a:cubicBezTo>
                    <a:cubicBezTo>
                      <a:pt x="52" y="0"/>
                      <a:pt x="53" y="2"/>
                      <a:pt x="53" y="3"/>
                    </a:cubicBezTo>
                    <a:cubicBezTo>
                      <a:pt x="53" y="15"/>
                      <a:pt x="53" y="15"/>
                      <a:pt x="53" y="15"/>
                    </a:cubicBezTo>
                    <a:cubicBezTo>
                      <a:pt x="53" y="17"/>
                      <a:pt x="52" y="18"/>
                      <a:pt x="50" y="18"/>
                    </a:cubicBezTo>
                    <a:cubicBezTo>
                      <a:pt x="50" y="18"/>
                      <a:pt x="50" y="18"/>
                      <a:pt x="50" y="18"/>
                    </a:cubicBezTo>
                    <a:close/>
                    <a:moveTo>
                      <a:pt x="50" y="23"/>
                    </a:moveTo>
                    <a:cubicBezTo>
                      <a:pt x="39" y="23"/>
                      <a:pt x="30" y="29"/>
                      <a:pt x="25" y="39"/>
                    </a:cubicBezTo>
                    <a:cubicBezTo>
                      <a:pt x="25" y="63"/>
                      <a:pt x="25" y="63"/>
                      <a:pt x="25" y="63"/>
                    </a:cubicBezTo>
                    <a:cubicBezTo>
                      <a:pt x="27" y="68"/>
                      <a:pt x="31" y="71"/>
                      <a:pt x="35" y="74"/>
                    </a:cubicBezTo>
                    <a:cubicBezTo>
                      <a:pt x="35" y="96"/>
                      <a:pt x="35" y="96"/>
                      <a:pt x="35" y="96"/>
                    </a:cubicBezTo>
                    <a:cubicBezTo>
                      <a:pt x="35" y="104"/>
                      <a:pt x="41" y="110"/>
                      <a:pt x="49" y="110"/>
                    </a:cubicBezTo>
                    <a:cubicBezTo>
                      <a:pt x="50" y="110"/>
                      <a:pt x="50" y="110"/>
                      <a:pt x="50" y="110"/>
                    </a:cubicBezTo>
                    <a:cubicBezTo>
                      <a:pt x="50" y="85"/>
                      <a:pt x="50" y="85"/>
                      <a:pt x="50" y="85"/>
                    </a:cubicBezTo>
                    <a:cubicBezTo>
                      <a:pt x="41" y="85"/>
                      <a:pt x="41" y="85"/>
                      <a:pt x="41" y="85"/>
                    </a:cubicBezTo>
                    <a:cubicBezTo>
                      <a:pt x="41" y="72"/>
                      <a:pt x="41" y="72"/>
                      <a:pt x="41" y="72"/>
                    </a:cubicBezTo>
                    <a:cubicBezTo>
                      <a:pt x="41" y="71"/>
                      <a:pt x="40" y="71"/>
                      <a:pt x="39" y="70"/>
                    </a:cubicBezTo>
                    <a:cubicBezTo>
                      <a:pt x="33" y="66"/>
                      <a:pt x="28" y="59"/>
                      <a:pt x="28" y="51"/>
                    </a:cubicBezTo>
                    <a:cubicBezTo>
                      <a:pt x="28" y="45"/>
                      <a:pt x="30" y="39"/>
                      <a:pt x="34" y="35"/>
                    </a:cubicBezTo>
                    <a:cubicBezTo>
                      <a:pt x="39" y="31"/>
                      <a:pt x="44" y="29"/>
                      <a:pt x="50" y="29"/>
                    </a:cubicBezTo>
                    <a:cubicBezTo>
                      <a:pt x="50" y="23"/>
                      <a:pt x="50" y="23"/>
                      <a:pt x="50" y="23"/>
                    </a:cubicBezTo>
                    <a:close/>
                    <a:moveTo>
                      <a:pt x="50" y="0"/>
                    </a:moveTo>
                    <a:cubicBezTo>
                      <a:pt x="50" y="18"/>
                      <a:pt x="50" y="18"/>
                      <a:pt x="50" y="18"/>
                    </a:cubicBezTo>
                    <a:cubicBezTo>
                      <a:pt x="49" y="18"/>
                      <a:pt x="48" y="17"/>
                      <a:pt x="48" y="15"/>
                    </a:cubicBezTo>
                    <a:cubicBezTo>
                      <a:pt x="48" y="3"/>
                      <a:pt x="48" y="3"/>
                      <a:pt x="48" y="3"/>
                    </a:cubicBezTo>
                    <a:cubicBezTo>
                      <a:pt x="48" y="2"/>
                      <a:pt x="49" y="1"/>
                      <a:pt x="50" y="0"/>
                    </a:cubicBezTo>
                    <a:close/>
                    <a:moveTo>
                      <a:pt x="25" y="80"/>
                    </a:moveTo>
                    <a:cubicBezTo>
                      <a:pt x="25" y="73"/>
                      <a:pt x="25" y="73"/>
                      <a:pt x="25" y="73"/>
                    </a:cubicBezTo>
                    <a:cubicBezTo>
                      <a:pt x="26" y="73"/>
                      <a:pt x="27" y="73"/>
                      <a:pt x="27" y="74"/>
                    </a:cubicBezTo>
                    <a:cubicBezTo>
                      <a:pt x="28" y="75"/>
                      <a:pt x="28" y="77"/>
                      <a:pt x="27" y="78"/>
                    </a:cubicBezTo>
                    <a:cubicBezTo>
                      <a:pt x="25" y="80"/>
                      <a:pt x="25" y="80"/>
                      <a:pt x="25" y="80"/>
                    </a:cubicBezTo>
                    <a:close/>
                    <a:moveTo>
                      <a:pt x="25" y="28"/>
                    </a:moveTo>
                    <a:cubicBezTo>
                      <a:pt x="25" y="22"/>
                      <a:pt x="25" y="22"/>
                      <a:pt x="25" y="22"/>
                    </a:cubicBezTo>
                    <a:cubicBezTo>
                      <a:pt x="27" y="24"/>
                      <a:pt x="27" y="24"/>
                      <a:pt x="27" y="24"/>
                    </a:cubicBezTo>
                    <a:cubicBezTo>
                      <a:pt x="28" y="25"/>
                      <a:pt x="28" y="27"/>
                      <a:pt x="27" y="28"/>
                    </a:cubicBezTo>
                    <a:cubicBezTo>
                      <a:pt x="27" y="28"/>
                      <a:pt x="26" y="28"/>
                      <a:pt x="25" y="28"/>
                    </a:cubicBezTo>
                    <a:close/>
                    <a:moveTo>
                      <a:pt x="25" y="39"/>
                    </a:moveTo>
                    <a:cubicBezTo>
                      <a:pt x="23" y="42"/>
                      <a:pt x="22" y="46"/>
                      <a:pt x="22" y="51"/>
                    </a:cubicBezTo>
                    <a:cubicBezTo>
                      <a:pt x="22" y="55"/>
                      <a:pt x="23" y="59"/>
                      <a:pt x="25" y="63"/>
                    </a:cubicBezTo>
                    <a:cubicBezTo>
                      <a:pt x="25" y="39"/>
                      <a:pt x="25" y="39"/>
                      <a:pt x="25" y="39"/>
                    </a:cubicBezTo>
                    <a:close/>
                    <a:moveTo>
                      <a:pt x="25" y="22"/>
                    </a:moveTo>
                    <a:cubicBezTo>
                      <a:pt x="25" y="28"/>
                      <a:pt x="25" y="28"/>
                      <a:pt x="25" y="28"/>
                    </a:cubicBezTo>
                    <a:cubicBezTo>
                      <a:pt x="25" y="28"/>
                      <a:pt x="24" y="28"/>
                      <a:pt x="23" y="28"/>
                    </a:cubicBezTo>
                    <a:cubicBezTo>
                      <a:pt x="23" y="28"/>
                      <a:pt x="23" y="28"/>
                      <a:pt x="23" y="28"/>
                    </a:cubicBezTo>
                    <a:cubicBezTo>
                      <a:pt x="15" y="19"/>
                      <a:pt x="15" y="19"/>
                      <a:pt x="15" y="19"/>
                    </a:cubicBezTo>
                    <a:cubicBezTo>
                      <a:pt x="14" y="18"/>
                      <a:pt x="14" y="16"/>
                      <a:pt x="15" y="15"/>
                    </a:cubicBezTo>
                    <a:cubicBezTo>
                      <a:pt x="16" y="14"/>
                      <a:pt x="17" y="14"/>
                      <a:pt x="18" y="15"/>
                    </a:cubicBezTo>
                    <a:cubicBezTo>
                      <a:pt x="25" y="22"/>
                      <a:pt x="25" y="22"/>
                      <a:pt x="25" y="22"/>
                    </a:cubicBezTo>
                    <a:close/>
                    <a:moveTo>
                      <a:pt x="25" y="73"/>
                    </a:moveTo>
                    <a:cubicBezTo>
                      <a:pt x="25" y="80"/>
                      <a:pt x="25" y="80"/>
                      <a:pt x="25" y="80"/>
                    </a:cubicBezTo>
                    <a:cubicBezTo>
                      <a:pt x="18" y="86"/>
                      <a:pt x="18" y="86"/>
                      <a:pt x="18" y="86"/>
                    </a:cubicBezTo>
                    <a:cubicBezTo>
                      <a:pt x="17" y="87"/>
                      <a:pt x="16" y="87"/>
                      <a:pt x="15" y="86"/>
                    </a:cubicBezTo>
                    <a:cubicBezTo>
                      <a:pt x="14" y="85"/>
                      <a:pt x="14" y="84"/>
                      <a:pt x="15" y="83"/>
                    </a:cubicBezTo>
                    <a:cubicBezTo>
                      <a:pt x="23" y="74"/>
                      <a:pt x="23" y="74"/>
                      <a:pt x="23" y="74"/>
                    </a:cubicBezTo>
                    <a:cubicBezTo>
                      <a:pt x="23" y="74"/>
                      <a:pt x="23" y="74"/>
                      <a:pt x="23" y="74"/>
                    </a:cubicBezTo>
                    <a:cubicBezTo>
                      <a:pt x="24" y="74"/>
                      <a:pt x="25" y="73"/>
                      <a:pt x="25" y="73"/>
                    </a:cubicBezTo>
                    <a:close/>
                    <a:moveTo>
                      <a:pt x="18" y="51"/>
                    </a:moveTo>
                    <a:cubicBezTo>
                      <a:pt x="18" y="51"/>
                      <a:pt x="18" y="51"/>
                      <a:pt x="18" y="51"/>
                    </a:cubicBezTo>
                    <a:cubicBezTo>
                      <a:pt x="18" y="49"/>
                      <a:pt x="16" y="48"/>
                      <a:pt x="15" y="48"/>
                    </a:cubicBezTo>
                    <a:cubicBezTo>
                      <a:pt x="3" y="48"/>
                      <a:pt x="3" y="48"/>
                      <a:pt x="3" y="48"/>
                    </a:cubicBezTo>
                    <a:cubicBezTo>
                      <a:pt x="1" y="48"/>
                      <a:pt x="0" y="49"/>
                      <a:pt x="0" y="51"/>
                    </a:cubicBezTo>
                    <a:cubicBezTo>
                      <a:pt x="0" y="52"/>
                      <a:pt x="1" y="53"/>
                      <a:pt x="3" y="53"/>
                    </a:cubicBezTo>
                    <a:cubicBezTo>
                      <a:pt x="15" y="53"/>
                      <a:pt x="15" y="53"/>
                      <a:pt x="15" y="53"/>
                    </a:cubicBezTo>
                    <a:cubicBezTo>
                      <a:pt x="16" y="53"/>
                      <a:pt x="18" y="52"/>
                      <a:pt x="18" y="51"/>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89" name="Freeform 94">
                <a:extLst>
                  <a:ext uri="{FF2B5EF4-FFF2-40B4-BE49-F238E27FC236}">
                    <a16:creationId xmlns="" xmlns:a16="http://schemas.microsoft.com/office/drawing/2014/main" id="{4E06395B-1C56-4272-A642-00DAEE47E72B}"/>
                  </a:ext>
                </a:extLst>
              </p:cNvPr>
              <p:cNvSpPr>
                <a:spLocks/>
              </p:cNvSpPr>
              <p:nvPr/>
            </p:nvSpPr>
            <p:spPr bwMode="auto">
              <a:xfrm>
                <a:off x="8769989" y="3732915"/>
                <a:ext cx="63500" cy="60325"/>
              </a:xfrm>
              <a:custGeom>
                <a:avLst/>
                <a:gdLst>
                  <a:gd name="T0" fmla="*/ 28 w 29"/>
                  <a:gd name="T1" fmla="*/ 16 h 28"/>
                  <a:gd name="T2" fmla="*/ 12 w 29"/>
                  <a:gd name="T3" fmla="*/ 27 h 28"/>
                  <a:gd name="T4" fmla="*/ 1 w 29"/>
                  <a:gd name="T5" fmla="*/ 12 h 28"/>
                  <a:gd name="T6" fmla="*/ 17 w 29"/>
                  <a:gd name="T7" fmla="*/ 1 h 28"/>
                  <a:gd name="T8" fmla="*/ 28 w 29"/>
                  <a:gd name="T9" fmla="*/ 16 h 28"/>
                </a:gdLst>
                <a:ahLst/>
                <a:cxnLst>
                  <a:cxn ang="0">
                    <a:pos x="T0" y="T1"/>
                  </a:cxn>
                  <a:cxn ang="0">
                    <a:pos x="T2" y="T3"/>
                  </a:cxn>
                  <a:cxn ang="0">
                    <a:pos x="T4" y="T5"/>
                  </a:cxn>
                  <a:cxn ang="0">
                    <a:pos x="T6" y="T7"/>
                  </a:cxn>
                  <a:cxn ang="0">
                    <a:pos x="T8" y="T9"/>
                  </a:cxn>
                </a:cxnLst>
                <a:rect l="0" t="0" r="r" b="b"/>
                <a:pathLst>
                  <a:path w="29" h="28">
                    <a:moveTo>
                      <a:pt x="28" y="16"/>
                    </a:moveTo>
                    <a:cubicBezTo>
                      <a:pt x="26" y="23"/>
                      <a:pt x="19" y="28"/>
                      <a:pt x="12" y="27"/>
                    </a:cubicBezTo>
                    <a:cubicBezTo>
                      <a:pt x="5" y="26"/>
                      <a:pt x="0" y="19"/>
                      <a:pt x="1" y="12"/>
                    </a:cubicBezTo>
                    <a:cubicBezTo>
                      <a:pt x="3" y="4"/>
                      <a:pt x="10" y="0"/>
                      <a:pt x="17" y="1"/>
                    </a:cubicBezTo>
                    <a:cubicBezTo>
                      <a:pt x="24" y="2"/>
                      <a:pt x="29" y="9"/>
                      <a:pt x="28" y="16"/>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90" name="Freeform 95">
                <a:extLst>
                  <a:ext uri="{FF2B5EF4-FFF2-40B4-BE49-F238E27FC236}">
                    <a16:creationId xmlns="" xmlns:a16="http://schemas.microsoft.com/office/drawing/2014/main" id="{9FFD67CE-D641-4748-82E3-1EA4B9BE09BF}"/>
                  </a:ext>
                </a:extLst>
              </p:cNvPr>
              <p:cNvSpPr>
                <a:spLocks/>
              </p:cNvSpPr>
              <p:nvPr/>
            </p:nvSpPr>
            <p:spPr bwMode="auto">
              <a:xfrm>
                <a:off x="8755701" y="3550353"/>
                <a:ext cx="58738" cy="196850"/>
              </a:xfrm>
              <a:custGeom>
                <a:avLst/>
                <a:gdLst>
                  <a:gd name="T0" fmla="*/ 27 w 27"/>
                  <a:gd name="T1" fmla="*/ 90 h 91"/>
                  <a:gd name="T2" fmla="*/ 12 w 27"/>
                  <a:gd name="T3" fmla="*/ 14 h 91"/>
                  <a:gd name="T4" fmla="*/ 1 w 27"/>
                  <a:gd name="T5" fmla="*/ 0 h 91"/>
                  <a:gd name="T6" fmla="*/ 17 w 27"/>
                  <a:gd name="T7" fmla="*/ 91 h 91"/>
                  <a:gd name="T8" fmla="*/ 27 w 27"/>
                  <a:gd name="T9" fmla="*/ 90 h 91"/>
                </a:gdLst>
                <a:ahLst/>
                <a:cxnLst>
                  <a:cxn ang="0">
                    <a:pos x="T0" y="T1"/>
                  </a:cxn>
                  <a:cxn ang="0">
                    <a:pos x="T2" y="T3"/>
                  </a:cxn>
                  <a:cxn ang="0">
                    <a:pos x="T4" y="T5"/>
                  </a:cxn>
                  <a:cxn ang="0">
                    <a:pos x="T6" y="T7"/>
                  </a:cxn>
                  <a:cxn ang="0">
                    <a:pos x="T8" y="T9"/>
                  </a:cxn>
                </a:cxnLst>
                <a:rect l="0" t="0" r="r" b="b"/>
                <a:pathLst>
                  <a:path w="27" h="91">
                    <a:moveTo>
                      <a:pt x="27" y="90"/>
                    </a:moveTo>
                    <a:cubicBezTo>
                      <a:pt x="27" y="90"/>
                      <a:pt x="12" y="14"/>
                      <a:pt x="12" y="14"/>
                    </a:cubicBezTo>
                    <a:cubicBezTo>
                      <a:pt x="12" y="14"/>
                      <a:pt x="3" y="0"/>
                      <a:pt x="1" y="0"/>
                    </a:cubicBezTo>
                    <a:cubicBezTo>
                      <a:pt x="0" y="0"/>
                      <a:pt x="17" y="91"/>
                      <a:pt x="17" y="91"/>
                    </a:cubicBezTo>
                    <a:lnTo>
                      <a:pt x="27" y="90"/>
                    </a:ln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91" name="Freeform 96">
                <a:extLst>
                  <a:ext uri="{FF2B5EF4-FFF2-40B4-BE49-F238E27FC236}">
                    <a16:creationId xmlns="" xmlns:a16="http://schemas.microsoft.com/office/drawing/2014/main" id="{1A298854-3D60-4B9E-8394-0527381D1157}"/>
                  </a:ext>
                </a:extLst>
              </p:cNvPr>
              <p:cNvSpPr>
                <a:spLocks/>
              </p:cNvSpPr>
              <p:nvPr/>
            </p:nvSpPr>
            <p:spPr bwMode="auto">
              <a:xfrm>
                <a:off x="8796976" y="3582103"/>
                <a:ext cx="127000" cy="169863"/>
              </a:xfrm>
              <a:custGeom>
                <a:avLst/>
                <a:gdLst>
                  <a:gd name="T0" fmla="*/ 1 w 80"/>
                  <a:gd name="T1" fmla="*/ 99 h 107"/>
                  <a:gd name="T2" fmla="*/ 60 w 80"/>
                  <a:gd name="T3" fmla="*/ 13 h 107"/>
                  <a:gd name="T4" fmla="*/ 80 w 80"/>
                  <a:gd name="T5" fmla="*/ 0 h 107"/>
                  <a:gd name="T6" fmla="*/ 71 w 80"/>
                  <a:gd name="T7" fmla="*/ 21 h 107"/>
                  <a:gd name="T8" fmla="*/ 12 w 80"/>
                  <a:gd name="T9" fmla="*/ 107 h 107"/>
                  <a:gd name="T10" fmla="*/ 0 w 80"/>
                  <a:gd name="T11" fmla="*/ 100 h 107"/>
                  <a:gd name="T12" fmla="*/ 1 w 80"/>
                  <a:gd name="T13" fmla="*/ 99 h 107"/>
                </a:gdLst>
                <a:ahLst/>
                <a:cxnLst>
                  <a:cxn ang="0">
                    <a:pos x="T0" y="T1"/>
                  </a:cxn>
                  <a:cxn ang="0">
                    <a:pos x="T2" y="T3"/>
                  </a:cxn>
                  <a:cxn ang="0">
                    <a:pos x="T4" y="T5"/>
                  </a:cxn>
                  <a:cxn ang="0">
                    <a:pos x="T6" y="T7"/>
                  </a:cxn>
                  <a:cxn ang="0">
                    <a:pos x="T8" y="T9"/>
                  </a:cxn>
                  <a:cxn ang="0">
                    <a:pos x="T10" y="T11"/>
                  </a:cxn>
                  <a:cxn ang="0">
                    <a:pos x="T12" y="T13"/>
                  </a:cxn>
                </a:cxnLst>
                <a:rect l="0" t="0" r="r" b="b"/>
                <a:pathLst>
                  <a:path w="80" h="107">
                    <a:moveTo>
                      <a:pt x="1" y="99"/>
                    </a:moveTo>
                    <a:lnTo>
                      <a:pt x="60" y="13"/>
                    </a:lnTo>
                    <a:lnTo>
                      <a:pt x="80" y="0"/>
                    </a:lnTo>
                    <a:lnTo>
                      <a:pt x="71" y="21"/>
                    </a:lnTo>
                    <a:lnTo>
                      <a:pt x="12" y="107"/>
                    </a:lnTo>
                    <a:lnTo>
                      <a:pt x="0" y="100"/>
                    </a:lnTo>
                    <a:lnTo>
                      <a:pt x="1" y="99"/>
                    </a:ln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92" name="Freeform 97">
                <a:extLst>
                  <a:ext uri="{FF2B5EF4-FFF2-40B4-BE49-F238E27FC236}">
                    <a16:creationId xmlns="" xmlns:a16="http://schemas.microsoft.com/office/drawing/2014/main" id="{FB1946B9-AC66-471B-839A-95E77695208A}"/>
                  </a:ext>
                </a:extLst>
              </p:cNvPr>
              <p:cNvSpPr>
                <a:spLocks/>
              </p:cNvSpPr>
              <p:nvPr/>
            </p:nvSpPr>
            <p:spPr bwMode="auto">
              <a:xfrm>
                <a:off x="8785864" y="3778953"/>
                <a:ext cx="15875" cy="31750"/>
              </a:xfrm>
              <a:custGeom>
                <a:avLst/>
                <a:gdLst>
                  <a:gd name="T0" fmla="*/ 2 w 7"/>
                  <a:gd name="T1" fmla="*/ 3 h 15"/>
                  <a:gd name="T2" fmla="*/ 5 w 7"/>
                  <a:gd name="T3" fmla="*/ 1 h 15"/>
                  <a:gd name="T4" fmla="*/ 7 w 7"/>
                  <a:gd name="T5" fmla="*/ 3 h 15"/>
                  <a:gd name="T6" fmla="*/ 5 w 7"/>
                  <a:gd name="T7" fmla="*/ 13 h 15"/>
                  <a:gd name="T8" fmla="*/ 3 w 7"/>
                  <a:gd name="T9" fmla="*/ 15 h 15"/>
                  <a:gd name="T10" fmla="*/ 1 w 7"/>
                  <a:gd name="T11" fmla="*/ 12 h 15"/>
                  <a:gd name="T12" fmla="*/ 2 w 7"/>
                  <a:gd name="T13" fmla="*/ 3 h 15"/>
                </a:gdLst>
                <a:ahLst/>
                <a:cxnLst>
                  <a:cxn ang="0">
                    <a:pos x="T0" y="T1"/>
                  </a:cxn>
                  <a:cxn ang="0">
                    <a:pos x="T2" y="T3"/>
                  </a:cxn>
                  <a:cxn ang="0">
                    <a:pos x="T4" y="T5"/>
                  </a:cxn>
                  <a:cxn ang="0">
                    <a:pos x="T6" y="T7"/>
                  </a:cxn>
                  <a:cxn ang="0">
                    <a:pos x="T8" y="T9"/>
                  </a:cxn>
                  <a:cxn ang="0">
                    <a:pos x="T10" y="T11"/>
                  </a:cxn>
                  <a:cxn ang="0">
                    <a:pos x="T12" y="T13"/>
                  </a:cxn>
                </a:cxnLst>
                <a:rect l="0" t="0" r="r" b="b"/>
                <a:pathLst>
                  <a:path w="7" h="15">
                    <a:moveTo>
                      <a:pt x="2" y="3"/>
                    </a:moveTo>
                    <a:cubicBezTo>
                      <a:pt x="3" y="1"/>
                      <a:pt x="4" y="0"/>
                      <a:pt x="5" y="1"/>
                    </a:cubicBezTo>
                    <a:cubicBezTo>
                      <a:pt x="6" y="1"/>
                      <a:pt x="7" y="2"/>
                      <a:pt x="7" y="3"/>
                    </a:cubicBezTo>
                    <a:cubicBezTo>
                      <a:pt x="5" y="13"/>
                      <a:pt x="5" y="13"/>
                      <a:pt x="5" y="13"/>
                    </a:cubicBezTo>
                    <a:cubicBezTo>
                      <a:pt x="5" y="14"/>
                      <a:pt x="4" y="15"/>
                      <a:pt x="3" y="15"/>
                    </a:cubicBezTo>
                    <a:cubicBezTo>
                      <a:pt x="1" y="15"/>
                      <a:pt x="0" y="13"/>
                      <a:pt x="1" y="12"/>
                    </a:cubicBezTo>
                    <a:lnTo>
                      <a:pt x="2" y="3"/>
                    </a:ln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sp>
            <p:nvSpPr>
              <p:cNvPr id="93" name="Freeform 98">
                <a:extLst>
                  <a:ext uri="{FF2B5EF4-FFF2-40B4-BE49-F238E27FC236}">
                    <a16:creationId xmlns="" xmlns:a16="http://schemas.microsoft.com/office/drawing/2014/main" id="{0659B4DD-A5F5-4263-B338-F907FB1B6304}"/>
                  </a:ext>
                </a:extLst>
              </p:cNvPr>
              <p:cNvSpPr>
                <a:spLocks noEditPoints="1"/>
              </p:cNvSpPr>
              <p:nvPr/>
            </p:nvSpPr>
            <p:spPr bwMode="auto">
              <a:xfrm>
                <a:off x="8735064" y="2170815"/>
                <a:ext cx="220663" cy="236538"/>
              </a:xfrm>
              <a:custGeom>
                <a:avLst/>
                <a:gdLst>
                  <a:gd name="T0" fmla="*/ 78 w 101"/>
                  <a:gd name="T1" fmla="*/ 50 h 109"/>
                  <a:gd name="T2" fmla="*/ 76 w 101"/>
                  <a:gd name="T3" fmla="*/ 62 h 109"/>
                  <a:gd name="T4" fmla="*/ 76 w 101"/>
                  <a:gd name="T5" fmla="*/ 73 h 109"/>
                  <a:gd name="T6" fmla="*/ 78 w 101"/>
                  <a:gd name="T7" fmla="*/ 73 h 109"/>
                  <a:gd name="T8" fmla="*/ 86 w 101"/>
                  <a:gd name="T9" fmla="*/ 86 h 109"/>
                  <a:gd name="T10" fmla="*/ 76 w 101"/>
                  <a:gd name="T11" fmla="*/ 79 h 109"/>
                  <a:gd name="T12" fmla="*/ 76 w 101"/>
                  <a:gd name="T13" fmla="*/ 22 h 109"/>
                  <a:gd name="T14" fmla="*/ 86 w 101"/>
                  <a:gd name="T15" fmla="*/ 15 h 109"/>
                  <a:gd name="T16" fmla="*/ 78 w 101"/>
                  <a:gd name="T17" fmla="*/ 27 h 109"/>
                  <a:gd name="T18" fmla="*/ 76 w 101"/>
                  <a:gd name="T19" fmla="*/ 28 h 109"/>
                  <a:gd name="T20" fmla="*/ 99 w 101"/>
                  <a:gd name="T21" fmla="*/ 48 h 109"/>
                  <a:gd name="T22" fmla="*/ 84 w 101"/>
                  <a:gd name="T23" fmla="*/ 50 h 109"/>
                  <a:gd name="T24" fmla="*/ 99 w 101"/>
                  <a:gd name="T25" fmla="*/ 53 h 109"/>
                  <a:gd name="T26" fmla="*/ 99 w 101"/>
                  <a:gd name="T27" fmla="*/ 48 h 109"/>
                  <a:gd name="T28" fmla="*/ 53 w 101"/>
                  <a:gd name="T29" fmla="*/ 109 h 109"/>
                  <a:gd name="T30" fmla="*/ 66 w 101"/>
                  <a:gd name="T31" fmla="*/ 73 h 109"/>
                  <a:gd name="T32" fmla="*/ 76 w 101"/>
                  <a:gd name="T33" fmla="*/ 38 h 109"/>
                  <a:gd name="T34" fmla="*/ 51 w 101"/>
                  <a:gd name="T35" fmla="*/ 28 h 109"/>
                  <a:gd name="T36" fmla="*/ 73 w 101"/>
                  <a:gd name="T37" fmla="*/ 50 h 109"/>
                  <a:gd name="T38" fmla="*/ 62 w 101"/>
                  <a:gd name="T39" fmla="*/ 69 h 109"/>
                  <a:gd name="T40" fmla="*/ 61 w 101"/>
                  <a:gd name="T41" fmla="*/ 84 h 109"/>
                  <a:gd name="T42" fmla="*/ 51 w 101"/>
                  <a:gd name="T43" fmla="*/ 109 h 109"/>
                  <a:gd name="T44" fmla="*/ 76 w 101"/>
                  <a:gd name="T45" fmla="*/ 28 h 109"/>
                  <a:gd name="T46" fmla="*/ 74 w 101"/>
                  <a:gd name="T47" fmla="*/ 23 h 109"/>
                  <a:gd name="T48" fmla="*/ 76 w 101"/>
                  <a:gd name="T49" fmla="*/ 73 h 109"/>
                  <a:gd name="T50" fmla="*/ 74 w 101"/>
                  <a:gd name="T51" fmla="*/ 77 h 109"/>
                  <a:gd name="T52" fmla="*/ 76 w 101"/>
                  <a:gd name="T53" fmla="*/ 73 h 109"/>
                  <a:gd name="T54" fmla="*/ 51 w 101"/>
                  <a:gd name="T55" fmla="*/ 0 h 109"/>
                  <a:gd name="T56" fmla="*/ 53 w 101"/>
                  <a:gd name="T57" fmla="*/ 2 h 109"/>
                  <a:gd name="T58" fmla="*/ 51 w 101"/>
                  <a:gd name="T59" fmla="*/ 17 h 109"/>
                  <a:gd name="T60" fmla="*/ 51 w 101"/>
                  <a:gd name="T61" fmla="*/ 22 h 109"/>
                  <a:gd name="T62" fmla="*/ 26 w 101"/>
                  <a:gd name="T63" fmla="*/ 62 h 109"/>
                  <a:gd name="T64" fmla="*/ 35 w 101"/>
                  <a:gd name="T65" fmla="*/ 95 h 109"/>
                  <a:gd name="T66" fmla="*/ 51 w 101"/>
                  <a:gd name="T67" fmla="*/ 109 h 109"/>
                  <a:gd name="T68" fmla="*/ 41 w 101"/>
                  <a:gd name="T69" fmla="*/ 84 h 109"/>
                  <a:gd name="T70" fmla="*/ 40 w 101"/>
                  <a:gd name="T71" fmla="*/ 69 h 109"/>
                  <a:gd name="T72" fmla="*/ 35 w 101"/>
                  <a:gd name="T73" fmla="*/ 35 h 109"/>
                  <a:gd name="T74" fmla="*/ 51 w 101"/>
                  <a:gd name="T75" fmla="*/ 22 h 109"/>
                  <a:gd name="T76" fmla="*/ 51 w 101"/>
                  <a:gd name="T77" fmla="*/ 17 h 109"/>
                  <a:gd name="T78" fmla="*/ 48 w 101"/>
                  <a:gd name="T79" fmla="*/ 2 h 109"/>
                  <a:gd name="T80" fmla="*/ 26 w 101"/>
                  <a:gd name="T81" fmla="*/ 79 h 109"/>
                  <a:gd name="T82" fmla="*/ 28 w 101"/>
                  <a:gd name="T83" fmla="*/ 73 h 109"/>
                  <a:gd name="T84" fmla="*/ 26 w 101"/>
                  <a:gd name="T85" fmla="*/ 79 h 109"/>
                  <a:gd name="T86" fmla="*/ 26 w 101"/>
                  <a:gd name="T87" fmla="*/ 21 h 109"/>
                  <a:gd name="T88" fmla="*/ 28 w 101"/>
                  <a:gd name="T89" fmla="*/ 27 h 109"/>
                  <a:gd name="T90" fmla="*/ 26 w 101"/>
                  <a:gd name="T91" fmla="*/ 38 h 109"/>
                  <a:gd name="T92" fmla="*/ 26 w 101"/>
                  <a:gd name="T93" fmla="*/ 62 h 109"/>
                  <a:gd name="T94" fmla="*/ 26 w 101"/>
                  <a:gd name="T95" fmla="*/ 21 h 109"/>
                  <a:gd name="T96" fmla="*/ 24 w 101"/>
                  <a:gd name="T97" fmla="*/ 27 h 109"/>
                  <a:gd name="T98" fmla="*/ 15 w 101"/>
                  <a:gd name="T99" fmla="*/ 18 h 109"/>
                  <a:gd name="T100" fmla="*/ 19 w 101"/>
                  <a:gd name="T101" fmla="*/ 15 h 109"/>
                  <a:gd name="T102" fmla="*/ 26 w 101"/>
                  <a:gd name="T103" fmla="*/ 73 h 109"/>
                  <a:gd name="T104" fmla="*/ 19 w 101"/>
                  <a:gd name="T105" fmla="*/ 86 h 109"/>
                  <a:gd name="T106" fmla="*/ 15 w 101"/>
                  <a:gd name="T107" fmla="*/ 82 h 109"/>
                  <a:gd name="T108" fmla="*/ 24 w 101"/>
                  <a:gd name="T109" fmla="*/ 73 h 109"/>
                  <a:gd name="T110" fmla="*/ 18 w 101"/>
                  <a:gd name="T111" fmla="*/ 50 h 109"/>
                  <a:gd name="T112" fmla="*/ 15 w 101"/>
                  <a:gd name="T113" fmla="*/ 48 h 109"/>
                  <a:gd name="T114" fmla="*/ 0 w 101"/>
                  <a:gd name="T115" fmla="*/ 50 h 109"/>
                  <a:gd name="T116" fmla="*/ 15 w 101"/>
                  <a:gd name="T117" fmla="*/ 53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 h="109">
                    <a:moveTo>
                      <a:pt x="76" y="62"/>
                    </a:moveTo>
                    <a:cubicBezTo>
                      <a:pt x="78" y="58"/>
                      <a:pt x="78" y="54"/>
                      <a:pt x="78" y="50"/>
                    </a:cubicBezTo>
                    <a:cubicBezTo>
                      <a:pt x="78" y="46"/>
                      <a:pt x="78" y="42"/>
                      <a:pt x="76" y="38"/>
                    </a:cubicBezTo>
                    <a:cubicBezTo>
                      <a:pt x="76" y="62"/>
                      <a:pt x="76" y="62"/>
                      <a:pt x="76" y="62"/>
                    </a:cubicBezTo>
                    <a:close/>
                    <a:moveTo>
                      <a:pt x="76" y="79"/>
                    </a:moveTo>
                    <a:cubicBezTo>
                      <a:pt x="76" y="73"/>
                      <a:pt x="76" y="73"/>
                      <a:pt x="76" y="73"/>
                    </a:cubicBezTo>
                    <a:cubicBezTo>
                      <a:pt x="77" y="73"/>
                      <a:pt x="77" y="73"/>
                      <a:pt x="78" y="73"/>
                    </a:cubicBezTo>
                    <a:cubicBezTo>
                      <a:pt x="78" y="73"/>
                      <a:pt x="78" y="73"/>
                      <a:pt x="78" y="73"/>
                    </a:cubicBezTo>
                    <a:cubicBezTo>
                      <a:pt x="86" y="82"/>
                      <a:pt x="86" y="82"/>
                      <a:pt x="86" y="82"/>
                    </a:cubicBezTo>
                    <a:cubicBezTo>
                      <a:pt x="87" y="83"/>
                      <a:pt x="87" y="85"/>
                      <a:pt x="86" y="86"/>
                    </a:cubicBezTo>
                    <a:cubicBezTo>
                      <a:pt x="85" y="87"/>
                      <a:pt x="84" y="87"/>
                      <a:pt x="83" y="86"/>
                    </a:cubicBezTo>
                    <a:cubicBezTo>
                      <a:pt x="76" y="79"/>
                      <a:pt x="76" y="79"/>
                      <a:pt x="76" y="79"/>
                    </a:cubicBezTo>
                    <a:close/>
                    <a:moveTo>
                      <a:pt x="76" y="28"/>
                    </a:moveTo>
                    <a:cubicBezTo>
                      <a:pt x="76" y="22"/>
                      <a:pt x="76" y="22"/>
                      <a:pt x="76" y="22"/>
                    </a:cubicBezTo>
                    <a:cubicBezTo>
                      <a:pt x="83" y="15"/>
                      <a:pt x="83" y="15"/>
                      <a:pt x="83" y="15"/>
                    </a:cubicBezTo>
                    <a:cubicBezTo>
                      <a:pt x="84" y="14"/>
                      <a:pt x="85" y="14"/>
                      <a:pt x="86" y="15"/>
                    </a:cubicBezTo>
                    <a:cubicBezTo>
                      <a:pt x="87" y="16"/>
                      <a:pt x="87" y="17"/>
                      <a:pt x="86" y="18"/>
                    </a:cubicBezTo>
                    <a:cubicBezTo>
                      <a:pt x="78" y="27"/>
                      <a:pt x="78" y="27"/>
                      <a:pt x="78" y="27"/>
                    </a:cubicBezTo>
                    <a:cubicBezTo>
                      <a:pt x="78" y="27"/>
                      <a:pt x="78" y="27"/>
                      <a:pt x="78" y="27"/>
                    </a:cubicBezTo>
                    <a:cubicBezTo>
                      <a:pt x="77" y="28"/>
                      <a:pt x="77" y="28"/>
                      <a:pt x="76" y="28"/>
                    </a:cubicBezTo>
                    <a:close/>
                    <a:moveTo>
                      <a:pt x="99" y="48"/>
                    </a:moveTo>
                    <a:cubicBezTo>
                      <a:pt x="99" y="48"/>
                      <a:pt x="99" y="48"/>
                      <a:pt x="99" y="48"/>
                    </a:cubicBezTo>
                    <a:cubicBezTo>
                      <a:pt x="86" y="48"/>
                      <a:pt x="86" y="48"/>
                      <a:pt x="86" y="48"/>
                    </a:cubicBezTo>
                    <a:cubicBezTo>
                      <a:pt x="85" y="48"/>
                      <a:pt x="84" y="49"/>
                      <a:pt x="84" y="50"/>
                    </a:cubicBezTo>
                    <a:cubicBezTo>
                      <a:pt x="84" y="52"/>
                      <a:pt x="85" y="53"/>
                      <a:pt x="86" y="53"/>
                    </a:cubicBezTo>
                    <a:cubicBezTo>
                      <a:pt x="99" y="53"/>
                      <a:pt x="99" y="53"/>
                      <a:pt x="99" y="53"/>
                    </a:cubicBezTo>
                    <a:cubicBezTo>
                      <a:pt x="100" y="53"/>
                      <a:pt x="101" y="52"/>
                      <a:pt x="101" y="50"/>
                    </a:cubicBezTo>
                    <a:cubicBezTo>
                      <a:pt x="101" y="49"/>
                      <a:pt x="100" y="48"/>
                      <a:pt x="99" y="48"/>
                    </a:cubicBezTo>
                    <a:close/>
                    <a:moveTo>
                      <a:pt x="51" y="109"/>
                    </a:moveTo>
                    <a:cubicBezTo>
                      <a:pt x="53" y="109"/>
                      <a:pt x="53" y="109"/>
                      <a:pt x="53" y="109"/>
                    </a:cubicBezTo>
                    <a:cubicBezTo>
                      <a:pt x="60" y="109"/>
                      <a:pt x="66" y="103"/>
                      <a:pt x="66" y="95"/>
                    </a:cubicBezTo>
                    <a:cubicBezTo>
                      <a:pt x="66" y="73"/>
                      <a:pt x="66" y="73"/>
                      <a:pt x="66" y="73"/>
                    </a:cubicBezTo>
                    <a:cubicBezTo>
                      <a:pt x="70" y="70"/>
                      <a:pt x="74" y="67"/>
                      <a:pt x="76" y="62"/>
                    </a:cubicBezTo>
                    <a:cubicBezTo>
                      <a:pt x="76" y="38"/>
                      <a:pt x="76" y="38"/>
                      <a:pt x="76" y="38"/>
                    </a:cubicBezTo>
                    <a:cubicBezTo>
                      <a:pt x="71" y="29"/>
                      <a:pt x="62" y="22"/>
                      <a:pt x="51" y="22"/>
                    </a:cubicBezTo>
                    <a:cubicBezTo>
                      <a:pt x="51" y="28"/>
                      <a:pt x="51" y="28"/>
                      <a:pt x="51" y="28"/>
                    </a:cubicBezTo>
                    <a:cubicBezTo>
                      <a:pt x="57" y="28"/>
                      <a:pt x="62" y="31"/>
                      <a:pt x="66" y="35"/>
                    </a:cubicBezTo>
                    <a:cubicBezTo>
                      <a:pt x="70" y="39"/>
                      <a:pt x="73" y="44"/>
                      <a:pt x="73" y="50"/>
                    </a:cubicBezTo>
                    <a:cubicBezTo>
                      <a:pt x="73" y="58"/>
                      <a:pt x="68" y="65"/>
                      <a:pt x="62" y="69"/>
                    </a:cubicBezTo>
                    <a:cubicBezTo>
                      <a:pt x="62" y="69"/>
                      <a:pt x="62" y="69"/>
                      <a:pt x="62" y="69"/>
                    </a:cubicBezTo>
                    <a:cubicBezTo>
                      <a:pt x="61" y="70"/>
                      <a:pt x="61" y="71"/>
                      <a:pt x="61" y="72"/>
                    </a:cubicBezTo>
                    <a:cubicBezTo>
                      <a:pt x="61" y="84"/>
                      <a:pt x="61" y="84"/>
                      <a:pt x="61" y="84"/>
                    </a:cubicBezTo>
                    <a:cubicBezTo>
                      <a:pt x="51" y="84"/>
                      <a:pt x="51" y="84"/>
                      <a:pt x="51" y="84"/>
                    </a:cubicBezTo>
                    <a:cubicBezTo>
                      <a:pt x="51" y="109"/>
                      <a:pt x="51" y="109"/>
                      <a:pt x="51" y="109"/>
                    </a:cubicBezTo>
                    <a:close/>
                    <a:moveTo>
                      <a:pt x="76" y="22"/>
                    </a:moveTo>
                    <a:cubicBezTo>
                      <a:pt x="76" y="28"/>
                      <a:pt x="76" y="28"/>
                      <a:pt x="76" y="28"/>
                    </a:cubicBezTo>
                    <a:cubicBezTo>
                      <a:pt x="75" y="28"/>
                      <a:pt x="75" y="28"/>
                      <a:pt x="74" y="27"/>
                    </a:cubicBezTo>
                    <a:cubicBezTo>
                      <a:pt x="73" y="26"/>
                      <a:pt x="73" y="24"/>
                      <a:pt x="74" y="23"/>
                    </a:cubicBezTo>
                    <a:cubicBezTo>
                      <a:pt x="76" y="22"/>
                      <a:pt x="76" y="22"/>
                      <a:pt x="76" y="22"/>
                    </a:cubicBezTo>
                    <a:close/>
                    <a:moveTo>
                      <a:pt x="76" y="73"/>
                    </a:moveTo>
                    <a:cubicBezTo>
                      <a:pt x="76" y="79"/>
                      <a:pt x="76" y="79"/>
                      <a:pt x="76" y="79"/>
                    </a:cubicBezTo>
                    <a:cubicBezTo>
                      <a:pt x="74" y="77"/>
                      <a:pt x="74" y="77"/>
                      <a:pt x="74" y="77"/>
                    </a:cubicBezTo>
                    <a:cubicBezTo>
                      <a:pt x="73" y="76"/>
                      <a:pt x="73" y="74"/>
                      <a:pt x="74" y="73"/>
                    </a:cubicBezTo>
                    <a:cubicBezTo>
                      <a:pt x="75" y="73"/>
                      <a:pt x="75" y="73"/>
                      <a:pt x="76" y="73"/>
                    </a:cubicBezTo>
                    <a:close/>
                    <a:moveTo>
                      <a:pt x="51" y="17"/>
                    </a:moveTo>
                    <a:cubicBezTo>
                      <a:pt x="51" y="0"/>
                      <a:pt x="51" y="0"/>
                      <a:pt x="51" y="0"/>
                    </a:cubicBezTo>
                    <a:cubicBezTo>
                      <a:pt x="51" y="0"/>
                      <a:pt x="51" y="0"/>
                      <a:pt x="51" y="0"/>
                    </a:cubicBezTo>
                    <a:cubicBezTo>
                      <a:pt x="52" y="0"/>
                      <a:pt x="53" y="1"/>
                      <a:pt x="53" y="2"/>
                    </a:cubicBezTo>
                    <a:cubicBezTo>
                      <a:pt x="53" y="15"/>
                      <a:pt x="53" y="15"/>
                      <a:pt x="53" y="15"/>
                    </a:cubicBezTo>
                    <a:cubicBezTo>
                      <a:pt x="53" y="16"/>
                      <a:pt x="52" y="17"/>
                      <a:pt x="51" y="17"/>
                    </a:cubicBezTo>
                    <a:cubicBezTo>
                      <a:pt x="51" y="17"/>
                      <a:pt x="51" y="17"/>
                      <a:pt x="51" y="17"/>
                    </a:cubicBezTo>
                    <a:close/>
                    <a:moveTo>
                      <a:pt x="51" y="22"/>
                    </a:moveTo>
                    <a:cubicBezTo>
                      <a:pt x="40" y="22"/>
                      <a:pt x="30" y="29"/>
                      <a:pt x="26" y="38"/>
                    </a:cubicBezTo>
                    <a:cubicBezTo>
                      <a:pt x="26" y="62"/>
                      <a:pt x="26" y="62"/>
                      <a:pt x="26" y="62"/>
                    </a:cubicBezTo>
                    <a:cubicBezTo>
                      <a:pt x="28" y="67"/>
                      <a:pt x="31" y="71"/>
                      <a:pt x="35" y="74"/>
                    </a:cubicBezTo>
                    <a:cubicBezTo>
                      <a:pt x="35" y="95"/>
                      <a:pt x="35" y="95"/>
                      <a:pt x="35" y="95"/>
                    </a:cubicBezTo>
                    <a:cubicBezTo>
                      <a:pt x="35" y="103"/>
                      <a:pt x="42" y="109"/>
                      <a:pt x="49" y="109"/>
                    </a:cubicBezTo>
                    <a:cubicBezTo>
                      <a:pt x="51" y="109"/>
                      <a:pt x="51" y="109"/>
                      <a:pt x="51" y="109"/>
                    </a:cubicBezTo>
                    <a:cubicBezTo>
                      <a:pt x="51" y="84"/>
                      <a:pt x="51" y="84"/>
                      <a:pt x="51" y="84"/>
                    </a:cubicBezTo>
                    <a:cubicBezTo>
                      <a:pt x="41" y="84"/>
                      <a:pt x="41" y="84"/>
                      <a:pt x="41" y="84"/>
                    </a:cubicBezTo>
                    <a:cubicBezTo>
                      <a:pt x="41" y="72"/>
                      <a:pt x="41" y="72"/>
                      <a:pt x="41" y="72"/>
                    </a:cubicBezTo>
                    <a:cubicBezTo>
                      <a:pt x="41" y="71"/>
                      <a:pt x="41" y="70"/>
                      <a:pt x="40" y="69"/>
                    </a:cubicBezTo>
                    <a:cubicBezTo>
                      <a:pt x="33" y="66"/>
                      <a:pt x="28" y="58"/>
                      <a:pt x="28" y="50"/>
                    </a:cubicBezTo>
                    <a:cubicBezTo>
                      <a:pt x="28" y="44"/>
                      <a:pt x="31" y="39"/>
                      <a:pt x="35" y="35"/>
                    </a:cubicBezTo>
                    <a:cubicBezTo>
                      <a:pt x="39" y="31"/>
                      <a:pt x="44" y="28"/>
                      <a:pt x="51" y="28"/>
                    </a:cubicBezTo>
                    <a:cubicBezTo>
                      <a:pt x="51" y="22"/>
                      <a:pt x="51" y="22"/>
                      <a:pt x="51" y="22"/>
                    </a:cubicBezTo>
                    <a:close/>
                    <a:moveTo>
                      <a:pt x="51" y="0"/>
                    </a:moveTo>
                    <a:cubicBezTo>
                      <a:pt x="51" y="17"/>
                      <a:pt x="51" y="17"/>
                      <a:pt x="51" y="17"/>
                    </a:cubicBezTo>
                    <a:cubicBezTo>
                      <a:pt x="49" y="17"/>
                      <a:pt x="48" y="16"/>
                      <a:pt x="48" y="15"/>
                    </a:cubicBezTo>
                    <a:cubicBezTo>
                      <a:pt x="48" y="2"/>
                      <a:pt x="48" y="2"/>
                      <a:pt x="48" y="2"/>
                    </a:cubicBezTo>
                    <a:cubicBezTo>
                      <a:pt x="48" y="1"/>
                      <a:pt x="49" y="0"/>
                      <a:pt x="51" y="0"/>
                    </a:cubicBezTo>
                    <a:close/>
                    <a:moveTo>
                      <a:pt x="26" y="79"/>
                    </a:moveTo>
                    <a:cubicBezTo>
                      <a:pt x="26" y="73"/>
                      <a:pt x="26" y="73"/>
                      <a:pt x="26" y="73"/>
                    </a:cubicBezTo>
                    <a:cubicBezTo>
                      <a:pt x="26" y="73"/>
                      <a:pt x="27" y="73"/>
                      <a:pt x="28" y="73"/>
                    </a:cubicBezTo>
                    <a:cubicBezTo>
                      <a:pt x="29" y="74"/>
                      <a:pt x="29" y="76"/>
                      <a:pt x="28" y="77"/>
                    </a:cubicBezTo>
                    <a:cubicBezTo>
                      <a:pt x="26" y="79"/>
                      <a:pt x="26" y="79"/>
                      <a:pt x="26" y="79"/>
                    </a:cubicBezTo>
                    <a:close/>
                    <a:moveTo>
                      <a:pt x="26" y="28"/>
                    </a:moveTo>
                    <a:cubicBezTo>
                      <a:pt x="26" y="21"/>
                      <a:pt x="26" y="21"/>
                      <a:pt x="26" y="21"/>
                    </a:cubicBezTo>
                    <a:cubicBezTo>
                      <a:pt x="28" y="23"/>
                      <a:pt x="28" y="23"/>
                      <a:pt x="28" y="23"/>
                    </a:cubicBezTo>
                    <a:cubicBezTo>
                      <a:pt x="29" y="24"/>
                      <a:pt x="29" y="26"/>
                      <a:pt x="28" y="27"/>
                    </a:cubicBezTo>
                    <a:cubicBezTo>
                      <a:pt x="27" y="28"/>
                      <a:pt x="26" y="28"/>
                      <a:pt x="26" y="28"/>
                    </a:cubicBezTo>
                    <a:close/>
                    <a:moveTo>
                      <a:pt x="26" y="38"/>
                    </a:moveTo>
                    <a:cubicBezTo>
                      <a:pt x="24" y="42"/>
                      <a:pt x="23" y="46"/>
                      <a:pt x="23" y="50"/>
                    </a:cubicBezTo>
                    <a:cubicBezTo>
                      <a:pt x="23" y="55"/>
                      <a:pt x="24" y="59"/>
                      <a:pt x="26" y="62"/>
                    </a:cubicBezTo>
                    <a:cubicBezTo>
                      <a:pt x="26" y="38"/>
                      <a:pt x="26" y="38"/>
                      <a:pt x="26" y="38"/>
                    </a:cubicBezTo>
                    <a:close/>
                    <a:moveTo>
                      <a:pt x="26" y="21"/>
                    </a:moveTo>
                    <a:cubicBezTo>
                      <a:pt x="26" y="28"/>
                      <a:pt x="26" y="28"/>
                      <a:pt x="26" y="28"/>
                    </a:cubicBezTo>
                    <a:cubicBezTo>
                      <a:pt x="25" y="28"/>
                      <a:pt x="24" y="27"/>
                      <a:pt x="24" y="27"/>
                    </a:cubicBezTo>
                    <a:cubicBezTo>
                      <a:pt x="24" y="27"/>
                      <a:pt x="24" y="27"/>
                      <a:pt x="24" y="27"/>
                    </a:cubicBezTo>
                    <a:cubicBezTo>
                      <a:pt x="15" y="18"/>
                      <a:pt x="15" y="18"/>
                      <a:pt x="15" y="18"/>
                    </a:cubicBezTo>
                    <a:cubicBezTo>
                      <a:pt x="14" y="17"/>
                      <a:pt x="14" y="16"/>
                      <a:pt x="15" y="15"/>
                    </a:cubicBezTo>
                    <a:cubicBezTo>
                      <a:pt x="16" y="14"/>
                      <a:pt x="18" y="14"/>
                      <a:pt x="19" y="15"/>
                    </a:cubicBezTo>
                    <a:cubicBezTo>
                      <a:pt x="26" y="21"/>
                      <a:pt x="26" y="21"/>
                      <a:pt x="26" y="21"/>
                    </a:cubicBezTo>
                    <a:close/>
                    <a:moveTo>
                      <a:pt x="26" y="73"/>
                    </a:moveTo>
                    <a:cubicBezTo>
                      <a:pt x="26" y="79"/>
                      <a:pt x="26" y="79"/>
                      <a:pt x="26" y="79"/>
                    </a:cubicBezTo>
                    <a:cubicBezTo>
                      <a:pt x="19" y="86"/>
                      <a:pt x="19" y="86"/>
                      <a:pt x="19" y="86"/>
                    </a:cubicBezTo>
                    <a:cubicBezTo>
                      <a:pt x="18" y="87"/>
                      <a:pt x="16" y="87"/>
                      <a:pt x="15" y="86"/>
                    </a:cubicBezTo>
                    <a:cubicBezTo>
                      <a:pt x="14" y="85"/>
                      <a:pt x="14" y="83"/>
                      <a:pt x="15" y="82"/>
                    </a:cubicBezTo>
                    <a:cubicBezTo>
                      <a:pt x="24" y="73"/>
                      <a:pt x="24" y="73"/>
                      <a:pt x="24" y="73"/>
                    </a:cubicBezTo>
                    <a:cubicBezTo>
                      <a:pt x="24" y="73"/>
                      <a:pt x="24" y="73"/>
                      <a:pt x="24" y="73"/>
                    </a:cubicBezTo>
                    <a:cubicBezTo>
                      <a:pt x="24" y="73"/>
                      <a:pt x="25" y="73"/>
                      <a:pt x="26" y="73"/>
                    </a:cubicBezTo>
                    <a:close/>
                    <a:moveTo>
                      <a:pt x="18" y="50"/>
                    </a:moveTo>
                    <a:cubicBezTo>
                      <a:pt x="18" y="50"/>
                      <a:pt x="18" y="50"/>
                      <a:pt x="18" y="50"/>
                    </a:cubicBezTo>
                    <a:cubicBezTo>
                      <a:pt x="18" y="49"/>
                      <a:pt x="17" y="48"/>
                      <a:pt x="15" y="48"/>
                    </a:cubicBezTo>
                    <a:cubicBezTo>
                      <a:pt x="3" y="48"/>
                      <a:pt x="3" y="48"/>
                      <a:pt x="3" y="48"/>
                    </a:cubicBezTo>
                    <a:cubicBezTo>
                      <a:pt x="2" y="48"/>
                      <a:pt x="0" y="49"/>
                      <a:pt x="0" y="50"/>
                    </a:cubicBezTo>
                    <a:cubicBezTo>
                      <a:pt x="0" y="52"/>
                      <a:pt x="2" y="53"/>
                      <a:pt x="3" y="53"/>
                    </a:cubicBezTo>
                    <a:cubicBezTo>
                      <a:pt x="15" y="53"/>
                      <a:pt x="15" y="53"/>
                      <a:pt x="15" y="53"/>
                    </a:cubicBezTo>
                    <a:cubicBezTo>
                      <a:pt x="17" y="53"/>
                      <a:pt x="18" y="52"/>
                      <a:pt x="18" y="50"/>
                    </a:cubicBezTo>
                    <a:close/>
                  </a:path>
                </a:pathLst>
              </a:custGeom>
              <a:grpFill/>
              <a:ln>
                <a:noFill/>
              </a:ln>
              <a:extLst/>
            </p:spPr>
            <p:txBody>
              <a:bodyPr vert="horz" wrap="square" lIns="91440" tIns="45720" rIns="91440" bIns="45720" numCol="1" anchor="t" anchorCtr="0" compatLnSpc="1">
                <a:prstTxWarp prst="textNoShape">
                  <a:avLst/>
                </a:prstTxWarp>
              </a:bodyPr>
              <a:lstStyle/>
              <a:p>
                <a:endParaRPr lang="id-ID"/>
              </a:p>
            </p:txBody>
          </p:sp>
        </p:grpSp>
      </p:grpSp>
      <p:cxnSp>
        <p:nvCxnSpPr>
          <p:cNvPr id="110" name="直接连接符 109">
            <a:extLst>
              <a:ext uri="{FF2B5EF4-FFF2-40B4-BE49-F238E27FC236}">
                <a16:creationId xmlns="" xmlns:a16="http://schemas.microsoft.com/office/drawing/2014/main" id="{FF9E2BA5-3CC3-4661-A7BF-065729CA218A}"/>
              </a:ext>
            </a:extLst>
          </p:cNvPr>
          <p:cNvCxnSpPr/>
          <p:nvPr/>
        </p:nvCxnSpPr>
        <p:spPr>
          <a:xfrm>
            <a:off x="2616691" y="3351766"/>
            <a:ext cx="3636404"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11" name="矩形 110">
            <a:extLst>
              <a:ext uri="{FF2B5EF4-FFF2-40B4-BE49-F238E27FC236}">
                <a16:creationId xmlns="" xmlns:a16="http://schemas.microsoft.com/office/drawing/2014/main" id="{BCA8918C-B9B3-4C2A-853D-4C91BF9B2D8B}"/>
              </a:ext>
            </a:extLst>
          </p:cNvPr>
          <p:cNvSpPr/>
          <p:nvPr/>
        </p:nvSpPr>
        <p:spPr>
          <a:xfrm>
            <a:off x="2953689" y="2255630"/>
            <a:ext cx="1313162" cy="430879"/>
          </a:xfrm>
          <a:prstGeom prst="rect">
            <a:avLst/>
          </a:prstGeom>
        </p:spPr>
        <p:txBody>
          <a:bodyPr wrap="none" lIns="91431" tIns="45716" rIns="91431" bIns="45716">
            <a:spAutoFit/>
          </a:bodyPr>
          <a:lstStyle/>
          <a:p>
            <a:r>
              <a:rPr lang="zh-CN" altLang="en-US" sz="2200" b="1" dirty="0">
                <a:solidFill>
                  <a:schemeClr val="bg1">
                    <a:lumMod val="50000"/>
                  </a:schemeClr>
                </a:solidFill>
                <a:latin typeface="微软雅黑" pitchFamily="34" charset="-122"/>
                <a:ea typeface="微软雅黑" pitchFamily="34" charset="-122"/>
              </a:rPr>
              <a:t>添加标题</a:t>
            </a:r>
            <a:endParaRPr lang="en-US" altLang="zh-CN" sz="2200" b="1" dirty="0">
              <a:solidFill>
                <a:schemeClr val="bg1">
                  <a:lumMod val="50000"/>
                </a:schemeClr>
              </a:solidFill>
              <a:latin typeface="微软雅黑" pitchFamily="34" charset="-122"/>
              <a:ea typeface="微软雅黑" pitchFamily="34" charset="-122"/>
            </a:endParaRPr>
          </a:p>
        </p:txBody>
      </p:sp>
      <p:sp>
        <p:nvSpPr>
          <p:cNvPr id="112" name="矩形 47">
            <a:extLst>
              <a:ext uri="{FF2B5EF4-FFF2-40B4-BE49-F238E27FC236}">
                <a16:creationId xmlns="" xmlns:a16="http://schemas.microsoft.com/office/drawing/2014/main" id="{B4AA5F18-279D-4EE7-B550-54E61D8FDAAA}"/>
              </a:ext>
            </a:extLst>
          </p:cNvPr>
          <p:cNvSpPr>
            <a:spLocks noChangeArrowheads="1"/>
          </p:cNvSpPr>
          <p:nvPr/>
        </p:nvSpPr>
        <p:spPr bwMode="auto">
          <a:xfrm>
            <a:off x="2940727" y="2670368"/>
            <a:ext cx="3312368"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bg1">
                    <a:lumMod val="50000"/>
                  </a:schemeClr>
                </a:solidFill>
                <a:sym typeface="微软雅黑" pitchFamily="34" charset="-122"/>
              </a:rPr>
              <a:t>在此录入上述图表的综合描述说明，在此录入上述图表的综合描述说明。</a:t>
            </a:r>
          </a:p>
        </p:txBody>
      </p:sp>
      <p:cxnSp>
        <p:nvCxnSpPr>
          <p:cNvPr id="113" name="直接连接符 112">
            <a:extLst>
              <a:ext uri="{FF2B5EF4-FFF2-40B4-BE49-F238E27FC236}">
                <a16:creationId xmlns="" xmlns:a16="http://schemas.microsoft.com/office/drawing/2014/main" id="{5BB14728-9047-426F-A80F-8F55E1412AB2}"/>
              </a:ext>
            </a:extLst>
          </p:cNvPr>
          <p:cNvCxnSpPr/>
          <p:nvPr/>
        </p:nvCxnSpPr>
        <p:spPr>
          <a:xfrm>
            <a:off x="2616691" y="4719918"/>
            <a:ext cx="3636404"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14" name="矩形 113">
            <a:extLst>
              <a:ext uri="{FF2B5EF4-FFF2-40B4-BE49-F238E27FC236}">
                <a16:creationId xmlns="" xmlns:a16="http://schemas.microsoft.com/office/drawing/2014/main" id="{F39B3828-6940-43B4-8B91-FD6A45C9DB5E}"/>
              </a:ext>
            </a:extLst>
          </p:cNvPr>
          <p:cNvSpPr/>
          <p:nvPr/>
        </p:nvSpPr>
        <p:spPr>
          <a:xfrm>
            <a:off x="2953689" y="3623782"/>
            <a:ext cx="1313162" cy="430879"/>
          </a:xfrm>
          <a:prstGeom prst="rect">
            <a:avLst/>
          </a:prstGeom>
        </p:spPr>
        <p:txBody>
          <a:bodyPr wrap="none" lIns="91431" tIns="45716" rIns="91431" bIns="45716">
            <a:spAutoFit/>
          </a:bodyPr>
          <a:lstStyle/>
          <a:p>
            <a:r>
              <a:rPr lang="zh-CN" altLang="en-US" sz="2200" b="1" dirty="0">
                <a:solidFill>
                  <a:schemeClr val="bg1">
                    <a:lumMod val="50000"/>
                  </a:schemeClr>
                </a:solidFill>
                <a:latin typeface="微软雅黑" pitchFamily="34" charset="-122"/>
                <a:ea typeface="微软雅黑" pitchFamily="34" charset="-122"/>
              </a:rPr>
              <a:t>添加标题</a:t>
            </a:r>
            <a:endParaRPr lang="en-US" altLang="zh-CN" sz="2200" b="1" dirty="0">
              <a:solidFill>
                <a:schemeClr val="bg1">
                  <a:lumMod val="50000"/>
                </a:schemeClr>
              </a:solidFill>
              <a:latin typeface="微软雅黑" pitchFamily="34" charset="-122"/>
              <a:ea typeface="微软雅黑" pitchFamily="34" charset="-122"/>
            </a:endParaRPr>
          </a:p>
        </p:txBody>
      </p:sp>
      <p:sp>
        <p:nvSpPr>
          <p:cNvPr id="115" name="矩形 47">
            <a:extLst>
              <a:ext uri="{FF2B5EF4-FFF2-40B4-BE49-F238E27FC236}">
                <a16:creationId xmlns="" xmlns:a16="http://schemas.microsoft.com/office/drawing/2014/main" id="{2F3FC0DB-C49F-47C3-AE67-A6EFC0BCE92D}"/>
              </a:ext>
            </a:extLst>
          </p:cNvPr>
          <p:cNvSpPr>
            <a:spLocks noChangeArrowheads="1"/>
          </p:cNvSpPr>
          <p:nvPr/>
        </p:nvSpPr>
        <p:spPr bwMode="auto">
          <a:xfrm>
            <a:off x="2940727" y="4038520"/>
            <a:ext cx="3312368"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bg1">
                    <a:lumMod val="50000"/>
                  </a:schemeClr>
                </a:solidFill>
                <a:sym typeface="微软雅黑" pitchFamily="34" charset="-122"/>
              </a:rPr>
              <a:t>在此录入上述图表的综合描述说明，在此录入上述图表的综合描述说明。</a:t>
            </a:r>
          </a:p>
        </p:txBody>
      </p:sp>
      <p:cxnSp>
        <p:nvCxnSpPr>
          <p:cNvPr id="116" name="直接连接符 115">
            <a:extLst>
              <a:ext uri="{FF2B5EF4-FFF2-40B4-BE49-F238E27FC236}">
                <a16:creationId xmlns="" xmlns:a16="http://schemas.microsoft.com/office/drawing/2014/main" id="{5286973C-6C6B-489A-B859-518F433BD4EC}"/>
              </a:ext>
            </a:extLst>
          </p:cNvPr>
          <p:cNvCxnSpPr/>
          <p:nvPr/>
        </p:nvCxnSpPr>
        <p:spPr>
          <a:xfrm>
            <a:off x="2616691" y="6160078"/>
            <a:ext cx="3636404"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17" name="矩形 116">
            <a:extLst>
              <a:ext uri="{FF2B5EF4-FFF2-40B4-BE49-F238E27FC236}">
                <a16:creationId xmlns="" xmlns:a16="http://schemas.microsoft.com/office/drawing/2014/main" id="{A377E666-41C1-4075-AF59-0B3CA4661001}"/>
              </a:ext>
            </a:extLst>
          </p:cNvPr>
          <p:cNvSpPr/>
          <p:nvPr/>
        </p:nvSpPr>
        <p:spPr>
          <a:xfrm>
            <a:off x="2953689" y="5063942"/>
            <a:ext cx="1313162" cy="430879"/>
          </a:xfrm>
          <a:prstGeom prst="rect">
            <a:avLst/>
          </a:prstGeom>
        </p:spPr>
        <p:txBody>
          <a:bodyPr wrap="none" lIns="91431" tIns="45716" rIns="91431" bIns="45716">
            <a:spAutoFit/>
          </a:bodyPr>
          <a:lstStyle/>
          <a:p>
            <a:r>
              <a:rPr lang="zh-CN" altLang="en-US" sz="2200" b="1" dirty="0">
                <a:solidFill>
                  <a:schemeClr val="bg1">
                    <a:lumMod val="50000"/>
                  </a:schemeClr>
                </a:solidFill>
                <a:latin typeface="微软雅黑" pitchFamily="34" charset="-122"/>
                <a:ea typeface="微软雅黑" pitchFamily="34" charset="-122"/>
              </a:rPr>
              <a:t>添加标题</a:t>
            </a:r>
            <a:endParaRPr lang="en-US" altLang="zh-CN" sz="2200" b="1" dirty="0">
              <a:solidFill>
                <a:schemeClr val="bg1">
                  <a:lumMod val="50000"/>
                </a:schemeClr>
              </a:solidFill>
              <a:latin typeface="微软雅黑" pitchFamily="34" charset="-122"/>
              <a:ea typeface="微软雅黑" pitchFamily="34" charset="-122"/>
            </a:endParaRPr>
          </a:p>
        </p:txBody>
      </p:sp>
      <p:sp>
        <p:nvSpPr>
          <p:cNvPr id="118" name="矩形 47">
            <a:extLst>
              <a:ext uri="{FF2B5EF4-FFF2-40B4-BE49-F238E27FC236}">
                <a16:creationId xmlns="" xmlns:a16="http://schemas.microsoft.com/office/drawing/2014/main" id="{5C395D61-A77C-4E9C-8232-E5B3B0AE9E54}"/>
              </a:ext>
            </a:extLst>
          </p:cNvPr>
          <p:cNvSpPr>
            <a:spLocks noChangeArrowheads="1"/>
          </p:cNvSpPr>
          <p:nvPr/>
        </p:nvSpPr>
        <p:spPr bwMode="auto">
          <a:xfrm>
            <a:off x="2940727" y="5478680"/>
            <a:ext cx="3312368" cy="6093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nSpc>
                <a:spcPct val="120000"/>
              </a:lnSpc>
              <a:spcBef>
                <a:spcPct val="0"/>
              </a:spcBef>
              <a:buNone/>
            </a:pPr>
            <a:r>
              <a:rPr lang="zh-CN" altLang="en-US" sz="1400" dirty="0">
                <a:solidFill>
                  <a:schemeClr val="bg1">
                    <a:lumMod val="50000"/>
                  </a:schemeClr>
                </a:solidFill>
                <a:sym typeface="微软雅黑" pitchFamily="34" charset="-122"/>
              </a:rPr>
              <a:t>在此录入上述图表的综合描述说明，在此录入上述图表的综合描述说明。</a:t>
            </a:r>
          </a:p>
        </p:txBody>
      </p:sp>
      <p:sp>
        <p:nvSpPr>
          <p:cNvPr id="119" name="Freeform 5">
            <a:extLst>
              <a:ext uri="{FF2B5EF4-FFF2-40B4-BE49-F238E27FC236}">
                <a16:creationId xmlns="" xmlns:a16="http://schemas.microsoft.com/office/drawing/2014/main" id="{FC4BAECE-847C-4D3B-A682-1A1C1D38879A}"/>
              </a:ext>
            </a:extLst>
          </p:cNvPr>
          <p:cNvSpPr>
            <a:spLocks/>
          </p:cNvSpPr>
          <p:nvPr/>
        </p:nvSpPr>
        <p:spPr bwMode="auto">
          <a:xfrm rot="1855731">
            <a:off x="1941123" y="2355724"/>
            <a:ext cx="936104" cy="8440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76A487"/>
          </a:solidFill>
          <a:ln w="12700" cap="flat">
            <a:noFill/>
            <a:prstDash val="solid"/>
            <a:miter lim="800000"/>
            <a:headEnd/>
            <a:tailEnd/>
          </a:ln>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20" name="TextBox 159">
            <a:extLst>
              <a:ext uri="{FF2B5EF4-FFF2-40B4-BE49-F238E27FC236}">
                <a16:creationId xmlns="" xmlns:a16="http://schemas.microsoft.com/office/drawing/2014/main" id="{15D16E07-7C54-43F6-932F-3242CA584466}"/>
              </a:ext>
            </a:extLst>
          </p:cNvPr>
          <p:cNvSpPr txBox="1"/>
          <p:nvPr/>
        </p:nvSpPr>
        <p:spPr>
          <a:xfrm>
            <a:off x="2200208" y="2426904"/>
            <a:ext cx="377796" cy="707886"/>
          </a:xfrm>
          <a:prstGeom prst="rect">
            <a:avLst/>
          </a:prstGeom>
          <a:noFill/>
        </p:spPr>
        <p:txBody>
          <a:bodyPr wrap="square" rtlCol="0">
            <a:spAutoFit/>
          </a:bodyPr>
          <a:lstStyle/>
          <a:p>
            <a:r>
              <a:rPr lang="en-US" altLang="zh-CN" sz="4000" b="1" dirty="0">
                <a:solidFill>
                  <a:schemeClr val="bg1"/>
                </a:solidFill>
                <a:latin typeface="微软雅黑" pitchFamily="34" charset="-122"/>
                <a:ea typeface="微软雅黑" pitchFamily="34" charset="-122"/>
              </a:rPr>
              <a:t>1</a:t>
            </a:r>
            <a:endParaRPr lang="zh-CN" altLang="en-US" sz="4000" b="1" dirty="0">
              <a:solidFill>
                <a:schemeClr val="bg1"/>
              </a:solidFill>
              <a:latin typeface="微软雅黑" pitchFamily="34" charset="-122"/>
              <a:ea typeface="微软雅黑" pitchFamily="34" charset="-122"/>
            </a:endParaRPr>
          </a:p>
        </p:txBody>
      </p:sp>
      <p:sp>
        <p:nvSpPr>
          <p:cNvPr id="121" name="Freeform 5">
            <a:extLst>
              <a:ext uri="{FF2B5EF4-FFF2-40B4-BE49-F238E27FC236}">
                <a16:creationId xmlns="" xmlns:a16="http://schemas.microsoft.com/office/drawing/2014/main" id="{FD5F2CC7-346C-4967-8D18-DD3F815F70A2}"/>
              </a:ext>
            </a:extLst>
          </p:cNvPr>
          <p:cNvSpPr>
            <a:spLocks/>
          </p:cNvSpPr>
          <p:nvPr/>
        </p:nvSpPr>
        <p:spPr bwMode="auto">
          <a:xfrm rot="1855731">
            <a:off x="1921054" y="3677289"/>
            <a:ext cx="936104" cy="8440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76A487"/>
          </a:solidFill>
          <a:ln w="12700" cap="flat">
            <a:noFill/>
            <a:prstDash val="solid"/>
            <a:miter lim="800000"/>
            <a:headEnd/>
            <a:tailEnd/>
          </a:ln>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22" name="TextBox 161">
            <a:extLst>
              <a:ext uri="{FF2B5EF4-FFF2-40B4-BE49-F238E27FC236}">
                <a16:creationId xmlns="" xmlns:a16="http://schemas.microsoft.com/office/drawing/2014/main" id="{B198B665-0331-47AA-A6F8-4A7EE65E28CD}"/>
              </a:ext>
            </a:extLst>
          </p:cNvPr>
          <p:cNvSpPr txBox="1"/>
          <p:nvPr/>
        </p:nvSpPr>
        <p:spPr>
          <a:xfrm>
            <a:off x="2180139" y="3748469"/>
            <a:ext cx="377796" cy="707886"/>
          </a:xfrm>
          <a:prstGeom prst="rect">
            <a:avLst/>
          </a:prstGeom>
          <a:noFill/>
        </p:spPr>
        <p:txBody>
          <a:bodyPr wrap="square" rtlCol="0">
            <a:spAutoFit/>
          </a:bodyPr>
          <a:lstStyle/>
          <a:p>
            <a:r>
              <a:rPr lang="en-US" altLang="zh-CN" sz="4000" b="1" dirty="0">
                <a:solidFill>
                  <a:schemeClr val="bg1"/>
                </a:solidFill>
                <a:latin typeface="微软雅黑" pitchFamily="34" charset="-122"/>
                <a:ea typeface="微软雅黑" pitchFamily="34" charset="-122"/>
              </a:rPr>
              <a:t>2</a:t>
            </a:r>
            <a:endParaRPr lang="zh-CN" altLang="en-US" sz="4000" b="1" dirty="0">
              <a:solidFill>
                <a:schemeClr val="bg1"/>
              </a:solidFill>
              <a:latin typeface="微软雅黑" pitchFamily="34" charset="-122"/>
              <a:ea typeface="微软雅黑" pitchFamily="34" charset="-122"/>
            </a:endParaRPr>
          </a:p>
        </p:txBody>
      </p:sp>
      <p:sp>
        <p:nvSpPr>
          <p:cNvPr id="123" name="Freeform 5">
            <a:extLst>
              <a:ext uri="{FF2B5EF4-FFF2-40B4-BE49-F238E27FC236}">
                <a16:creationId xmlns="" xmlns:a16="http://schemas.microsoft.com/office/drawing/2014/main" id="{22ECB3A4-DD0F-4E8E-A3F8-EC0222B51BCA}"/>
              </a:ext>
            </a:extLst>
          </p:cNvPr>
          <p:cNvSpPr>
            <a:spLocks/>
          </p:cNvSpPr>
          <p:nvPr/>
        </p:nvSpPr>
        <p:spPr bwMode="auto">
          <a:xfrm rot="1855731">
            <a:off x="1913685" y="5109550"/>
            <a:ext cx="936104" cy="844004"/>
          </a:xfrm>
          <a:custGeom>
            <a:avLst/>
            <a:gdLst>
              <a:gd name="T0" fmla="*/ 2151 w 2740"/>
              <a:gd name="T1" fmla="*/ 2315 h 2446"/>
              <a:gd name="T2" fmla="*/ 2055 w 2740"/>
              <a:gd name="T3" fmla="*/ 2410 h 2446"/>
              <a:gd name="T4" fmla="*/ 1918 w 2740"/>
              <a:gd name="T5" fmla="*/ 2445 h 2446"/>
              <a:gd name="T6" fmla="*/ 816 w 2740"/>
              <a:gd name="T7" fmla="*/ 2445 h 2446"/>
              <a:gd name="T8" fmla="*/ 685 w 2740"/>
              <a:gd name="T9" fmla="*/ 2410 h 2446"/>
              <a:gd name="T10" fmla="*/ 589 w 2740"/>
              <a:gd name="T11" fmla="*/ 2314 h 2446"/>
              <a:gd name="T12" fmla="*/ 36 w 2740"/>
              <a:gd name="T13" fmla="*/ 1356 h 2446"/>
              <a:gd name="T14" fmla="*/ 0 w 2740"/>
              <a:gd name="T15" fmla="*/ 1223 h 2446"/>
              <a:gd name="T16" fmla="*/ 36 w 2740"/>
              <a:gd name="T17" fmla="*/ 1089 h 2446"/>
              <a:gd name="T18" fmla="*/ 587 w 2740"/>
              <a:gd name="T19" fmla="*/ 135 h 2446"/>
              <a:gd name="T20" fmla="*/ 685 w 2740"/>
              <a:gd name="T21" fmla="*/ 37 h 2446"/>
              <a:gd name="T22" fmla="*/ 810 w 2740"/>
              <a:gd name="T23" fmla="*/ 1 h 2446"/>
              <a:gd name="T24" fmla="*/ 1916 w 2740"/>
              <a:gd name="T25" fmla="*/ 1 h 2446"/>
              <a:gd name="T26" fmla="*/ 2055 w 2740"/>
              <a:gd name="T27" fmla="*/ 37 h 2446"/>
              <a:gd name="T28" fmla="*/ 2151 w 2740"/>
              <a:gd name="T29" fmla="*/ 132 h 2446"/>
              <a:gd name="T30" fmla="*/ 2702 w 2740"/>
              <a:gd name="T31" fmla="*/ 1086 h 2446"/>
              <a:gd name="T32" fmla="*/ 2740 w 2740"/>
              <a:gd name="T33" fmla="*/ 1223 h 2446"/>
              <a:gd name="T34" fmla="*/ 2701 w 2740"/>
              <a:gd name="T35" fmla="*/ 1361 h 2446"/>
              <a:gd name="T36" fmla="*/ 2151 w 2740"/>
              <a:gd name="T37" fmla="*/ 2315 h 2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40" h="2446">
                <a:moveTo>
                  <a:pt x="2151" y="2315"/>
                </a:moveTo>
                <a:cubicBezTo>
                  <a:pt x="2128" y="2353"/>
                  <a:pt x="2096" y="2386"/>
                  <a:pt x="2055" y="2410"/>
                </a:cubicBezTo>
                <a:cubicBezTo>
                  <a:pt x="2012" y="2435"/>
                  <a:pt x="1965" y="2446"/>
                  <a:pt x="1918" y="2445"/>
                </a:cubicBezTo>
                <a:lnTo>
                  <a:pt x="816" y="2445"/>
                </a:lnTo>
                <a:cubicBezTo>
                  <a:pt x="772" y="2445"/>
                  <a:pt x="726" y="2434"/>
                  <a:pt x="685" y="2410"/>
                </a:cubicBezTo>
                <a:cubicBezTo>
                  <a:pt x="644" y="2386"/>
                  <a:pt x="611" y="2353"/>
                  <a:pt x="589" y="2314"/>
                </a:cubicBezTo>
                <a:lnTo>
                  <a:pt x="36" y="1356"/>
                </a:lnTo>
                <a:cubicBezTo>
                  <a:pt x="13" y="1317"/>
                  <a:pt x="0" y="1272"/>
                  <a:pt x="0" y="1223"/>
                </a:cubicBezTo>
                <a:cubicBezTo>
                  <a:pt x="0" y="1174"/>
                  <a:pt x="13" y="1129"/>
                  <a:pt x="36" y="1089"/>
                </a:cubicBezTo>
                <a:lnTo>
                  <a:pt x="587" y="135"/>
                </a:lnTo>
                <a:cubicBezTo>
                  <a:pt x="610" y="96"/>
                  <a:pt x="643" y="61"/>
                  <a:pt x="685" y="37"/>
                </a:cubicBezTo>
                <a:cubicBezTo>
                  <a:pt x="724" y="14"/>
                  <a:pt x="767" y="2"/>
                  <a:pt x="810" y="1"/>
                </a:cubicBezTo>
                <a:lnTo>
                  <a:pt x="1916" y="1"/>
                </a:lnTo>
                <a:cubicBezTo>
                  <a:pt x="1963" y="0"/>
                  <a:pt x="2011" y="11"/>
                  <a:pt x="2055" y="37"/>
                </a:cubicBezTo>
                <a:cubicBezTo>
                  <a:pt x="2096" y="60"/>
                  <a:pt x="2129" y="93"/>
                  <a:pt x="2151" y="132"/>
                </a:cubicBezTo>
                <a:lnTo>
                  <a:pt x="2702" y="1086"/>
                </a:lnTo>
                <a:cubicBezTo>
                  <a:pt x="2726" y="1126"/>
                  <a:pt x="2740" y="1173"/>
                  <a:pt x="2740" y="1223"/>
                </a:cubicBezTo>
                <a:cubicBezTo>
                  <a:pt x="2740" y="1274"/>
                  <a:pt x="2726" y="1321"/>
                  <a:pt x="2701" y="1361"/>
                </a:cubicBezTo>
                <a:lnTo>
                  <a:pt x="2151" y="2315"/>
                </a:lnTo>
                <a:close/>
              </a:path>
            </a:pathLst>
          </a:custGeom>
          <a:solidFill>
            <a:srgbClr val="76A487"/>
          </a:solidFill>
          <a:ln w="12700" cap="flat">
            <a:noFill/>
            <a:prstDash val="solid"/>
            <a:miter lim="800000"/>
            <a:headEnd/>
            <a:tailEnd/>
          </a:ln>
          <a:effectLst/>
          <a:extLst/>
        </p:spPr>
        <p:txBody>
          <a:bodyPr vert="horz" wrap="square" lIns="91440" tIns="45720" rIns="91440" bIns="45720" numCol="1" anchor="t" anchorCtr="0" compatLnSpc="1">
            <a:prstTxWarp prst="textNoShape">
              <a:avLst/>
            </a:prstTxWarp>
          </a:bodyPr>
          <a:lstStyle/>
          <a:p>
            <a:endParaRPr lang="zh-CN" altLang="en-US"/>
          </a:p>
        </p:txBody>
      </p:sp>
      <p:sp>
        <p:nvSpPr>
          <p:cNvPr id="124" name="TextBox 163">
            <a:extLst>
              <a:ext uri="{FF2B5EF4-FFF2-40B4-BE49-F238E27FC236}">
                <a16:creationId xmlns="" xmlns:a16="http://schemas.microsoft.com/office/drawing/2014/main" id="{BDE4E122-083E-4F0F-BA6E-55A29F0DE7E3}"/>
              </a:ext>
            </a:extLst>
          </p:cNvPr>
          <p:cNvSpPr txBox="1"/>
          <p:nvPr/>
        </p:nvSpPr>
        <p:spPr>
          <a:xfrm>
            <a:off x="2172770" y="5180730"/>
            <a:ext cx="377796" cy="707886"/>
          </a:xfrm>
          <a:prstGeom prst="rect">
            <a:avLst/>
          </a:prstGeom>
          <a:noFill/>
        </p:spPr>
        <p:txBody>
          <a:bodyPr wrap="square" rtlCol="0">
            <a:spAutoFit/>
          </a:bodyPr>
          <a:lstStyle/>
          <a:p>
            <a:r>
              <a:rPr lang="en-US" altLang="zh-CN" sz="4000" b="1" dirty="0">
                <a:solidFill>
                  <a:schemeClr val="bg1"/>
                </a:solidFill>
                <a:latin typeface="微软雅黑" pitchFamily="34" charset="-122"/>
                <a:ea typeface="微软雅黑" pitchFamily="34" charset="-122"/>
              </a:rPr>
              <a:t>3</a:t>
            </a:r>
            <a:endParaRPr lang="zh-CN" altLang="en-US" sz="4000" b="1" dirty="0">
              <a:solidFill>
                <a:schemeClr val="bg1"/>
              </a:solidFill>
              <a:latin typeface="微软雅黑" pitchFamily="34" charset="-122"/>
              <a:ea typeface="微软雅黑" pitchFamily="34" charset="-122"/>
            </a:endParaRPr>
          </a:p>
        </p:txBody>
      </p:sp>
    </p:spTree>
    <p:extLst>
      <p:ext uri="{BB962C8B-B14F-4D97-AF65-F5344CB8AC3E}">
        <p14:creationId xmlns:p14="http://schemas.microsoft.com/office/powerpoint/2010/main" val="265236344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par>
                          <p:cTn id="8" fill="hold">
                            <p:stCondLst>
                              <p:cond delay="500"/>
                            </p:stCondLst>
                            <p:childTnLst>
                              <p:par>
                                <p:cTn id="9" presetID="2" presetClass="entr" presetSubtype="4"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ppt_x"/>
                                          </p:val>
                                        </p:tav>
                                        <p:tav tm="100000">
                                          <p:val>
                                            <p:strVal val="#ppt_x"/>
                                          </p:val>
                                        </p:tav>
                                      </p:tavLst>
                                    </p:anim>
                                    <p:anim calcmode="lin" valueType="num">
                                      <p:cBhvr additive="base">
                                        <p:cTn id="12" dur="500" fill="hold"/>
                                        <p:tgtEl>
                                          <p:spTgt spid="5"/>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119"/>
                                        </p:tgtEl>
                                        <p:attrNameLst>
                                          <p:attrName>style.visibility</p:attrName>
                                        </p:attrNameLst>
                                      </p:cBhvr>
                                      <p:to>
                                        <p:strVal val="visible"/>
                                      </p:to>
                                    </p:set>
                                    <p:animEffect transition="in" filter="fade">
                                      <p:cBhvr>
                                        <p:cTn id="16" dur="500"/>
                                        <p:tgtEl>
                                          <p:spTgt spid="119"/>
                                        </p:tgtEl>
                                      </p:cBhvr>
                                    </p:animEffect>
                                  </p:childTnLst>
                                </p:cTn>
                              </p:par>
                            </p:childTnLst>
                          </p:cTn>
                        </p:par>
                        <p:par>
                          <p:cTn id="17" fill="hold">
                            <p:stCondLst>
                              <p:cond delay="1500"/>
                            </p:stCondLst>
                            <p:childTnLst>
                              <p:par>
                                <p:cTn id="18" presetID="42" presetClass="entr" presetSubtype="0" fill="hold" grpId="0" nodeType="afterEffect">
                                  <p:stCondLst>
                                    <p:cond delay="0"/>
                                  </p:stCondLst>
                                  <p:childTnLst>
                                    <p:set>
                                      <p:cBhvr>
                                        <p:cTn id="19" dur="1" fill="hold">
                                          <p:stCondLst>
                                            <p:cond delay="0"/>
                                          </p:stCondLst>
                                        </p:cTn>
                                        <p:tgtEl>
                                          <p:spTgt spid="120"/>
                                        </p:tgtEl>
                                        <p:attrNameLst>
                                          <p:attrName>style.visibility</p:attrName>
                                        </p:attrNameLst>
                                      </p:cBhvr>
                                      <p:to>
                                        <p:strVal val="visible"/>
                                      </p:to>
                                    </p:set>
                                    <p:animEffect transition="in" filter="fade">
                                      <p:cBhvr>
                                        <p:cTn id="20" dur="1000"/>
                                        <p:tgtEl>
                                          <p:spTgt spid="120"/>
                                        </p:tgtEl>
                                      </p:cBhvr>
                                    </p:animEffect>
                                    <p:anim calcmode="lin" valueType="num">
                                      <p:cBhvr>
                                        <p:cTn id="21" dur="1000" fill="hold"/>
                                        <p:tgtEl>
                                          <p:spTgt spid="120"/>
                                        </p:tgtEl>
                                        <p:attrNameLst>
                                          <p:attrName>ppt_x</p:attrName>
                                        </p:attrNameLst>
                                      </p:cBhvr>
                                      <p:tavLst>
                                        <p:tav tm="0">
                                          <p:val>
                                            <p:strVal val="#ppt_x"/>
                                          </p:val>
                                        </p:tav>
                                        <p:tav tm="100000">
                                          <p:val>
                                            <p:strVal val="#ppt_x"/>
                                          </p:val>
                                        </p:tav>
                                      </p:tavLst>
                                    </p:anim>
                                    <p:anim calcmode="lin" valueType="num">
                                      <p:cBhvr>
                                        <p:cTn id="22" dur="1000" fill="hold"/>
                                        <p:tgtEl>
                                          <p:spTgt spid="120"/>
                                        </p:tgtEl>
                                        <p:attrNameLst>
                                          <p:attrName>ppt_y</p:attrName>
                                        </p:attrNameLst>
                                      </p:cBhvr>
                                      <p:tavLst>
                                        <p:tav tm="0">
                                          <p:val>
                                            <p:strVal val="#ppt_y+.1"/>
                                          </p:val>
                                        </p:tav>
                                        <p:tav tm="100000">
                                          <p:val>
                                            <p:strVal val="#ppt_y"/>
                                          </p:val>
                                        </p:tav>
                                      </p:tavLst>
                                    </p:anim>
                                  </p:childTnLst>
                                </p:cTn>
                              </p:par>
                            </p:childTnLst>
                          </p:cTn>
                        </p:par>
                        <p:par>
                          <p:cTn id="23" fill="hold">
                            <p:stCondLst>
                              <p:cond delay="2500"/>
                            </p:stCondLst>
                            <p:childTnLst>
                              <p:par>
                                <p:cTn id="24" presetID="22" presetClass="entr" presetSubtype="8" fill="hold" nodeType="afterEffect">
                                  <p:stCondLst>
                                    <p:cond delay="0"/>
                                  </p:stCondLst>
                                  <p:childTnLst>
                                    <p:set>
                                      <p:cBhvr>
                                        <p:cTn id="25" dur="1" fill="hold">
                                          <p:stCondLst>
                                            <p:cond delay="0"/>
                                          </p:stCondLst>
                                        </p:cTn>
                                        <p:tgtEl>
                                          <p:spTgt spid="110"/>
                                        </p:tgtEl>
                                        <p:attrNameLst>
                                          <p:attrName>style.visibility</p:attrName>
                                        </p:attrNameLst>
                                      </p:cBhvr>
                                      <p:to>
                                        <p:strVal val="visible"/>
                                      </p:to>
                                    </p:set>
                                    <p:animEffect transition="in" filter="wipe(left)">
                                      <p:cBhvr>
                                        <p:cTn id="26" dur="500"/>
                                        <p:tgtEl>
                                          <p:spTgt spid="110"/>
                                        </p:tgtEl>
                                      </p:cBhvr>
                                    </p:animEffect>
                                  </p:childTnLst>
                                </p:cTn>
                              </p:par>
                            </p:childTnLst>
                          </p:cTn>
                        </p:par>
                        <p:par>
                          <p:cTn id="27" fill="hold">
                            <p:stCondLst>
                              <p:cond delay="3000"/>
                            </p:stCondLst>
                            <p:childTnLst>
                              <p:par>
                                <p:cTn id="28" presetID="22" presetClass="entr" presetSubtype="8" fill="hold" grpId="0" nodeType="afterEffect">
                                  <p:stCondLst>
                                    <p:cond delay="0"/>
                                  </p:stCondLst>
                                  <p:childTnLst>
                                    <p:set>
                                      <p:cBhvr>
                                        <p:cTn id="29" dur="1" fill="hold">
                                          <p:stCondLst>
                                            <p:cond delay="0"/>
                                          </p:stCondLst>
                                        </p:cTn>
                                        <p:tgtEl>
                                          <p:spTgt spid="111"/>
                                        </p:tgtEl>
                                        <p:attrNameLst>
                                          <p:attrName>style.visibility</p:attrName>
                                        </p:attrNameLst>
                                      </p:cBhvr>
                                      <p:to>
                                        <p:strVal val="visible"/>
                                      </p:to>
                                    </p:set>
                                    <p:animEffect transition="in" filter="wipe(left)">
                                      <p:cBhvr>
                                        <p:cTn id="30" dur="500"/>
                                        <p:tgtEl>
                                          <p:spTgt spid="111"/>
                                        </p:tgtEl>
                                      </p:cBhvr>
                                    </p:animEffect>
                                  </p:childTnLst>
                                </p:cTn>
                              </p:par>
                              <p:par>
                                <p:cTn id="31" presetID="22" presetClass="entr" presetSubtype="8" fill="hold" grpId="0" nodeType="withEffect">
                                  <p:stCondLst>
                                    <p:cond delay="0"/>
                                  </p:stCondLst>
                                  <p:childTnLst>
                                    <p:set>
                                      <p:cBhvr>
                                        <p:cTn id="32" dur="1" fill="hold">
                                          <p:stCondLst>
                                            <p:cond delay="0"/>
                                          </p:stCondLst>
                                        </p:cTn>
                                        <p:tgtEl>
                                          <p:spTgt spid="112"/>
                                        </p:tgtEl>
                                        <p:attrNameLst>
                                          <p:attrName>style.visibility</p:attrName>
                                        </p:attrNameLst>
                                      </p:cBhvr>
                                      <p:to>
                                        <p:strVal val="visible"/>
                                      </p:to>
                                    </p:set>
                                    <p:animEffect transition="in" filter="wipe(left)">
                                      <p:cBhvr>
                                        <p:cTn id="33" dur="500"/>
                                        <p:tgtEl>
                                          <p:spTgt spid="112"/>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21"/>
                                        </p:tgtEl>
                                        <p:attrNameLst>
                                          <p:attrName>style.visibility</p:attrName>
                                        </p:attrNameLst>
                                      </p:cBhvr>
                                      <p:to>
                                        <p:strVal val="visible"/>
                                      </p:to>
                                    </p:set>
                                    <p:animEffect transition="in" filter="fade">
                                      <p:cBhvr>
                                        <p:cTn id="36" dur="500"/>
                                        <p:tgtEl>
                                          <p:spTgt spid="121"/>
                                        </p:tgtEl>
                                      </p:cBhvr>
                                    </p:animEffect>
                                  </p:childTnLst>
                                </p:cTn>
                              </p:par>
                            </p:childTnLst>
                          </p:cTn>
                        </p:par>
                        <p:par>
                          <p:cTn id="37" fill="hold">
                            <p:stCondLst>
                              <p:cond delay="3500"/>
                            </p:stCondLst>
                            <p:childTnLst>
                              <p:par>
                                <p:cTn id="38" presetID="42" presetClass="entr" presetSubtype="0" fill="hold" grpId="0" nodeType="afterEffect">
                                  <p:stCondLst>
                                    <p:cond delay="0"/>
                                  </p:stCondLst>
                                  <p:childTnLst>
                                    <p:set>
                                      <p:cBhvr>
                                        <p:cTn id="39" dur="1" fill="hold">
                                          <p:stCondLst>
                                            <p:cond delay="0"/>
                                          </p:stCondLst>
                                        </p:cTn>
                                        <p:tgtEl>
                                          <p:spTgt spid="122"/>
                                        </p:tgtEl>
                                        <p:attrNameLst>
                                          <p:attrName>style.visibility</p:attrName>
                                        </p:attrNameLst>
                                      </p:cBhvr>
                                      <p:to>
                                        <p:strVal val="visible"/>
                                      </p:to>
                                    </p:set>
                                    <p:animEffect transition="in" filter="fade">
                                      <p:cBhvr>
                                        <p:cTn id="40" dur="1000"/>
                                        <p:tgtEl>
                                          <p:spTgt spid="122"/>
                                        </p:tgtEl>
                                      </p:cBhvr>
                                    </p:animEffect>
                                    <p:anim calcmode="lin" valueType="num">
                                      <p:cBhvr>
                                        <p:cTn id="41" dur="1000" fill="hold"/>
                                        <p:tgtEl>
                                          <p:spTgt spid="122"/>
                                        </p:tgtEl>
                                        <p:attrNameLst>
                                          <p:attrName>ppt_x</p:attrName>
                                        </p:attrNameLst>
                                      </p:cBhvr>
                                      <p:tavLst>
                                        <p:tav tm="0">
                                          <p:val>
                                            <p:strVal val="#ppt_x"/>
                                          </p:val>
                                        </p:tav>
                                        <p:tav tm="100000">
                                          <p:val>
                                            <p:strVal val="#ppt_x"/>
                                          </p:val>
                                        </p:tav>
                                      </p:tavLst>
                                    </p:anim>
                                    <p:anim calcmode="lin" valueType="num">
                                      <p:cBhvr>
                                        <p:cTn id="42" dur="1000" fill="hold"/>
                                        <p:tgtEl>
                                          <p:spTgt spid="122"/>
                                        </p:tgtEl>
                                        <p:attrNameLst>
                                          <p:attrName>ppt_y</p:attrName>
                                        </p:attrNameLst>
                                      </p:cBhvr>
                                      <p:tavLst>
                                        <p:tav tm="0">
                                          <p:val>
                                            <p:strVal val="#ppt_y+.1"/>
                                          </p:val>
                                        </p:tav>
                                        <p:tav tm="100000">
                                          <p:val>
                                            <p:strVal val="#ppt_y"/>
                                          </p:val>
                                        </p:tav>
                                      </p:tavLst>
                                    </p:anim>
                                  </p:childTnLst>
                                </p:cTn>
                              </p:par>
                            </p:childTnLst>
                          </p:cTn>
                        </p:par>
                        <p:par>
                          <p:cTn id="43" fill="hold">
                            <p:stCondLst>
                              <p:cond delay="4500"/>
                            </p:stCondLst>
                            <p:childTnLst>
                              <p:par>
                                <p:cTn id="44" presetID="22" presetClass="entr" presetSubtype="8" fill="hold" nodeType="afterEffect">
                                  <p:stCondLst>
                                    <p:cond delay="0"/>
                                  </p:stCondLst>
                                  <p:childTnLst>
                                    <p:set>
                                      <p:cBhvr>
                                        <p:cTn id="45" dur="1" fill="hold">
                                          <p:stCondLst>
                                            <p:cond delay="0"/>
                                          </p:stCondLst>
                                        </p:cTn>
                                        <p:tgtEl>
                                          <p:spTgt spid="113"/>
                                        </p:tgtEl>
                                        <p:attrNameLst>
                                          <p:attrName>style.visibility</p:attrName>
                                        </p:attrNameLst>
                                      </p:cBhvr>
                                      <p:to>
                                        <p:strVal val="visible"/>
                                      </p:to>
                                    </p:set>
                                    <p:animEffect transition="in" filter="wipe(left)">
                                      <p:cBhvr>
                                        <p:cTn id="46" dur="500"/>
                                        <p:tgtEl>
                                          <p:spTgt spid="113"/>
                                        </p:tgtEl>
                                      </p:cBhvr>
                                    </p:animEffect>
                                  </p:childTnLst>
                                </p:cTn>
                              </p:par>
                            </p:childTnLst>
                          </p:cTn>
                        </p:par>
                        <p:par>
                          <p:cTn id="47" fill="hold">
                            <p:stCondLst>
                              <p:cond delay="5000"/>
                            </p:stCondLst>
                            <p:childTnLst>
                              <p:par>
                                <p:cTn id="48" presetID="22" presetClass="entr" presetSubtype="8" fill="hold" grpId="0" nodeType="afterEffect">
                                  <p:stCondLst>
                                    <p:cond delay="0"/>
                                  </p:stCondLst>
                                  <p:childTnLst>
                                    <p:set>
                                      <p:cBhvr>
                                        <p:cTn id="49" dur="1" fill="hold">
                                          <p:stCondLst>
                                            <p:cond delay="0"/>
                                          </p:stCondLst>
                                        </p:cTn>
                                        <p:tgtEl>
                                          <p:spTgt spid="114"/>
                                        </p:tgtEl>
                                        <p:attrNameLst>
                                          <p:attrName>style.visibility</p:attrName>
                                        </p:attrNameLst>
                                      </p:cBhvr>
                                      <p:to>
                                        <p:strVal val="visible"/>
                                      </p:to>
                                    </p:set>
                                    <p:animEffect transition="in" filter="wipe(left)">
                                      <p:cBhvr>
                                        <p:cTn id="50" dur="500"/>
                                        <p:tgtEl>
                                          <p:spTgt spid="114"/>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115"/>
                                        </p:tgtEl>
                                        <p:attrNameLst>
                                          <p:attrName>style.visibility</p:attrName>
                                        </p:attrNameLst>
                                      </p:cBhvr>
                                      <p:to>
                                        <p:strVal val="visible"/>
                                      </p:to>
                                    </p:set>
                                    <p:animEffect transition="in" filter="wipe(left)">
                                      <p:cBhvr>
                                        <p:cTn id="53" dur="500"/>
                                        <p:tgtEl>
                                          <p:spTgt spid="115"/>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23"/>
                                        </p:tgtEl>
                                        <p:attrNameLst>
                                          <p:attrName>style.visibility</p:attrName>
                                        </p:attrNameLst>
                                      </p:cBhvr>
                                      <p:to>
                                        <p:strVal val="visible"/>
                                      </p:to>
                                    </p:set>
                                    <p:animEffect transition="in" filter="fade">
                                      <p:cBhvr>
                                        <p:cTn id="56" dur="500"/>
                                        <p:tgtEl>
                                          <p:spTgt spid="123"/>
                                        </p:tgtEl>
                                      </p:cBhvr>
                                    </p:animEffect>
                                  </p:childTnLst>
                                </p:cTn>
                              </p:par>
                            </p:childTnLst>
                          </p:cTn>
                        </p:par>
                        <p:par>
                          <p:cTn id="57" fill="hold">
                            <p:stCondLst>
                              <p:cond delay="5500"/>
                            </p:stCondLst>
                            <p:childTnLst>
                              <p:par>
                                <p:cTn id="58" presetID="42" presetClass="entr" presetSubtype="0" fill="hold" grpId="0" nodeType="afterEffect">
                                  <p:stCondLst>
                                    <p:cond delay="0"/>
                                  </p:stCondLst>
                                  <p:childTnLst>
                                    <p:set>
                                      <p:cBhvr>
                                        <p:cTn id="59" dur="1" fill="hold">
                                          <p:stCondLst>
                                            <p:cond delay="0"/>
                                          </p:stCondLst>
                                        </p:cTn>
                                        <p:tgtEl>
                                          <p:spTgt spid="124"/>
                                        </p:tgtEl>
                                        <p:attrNameLst>
                                          <p:attrName>style.visibility</p:attrName>
                                        </p:attrNameLst>
                                      </p:cBhvr>
                                      <p:to>
                                        <p:strVal val="visible"/>
                                      </p:to>
                                    </p:set>
                                    <p:animEffect transition="in" filter="fade">
                                      <p:cBhvr>
                                        <p:cTn id="60" dur="1000"/>
                                        <p:tgtEl>
                                          <p:spTgt spid="124"/>
                                        </p:tgtEl>
                                      </p:cBhvr>
                                    </p:animEffect>
                                    <p:anim calcmode="lin" valueType="num">
                                      <p:cBhvr>
                                        <p:cTn id="61" dur="1000" fill="hold"/>
                                        <p:tgtEl>
                                          <p:spTgt spid="124"/>
                                        </p:tgtEl>
                                        <p:attrNameLst>
                                          <p:attrName>ppt_x</p:attrName>
                                        </p:attrNameLst>
                                      </p:cBhvr>
                                      <p:tavLst>
                                        <p:tav tm="0">
                                          <p:val>
                                            <p:strVal val="#ppt_x"/>
                                          </p:val>
                                        </p:tav>
                                        <p:tav tm="100000">
                                          <p:val>
                                            <p:strVal val="#ppt_x"/>
                                          </p:val>
                                        </p:tav>
                                      </p:tavLst>
                                    </p:anim>
                                    <p:anim calcmode="lin" valueType="num">
                                      <p:cBhvr>
                                        <p:cTn id="62" dur="1000" fill="hold"/>
                                        <p:tgtEl>
                                          <p:spTgt spid="124"/>
                                        </p:tgtEl>
                                        <p:attrNameLst>
                                          <p:attrName>ppt_y</p:attrName>
                                        </p:attrNameLst>
                                      </p:cBhvr>
                                      <p:tavLst>
                                        <p:tav tm="0">
                                          <p:val>
                                            <p:strVal val="#ppt_y+.1"/>
                                          </p:val>
                                        </p:tav>
                                        <p:tav tm="100000">
                                          <p:val>
                                            <p:strVal val="#ppt_y"/>
                                          </p:val>
                                        </p:tav>
                                      </p:tavLst>
                                    </p:anim>
                                  </p:childTnLst>
                                </p:cTn>
                              </p:par>
                            </p:childTnLst>
                          </p:cTn>
                        </p:par>
                        <p:par>
                          <p:cTn id="63" fill="hold">
                            <p:stCondLst>
                              <p:cond delay="6500"/>
                            </p:stCondLst>
                            <p:childTnLst>
                              <p:par>
                                <p:cTn id="64" presetID="22" presetClass="entr" presetSubtype="8" fill="hold" nodeType="afterEffect">
                                  <p:stCondLst>
                                    <p:cond delay="0"/>
                                  </p:stCondLst>
                                  <p:childTnLst>
                                    <p:set>
                                      <p:cBhvr>
                                        <p:cTn id="65" dur="1" fill="hold">
                                          <p:stCondLst>
                                            <p:cond delay="0"/>
                                          </p:stCondLst>
                                        </p:cTn>
                                        <p:tgtEl>
                                          <p:spTgt spid="116"/>
                                        </p:tgtEl>
                                        <p:attrNameLst>
                                          <p:attrName>style.visibility</p:attrName>
                                        </p:attrNameLst>
                                      </p:cBhvr>
                                      <p:to>
                                        <p:strVal val="visible"/>
                                      </p:to>
                                    </p:set>
                                    <p:animEffect transition="in" filter="wipe(left)">
                                      <p:cBhvr>
                                        <p:cTn id="66" dur="500"/>
                                        <p:tgtEl>
                                          <p:spTgt spid="116"/>
                                        </p:tgtEl>
                                      </p:cBhvr>
                                    </p:animEffect>
                                  </p:childTnLst>
                                </p:cTn>
                              </p:par>
                            </p:childTnLst>
                          </p:cTn>
                        </p:par>
                        <p:par>
                          <p:cTn id="67" fill="hold">
                            <p:stCondLst>
                              <p:cond delay="7000"/>
                            </p:stCondLst>
                            <p:childTnLst>
                              <p:par>
                                <p:cTn id="68" presetID="22" presetClass="entr" presetSubtype="8" fill="hold" grpId="0" nodeType="afterEffect">
                                  <p:stCondLst>
                                    <p:cond delay="0"/>
                                  </p:stCondLst>
                                  <p:childTnLst>
                                    <p:set>
                                      <p:cBhvr>
                                        <p:cTn id="69" dur="1" fill="hold">
                                          <p:stCondLst>
                                            <p:cond delay="0"/>
                                          </p:stCondLst>
                                        </p:cTn>
                                        <p:tgtEl>
                                          <p:spTgt spid="117"/>
                                        </p:tgtEl>
                                        <p:attrNameLst>
                                          <p:attrName>style.visibility</p:attrName>
                                        </p:attrNameLst>
                                      </p:cBhvr>
                                      <p:to>
                                        <p:strVal val="visible"/>
                                      </p:to>
                                    </p:set>
                                    <p:animEffect transition="in" filter="wipe(left)">
                                      <p:cBhvr>
                                        <p:cTn id="70" dur="500"/>
                                        <p:tgtEl>
                                          <p:spTgt spid="117"/>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118"/>
                                        </p:tgtEl>
                                        <p:attrNameLst>
                                          <p:attrName>style.visibility</p:attrName>
                                        </p:attrNameLst>
                                      </p:cBhvr>
                                      <p:to>
                                        <p:strVal val="visible"/>
                                      </p:to>
                                    </p:set>
                                    <p:animEffect transition="in" filter="wipe(left)">
                                      <p:cBhvr>
                                        <p:cTn id="73" dur="500"/>
                                        <p:tgtEl>
                                          <p:spTgt spid="1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1" grpId="0"/>
      <p:bldP spid="112" grpId="0"/>
      <p:bldP spid="114" grpId="0"/>
      <p:bldP spid="115" grpId="0"/>
      <p:bldP spid="117" grpId="0"/>
      <p:bldP spid="118" grpId="0"/>
      <p:bldP spid="119" grpId="0" animBg="1"/>
      <p:bldP spid="120" grpId="0"/>
      <p:bldP spid="121" grpId="0" animBg="1"/>
      <p:bldP spid="122" grpId="0"/>
      <p:bldP spid="123" grpId="0" animBg="1"/>
      <p:bldP spid="12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a:extLst>
              <a:ext uri="{FF2B5EF4-FFF2-40B4-BE49-F238E27FC236}">
                <a16:creationId xmlns="" xmlns:a16="http://schemas.microsoft.com/office/drawing/2014/main" id="{542F672C-E285-4F3F-9033-644F4BBC2615}"/>
              </a:ext>
            </a:extLst>
          </p:cNvPr>
          <p:cNvGrpSpPr/>
          <p:nvPr/>
        </p:nvGrpSpPr>
        <p:grpSpPr>
          <a:xfrm>
            <a:off x="1623646" y="323263"/>
            <a:ext cx="8944708" cy="776287"/>
            <a:chOff x="1623646" y="540255"/>
            <a:chExt cx="8944708" cy="776287"/>
          </a:xfrm>
        </p:grpSpPr>
        <p:sp>
          <p:nvSpPr>
            <p:cNvPr id="8" name="矩形 7">
              <a:extLst>
                <a:ext uri="{FF2B5EF4-FFF2-40B4-BE49-F238E27FC236}">
                  <a16:creationId xmlns="" xmlns:a16="http://schemas.microsoft.com/office/drawing/2014/main" id="{567A716C-44F9-4969-93B9-F041F4803F61}"/>
                </a:ext>
              </a:extLst>
            </p:cNvPr>
            <p:cNvSpPr/>
            <p:nvPr/>
          </p:nvSpPr>
          <p:spPr>
            <a:xfrm flipV="1">
              <a:off x="1623646" y="1270823"/>
              <a:ext cx="8944708" cy="45719"/>
            </a:xfrm>
            <a:prstGeom prst="rect">
              <a:avLst/>
            </a:prstGeom>
            <a:solidFill>
              <a:srgbClr val="76A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8">
              <a:extLst>
                <a:ext uri="{FF2B5EF4-FFF2-40B4-BE49-F238E27FC236}">
                  <a16:creationId xmlns="" xmlns:a16="http://schemas.microsoft.com/office/drawing/2014/main" id="{388A5DBE-A1DC-4D42-AD53-1EB8475BC764}"/>
                </a:ext>
              </a:extLst>
            </p:cNvPr>
            <p:cNvSpPr txBox="1">
              <a:spLocks noChangeArrowheads="1"/>
            </p:cNvSpPr>
            <p:nvPr/>
          </p:nvSpPr>
          <p:spPr bwMode="auto">
            <a:xfrm>
              <a:off x="4481038" y="540255"/>
              <a:ext cx="3255323"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en-US" altLang="zh-CN" sz="3300" b="1" spc="300" dirty="0">
                  <a:solidFill>
                    <a:srgbClr val="76A487"/>
                  </a:solidFill>
                  <a:latin typeface="微软雅黑" panose="020B0503020204020204" pitchFamily="34" charset="-122"/>
                  <a:ea typeface="微软雅黑" panose="020B0503020204020204" pitchFamily="34" charset="-122"/>
                  <a:sym typeface="Arial" panose="020B0604020202020204" pitchFamily="34" charset="0"/>
                </a:rPr>
                <a:t> </a:t>
              </a:r>
              <a:r>
                <a:rPr lang="zh-CN" altLang="en-US" sz="3300" b="1" spc="300" dirty="0">
                  <a:solidFill>
                    <a:srgbClr val="76A487"/>
                  </a:solidFill>
                  <a:latin typeface="微软雅黑" panose="020B0503020204020204" pitchFamily="34" charset="-122"/>
                  <a:ea typeface="微软雅黑" panose="020B0503020204020204" pitchFamily="34" charset="-122"/>
                  <a:sym typeface="Arial" panose="020B0604020202020204" pitchFamily="34" charset="0"/>
                </a:rPr>
                <a:t>活动细节管理</a:t>
              </a:r>
            </a:p>
          </p:txBody>
        </p:sp>
      </p:grpSp>
      <p:sp>
        <p:nvSpPr>
          <p:cNvPr id="5" name="Block Arc 51">
            <a:extLst>
              <a:ext uri="{FF2B5EF4-FFF2-40B4-BE49-F238E27FC236}">
                <a16:creationId xmlns="" xmlns:a16="http://schemas.microsoft.com/office/drawing/2014/main" id="{1C4C207C-3A6C-4BCC-BDAE-0A5537CAB2A4}"/>
              </a:ext>
            </a:extLst>
          </p:cNvPr>
          <p:cNvSpPr>
            <a:spLocks/>
          </p:cNvSpPr>
          <p:nvPr/>
        </p:nvSpPr>
        <p:spPr bwMode="auto">
          <a:xfrm>
            <a:off x="1215037" y="3023312"/>
            <a:ext cx="2263367" cy="2263367"/>
          </a:xfrm>
          <a:custGeom>
            <a:avLst/>
            <a:gdLst>
              <a:gd name="T0" fmla="*/ 0 w 1618211"/>
              <a:gd name="T1" fmla="*/ 807462 h 1618211"/>
              <a:gd name="T2" fmla="*/ 403731 w 1618211"/>
              <a:gd name="T3" fmla="*/ 108178 h 1618211"/>
              <a:gd name="T4" fmla="*/ 1211191 w 1618211"/>
              <a:gd name="T5" fmla="*/ 108178 h 1618211"/>
              <a:gd name="T6" fmla="*/ 1614921 w 1618211"/>
              <a:gd name="T7" fmla="*/ 807463 h 1618211"/>
              <a:gd name="T8" fmla="*/ 1367982 w 1618211"/>
              <a:gd name="T9" fmla="*/ 807462 h 1618211"/>
              <a:gd name="T10" fmla="*/ 1087721 w 1618211"/>
              <a:gd name="T11" fmla="*/ 322036 h 1618211"/>
              <a:gd name="T12" fmla="*/ 527199 w 1618211"/>
              <a:gd name="T13" fmla="*/ 322036 h 1618211"/>
              <a:gd name="T14" fmla="*/ 246936 w 1618211"/>
              <a:gd name="T15" fmla="*/ 807462 h 1618211"/>
              <a:gd name="T16" fmla="*/ 0 w 1618211"/>
              <a:gd name="T17" fmla="*/ 807462 h 16182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618211" h="1618211">
                <a:moveTo>
                  <a:pt x="0" y="809106"/>
                </a:moveTo>
                <a:cubicBezTo>
                  <a:pt x="0" y="520040"/>
                  <a:pt x="154215" y="252932"/>
                  <a:pt x="404553" y="108400"/>
                </a:cubicBezTo>
                <a:cubicBezTo>
                  <a:pt x="654891" y="-36133"/>
                  <a:pt x="963321" y="-36133"/>
                  <a:pt x="1213659" y="108400"/>
                </a:cubicBezTo>
                <a:cubicBezTo>
                  <a:pt x="1463997" y="252933"/>
                  <a:pt x="1618212" y="520041"/>
                  <a:pt x="1618212" y="809107"/>
                </a:cubicBezTo>
                <a:lnTo>
                  <a:pt x="1370770" y="809106"/>
                </a:lnTo>
                <a:cubicBezTo>
                  <a:pt x="1370770" y="608442"/>
                  <a:pt x="1263718" y="423021"/>
                  <a:pt x="1089938" y="322690"/>
                </a:cubicBezTo>
                <a:cubicBezTo>
                  <a:pt x="916158" y="222358"/>
                  <a:pt x="702053" y="222358"/>
                  <a:pt x="528273" y="322690"/>
                </a:cubicBezTo>
                <a:cubicBezTo>
                  <a:pt x="354493" y="423022"/>
                  <a:pt x="247440" y="608443"/>
                  <a:pt x="247440" y="809106"/>
                </a:cubicBezTo>
                <a:lnTo>
                  <a:pt x="0" y="809106"/>
                </a:lnTo>
                <a:close/>
              </a:path>
            </a:pathLst>
          </a:custGeom>
          <a:solidFill>
            <a:srgbClr val="76A487"/>
          </a:solidFill>
          <a:ln>
            <a:noFill/>
          </a:ln>
          <a:extLst/>
        </p:spPr>
        <p:txBody>
          <a:bodyPr anchor="ctr"/>
          <a:lstStyle/>
          <a:p>
            <a:endParaRPr lang="zh-CN" altLang="en-US" sz="2800">
              <a:solidFill>
                <a:schemeClr val="bg1">
                  <a:lumMod val="50000"/>
                </a:schemeClr>
              </a:solidFill>
            </a:endParaRPr>
          </a:p>
        </p:txBody>
      </p:sp>
      <p:sp>
        <p:nvSpPr>
          <p:cNvPr id="6" name="Block Arc 52">
            <a:extLst>
              <a:ext uri="{FF2B5EF4-FFF2-40B4-BE49-F238E27FC236}">
                <a16:creationId xmlns="" xmlns:a16="http://schemas.microsoft.com/office/drawing/2014/main" id="{72151C0D-3EC3-4550-B305-C0189A19389B}"/>
              </a:ext>
            </a:extLst>
          </p:cNvPr>
          <p:cNvSpPr>
            <a:spLocks/>
          </p:cNvSpPr>
          <p:nvPr/>
        </p:nvSpPr>
        <p:spPr bwMode="auto">
          <a:xfrm rot="10800000">
            <a:off x="3120026" y="3021092"/>
            <a:ext cx="2263367" cy="2263366"/>
          </a:xfrm>
          <a:custGeom>
            <a:avLst/>
            <a:gdLst>
              <a:gd name="T0" fmla="*/ 0 w 1618211"/>
              <a:gd name="T1" fmla="*/ 807461 h 1618211"/>
              <a:gd name="T2" fmla="*/ 403731 w 1618211"/>
              <a:gd name="T3" fmla="*/ 108178 h 1618211"/>
              <a:gd name="T4" fmla="*/ 1211191 w 1618211"/>
              <a:gd name="T5" fmla="*/ 108178 h 1618211"/>
              <a:gd name="T6" fmla="*/ 1614921 w 1618211"/>
              <a:gd name="T7" fmla="*/ 807462 h 1618211"/>
              <a:gd name="T8" fmla="*/ 1367982 w 1618211"/>
              <a:gd name="T9" fmla="*/ 807461 h 1618211"/>
              <a:gd name="T10" fmla="*/ 1087721 w 1618211"/>
              <a:gd name="T11" fmla="*/ 322036 h 1618211"/>
              <a:gd name="T12" fmla="*/ 527199 w 1618211"/>
              <a:gd name="T13" fmla="*/ 322036 h 1618211"/>
              <a:gd name="T14" fmla="*/ 246936 w 1618211"/>
              <a:gd name="T15" fmla="*/ 807461 h 1618211"/>
              <a:gd name="T16" fmla="*/ 0 w 1618211"/>
              <a:gd name="T17" fmla="*/ 807461 h 16182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618211" h="1618211">
                <a:moveTo>
                  <a:pt x="0" y="809106"/>
                </a:moveTo>
                <a:cubicBezTo>
                  <a:pt x="0" y="520040"/>
                  <a:pt x="154215" y="252932"/>
                  <a:pt x="404553" y="108400"/>
                </a:cubicBezTo>
                <a:cubicBezTo>
                  <a:pt x="654891" y="-36133"/>
                  <a:pt x="963321" y="-36133"/>
                  <a:pt x="1213659" y="108400"/>
                </a:cubicBezTo>
                <a:cubicBezTo>
                  <a:pt x="1463997" y="252933"/>
                  <a:pt x="1618212" y="520041"/>
                  <a:pt x="1618212" y="809107"/>
                </a:cubicBezTo>
                <a:lnTo>
                  <a:pt x="1370770" y="809106"/>
                </a:lnTo>
                <a:cubicBezTo>
                  <a:pt x="1370770" y="608442"/>
                  <a:pt x="1263718" y="423021"/>
                  <a:pt x="1089938" y="322690"/>
                </a:cubicBezTo>
                <a:cubicBezTo>
                  <a:pt x="916158" y="222358"/>
                  <a:pt x="702053" y="222358"/>
                  <a:pt x="528273" y="322690"/>
                </a:cubicBezTo>
                <a:cubicBezTo>
                  <a:pt x="354493" y="423022"/>
                  <a:pt x="247440" y="608443"/>
                  <a:pt x="247440" y="809106"/>
                </a:cubicBezTo>
                <a:lnTo>
                  <a:pt x="0" y="809106"/>
                </a:lnTo>
                <a:close/>
              </a:path>
            </a:pathLst>
          </a:custGeom>
          <a:solidFill>
            <a:srgbClr val="76A487"/>
          </a:solidFill>
          <a:ln>
            <a:noFill/>
          </a:ln>
          <a:extLst/>
        </p:spPr>
        <p:txBody>
          <a:bodyPr anchor="ctr"/>
          <a:lstStyle/>
          <a:p>
            <a:endParaRPr lang="zh-CN" altLang="en-US" sz="2800">
              <a:solidFill>
                <a:schemeClr val="bg1">
                  <a:lumMod val="50000"/>
                </a:schemeClr>
              </a:solidFill>
            </a:endParaRPr>
          </a:p>
        </p:txBody>
      </p:sp>
      <p:sp>
        <p:nvSpPr>
          <p:cNvPr id="10" name="Block Arc 53">
            <a:extLst>
              <a:ext uri="{FF2B5EF4-FFF2-40B4-BE49-F238E27FC236}">
                <a16:creationId xmlns="" xmlns:a16="http://schemas.microsoft.com/office/drawing/2014/main" id="{1BB6D827-89C5-45D4-8918-37ED9AC3D28C}"/>
              </a:ext>
            </a:extLst>
          </p:cNvPr>
          <p:cNvSpPr>
            <a:spLocks/>
          </p:cNvSpPr>
          <p:nvPr/>
        </p:nvSpPr>
        <p:spPr bwMode="auto">
          <a:xfrm>
            <a:off x="5002122" y="3023312"/>
            <a:ext cx="2263368" cy="2263367"/>
          </a:xfrm>
          <a:custGeom>
            <a:avLst/>
            <a:gdLst>
              <a:gd name="T0" fmla="*/ 0 w 1618211"/>
              <a:gd name="T1" fmla="*/ 807462 h 1618211"/>
              <a:gd name="T2" fmla="*/ 403731 w 1618211"/>
              <a:gd name="T3" fmla="*/ 108178 h 1618211"/>
              <a:gd name="T4" fmla="*/ 1211195 w 1618211"/>
              <a:gd name="T5" fmla="*/ 108178 h 1618211"/>
              <a:gd name="T6" fmla="*/ 1614927 w 1618211"/>
              <a:gd name="T7" fmla="*/ 807463 h 1618211"/>
              <a:gd name="T8" fmla="*/ 1367987 w 1618211"/>
              <a:gd name="T9" fmla="*/ 807462 h 1618211"/>
              <a:gd name="T10" fmla="*/ 1087725 w 1618211"/>
              <a:gd name="T11" fmla="*/ 322036 h 1618211"/>
              <a:gd name="T12" fmla="*/ 527199 w 1618211"/>
              <a:gd name="T13" fmla="*/ 322036 h 1618211"/>
              <a:gd name="T14" fmla="*/ 246936 w 1618211"/>
              <a:gd name="T15" fmla="*/ 807462 h 1618211"/>
              <a:gd name="T16" fmla="*/ 0 w 1618211"/>
              <a:gd name="T17" fmla="*/ 807462 h 16182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618211" h="1618211">
                <a:moveTo>
                  <a:pt x="0" y="809106"/>
                </a:moveTo>
                <a:cubicBezTo>
                  <a:pt x="0" y="520040"/>
                  <a:pt x="154215" y="252932"/>
                  <a:pt x="404553" y="108400"/>
                </a:cubicBezTo>
                <a:cubicBezTo>
                  <a:pt x="654891" y="-36133"/>
                  <a:pt x="963321" y="-36133"/>
                  <a:pt x="1213659" y="108400"/>
                </a:cubicBezTo>
                <a:cubicBezTo>
                  <a:pt x="1463997" y="252933"/>
                  <a:pt x="1618212" y="520041"/>
                  <a:pt x="1618212" y="809107"/>
                </a:cubicBezTo>
                <a:lnTo>
                  <a:pt x="1370770" y="809106"/>
                </a:lnTo>
                <a:cubicBezTo>
                  <a:pt x="1370770" y="608442"/>
                  <a:pt x="1263718" y="423021"/>
                  <a:pt x="1089938" y="322690"/>
                </a:cubicBezTo>
                <a:cubicBezTo>
                  <a:pt x="916158" y="222358"/>
                  <a:pt x="702053" y="222358"/>
                  <a:pt x="528273" y="322690"/>
                </a:cubicBezTo>
                <a:cubicBezTo>
                  <a:pt x="354493" y="423022"/>
                  <a:pt x="247440" y="608443"/>
                  <a:pt x="247440" y="809106"/>
                </a:cubicBezTo>
                <a:lnTo>
                  <a:pt x="0" y="809106"/>
                </a:lnTo>
                <a:close/>
              </a:path>
            </a:pathLst>
          </a:custGeom>
          <a:solidFill>
            <a:srgbClr val="76A487"/>
          </a:solidFill>
          <a:ln>
            <a:noFill/>
          </a:ln>
          <a:extLst/>
        </p:spPr>
        <p:txBody>
          <a:bodyPr anchor="ctr"/>
          <a:lstStyle/>
          <a:p>
            <a:endParaRPr lang="zh-CN" altLang="en-US" sz="2800">
              <a:solidFill>
                <a:schemeClr val="bg1">
                  <a:lumMod val="50000"/>
                </a:schemeClr>
              </a:solidFill>
            </a:endParaRPr>
          </a:p>
        </p:txBody>
      </p:sp>
      <p:sp>
        <p:nvSpPr>
          <p:cNvPr id="11" name="Block Arc 54">
            <a:extLst>
              <a:ext uri="{FF2B5EF4-FFF2-40B4-BE49-F238E27FC236}">
                <a16:creationId xmlns="" xmlns:a16="http://schemas.microsoft.com/office/drawing/2014/main" id="{48035FB7-6A68-4AAC-B1CE-F06CECD8A456}"/>
              </a:ext>
            </a:extLst>
          </p:cNvPr>
          <p:cNvSpPr>
            <a:spLocks/>
          </p:cNvSpPr>
          <p:nvPr/>
        </p:nvSpPr>
        <p:spPr bwMode="auto">
          <a:xfrm rot="10800000">
            <a:off x="6916766" y="3021092"/>
            <a:ext cx="2265588" cy="2263366"/>
          </a:xfrm>
          <a:custGeom>
            <a:avLst/>
            <a:gdLst>
              <a:gd name="T0" fmla="*/ 0 w 1618211"/>
              <a:gd name="T1" fmla="*/ 807461 h 1618211"/>
              <a:gd name="T2" fmla="*/ 406114 w 1618211"/>
              <a:gd name="T3" fmla="*/ 108178 h 1618211"/>
              <a:gd name="T4" fmla="*/ 1218342 w 1618211"/>
              <a:gd name="T5" fmla="*/ 108178 h 1618211"/>
              <a:gd name="T6" fmla="*/ 1624456 w 1618211"/>
              <a:gd name="T7" fmla="*/ 807462 h 1618211"/>
              <a:gd name="T8" fmla="*/ 1376059 w 1618211"/>
              <a:gd name="T9" fmla="*/ 807461 h 1618211"/>
              <a:gd name="T10" fmla="*/ 1094144 w 1618211"/>
              <a:gd name="T11" fmla="*/ 322036 h 1618211"/>
              <a:gd name="T12" fmla="*/ 530311 w 1618211"/>
              <a:gd name="T13" fmla="*/ 322036 h 1618211"/>
              <a:gd name="T14" fmla="*/ 248394 w 1618211"/>
              <a:gd name="T15" fmla="*/ 807461 h 1618211"/>
              <a:gd name="T16" fmla="*/ 0 w 1618211"/>
              <a:gd name="T17" fmla="*/ 807461 h 16182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618211" h="1618211">
                <a:moveTo>
                  <a:pt x="0" y="809106"/>
                </a:moveTo>
                <a:cubicBezTo>
                  <a:pt x="0" y="520040"/>
                  <a:pt x="154215" y="252932"/>
                  <a:pt x="404553" y="108400"/>
                </a:cubicBezTo>
                <a:cubicBezTo>
                  <a:pt x="654891" y="-36133"/>
                  <a:pt x="963321" y="-36133"/>
                  <a:pt x="1213659" y="108400"/>
                </a:cubicBezTo>
                <a:cubicBezTo>
                  <a:pt x="1463997" y="252933"/>
                  <a:pt x="1618212" y="520041"/>
                  <a:pt x="1618212" y="809107"/>
                </a:cubicBezTo>
                <a:lnTo>
                  <a:pt x="1370770" y="809106"/>
                </a:lnTo>
                <a:cubicBezTo>
                  <a:pt x="1370770" y="608442"/>
                  <a:pt x="1263718" y="423021"/>
                  <a:pt x="1089938" y="322690"/>
                </a:cubicBezTo>
                <a:cubicBezTo>
                  <a:pt x="916158" y="222358"/>
                  <a:pt x="702053" y="222358"/>
                  <a:pt x="528273" y="322690"/>
                </a:cubicBezTo>
                <a:cubicBezTo>
                  <a:pt x="354493" y="423022"/>
                  <a:pt x="247440" y="608443"/>
                  <a:pt x="247440" y="809106"/>
                </a:cubicBezTo>
                <a:lnTo>
                  <a:pt x="0" y="809106"/>
                </a:lnTo>
                <a:close/>
              </a:path>
            </a:pathLst>
          </a:custGeom>
          <a:solidFill>
            <a:srgbClr val="76A487"/>
          </a:solidFill>
          <a:ln>
            <a:noFill/>
          </a:ln>
          <a:extLst/>
        </p:spPr>
        <p:txBody>
          <a:bodyPr anchor="ctr"/>
          <a:lstStyle/>
          <a:p>
            <a:endParaRPr lang="zh-CN" altLang="en-US" sz="2800">
              <a:solidFill>
                <a:schemeClr val="bg1">
                  <a:lumMod val="50000"/>
                </a:schemeClr>
              </a:solidFill>
            </a:endParaRPr>
          </a:p>
        </p:txBody>
      </p:sp>
      <p:sp>
        <p:nvSpPr>
          <p:cNvPr id="12" name="Block Arc 55">
            <a:extLst>
              <a:ext uri="{FF2B5EF4-FFF2-40B4-BE49-F238E27FC236}">
                <a16:creationId xmlns="" xmlns:a16="http://schemas.microsoft.com/office/drawing/2014/main" id="{E00DC9CA-82BD-4988-AEEB-F8EB8A9DD654}"/>
              </a:ext>
            </a:extLst>
          </p:cNvPr>
          <p:cNvSpPr>
            <a:spLocks/>
          </p:cNvSpPr>
          <p:nvPr/>
        </p:nvSpPr>
        <p:spPr bwMode="auto">
          <a:xfrm>
            <a:off x="8833633" y="3023312"/>
            <a:ext cx="2265588" cy="2263367"/>
          </a:xfrm>
          <a:custGeom>
            <a:avLst/>
            <a:gdLst>
              <a:gd name="T0" fmla="*/ 0 w 1618211"/>
              <a:gd name="T1" fmla="*/ 807462 h 1618211"/>
              <a:gd name="T2" fmla="*/ 406114 w 1618211"/>
              <a:gd name="T3" fmla="*/ 108178 h 1618211"/>
              <a:gd name="T4" fmla="*/ 1218342 w 1618211"/>
              <a:gd name="T5" fmla="*/ 108178 h 1618211"/>
              <a:gd name="T6" fmla="*/ 1624456 w 1618211"/>
              <a:gd name="T7" fmla="*/ 807463 h 1618211"/>
              <a:gd name="T8" fmla="*/ 1376059 w 1618211"/>
              <a:gd name="T9" fmla="*/ 807462 h 1618211"/>
              <a:gd name="T10" fmla="*/ 1094144 w 1618211"/>
              <a:gd name="T11" fmla="*/ 322036 h 1618211"/>
              <a:gd name="T12" fmla="*/ 530311 w 1618211"/>
              <a:gd name="T13" fmla="*/ 322036 h 1618211"/>
              <a:gd name="T14" fmla="*/ 248394 w 1618211"/>
              <a:gd name="T15" fmla="*/ 807462 h 1618211"/>
              <a:gd name="T16" fmla="*/ 0 w 1618211"/>
              <a:gd name="T17" fmla="*/ 807462 h 16182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618211" h="1618211">
                <a:moveTo>
                  <a:pt x="0" y="809106"/>
                </a:moveTo>
                <a:cubicBezTo>
                  <a:pt x="0" y="520040"/>
                  <a:pt x="154215" y="252932"/>
                  <a:pt x="404553" y="108400"/>
                </a:cubicBezTo>
                <a:cubicBezTo>
                  <a:pt x="654891" y="-36133"/>
                  <a:pt x="963321" y="-36133"/>
                  <a:pt x="1213659" y="108400"/>
                </a:cubicBezTo>
                <a:cubicBezTo>
                  <a:pt x="1463997" y="252933"/>
                  <a:pt x="1618212" y="520041"/>
                  <a:pt x="1618212" y="809107"/>
                </a:cubicBezTo>
                <a:lnTo>
                  <a:pt x="1370770" y="809106"/>
                </a:lnTo>
                <a:cubicBezTo>
                  <a:pt x="1370770" y="608442"/>
                  <a:pt x="1263718" y="423021"/>
                  <a:pt x="1089938" y="322690"/>
                </a:cubicBezTo>
                <a:cubicBezTo>
                  <a:pt x="916158" y="222358"/>
                  <a:pt x="702053" y="222358"/>
                  <a:pt x="528273" y="322690"/>
                </a:cubicBezTo>
                <a:cubicBezTo>
                  <a:pt x="354493" y="423022"/>
                  <a:pt x="247440" y="608443"/>
                  <a:pt x="247440" y="809106"/>
                </a:cubicBezTo>
                <a:lnTo>
                  <a:pt x="0" y="809106"/>
                </a:lnTo>
                <a:close/>
              </a:path>
            </a:pathLst>
          </a:custGeom>
          <a:solidFill>
            <a:srgbClr val="76A487"/>
          </a:solidFill>
          <a:ln>
            <a:noFill/>
          </a:ln>
          <a:extLst/>
        </p:spPr>
        <p:txBody>
          <a:bodyPr anchor="ctr"/>
          <a:lstStyle/>
          <a:p>
            <a:endParaRPr lang="zh-CN" altLang="en-US" sz="2800">
              <a:solidFill>
                <a:schemeClr val="bg1">
                  <a:lumMod val="50000"/>
                </a:schemeClr>
              </a:solidFill>
            </a:endParaRPr>
          </a:p>
        </p:txBody>
      </p:sp>
      <p:sp>
        <p:nvSpPr>
          <p:cNvPr id="13" name="Freeform 62">
            <a:extLst>
              <a:ext uri="{FF2B5EF4-FFF2-40B4-BE49-F238E27FC236}">
                <a16:creationId xmlns="" xmlns:a16="http://schemas.microsoft.com/office/drawing/2014/main" id="{019E73C1-993A-4774-BB3C-22D4BECA0081}"/>
              </a:ext>
            </a:extLst>
          </p:cNvPr>
          <p:cNvSpPr>
            <a:spLocks/>
          </p:cNvSpPr>
          <p:nvPr/>
        </p:nvSpPr>
        <p:spPr bwMode="auto">
          <a:xfrm>
            <a:off x="1650385" y="3520853"/>
            <a:ext cx="1314930" cy="1314929"/>
          </a:xfrm>
          <a:custGeom>
            <a:avLst/>
            <a:gdLst>
              <a:gd name="T0" fmla="*/ 0 w 905504"/>
              <a:gd name="T1" fmla="*/ 587692 h 905504"/>
              <a:gd name="T2" fmla="*/ 172131 w 905504"/>
              <a:gd name="T3" fmla="*/ 172131 h 905504"/>
              <a:gd name="T4" fmla="*/ 587692 w 905504"/>
              <a:gd name="T5" fmla="*/ 0 h 905504"/>
              <a:gd name="T6" fmla="*/ 1003254 w 905504"/>
              <a:gd name="T7" fmla="*/ 172131 h 905504"/>
              <a:gd name="T8" fmla="*/ 1175384 w 905504"/>
              <a:gd name="T9" fmla="*/ 587692 h 905504"/>
              <a:gd name="T10" fmla="*/ 1003254 w 905504"/>
              <a:gd name="T11" fmla="*/ 1003254 h 905504"/>
              <a:gd name="T12" fmla="*/ 587692 w 905504"/>
              <a:gd name="T13" fmla="*/ 1175384 h 905504"/>
              <a:gd name="T14" fmla="*/ 172131 w 905504"/>
              <a:gd name="T15" fmla="*/ 1003254 h 905504"/>
              <a:gd name="T16" fmla="*/ 0 w 905504"/>
              <a:gd name="T17" fmla="*/ 587692 h 9055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05504"/>
              <a:gd name="T28" fmla="*/ 0 h 905504"/>
              <a:gd name="T29" fmla="*/ 905504 w 905504"/>
              <a:gd name="T30" fmla="*/ 905504 h 9055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noFill/>
          <a:ln w="19050">
            <a:solidFill>
              <a:srgbClr val="76A487"/>
            </a:solidFill>
            <a:prstDash val="sysDot"/>
            <a:miter lim="800000"/>
            <a:headEnd/>
            <a:tailEnd/>
          </a:ln>
          <a:extLst>
            <a:ext uri="{909E8E84-426E-40DD-AFC4-6F175D3DCCD1}">
              <a14:hiddenFill xmlns:a14="http://schemas.microsoft.com/office/drawing/2010/main">
                <a:solidFill>
                  <a:srgbClr val="FFFFFF"/>
                </a:solidFill>
              </a14:hiddenFill>
            </a:ext>
          </a:extLst>
        </p:spPr>
        <p:txBody>
          <a:bodyPr lIns="182880" tIns="182880" rIns="158008" bIns="158008" anchor="ctr"/>
          <a:lstStyle/>
          <a:p>
            <a:pPr algn="ctr" defTabSz="887413" eaLnBrk="1" hangingPunct="1">
              <a:lnSpc>
                <a:spcPct val="90000"/>
              </a:lnSpc>
              <a:spcAft>
                <a:spcPct val="35000"/>
              </a:spcAft>
            </a:pPr>
            <a:r>
              <a:rPr lang="en-US" altLang="zh-CN" sz="4800" b="1">
                <a:solidFill>
                  <a:schemeClr val="bg1">
                    <a:lumMod val="50000"/>
                  </a:schemeClr>
                </a:solidFill>
                <a:latin typeface="Arial" charset="0"/>
                <a:ea typeface="微软雅黑" pitchFamily="34" charset="-122"/>
                <a:sym typeface="Arial" charset="0"/>
              </a:rPr>
              <a:t>1</a:t>
            </a:r>
          </a:p>
        </p:txBody>
      </p:sp>
      <p:sp>
        <p:nvSpPr>
          <p:cNvPr id="14" name="Freeform 63">
            <a:extLst>
              <a:ext uri="{FF2B5EF4-FFF2-40B4-BE49-F238E27FC236}">
                <a16:creationId xmlns="" xmlns:a16="http://schemas.microsoft.com/office/drawing/2014/main" id="{9033762C-8C61-414F-80E7-C7AF70133FB4}"/>
              </a:ext>
            </a:extLst>
          </p:cNvPr>
          <p:cNvSpPr>
            <a:spLocks/>
          </p:cNvSpPr>
          <p:nvPr/>
        </p:nvSpPr>
        <p:spPr bwMode="auto">
          <a:xfrm>
            <a:off x="3569471" y="3520853"/>
            <a:ext cx="1314930" cy="1314929"/>
          </a:xfrm>
          <a:custGeom>
            <a:avLst/>
            <a:gdLst>
              <a:gd name="T0" fmla="*/ 0 w 905504"/>
              <a:gd name="T1" fmla="*/ 587692 h 905504"/>
              <a:gd name="T2" fmla="*/ 172131 w 905504"/>
              <a:gd name="T3" fmla="*/ 172131 h 905504"/>
              <a:gd name="T4" fmla="*/ 587692 w 905504"/>
              <a:gd name="T5" fmla="*/ 0 h 905504"/>
              <a:gd name="T6" fmla="*/ 1003254 w 905504"/>
              <a:gd name="T7" fmla="*/ 172131 h 905504"/>
              <a:gd name="T8" fmla="*/ 1175384 w 905504"/>
              <a:gd name="T9" fmla="*/ 587692 h 905504"/>
              <a:gd name="T10" fmla="*/ 1003254 w 905504"/>
              <a:gd name="T11" fmla="*/ 1003254 h 905504"/>
              <a:gd name="T12" fmla="*/ 587692 w 905504"/>
              <a:gd name="T13" fmla="*/ 1175384 h 905504"/>
              <a:gd name="T14" fmla="*/ 172131 w 905504"/>
              <a:gd name="T15" fmla="*/ 1003254 h 905504"/>
              <a:gd name="T16" fmla="*/ 0 w 905504"/>
              <a:gd name="T17" fmla="*/ 587692 h 9055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05504"/>
              <a:gd name="T28" fmla="*/ 0 h 905504"/>
              <a:gd name="T29" fmla="*/ 905504 w 905504"/>
              <a:gd name="T30" fmla="*/ 905504 h 9055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noFill/>
          <a:ln w="19050">
            <a:solidFill>
              <a:srgbClr val="76A487"/>
            </a:solidFill>
            <a:prstDash val="sysDot"/>
            <a:miter lim="800000"/>
            <a:headEnd/>
            <a:tailEnd/>
          </a:ln>
          <a:extLst>
            <a:ext uri="{909E8E84-426E-40DD-AFC4-6F175D3DCCD1}">
              <a14:hiddenFill xmlns:a14="http://schemas.microsoft.com/office/drawing/2010/main">
                <a:solidFill>
                  <a:srgbClr val="FFFFFF"/>
                </a:solidFill>
              </a14:hiddenFill>
            </a:ext>
          </a:extLst>
        </p:spPr>
        <p:txBody>
          <a:bodyPr lIns="182880" tIns="182880" rIns="158008" bIns="158008" anchor="ctr"/>
          <a:lstStyle/>
          <a:p>
            <a:pPr algn="ctr" defTabSz="887413" eaLnBrk="1" hangingPunct="1">
              <a:lnSpc>
                <a:spcPct val="90000"/>
              </a:lnSpc>
              <a:spcAft>
                <a:spcPct val="35000"/>
              </a:spcAft>
            </a:pPr>
            <a:r>
              <a:rPr lang="en-US" altLang="zh-CN" sz="4800" b="1">
                <a:solidFill>
                  <a:schemeClr val="bg1">
                    <a:lumMod val="50000"/>
                  </a:schemeClr>
                </a:solidFill>
                <a:latin typeface="Arial" charset="0"/>
                <a:ea typeface="微软雅黑" pitchFamily="34" charset="-122"/>
                <a:sym typeface="Arial" charset="0"/>
              </a:rPr>
              <a:t>2</a:t>
            </a:r>
          </a:p>
        </p:txBody>
      </p:sp>
      <p:sp>
        <p:nvSpPr>
          <p:cNvPr id="15" name="Freeform 64">
            <a:extLst>
              <a:ext uri="{FF2B5EF4-FFF2-40B4-BE49-F238E27FC236}">
                <a16:creationId xmlns="" xmlns:a16="http://schemas.microsoft.com/office/drawing/2014/main" id="{9C26C88B-188A-476B-8E14-B4BE4B123F49}"/>
              </a:ext>
            </a:extLst>
          </p:cNvPr>
          <p:cNvSpPr>
            <a:spLocks/>
          </p:cNvSpPr>
          <p:nvPr/>
        </p:nvSpPr>
        <p:spPr bwMode="auto">
          <a:xfrm>
            <a:off x="5488558" y="3520853"/>
            <a:ext cx="1314930" cy="1314929"/>
          </a:xfrm>
          <a:custGeom>
            <a:avLst/>
            <a:gdLst>
              <a:gd name="T0" fmla="*/ 0 w 905504"/>
              <a:gd name="T1" fmla="*/ 587692 h 905504"/>
              <a:gd name="T2" fmla="*/ 172131 w 905504"/>
              <a:gd name="T3" fmla="*/ 172131 h 905504"/>
              <a:gd name="T4" fmla="*/ 587692 w 905504"/>
              <a:gd name="T5" fmla="*/ 0 h 905504"/>
              <a:gd name="T6" fmla="*/ 1003254 w 905504"/>
              <a:gd name="T7" fmla="*/ 172131 h 905504"/>
              <a:gd name="T8" fmla="*/ 1175384 w 905504"/>
              <a:gd name="T9" fmla="*/ 587692 h 905504"/>
              <a:gd name="T10" fmla="*/ 1003254 w 905504"/>
              <a:gd name="T11" fmla="*/ 1003254 h 905504"/>
              <a:gd name="T12" fmla="*/ 587692 w 905504"/>
              <a:gd name="T13" fmla="*/ 1175384 h 905504"/>
              <a:gd name="T14" fmla="*/ 172131 w 905504"/>
              <a:gd name="T15" fmla="*/ 1003254 h 905504"/>
              <a:gd name="T16" fmla="*/ 0 w 905504"/>
              <a:gd name="T17" fmla="*/ 587692 h 9055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05504"/>
              <a:gd name="T28" fmla="*/ 0 h 905504"/>
              <a:gd name="T29" fmla="*/ 905504 w 905504"/>
              <a:gd name="T30" fmla="*/ 905504 h 9055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noFill/>
          <a:ln w="19050">
            <a:solidFill>
              <a:srgbClr val="76A487"/>
            </a:solidFill>
            <a:prstDash val="sysDot"/>
            <a:miter lim="800000"/>
            <a:headEnd/>
            <a:tailEnd/>
          </a:ln>
          <a:extLst>
            <a:ext uri="{909E8E84-426E-40DD-AFC4-6F175D3DCCD1}">
              <a14:hiddenFill xmlns:a14="http://schemas.microsoft.com/office/drawing/2010/main">
                <a:solidFill>
                  <a:srgbClr val="FFFFFF"/>
                </a:solidFill>
              </a14:hiddenFill>
            </a:ext>
          </a:extLst>
        </p:spPr>
        <p:txBody>
          <a:bodyPr lIns="182880" tIns="182880" rIns="158008" bIns="158008" anchor="ctr"/>
          <a:lstStyle/>
          <a:p>
            <a:pPr algn="ctr" defTabSz="887413" eaLnBrk="1" hangingPunct="1">
              <a:lnSpc>
                <a:spcPct val="90000"/>
              </a:lnSpc>
              <a:spcAft>
                <a:spcPct val="35000"/>
              </a:spcAft>
            </a:pPr>
            <a:r>
              <a:rPr lang="en-US" altLang="zh-CN" sz="4800" b="1">
                <a:solidFill>
                  <a:schemeClr val="bg1">
                    <a:lumMod val="50000"/>
                  </a:schemeClr>
                </a:solidFill>
                <a:latin typeface="Arial" charset="0"/>
                <a:ea typeface="微软雅黑" pitchFamily="34" charset="-122"/>
                <a:sym typeface="Arial" charset="0"/>
              </a:rPr>
              <a:t>3</a:t>
            </a:r>
          </a:p>
        </p:txBody>
      </p:sp>
      <p:sp>
        <p:nvSpPr>
          <p:cNvPr id="16" name="Freeform 65">
            <a:extLst>
              <a:ext uri="{FF2B5EF4-FFF2-40B4-BE49-F238E27FC236}">
                <a16:creationId xmlns="" xmlns:a16="http://schemas.microsoft.com/office/drawing/2014/main" id="{B5E62345-7851-4614-87C4-9510979F6F12}"/>
              </a:ext>
            </a:extLst>
          </p:cNvPr>
          <p:cNvSpPr>
            <a:spLocks/>
          </p:cNvSpPr>
          <p:nvPr/>
        </p:nvSpPr>
        <p:spPr bwMode="auto">
          <a:xfrm>
            <a:off x="7407645" y="3520853"/>
            <a:ext cx="1317150" cy="1314929"/>
          </a:xfrm>
          <a:custGeom>
            <a:avLst/>
            <a:gdLst>
              <a:gd name="T0" fmla="*/ 0 w 905504"/>
              <a:gd name="T1" fmla="*/ 587692 h 905504"/>
              <a:gd name="T2" fmla="*/ 173881 w 905504"/>
              <a:gd name="T3" fmla="*/ 172131 h 905504"/>
              <a:gd name="T4" fmla="*/ 593672 w 905504"/>
              <a:gd name="T5" fmla="*/ 0 h 905504"/>
              <a:gd name="T6" fmla="*/ 1013461 w 905504"/>
              <a:gd name="T7" fmla="*/ 172131 h 905504"/>
              <a:gd name="T8" fmla="*/ 1187344 w 905504"/>
              <a:gd name="T9" fmla="*/ 587692 h 905504"/>
              <a:gd name="T10" fmla="*/ 1013461 w 905504"/>
              <a:gd name="T11" fmla="*/ 1003254 h 905504"/>
              <a:gd name="T12" fmla="*/ 593672 w 905504"/>
              <a:gd name="T13" fmla="*/ 1175384 h 905504"/>
              <a:gd name="T14" fmla="*/ 173881 w 905504"/>
              <a:gd name="T15" fmla="*/ 1003254 h 905504"/>
              <a:gd name="T16" fmla="*/ 0 w 905504"/>
              <a:gd name="T17" fmla="*/ 587692 h 9055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05504"/>
              <a:gd name="T28" fmla="*/ 0 h 905504"/>
              <a:gd name="T29" fmla="*/ 905504 w 905504"/>
              <a:gd name="T30" fmla="*/ 905504 h 9055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noFill/>
          <a:ln w="19050">
            <a:solidFill>
              <a:srgbClr val="76A487"/>
            </a:solidFill>
            <a:prstDash val="sysDot"/>
            <a:miter lim="800000"/>
            <a:headEnd/>
            <a:tailEnd/>
          </a:ln>
          <a:extLst>
            <a:ext uri="{909E8E84-426E-40DD-AFC4-6F175D3DCCD1}">
              <a14:hiddenFill xmlns:a14="http://schemas.microsoft.com/office/drawing/2010/main">
                <a:solidFill>
                  <a:srgbClr val="FFFFFF"/>
                </a:solidFill>
              </a14:hiddenFill>
            </a:ext>
          </a:extLst>
        </p:spPr>
        <p:txBody>
          <a:bodyPr lIns="182880" tIns="182880" rIns="158008" bIns="158008" anchor="ctr"/>
          <a:lstStyle/>
          <a:p>
            <a:pPr algn="ctr" defTabSz="887413" eaLnBrk="1" hangingPunct="1">
              <a:lnSpc>
                <a:spcPct val="90000"/>
              </a:lnSpc>
              <a:spcAft>
                <a:spcPct val="35000"/>
              </a:spcAft>
            </a:pPr>
            <a:r>
              <a:rPr lang="en-US" altLang="zh-CN" sz="4800" b="1">
                <a:solidFill>
                  <a:schemeClr val="bg1">
                    <a:lumMod val="50000"/>
                  </a:schemeClr>
                </a:solidFill>
                <a:latin typeface="Arial" charset="0"/>
                <a:ea typeface="微软雅黑" pitchFamily="34" charset="-122"/>
                <a:sym typeface="Arial" charset="0"/>
              </a:rPr>
              <a:t>4</a:t>
            </a:r>
          </a:p>
        </p:txBody>
      </p:sp>
      <p:sp>
        <p:nvSpPr>
          <p:cNvPr id="17" name="Freeform 66">
            <a:extLst>
              <a:ext uri="{FF2B5EF4-FFF2-40B4-BE49-F238E27FC236}">
                <a16:creationId xmlns="" xmlns:a16="http://schemas.microsoft.com/office/drawing/2014/main" id="{2BC96B73-8DFF-41C0-B31B-380F17EBC138}"/>
              </a:ext>
            </a:extLst>
          </p:cNvPr>
          <p:cNvSpPr>
            <a:spLocks/>
          </p:cNvSpPr>
          <p:nvPr/>
        </p:nvSpPr>
        <p:spPr bwMode="auto">
          <a:xfrm>
            <a:off x="9326731" y="3520853"/>
            <a:ext cx="1317150" cy="1314929"/>
          </a:xfrm>
          <a:custGeom>
            <a:avLst/>
            <a:gdLst>
              <a:gd name="T0" fmla="*/ 0 w 905504"/>
              <a:gd name="T1" fmla="*/ 587692 h 905504"/>
              <a:gd name="T2" fmla="*/ 173881 w 905504"/>
              <a:gd name="T3" fmla="*/ 172131 h 905504"/>
              <a:gd name="T4" fmla="*/ 593672 w 905504"/>
              <a:gd name="T5" fmla="*/ 0 h 905504"/>
              <a:gd name="T6" fmla="*/ 1013461 w 905504"/>
              <a:gd name="T7" fmla="*/ 172131 h 905504"/>
              <a:gd name="T8" fmla="*/ 1187344 w 905504"/>
              <a:gd name="T9" fmla="*/ 587692 h 905504"/>
              <a:gd name="T10" fmla="*/ 1013461 w 905504"/>
              <a:gd name="T11" fmla="*/ 1003254 h 905504"/>
              <a:gd name="T12" fmla="*/ 593672 w 905504"/>
              <a:gd name="T13" fmla="*/ 1175384 h 905504"/>
              <a:gd name="T14" fmla="*/ 173881 w 905504"/>
              <a:gd name="T15" fmla="*/ 1003254 h 905504"/>
              <a:gd name="T16" fmla="*/ 0 w 905504"/>
              <a:gd name="T17" fmla="*/ 587692 h 90550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05504"/>
              <a:gd name="T28" fmla="*/ 0 h 905504"/>
              <a:gd name="T29" fmla="*/ 905504 w 905504"/>
              <a:gd name="T30" fmla="*/ 905504 h 90550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05504" h="905504">
                <a:moveTo>
                  <a:pt x="0" y="452752"/>
                </a:moveTo>
                <a:cubicBezTo>
                  <a:pt x="0" y="332675"/>
                  <a:pt x="47701" y="217515"/>
                  <a:pt x="132608" y="132608"/>
                </a:cubicBezTo>
                <a:cubicBezTo>
                  <a:pt x="217516" y="47701"/>
                  <a:pt x="332675" y="0"/>
                  <a:pt x="452752" y="0"/>
                </a:cubicBezTo>
                <a:cubicBezTo>
                  <a:pt x="572829" y="0"/>
                  <a:pt x="687989" y="47701"/>
                  <a:pt x="772896" y="132608"/>
                </a:cubicBezTo>
                <a:cubicBezTo>
                  <a:pt x="857803" y="217516"/>
                  <a:pt x="905504" y="332675"/>
                  <a:pt x="905504" y="452752"/>
                </a:cubicBezTo>
                <a:cubicBezTo>
                  <a:pt x="905504" y="572829"/>
                  <a:pt x="857803" y="687989"/>
                  <a:pt x="772896" y="772896"/>
                </a:cubicBezTo>
                <a:cubicBezTo>
                  <a:pt x="687988" y="857803"/>
                  <a:pt x="572829" y="905504"/>
                  <a:pt x="452752" y="905504"/>
                </a:cubicBezTo>
                <a:cubicBezTo>
                  <a:pt x="332675" y="905504"/>
                  <a:pt x="217515" y="857803"/>
                  <a:pt x="132608" y="772896"/>
                </a:cubicBezTo>
                <a:cubicBezTo>
                  <a:pt x="47701" y="687988"/>
                  <a:pt x="0" y="572829"/>
                  <a:pt x="0" y="452752"/>
                </a:cubicBezTo>
                <a:close/>
              </a:path>
            </a:pathLst>
          </a:custGeom>
          <a:noFill/>
          <a:ln w="19050">
            <a:solidFill>
              <a:srgbClr val="76A487"/>
            </a:solidFill>
            <a:prstDash val="sysDot"/>
            <a:miter lim="800000"/>
            <a:headEnd/>
            <a:tailEnd/>
          </a:ln>
          <a:extLst>
            <a:ext uri="{909E8E84-426E-40DD-AFC4-6F175D3DCCD1}">
              <a14:hiddenFill xmlns:a14="http://schemas.microsoft.com/office/drawing/2010/main">
                <a:solidFill>
                  <a:srgbClr val="FFFFFF"/>
                </a:solidFill>
              </a14:hiddenFill>
            </a:ext>
          </a:extLst>
        </p:spPr>
        <p:txBody>
          <a:bodyPr lIns="182880" tIns="182880" rIns="158008" bIns="158008" anchor="ctr"/>
          <a:lstStyle/>
          <a:p>
            <a:pPr algn="ctr" defTabSz="887413" eaLnBrk="1" hangingPunct="1">
              <a:lnSpc>
                <a:spcPct val="90000"/>
              </a:lnSpc>
              <a:spcAft>
                <a:spcPct val="35000"/>
              </a:spcAft>
            </a:pPr>
            <a:r>
              <a:rPr lang="en-US" altLang="zh-CN" sz="4800" b="1">
                <a:solidFill>
                  <a:schemeClr val="bg1">
                    <a:lumMod val="50000"/>
                  </a:schemeClr>
                </a:solidFill>
                <a:latin typeface="Arial" charset="0"/>
                <a:ea typeface="微软雅黑" pitchFamily="34" charset="-122"/>
                <a:sym typeface="Arial" charset="0"/>
              </a:rPr>
              <a:t>5</a:t>
            </a:r>
          </a:p>
        </p:txBody>
      </p:sp>
      <p:sp>
        <p:nvSpPr>
          <p:cNvPr id="18" name="TextBox 75">
            <a:extLst>
              <a:ext uri="{FF2B5EF4-FFF2-40B4-BE49-F238E27FC236}">
                <a16:creationId xmlns="" xmlns:a16="http://schemas.microsoft.com/office/drawing/2014/main" id="{DCDFF7F9-412E-4CB3-98D2-330D0CFF1CFC}"/>
              </a:ext>
            </a:extLst>
          </p:cNvPr>
          <p:cNvSpPr txBox="1">
            <a:spLocks noChangeArrowheads="1"/>
          </p:cNvSpPr>
          <p:nvPr/>
        </p:nvSpPr>
        <p:spPr bwMode="auto">
          <a:xfrm>
            <a:off x="1766015" y="4973030"/>
            <a:ext cx="1025922"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defTabSz="912813">
              <a:defRPr>
                <a:solidFill>
                  <a:schemeClr val="tx1"/>
                </a:solidFill>
                <a:latin typeface="Calibri" pitchFamily="34" charset="0"/>
                <a:ea typeface="宋体" charset="-122"/>
              </a:defRPr>
            </a:lvl1pPr>
            <a:lvl2pPr marL="742950" indent="-285750" defTabSz="912813">
              <a:defRPr>
                <a:solidFill>
                  <a:schemeClr val="tx1"/>
                </a:solidFill>
                <a:latin typeface="Calibri" pitchFamily="34" charset="0"/>
                <a:ea typeface="宋体" charset="-122"/>
              </a:defRPr>
            </a:lvl2pPr>
            <a:lvl3pPr marL="1143000" indent="-228600" defTabSz="912813">
              <a:defRPr>
                <a:solidFill>
                  <a:schemeClr val="tx1"/>
                </a:solidFill>
                <a:latin typeface="Calibri" pitchFamily="34" charset="0"/>
                <a:ea typeface="宋体" charset="-122"/>
              </a:defRPr>
            </a:lvl3pPr>
            <a:lvl4pPr marL="1600200" indent="-228600" defTabSz="912813">
              <a:defRPr>
                <a:solidFill>
                  <a:schemeClr val="tx1"/>
                </a:solidFill>
                <a:latin typeface="Calibri" pitchFamily="34" charset="0"/>
                <a:ea typeface="宋体" charset="-122"/>
              </a:defRPr>
            </a:lvl4pPr>
            <a:lvl5pPr marL="2057400" indent="-228600" defTabSz="912813">
              <a:defRPr>
                <a:solidFill>
                  <a:schemeClr val="tx1"/>
                </a:solidFill>
                <a:latin typeface="Calibri" pitchFamily="34" charset="0"/>
                <a:ea typeface="宋体" charset="-122"/>
              </a:defRPr>
            </a:lvl5pPr>
            <a:lvl6pPr marL="2514600" indent="-228600" defTabSz="912813" eaLnBrk="0" fontAlgn="base" hangingPunct="0">
              <a:spcBef>
                <a:spcPct val="0"/>
              </a:spcBef>
              <a:spcAft>
                <a:spcPct val="0"/>
              </a:spcAft>
              <a:buFont typeface="Arial" charset="0"/>
              <a:defRPr>
                <a:solidFill>
                  <a:schemeClr val="tx1"/>
                </a:solidFill>
                <a:latin typeface="Calibri" pitchFamily="34" charset="0"/>
                <a:ea typeface="宋体" charset="-122"/>
              </a:defRPr>
            </a:lvl6pPr>
            <a:lvl7pPr marL="2971800" indent="-228600" defTabSz="912813" eaLnBrk="0" fontAlgn="base" hangingPunct="0">
              <a:spcBef>
                <a:spcPct val="0"/>
              </a:spcBef>
              <a:spcAft>
                <a:spcPct val="0"/>
              </a:spcAft>
              <a:buFont typeface="Arial" charset="0"/>
              <a:defRPr>
                <a:solidFill>
                  <a:schemeClr val="tx1"/>
                </a:solidFill>
                <a:latin typeface="Calibri" pitchFamily="34" charset="0"/>
                <a:ea typeface="宋体" charset="-122"/>
              </a:defRPr>
            </a:lvl7pPr>
            <a:lvl8pPr marL="3429000" indent="-228600" defTabSz="912813" eaLnBrk="0" fontAlgn="base" hangingPunct="0">
              <a:spcBef>
                <a:spcPct val="0"/>
              </a:spcBef>
              <a:spcAft>
                <a:spcPct val="0"/>
              </a:spcAft>
              <a:buFont typeface="Arial" charset="0"/>
              <a:defRPr>
                <a:solidFill>
                  <a:schemeClr val="tx1"/>
                </a:solidFill>
                <a:latin typeface="Calibri" pitchFamily="34" charset="0"/>
                <a:ea typeface="宋体" charset="-122"/>
              </a:defRPr>
            </a:lvl8pPr>
            <a:lvl9pPr marL="3886200" indent="-228600" defTabSz="912813" eaLnBrk="0" fontAlgn="base" hangingPunct="0">
              <a:spcBef>
                <a:spcPct val="0"/>
              </a:spcBef>
              <a:spcAft>
                <a:spcPct val="0"/>
              </a:spcAft>
              <a:buFont typeface="Arial" charset="0"/>
              <a:defRPr>
                <a:solidFill>
                  <a:schemeClr val="tx1"/>
                </a:solidFill>
                <a:latin typeface="Calibri" pitchFamily="34" charset="0"/>
                <a:ea typeface="宋体" charset="-122"/>
              </a:defRPr>
            </a:lvl9pPr>
          </a:lstStyle>
          <a:p>
            <a:pPr algn="ctr" eaLnBrk="1" hangingPunct="1">
              <a:spcBef>
                <a:spcPct val="20000"/>
              </a:spcBef>
            </a:pPr>
            <a:r>
              <a:rPr lang="en-US" altLang="zh-CN" sz="3600" b="1" dirty="0">
                <a:solidFill>
                  <a:schemeClr val="bg1">
                    <a:lumMod val="50000"/>
                  </a:schemeClr>
                </a:solidFill>
                <a:latin typeface="Arial" charset="0"/>
                <a:ea typeface="微软雅黑" pitchFamily="34" charset="-122"/>
                <a:sym typeface="Arial" charset="0"/>
              </a:rPr>
              <a:t>2014</a:t>
            </a:r>
            <a:endParaRPr lang="en-US" altLang="zh-CN" sz="3600" dirty="0">
              <a:solidFill>
                <a:schemeClr val="bg1">
                  <a:lumMod val="50000"/>
                </a:schemeClr>
              </a:solidFill>
              <a:latin typeface="Arial" charset="0"/>
              <a:ea typeface="微软雅黑" pitchFamily="34" charset="-122"/>
              <a:sym typeface="Arial" charset="0"/>
            </a:endParaRPr>
          </a:p>
        </p:txBody>
      </p:sp>
      <p:sp>
        <p:nvSpPr>
          <p:cNvPr id="19" name="TextBox 77">
            <a:extLst>
              <a:ext uri="{FF2B5EF4-FFF2-40B4-BE49-F238E27FC236}">
                <a16:creationId xmlns="" xmlns:a16="http://schemas.microsoft.com/office/drawing/2014/main" id="{D1FF1E11-49B4-4FC6-BF44-5C8CB77B4DCF}"/>
              </a:ext>
            </a:extLst>
          </p:cNvPr>
          <p:cNvSpPr txBox="1">
            <a:spLocks noChangeArrowheads="1"/>
          </p:cNvSpPr>
          <p:nvPr/>
        </p:nvSpPr>
        <p:spPr bwMode="auto">
          <a:xfrm>
            <a:off x="3614026" y="2791845"/>
            <a:ext cx="1025923"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defTabSz="912813">
              <a:defRPr>
                <a:solidFill>
                  <a:schemeClr val="tx1"/>
                </a:solidFill>
                <a:latin typeface="Calibri" pitchFamily="34" charset="0"/>
                <a:ea typeface="宋体" charset="-122"/>
              </a:defRPr>
            </a:lvl1pPr>
            <a:lvl2pPr marL="742950" indent="-285750" defTabSz="912813">
              <a:defRPr>
                <a:solidFill>
                  <a:schemeClr val="tx1"/>
                </a:solidFill>
                <a:latin typeface="Calibri" pitchFamily="34" charset="0"/>
                <a:ea typeface="宋体" charset="-122"/>
              </a:defRPr>
            </a:lvl2pPr>
            <a:lvl3pPr marL="1143000" indent="-228600" defTabSz="912813">
              <a:defRPr>
                <a:solidFill>
                  <a:schemeClr val="tx1"/>
                </a:solidFill>
                <a:latin typeface="Calibri" pitchFamily="34" charset="0"/>
                <a:ea typeface="宋体" charset="-122"/>
              </a:defRPr>
            </a:lvl3pPr>
            <a:lvl4pPr marL="1600200" indent="-228600" defTabSz="912813">
              <a:defRPr>
                <a:solidFill>
                  <a:schemeClr val="tx1"/>
                </a:solidFill>
                <a:latin typeface="Calibri" pitchFamily="34" charset="0"/>
                <a:ea typeface="宋体" charset="-122"/>
              </a:defRPr>
            </a:lvl4pPr>
            <a:lvl5pPr marL="2057400" indent="-228600" defTabSz="912813">
              <a:defRPr>
                <a:solidFill>
                  <a:schemeClr val="tx1"/>
                </a:solidFill>
                <a:latin typeface="Calibri" pitchFamily="34" charset="0"/>
                <a:ea typeface="宋体" charset="-122"/>
              </a:defRPr>
            </a:lvl5pPr>
            <a:lvl6pPr marL="2514600" indent="-228600" defTabSz="912813" eaLnBrk="0" fontAlgn="base" hangingPunct="0">
              <a:spcBef>
                <a:spcPct val="0"/>
              </a:spcBef>
              <a:spcAft>
                <a:spcPct val="0"/>
              </a:spcAft>
              <a:buFont typeface="Arial" charset="0"/>
              <a:defRPr>
                <a:solidFill>
                  <a:schemeClr val="tx1"/>
                </a:solidFill>
                <a:latin typeface="Calibri" pitchFamily="34" charset="0"/>
                <a:ea typeface="宋体" charset="-122"/>
              </a:defRPr>
            </a:lvl6pPr>
            <a:lvl7pPr marL="2971800" indent="-228600" defTabSz="912813" eaLnBrk="0" fontAlgn="base" hangingPunct="0">
              <a:spcBef>
                <a:spcPct val="0"/>
              </a:spcBef>
              <a:spcAft>
                <a:spcPct val="0"/>
              </a:spcAft>
              <a:buFont typeface="Arial" charset="0"/>
              <a:defRPr>
                <a:solidFill>
                  <a:schemeClr val="tx1"/>
                </a:solidFill>
                <a:latin typeface="Calibri" pitchFamily="34" charset="0"/>
                <a:ea typeface="宋体" charset="-122"/>
              </a:defRPr>
            </a:lvl7pPr>
            <a:lvl8pPr marL="3429000" indent="-228600" defTabSz="912813" eaLnBrk="0" fontAlgn="base" hangingPunct="0">
              <a:spcBef>
                <a:spcPct val="0"/>
              </a:spcBef>
              <a:spcAft>
                <a:spcPct val="0"/>
              </a:spcAft>
              <a:buFont typeface="Arial" charset="0"/>
              <a:defRPr>
                <a:solidFill>
                  <a:schemeClr val="tx1"/>
                </a:solidFill>
                <a:latin typeface="Calibri" pitchFamily="34" charset="0"/>
                <a:ea typeface="宋体" charset="-122"/>
              </a:defRPr>
            </a:lvl8pPr>
            <a:lvl9pPr marL="3886200" indent="-228600" defTabSz="912813" eaLnBrk="0" fontAlgn="base" hangingPunct="0">
              <a:spcBef>
                <a:spcPct val="0"/>
              </a:spcBef>
              <a:spcAft>
                <a:spcPct val="0"/>
              </a:spcAft>
              <a:buFont typeface="Arial" charset="0"/>
              <a:defRPr>
                <a:solidFill>
                  <a:schemeClr val="tx1"/>
                </a:solidFill>
                <a:latin typeface="Calibri" pitchFamily="34" charset="0"/>
                <a:ea typeface="宋体" charset="-122"/>
              </a:defRPr>
            </a:lvl9pPr>
          </a:lstStyle>
          <a:p>
            <a:pPr algn="ctr" eaLnBrk="1" hangingPunct="1">
              <a:spcBef>
                <a:spcPct val="20000"/>
              </a:spcBef>
            </a:pPr>
            <a:r>
              <a:rPr lang="en-US" altLang="zh-CN" sz="3600" b="1" dirty="0">
                <a:solidFill>
                  <a:schemeClr val="bg1">
                    <a:lumMod val="50000"/>
                  </a:schemeClr>
                </a:solidFill>
                <a:latin typeface="Arial" charset="0"/>
                <a:ea typeface="微软雅黑" pitchFamily="34" charset="-122"/>
                <a:sym typeface="Arial" charset="0"/>
              </a:rPr>
              <a:t>2015</a:t>
            </a:r>
            <a:endParaRPr lang="en-US" altLang="zh-CN" sz="3600" dirty="0">
              <a:solidFill>
                <a:schemeClr val="bg1">
                  <a:lumMod val="50000"/>
                </a:schemeClr>
              </a:solidFill>
              <a:latin typeface="Arial" charset="0"/>
              <a:ea typeface="微软雅黑" pitchFamily="34" charset="-122"/>
              <a:sym typeface="Arial" charset="0"/>
            </a:endParaRPr>
          </a:p>
        </p:txBody>
      </p:sp>
      <p:sp>
        <p:nvSpPr>
          <p:cNvPr id="20" name="TextBox 78">
            <a:extLst>
              <a:ext uri="{FF2B5EF4-FFF2-40B4-BE49-F238E27FC236}">
                <a16:creationId xmlns="" xmlns:a16="http://schemas.microsoft.com/office/drawing/2014/main" id="{8CC8F9A1-A855-474D-9920-79706850635E}"/>
              </a:ext>
            </a:extLst>
          </p:cNvPr>
          <p:cNvSpPr txBox="1">
            <a:spLocks noChangeArrowheads="1"/>
          </p:cNvSpPr>
          <p:nvPr/>
        </p:nvSpPr>
        <p:spPr bwMode="auto">
          <a:xfrm>
            <a:off x="5635284" y="4973030"/>
            <a:ext cx="1025922"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defTabSz="912813">
              <a:defRPr>
                <a:solidFill>
                  <a:schemeClr val="tx1"/>
                </a:solidFill>
                <a:latin typeface="Calibri" pitchFamily="34" charset="0"/>
                <a:ea typeface="宋体" charset="-122"/>
              </a:defRPr>
            </a:lvl1pPr>
            <a:lvl2pPr marL="742950" indent="-285750" defTabSz="912813">
              <a:defRPr>
                <a:solidFill>
                  <a:schemeClr val="tx1"/>
                </a:solidFill>
                <a:latin typeface="Calibri" pitchFamily="34" charset="0"/>
                <a:ea typeface="宋体" charset="-122"/>
              </a:defRPr>
            </a:lvl2pPr>
            <a:lvl3pPr marL="1143000" indent="-228600" defTabSz="912813">
              <a:defRPr>
                <a:solidFill>
                  <a:schemeClr val="tx1"/>
                </a:solidFill>
                <a:latin typeface="Calibri" pitchFamily="34" charset="0"/>
                <a:ea typeface="宋体" charset="-122"/>
              </a:defRPr>
            </a:lvl3pPr>
            <a:lvl4pPr marL="1600200" indent="-228600" defTabSz="912813">
              <a:defRPr>
                <a:solidFill>
                  <a:schemeClr val="tx1"/>
                </a:solidFill>
                <a:latin typeface="Calibri" pitchFamily="34" charset="0"/>
                <a:ea typeface="宋体" charset="-122"/>
              </a:defRPr>
            </a:lvl4pPr>
            <a:lvl5pPr marL="2057400" indent="-228600" defTabSz="912813">
              <a:defRPr>
                <a:solidFill>
                  <a:schemeClr val="tx1"/>
                </a:solidFill>
                <a:latin typeface="Calibri" pitchFamily="34" charset="0"/>
                <a:ea typeface="宋体" charset="-122"/>
              </a:defRPr>
            </a:lvl5pPr>
            <a:lvl6pPr marL="2514600" indent="-228600" defTabSz="912813" eaLnBrk="0" fontAlgn="base" hangingPunct="0">
              <a:spcBef>
                <a:spcPct val="0"/>
              </a:spcBef>
              <a:spcAft>
                <a:spcPct val="0"/>
              </a:spcAft>
              <a:buFont typeface="Arial" charset="0"/>
              <a:defRPr>
                <a:solidFill>
                  <a:schemeClr val="tx1"/>
                </a:solidFill>
                <a:latin typeface="Calibri" pitchFamily="34" charset="0"/>
                <a:ea typeface="宋体" charset="-122"/>
              </a:defRPr>
            </a:lvl6pPr>
            <a:lvl7pPr marL="2971800" indent="-228600" defTabSz="912813" eaLnBrk="0" fontAlgn="base" hangingPunct="0">
              <a:spcBef>
                <a:spcPct val="0"/>
              </a:spcBef>
              <a:spcAft>
                <a:spcPct val="0"/>
              </a:spcAft>
              <a:buFont typeface="Arial" charset="0"/>
              <a:defRPr>
                <a:solidFill>
                  <a:schemeClr val="tx1"/>
                </a:solidFill>
                <a:latin typeface="Calibri" pitchFamily="34" charset="0"/>
                <a:ea typeface="宋体" charset="-122"/>
              </a:defRPr>
            </a:lvl7pPr>
            <a:lvl8pPr marL="3429000" indent="-228600" defTabSz="912813" eaLnBrk="0" fontAlgn="base" hangingPunct="0">
              <a:spcBef>
                <a:spcPct val="0"/>
              </a:spcBef>
              <a:spcAft>
                <a:spcPct val="0"/>
              </a:spcAft>
              <a:buFont typeface="Arial" charset="0"/>
              <a:defRPr>
                <a:solidFill>
                  <a:schemeClr val="tx1"/>
                </a:solidFill>
                <a:latin typeface="Calibri" pitchFamily="34" charset="0"/>
                <a:ea typeface="宋体" charset="-122"/>
              </a:defRPr>
            </a:lvl8pPr>
            <a:lvl9pPr marL="3886200" indent="-228600" defTabSz="912813" eaLnBrk="0" fontAlgn="base" hangingPunct="0">
              <a:spcBef>
                <a:spcPct val="0"/>
              </a:spcBef>
              <a:spcAft>
                <a:spcPct val="0"/>
              </a:spcAft>
              <a:buFont typeface="Arial" charset="0"/>
              <a:defRPr>
                <a:solidFill>
                  <a:schemeClr val="tx1"/>
                </a:solidFill>
                <a:latin typeface="Calibri" pitchFamily="34" charset="0"/>
                <a:ea typeface="宋体" charset="-122"/>
              </a:defRPr>
            </a:lvl9pPr>
          </a:lstStyle>
          <a:p>
            <a:pPr algn="ctr" eaLnBrk="1" hangingPunct="1">
              <a:spcBef>
                <a:spcPct val="20000"/>
              </a:spcBef>
            </a:pPr>
            <a:r>
              <a:rPr lang="en-US" altLang="zh-CN" sz="3600" b="1" dirty="0">
                <a:solidFill>
                  <a:schemeClr val="bg1">
                    <a:lumMod val="50000"/>
                  </a:schemeClr>
                </a:solidFill>
                <a:latin typeface="Arial" charset="0"/>
                <a:ea typeface="微软雅黑" pitchFamily="34" charset="-122"/>
                <a:sym typeface="Arial" charset="0"/>
              </a:rPr>
              <a:t>2016</a:t>
            </a:r>
            <a:endParaRPr lang="en-US" altLang="zh-CN" sz="3600" dirty="0">
              <a:solidFill>
                <a:schemeClr val="bg1">
                  <a:lumMod val="50000"/>
                </a:schemeClr>
              </a:solidFill>
              <a:latin typeface="Arial" charset="0"/>
              <a:ea typeface="微软雅黑" pitchFamily="34" charset="-122"/>
              <a:sym typeface="Arial" charset="0"/>
            </a:endParaRPr>
          </a:p>
        </p:txBody>
      </p:sp>
      <p:sp>
        <p:nvSpPr>
          <p:cNvPr id="21" name="TextBox 81">
            <a:extLst>
              <a:ext uri="{FF2B5EF4-FFF2-40B4-BE49-F238E27FC236}">
                <a16:creationId xmlns="" xmlns:a16="http://schemas.microsoft.com/office/drawing/2014/main" id="{A5E9D828-B8C0-4BB0-9F59-BF80956E1EF2}"/>
              </a:ext>
            </a:extLst>
          </p:cNvPr>
          <p:cNvSpPr txBox="1">
            <a:spLocks noChangeArrowheads="1"/>
          </p:cNvSpPr>
          <p:nvPr/>
        </p:nvSpPr>
        <p:spPr bwMode="auto">
          <a:xfrm>
            <a:off x="7495510" y="2791845"/>
            <a:ext cx="1025922"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defTabSz="912813">
              <a:defRPr>
                <a:solidFill>
                  <a:schemeClr val="tx1"/>
                </a:solidFill>
                <a:latin typeface="Calibri" pitchFamily="34" charset="0"/>
                <a:ea typeface="宋体" charset="-122"/>
              </a:defRPr>
            </a:lvl1pPr>
            <a:lvl2pPr marL="742950" indent="-285750" defTabSz="912813">
              <a:defRPr>
                <a:solidFill>
                  <a:schemeClr val="tx1"/>
                </a:solidFill>
                <a:latin typeface="Calibri" pitchFamily="34" charset="0"/>
                <a:ea typeface="宋体" charset="-122"/>
              </a:defRPr>
            </a:lvl2pPr>
            <a:lvl3pPr marL="1143000" indent="-228600" defTabSz="912813">
              <a:defRPr>
                <a:solidFill>
                  <a:schemeClr val="tx1"/>
                </a:solidFill>
                <a:latin typeface="Calibri" pitchFamily="34" charset="0"/>
                <a:ea typeface="宋体" charset="-122"/>
              </a:defRPr>
            </a:lvl3pPr>
            <a:lvl4pPr marL="1600200" indent="-228600" defTabSz="912813">
              <a:defRPr>
                <a:solidFill>
                  <a:schemeClr val="tx1"/>
                </a:solidFill>
                <a:latin typeface="Calibri" pitchFamily="34" charset="0"/>
                <a:ea typeface="宋体" charset="-122"/>
              </a:defRPr>
            </a:lvl4pPr>
            <a:lvl5pPr marL="2057400" indent="-228600" defTabSz="912813">
              <a:defRPr>
                <a:solidFill>
                  <a:schemeClr val="tx1"/>
                </a:solidFill>
                <a:latin typeface="Calibri" pitchFamily="34" charset="0"/>
                <a:ea typeface="宋体" charset="-122"/>
              </a:defRPr>
            </a:lvl5pPr>
            <a:lvl6pPr marL="2514600" indent="-228600" defTabSz="912813" eaLnBrk="0" fontAlgn="base" hangingPunct="0">
              <a:spcBef>
                <a:spcPct val="0"/>
              </a:spcBef>
              <a:spcAft>
                <a:spcPct val="0"/>
              </a:spcAft>
              <a:buFont typeface="Arial" charset="0"/>
              <a:defRPr>
                <a:solidFill>
                  <a:schemeClr val="tx1"/>
                </a:solidFill>
                <a:latin typeface="Calibri" pitchFamily="34" charset="0"/>
                <a:ea typeface="宋体" charset="-122"/>
              </a:defRPr>
            </a:lvl6pPr>
            <a:lvl7pPr marL="2971800" indent="-228600" defTabSz="912813" eaLnBrk="0" fontAlgn="base" hangingPunct="0">
              <a:spcBef>
                <a:spcPct val="0"/>
              </a:spcBef>
              <a:spcAft>
                <a:spcPct val="0"/>
              </a:spcAft>
              <a:buFont typeface="Arial" charset="0"/>
              <a:defRPr>
                <a:solidFill>
                  <a:schemeClr val="tx1"/>
                </a:solidFill>
                <a:latin typeface="Calibri" pitchFamily="34" charset="0"/>
                <a:ea typeface="宋体" charset="-122"/>
              </a:defRPr>
            </a:lvl7pPr>
            <a:lvl8pPr marL="3429000" indent="-228600" defTabSz="912813" eaLnBrk="0" fontAlgn="base" hangingPunct="0">
              <a:spcBef>
                <a:spcPct val="0"/>
              </a:spcBef>
              <a:spcAft>
                <a:spcPct val="0"/>
              </a:spcAft>
              <a:buFont typeface="Arial" charset="0"/>
              <a:defRPr>
                <a:solidFill>
                  <a:schemeClr val="tx1"/>
                </a:solidFill>
                <a:latin typeface="Calibri" pitchFamily="34" charset="0"/>
                <a:ea typeface="宋体" charset="-122"/>
              </a:defRPr>
            </a:lvl8pPr>
            <a:lvl9pPr marL="3886200" indent="-228600" defTabSz="912813" eaLnBrk="0" fontAlgn="base" hangingPunct="0">
              <a:spcBef>
                <a:spcPct val="0"/>
              </a:spcBef>
              <a:spcAft>
                <a:spcPct val="0"/>
              </a:spcAft>
              <a:buFont typeface="Arial" charset="0"/>
              <a:defRPr>
                <a:solidFill>
                  <a:schemeClr val="tx1"/>
                </a:solidFill>
                <a:latin typeface="Calibri" pitchFamily="34" charset="0"/>
                <a:ea typeface="宋体" charset="-122"/>
              </a:defRPr>
            </a:lvl9pPr>
          </a:lstStyle>
          <a:p>
            <a:pPr algn="ctr" eaLnBrk="1" hangingPunct="1">
              <a:spcBef>
                <a:spcPct val="20000"/>
              </a:spcBef>
            </a:pPr>
            <a:r>
              <a:rPr lang="en-US" altLang="zh-CN" sz="3600" b="1" dirty="0" smtClean="0">
                <a:solidFill>
                  <a:schemeClr val="bg1">
                    <a:lumMod val="50000"/>
                  </a:schemeClr>
                </a:solidFill>
                <a:latin typeface="Arial" charset="0"/>
                <a:ea typeface="微软雅黑" pitchFamily="34" charset="-122"/>
                <a:sym typeface="Arial" charset="0"/>
              </a:rPr>
              <a:t>2019</a:t>
            </a:r>
            <a:endParaRPr lang="en-US" altLang="zh-CN" sz="3600" dirty="0">
              <a:solidFill>
                <a:schemeClr val="bg1">
                  <a:lumMod val="50000"/>
                </a:schemeClr>
              </a:solidFill>
              <a:latin typeface="Arial" charset="0"/>
              <a:ea typeface="微软雅黑" pitchFamily="34" charset="-122"/>
              <a:sym typeface="Arial" charset="0"/>
            </a:endParaRPr>
          </a:p>
        </p:txBody>
      </p:sp>
      <p:sp>
        <p:nvSpPr>
          <p:cNvPr id="22" name="TextBox 82">
            <a:extLst>
              <a:ext uri="{FF2B5EF4-FFF2-40B4-BE49-F238E27FC236}">
                <a16:creationId xmlns="" xmlns:a16="http://schemas.microsoft.com/office/drawing/2014/main" id="{954051FD-79F5-466D-88FA-F7CF7CAF4903}"/>
              </a:ext>
            </a:extLst>
          </p:cNvPr>
          <p:cNvSpPr txBox="1">
            <a:spLocks noChangeArrowheads="1"/>
          </p:cNvSpPr>
          <p:nvPr/>
        </p:nvSpPr>
        <p:spPr bwMode="auto">
          <a:xfrm>
            <a:off x="9453259" y="4973030"/>
            <a:ext cx="1128514"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ctr">
            <a:spAutoFit/>
          </a:bodyPr>
          <a:lstStyle>
            <a:lvl1pPr defTabSz="912813">
              <a:defRPr>
                <a:solidFill>
                  <a:schemeClr val="tx1"/>
                </a:solidFill>
                <a:latin typeface="Calibri" pitchFamily="34" charset="0"/>
                <a:ea typeface="宋体" charset="-122"/>
              </a:defRPr>
            </a:lvl1pPr>
            <a:lvl2pPr marL="742950" indent="-285750" defTabSz="912813">
              <a:defRPr>
                <a:solidFill>
                  <a:schemeClr val="tx1"/>
                </a:solidFill>
                <a:latin typeface="Calibri" pitchFamily="34" charset="0"/>
                <a:ea typeface="宋体" charset="-122"/>
              </a:defRPr>
            </a:lvl2pPr>
            <a:lvl3pPr marL="1143000" indent="-228600" defTabSz="912813">
              <a:defRPr>
                <a:solidFill>
                  <a:schemeClr val="tx1"/>
                </a:solidFill>
                <a:latin typeface="Calibri" pitchFamily="34" charset="0"/>
                <a:ea typeface="宋体" charset="-122"/>
              </a:defRPr>
            </a:lvl3pPr>
            <a:lvl4pPr marL="1600200" indent="-228600" defTabSz="912813">
              <a:defRPr>
                <a:solidFill>
                  <a:schemeClr val="tx1"/>
                </a:solidFill>
                <a:latin typeface="Calibri" pitchFamily="34" charset="0"/>
                <a:ea typeface="宋体" charset="-122"/>
              </a:defRPr>
            </a:lvl4pPr>
            <a:lvl5pPr marL="2057400" indent="-228600" defTabSz="912813">
              <a:defRPr>
                <a:solidFill>
                  <a:schemeClr val="tx1"/>
                </a:solidFill>
                <a:latin typeface="Calibri" pitchFamily="34" charset="0"/>
                <a:ea typeface="宋体" charset="-122"/>
              </a:defRPr>
            </a:lvl5pPr>
            <a:lvl6pPr marL="2514600" indent="-228600" defTabSz="912813" eaLnBrk="0" fontAlgn="base" hangingPunct="0">
              <a:spcBef>
                <a:spcPct val="0"/>
              </a:spcBef>
              <a:spcAft>
                <a:spcPct val="0"/>
              </a:spcAft>
              <a:buFont typeface="Arial" charset="0"/>
              <a:defRPr>
                <a:solidFill>
                  <a:schemeClr val="tx1"/>
                </a:solidFill>
                <a:latin typeface="Calibri" pitchFamily="34" charset="0"/>
                <a:ea typeface="宋体" charset="-122"/>
              </a:defRPr>
            </a:lvl6pPr>
            <a:lvl7pPr marL="2971800" indent="-228600" defTabSz="912813" eaLnBrk="0" fontAlgn="base" hangingPunct="0">
              <a:spcBef>
                <a:spcPct val="0"/>
              </a:spcBef>
              <a:spcAft>
                <a:spcPct val="0"/>
              </a:spcAft>
              <a:buFont typeface="Arial" charset="0"/>
              <a:defRPr>
                <a:solidFill>
                  <a:schemeClr val="tx1"/>
                </a:solidFill>
                <a:latin typeface="Calibri" pitchFamily="34" charset="0"/>
                <a:ea typeface="宋体" charset="-122"/>
              </a:defRPr>
            </a:lvl7pPr>
            <a:lvl8pPr marL="3429000" indent="-228600" defTabSz="912813" eaLnBrk="0" fontAlgn="base" hangingPunct="0">
              <a:spcBef>
                <a:spcPct val="0"/>
              </a:spcBef>
              <a:spcAft>
                <a:spcPct val="0"/>
              </a:spcAft>
              <a:buFont typeface="Arial" charset="0"/>
              <a:defRPr>
                <a:solidFill>
                  <a:schemeClr val="tx1"/>
                </a:solidFill>
                <a:latin typeface="Calibri" pitchFamily="34" charset="0"/>
                <a:ea typeface="宋体" charset="-122"/>
              </a:defRPr>
            </a:lvl8pPr>
            <a:lvl9pPr marL="3886200" indent="-228600" defTabSz="912813" eaLnBrk="0" fontAlgn="base" hangingPunct="0">
              <a:spcBef>
                <a:spcPct val="0"/>
              </a:spcBef>
              <a:spcAft>
                <a:spcPct val="0"/>
              </a:spcAft>
              <a:buFont typeface="Arial" charset="0"/>
              <a:defRPr>
                <a:solidFill>
                  <a:schemeClr val="tx1"/>
                </a:solidFill>
                <a:latin typeface="Calibri" pitchFamily="34" charset="0"/>
                <a:ea typeface="宋体" charset="-122"/>
              </a:defRPr>
            </a:lvl9pPr>
          </a:lstStyle>
          <a:p>
            <a:pPr algn="ctr" eaLnBrk="1" hangingPunct="1">
              <a:spcBef>
                <a:spcPct val="20000"/>
              </a:spcBef>
            </a:pPr>
            <a:r>
              <a:rPr lang="en-US" altLang="zh-CN" sz="3600" b="1" dirty="0" smtClean="0">
                <a:solidFill>
                  <a:schemeClr val="bg1">
                    <a:lumMod val="50000"/>
                  </a:schemeClr>
                </a:solidFill>
                <a:latin typeface="Arial" charset="0"/>
                <a:ea typeface="微软雅黑" pitchFamily="34" charset="-122"/>
                <a:sym typeface="Arial" charset="0"/>
              </a:rPr>
              <a:t>20XX</a:t>
            </a:r>
            <a:endParaRPr lang="en-US" altLang="zh-CN" sz="3600" dirty="0">
              <a:solidFill>
                <a:schemeClr val="bg1">
                  <a:lumMod val="50000"/>
                </a:schemeClr>
              </a:solidFill>
              <a:latin typeface="Arial" charset="0"/>
              <a:ea typeface="微软雅黑" pitchFamily="34" charset="-122"/>
              <a:sym typeface="Arial" charset="0"/>
            </a:endParaRPr>
          </a:p>
        </p:txBody>
      </p:sp>
      <p:sp>
        <p:nvSpPr>
          <p:cNvPr id="23" name="TextBox 13">
            <a:extLst>
              <a:ext uri="{FF2B5EF4-FFF2-40B4-BE49-F238E27FC236}">
                <a16:creationId xmlns="" xmlns:a16="http://schemas.microsoft.com/office/drawing/2014/main" id="{89DABFC8-3E2F-491A-997C-DD38D548D937}"/>
              </a:ext>
            </a:extLst>
          </p:cNvPr>
          <p:cNvSpPr txBox="1">
            <a:spLocks noChangeArrowheads="1"/>
          </p:cNvSpPr>
          <p:nvPr/>
        </p:nvSpPr>
        <p:spPr bwMode="auto">
          <a:xfrm>
            <a:off x="1248353" y="5684267"/>
            <a:ext cx="2050136" cy="276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911225">
              <a:defRPr>
                <a:solidFill>
                  <a:schemeClr val="tx1"/>
                </a:solidFill>
                <a:latin typeface="Calibri" pitchFamily="34" charset="0"/>
                <a:ea typeface="宋体" charset="-122"/>
              </a:defRPr>
            </a:lvl1pPr>
            <a:lvl2pPr marL="742950" indent="-285750" defTabSz="911225">
              <a:defRPr>
                <a:solidFill>
                  <a:schemeClr val="tx1"/>
                </a:solidFill>
                <a:latin typeface="Calibri" pitchFamily="34" charset="0"/>
                <a:ea typeface="宋体" charset="-122"/>
              </a:defRPr>
            </a:lvl2pPr>
            <a:lvl3pPr marL="1143000" indent="-228600" defTabSz="911225">
              <a:defRPr>
                <a:solidFill>
                  <a:schemeClr val="tx1"/>
                </a:solidFill>
                <a:latin typeface="Calibri" pitchFamily="34" charset="0"/>
                <a:ea typeface="宋体" charset="-122"/>
              </a:defRPr>
            </a:lvl3pPr>
            <a:lvl4pPr marL="1600200" indent="-228600" defTabSz="911225">
              <a:defRPr>
                <a:solidFill>
                  <a:schemeClr val="tx1"/>
                </a:solidFill>
                <a:latin typeface="Calibri" pitchFamily="34" charset="0"/>
                <a:ea typeface="宋体" charset="-122"/>
              </a:defRPr>
            </a:lvl4pPr>
            <a:lvl5pPr marL="2057400" indent="-228600" defTabSz="911225">
              <a:defRPr>
                <a:solidFill>
                  <a:schemeClr val="tx1"/>
                </a:solidFill>
                <a:latin typeface="Calibri" pitchFamily="34" charset="0"/>
                <a:ea typeface="宋体" charset="-122"/>
              </a:defRPr>
            </a:lvl5pPr>
            <a:lvl6pPr marL="2514600" indent="-228600" defTabSz="911225" eaLnBrk="0" fontAlgn="base" hangingPunct="0">
              <a:spcBef>
                <a:spcPct val="0"/>
              </a:spcBef>
              <a:spcAft>
                <a:spcPct val="0"/>
              </a:spcAft>
              <a:buFont typeface="Arial" charset="0"/>
              <a:defRPr>
                <a:solidFill>
                  <a:schemeClr val="tx1"/>
                </a:solidFill>
                <a:latin typeface="Calibri" pitchFamily="34" charset="0"/>
                <a:ea typeface="宋体" charset="-122"/>
              </a:defRPr>
            </a:lvl6pPr>
            <a:lvl7pPr marL="2971800" indent="-228600" defTabSz="911225" eaLnBrk="0" fontAlgn="base" hangingPunct="0">
              <a:spcBef>
                <a:spcPct val="0"/>
              </a:spcBef>
              <a:spcAft>
                <a:spcPct val="0"/>
              </a:spcAft>
              <a:buFont typeface="Arial" charset="0"/>
              <a:defRPr>
                <a:solidFill>
                  <a:schemeClr val="tx1"/>
                </a:solidFill>
                <a:latin typeface="Calibri" pitchFamily="34" charset="0"/>
                <a:ea typeface="宋体" charset="-122"/>
              </a:defRPr>
            </a:lvl7pPr>
            <a:lvl8pPr marL="3429000" indent="-228600" defTabSz="911225" eaLnBrk="0" fontAlgn="base" hangingPunct="0">
              <a:spcBef>
                <a:spcPct val="0"/>
              </a:spcBef>
              <a:spcAft>
                <a:spcPct val="0"/>
              </a:spcAft>
              <a:buFont typeface="Arial" charset="0"/>
              <a:defRPr>
                <a:solidFill>
                  <a:schemeClr val="tx1"/>
                </a:solidFill>
                <a:latin typeface="Calibri" pitchFamily="34" charset="0"/>
                <a:ea typeface="宋体" charset="-122"/>
              </a:defRPr>
            </a:lvl8pPr>
            <a:lvl9pPr marL="3886200" indent="-228600" defTabSz="911225" eaLnBrk="0" fontAlgn="base" hangingPunct="0">
              <a:spcBef>
                <a:spcPct val="0"/>
              </a:spcBef>
              <a:spcAft>
                <a:spcPct val="0"/>
              </a:spcAft>
              <a:buFont typeface="Arial" charset="0"/>
              <a:defRPr>
                <a:solidFill>
                  <a:schemeClr val="tx1"/>
                </a:solidFill>
                <a:latin typeface="Calibri" pitchFamily="34" charset="0"/>
                <a:ea typeface="宋体" charset="-122"/>
              </a:defRPr>
            </a:lvl9pPr>
          </a:lstStyle>
          <a:p>
            <a:pPr algn="ctr" eaLnBrk="1" hangingPunct="1">
              <a:spcBef>
                <a:spcPct val="20000"/>
              </a:spcBef>
            </a:pPr>
            <a:r>
              <a:rPr lang="zh-CN" altLang="en-US" b="1">
                <a:solidFill>
                  <a:schemeClr val="bg1">
                    <a:lumMod val="50000"/>
                  </a:schemeClr>
                </a:solidFill>
                <a:latin typeface="Arial" charset="0"/>
                <a:ea typeface="微软雅黑" pitchFamily="34" charset="-122"/>
                <a:sym typeface="Arial" charset="0"/>
              </a:rPr>
              <a:t>单击编辑标题</a:t>
            </a:r>
            <a:endParaRPr lang="en-US" b="1">
              <a:solidFill>
                <a:schemeClr val="bg1">
                  <a:lumMod val="50000"/>
                </a:schemeClr>
              </a:solidFill>
              <a:latin typeface="Arial" charset="0"/>
              <a:ea typeface="微软雅黑" pitchFamily="34" charset="-122"/>
              <a:sym typeface="Arial" charset="0"/>
            </a:endParaRPr>
          </a:p>
        </p:txBody>
      </p:sp>
      <p:sp>
        <p:nvSpPr>
          <p:cNvPr id="24" name="TextBox 13">
            <a:extLst>
              <a:ext uri="{FF2B5EF4-FFF2-40B4-BE49-F238E27FC236}">
                <a16:creationId xmlns="" xmlns:a16="http://schemas.microsoft.com/office/drawing/2014/main" id="{04729C84-043D-4F0D-B606-CEB943FCA4AD}"/>
              </a:ext>
            </a:extLst>
          </p:cNvPr>
          <p:cNvSpPr txBox="1">
            <a:spLocks noChangeArrowheads="1"/>
          </p:cNvSpPr>
          <p:nvPr/>
        </p:nvSpPr>
        <p:spPr bwMode="auto">
          <a:xfrm>
            <a:off x="1292776" y="5984125"/>
            <a:ext cx="1959068"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911225">
              <a:defRPr>
                <a:solidFill>
                  <a:schemeClr val="tx1"/>
                </a:solidFill>
                <a:latin typeface="Calibri" pitchFamily="34" charset="0"/>
                <a:ea typeface="宋体" charset="-122"/>
              </a:defRPr>
            </a:lvl1pPr>
            <a:lvl2pPr marL="742950" indent="-285750" defTabSz="911225">
              <a:defRPr>
                <a:solidFill>
                  <a:schemeClr val="tx1"/>
                </a:solidFill>
                <a:latin typeface="Calibri" pitchFamily="34" charset="0"/>
                <a:ea typeface="宋体" charset="-122"/>
              </a:defRPr>
            </a:lvl2pPr>
            <a:lvl3pPr marL="1143000" indent="-228600" defTabSz="911225">
              <a:defRPr>
                <a:solidFill>
                  <a:schemeClr val="tx1"/>
                </a:solidFill>
                <a:latin typeface="Calibri" pitchFamily="34" charset="0"/>
                <a:ea typeface="宋体" charset="-122"/>
              </a:defRPr>
            </a:lvl3pPr>
            <a:lvl4pPr marL="1600200" indent="-228600" defTabSz="911225">
              <a:defRPr>
                <a:solidFill>
                  <a:schemeClr val="tx1"/>
                </a:solidFill>
                <a:latin typeface="Calibri" pitchFamily="34" charset="0"/>
                <a:ea typeface="宋体" charset="-122"/>
              </a:defRPr>
            </a:lvl4pPr>
            <a:lvl5pPr marL="2057400" indent="-228600" defTabSz="911225">
              <a:defRPr>
                <a:solidFill>
                  <a:schemeClr val="tx1"/>
                </a:solidFill>
                <a:latin typeface="Calibri" pitchFamily="34" charset="0"/>
                <a:ea typeface="宋体" charset="-122"/>
              </a:defRPr>
            </a:lvl5pPr>
            <a:lvl6pPr marL="2514600" indent="-228600" defTabSz="911225" eaLnBrk="0" fontAlgn="base" hangingPunct="0">
              <a:spcBef>
                <a:spcPct val="0"/>
              </a:spcBef>
              <a:spcAft>
                <a:spcPct val="0"/>
              </a:spcAft>
              <a:buFont typeface="Arial" charset="0"/>
              <a:defRPr>
                <a:solidFill>
                  <a:schemeClr val="tx1"/>
                </a:solidFill>
                <a:latin typeface="Calibri" pitchFamily="34" charset="0"/>
                <a:ea typeface="宋体" charset="-122"/>
              </a:defRPr>
            </a:lvl6pPr>
            <a:lvl7pPr marL="2971800" indent="-228600" defTabSz="911225" eaLnBrk="0" fontAlgn="base" hangingPunct="0">
              <a:spcBef>
                <a:spcPct val="0"/>
              </a:spcBef>
              <a:spcAft>
                <a:spcPct val="0"/>
              </a:spcAft>
              <a:buFont typeface="Arial" charset="0"/>
              <a:defRPr>
                <a:solidFill>
                  <a:schemeClr val="tx1"/>
                </a:solidFill>
                <a:latin typeface="Calibri" pitchFamily="34" charset="0"/>
                <a:ea typeface="宋体" charset="-122"/>
              </a:defRPr>
            </a:lvl7pPr>
            <a:lvl8pPr marL="3429000" indent="-228600" defTabSz="911225" eaLnBrk="0" fontAlgn="base" hangingPunct="0">
              <a:spcBef>
                <a:spcPct val="0"/>
              </a:spcBef>
              <a:spcAft>
                <a:spcPct val="0"/>
              </a:spcAft>
              <a:buFont typeface="Arial" charset="0"/>
              <a:defRPr>
                <a:solidFill>
                  <a:schemeClr val="tx1"/>
                </a:solidFill>
                <a:latin typeface="Calibri" pitchFamily="34" charset="0"/>
                <a:ea typeface="宋体" charset="-122"/>
              </a:defRPr>
            </a:lvl8pPr>
            <a:lvl9pPr marL="3886200" indent="-228600" defTabSz="911225" eaLnBrk="0" fontAlgn="base" hangingPunct="0">
              <a:spcBef>
                <a:spcPct val="0"/>
              </a:spcBef>
              <a:spcAft>
                <a:spcPct val="0"/>
              </a:spcAft>
              <a:buFont typeface="Arial" charset="0"/>
              <a:defRPr>
                <a:solidFill>
                  <a:schemeClr val="tx1"/>
                </a:solidFill>
                <a:latin typeface="Calibri" pitchFamily="34" charset="0"/>
                <a:ea typeface="宋体" charset="-122"/>
              </a:defRPr>
            </a:lvl9pPr>
          </a:lstStyle>
          <a:p>
            <a:pPr algn="ctr" eaLnBrk="1" hangingPunct="1">
              <a:spcBef>
                <a:spcPct val="20000"/>
              </a:spcBef>
            </a:pPr>
            <a:r>
              <a:rPr lang="zh-CN" altLang="en-US" sz="1100">
                <a:solidFill>
                  <a:schemeClr val="bg1">
                    <a:lumMod val="50000"/>
                  </a:schemeClr>
                </a:solidFill>
                <a:latin typeface="Arial" charset="0"/>
                <a:ea typeface="微软雅黑" pitchFamily="34" charset="-122"/>
                <a:sym typeface="Arial" charset="0"/>
              </a:rPr>
              <a:t>单击此处可编辑内容</a:t>
            </a:r>
            <a:endParaRPr lang="en-US" sz="1100">
              <a:solidFill>
                <a:schemeClr val="bg1">
                  <a:lumMod val="50000"/>
                </a:schemeClr>
              </a:solidFill>
              <a:latin typeface="Arial" charset="0"/>
              <a:ea typeface="微软雅黑" pitchFamily="34" charset="-122"/>
              <a:sym typeface="Arial" charset="0"/>
            </a:endParaRPr>
          </a:p>
        </p:txBody>
      </p:sp>
      <p:sp>
        <p:nvSpPr>
          <p:cNvPr id="25" name="TextBox 13">
            <a:extLst>
              <a:ext uri="{FF2B5EF4-FFF2-40B4-BE49-F238E27FC236}">
                <a16:creationId xmlns="" xmlns:a16="http://schemas.microsoft.com/office/drawing/2014/main" id="{D4A8DA8F-33E4-47D2-85C2-6AE41A7C7A22}"/>
              </a:ext>
            </a:extLst>
          </p:cNvPr>
          <p:cNvSpPr txBox="1">
            <a:spLocks noChangeArrowheads="1"/>
          </p:cNvSpPr>
          <p:nvPr/>
        </p:nvSpPr>
        <p:spPr bwMode="auto">
          <a:xfrm>
            <a:off x="3085257" y="1861644"/>
            <a:ext cx="2050135" cy="276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911225">
              <a:defRPr>
                <a:solidFill>
                  <a:schemeClr val="tx1"/>
                </a:solidFill>
                <a:latin typeface="Calibri" pitchFamily="34" charset="0"/>
                <a:ea typeface="宋体" charset="-122"/>
              </a:defRPr>
            </a:lvl1pPr>
            <a:lvl2pPr marL="742950" indent="-285750" defTabSz="911225">
              <a:defRPr>
                <a:solidFill>
                  <a:schemeClr val="tx1"/>
                </a:solidFill>
                <a:latin typeface="Calibri" pitchFamily="34" charset="0"/>
                <a:ea typeface="宋体" charset="-122"/>
              </a:defRPr>
            </a:lvl2pPr>
            <a:lvl3pPr marL="1143000" indent="-228600" defTabSz="911225">
              <a:defRPr>
                <a:solidFill>
                  <a:schemeClr val="tx1"/>
                </a:solidFill>
                <a:latin typeface="Calibri" pitchFamily="34" charset="0"/>
                <a:ea typeface="宋体" charset="-122"/>
              </a:defRPr>
            </a:lvl3pPr>
            <a:lvl4pPr marL="1600200" indent="-228600" defTabSz="911225">
              <a:defRPr>
                <a:solidFill>
                  <a:schemeClr val="tx1"/>
                </a:solidFill>
                <a:latin typeface="Calibri" pitchFamily="34" charset="0"/>
                <a:ea typeface="宋体" charset="-122"/>
              </a:defRPr>
            </a:lvl4pPr>
            <a:lvl5pPr marL="2057400" indent="-228600" defTabSz="911225">
              <a:defRPr>
                <a:solidFill>
                  <a:schemeClr val="tx1"/>
                </a:solidFill>
                <a:latin typeface="Calibri" pitchFamily="34" charset="0"/>
                <a:ea typeface="宋体" charset="-122"/>
              </a:defRPr>
            </a:lvl5pPr>
            <a:lvl6pPr marL="2514600" indent="-228600" defTabSz="911225" eaLnBrk="0" fontAlgn="base" hangingPunct="0">
              <a:spcBef>
                <a:spcPct val="0"/>
              </a:spcBef>
              <a:spcAft>
                <a:spcPct val="0"/>
              </a:spcAft>
              <a:buFont typeface="Arial" charset="0"/>
              <a:defRPr>
                <a:solidFill>
                  <a:schemeClr val="tx1"/>
                </a:solidFill>
                <a:latin typeface="Calibri" pitchFamily="34" charset="0"/>
                <a:ea typeface="宋体" charset="-122"/>
              </a:defRPr>
            </a:lvl6pPr>
            <a:lvl7pPr marL="2971800" indent="-228600" defTabSz="911225" eaLnBrk="0" fontAlgn="base" hangingPunct="0">
              <a:spcBef>
                <a:spcPct val="0"/>
              </a:spcBef>
              <a:spcAft>
                <a:spcPct val="0"/>
              </a:spcAft>
              <a:buFont typeface="Arial" charset="0"/>
              <a:defRPr>
                <a:solidFill>
                  <a:schemeClr val="tx1"/>
                </a:solidFill>
                <a:latin typeface="Calibri" pitchFamily="34" charset="0"/>
                <a:ea typeface="宋体" charset="-122"/>
              </a:defRPr>
            </a:lvl7pPr>
            <a:lvl8pPr marL="3429000" indent="-228600" defTabSz="911225" eaLnBrk="0" fontAlgn="base" hangingPunct="0">
              <a:spcBef>
                <a:spcPct val="0"/>
              </a:spcBef>
              <a:spcAft>
                <a:spcPct val="0"/>
              </a:spcAft>
              <a:buFont typeface="Arial" charset="0"/>
              <a:defRPr>
                <a:solidFill>
                  <a:schemeClr val="tx1"/>
                </a:solidFill>
                <a:latin typeface="Calibri" pitchFamily="34" charset="0"/>
                <a:ea typeface="宋体" charset="-122"/>
              </a:defRPr>
            </a:lvl8pPr>
            <a:lvl9pPr marL="3886200" indent="-228600" defTabSz="911225" eaLnBrk="0" fontAlgn="base" hangingPunct="0">
              <a:spcBef>
                <a:spcPct val="0"/>
              </a:spcBef>
              <a:spcAft>
                <a:spcPct val="0"/>
              </a:spcAft>
              <a:buFont typeface="Arial" charset="0"/>
              <a:defRPr>
                <a:solidFill>
                  <a:schemeClr val="tx1"/>
                </a:solidFill>
                <a:latin typeface="Calibri" pitchFamily="34" charset="0"/>
                <a:ea typeface="宋体" charset="-122"/>
              </a:defRPr>
            </a:lvl9pPr>
          </a:lstStyle>
          <a:p>
            <a:pPr algn="ctr" eaLnBrk="1" hangingPunct="1">
              <a:spcBef>
                <a:spcPct val="20000"/>
              </a:spcBef>
            </a:pPr>
            <a:r>
              <a:rPr lang="zh-CN" altLang="en-US" b="1">
                <a:solidFill>
                  <a:schemeClr val="bg1">
                    <a:lumMod val="50000"/>
                  </a:schemeClr>
                </a:solidFill>
                <a:latin typeface="Arial" charset="0"/>
                <a:ea typeface="微软雅黑" pitchFamily="34" charset="-122"/>
                <a:sym typeface="Arial" charset="0"/>
              </a:rPr>
              <a:t>单击编辑标题</a:t>
            </a:r>
            <a:endParaRPr lang="en-US" b="1">
              <a:solidFill>
                <a:schemeClr val="bg1">
                  <a:lumMod val="50000"/>
                </a:schemeClr>
              </a:solidFill>
              <a:latin typeface="Arial" charset="0"/>
              <a:ea typeface="微软雅黑" pitchFamily="34" charset="-122"/>
              <a:sym typeface="Arial" charset="0"/>
            </a:endParaRPr>
          </a:p>
        </p:txBody>
      </p:sp>
      <p:sp>
        <p:nvSpPr>
          <p:cNvPr id="26" name="TextBox 13">
            <a:extLst>
              <a:ext uri="{FF2B5EF4-FFF2-40B4-BE49-F238E27FC236}">
                <a16:creationId xmlns="" xmlns:a16="http://schemas.microsoft.com/office/drawing/2014/main" id="{69337DAD-1AE0-480E-94E9-8BC12427843F}"/>
              </a:ext>
            </a:extLst>
          </p:cNvPr>
          <p:cNvSpPr txBox="1">
            <a:spLocks noChangeArrowheads="1"/>
          </p:cNvSpPr>
          <p:nvPr/>
        </p:nvSpPr>
        <p:spPr bwMode="auto">
          <a:xfrm>
            <a:off x="3129681" y="2161500"/>
            <a:ext cx="1959068"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911225">
              <a:defRPr>
                <a:solidFill>
                  <a:schemeClr val="tx1"/>
                </a:solidFill>
                <a:latin typeface="Calibri" pitchFamily="34" charset="0"/>
                <a:ea typeface="宋体" charset="-122"/>
              </a:defRPr>
            </a:lvl1pPr>
            <a:lvl2pPr marL="742950" indent="-285750" defTabSz="911225">
              <a:defRPr>
                <a:solidFill>
                  <a:schemeClr val="tx1"/>
                </a:solidFill>
                <a:latin typeface="Calibri" pitchFamily="34" charset="0"/>
                <a:ea typeface="宋体" charset="-122"/>
              </a:defRPr>
            </a:lvl2pPr>
            <a:lvl3pPr marL="1143000" indent="-228600" defTabSz="911225">
              <a:defRPr>
                <a:solidFill>
                  <a:schemeClr val="tx1"/>
                </a:solidFill>
                <a:latin typeface="Calibri" pitchFamily="34" charset="0"/>
                <a:ea typeface="宋体" charset="-122"/>
              </a:defRPr>
            </a:lvl3pPr>
            <a:lvl4pPr marL="1600200" indent="-228600" defTabSz="911225">
              <a:defRPr>
                <a:solidFill>
                  <a:schemeClr val="tx1"/>
                </a:solidFill>
                <a:latin typeface="Calibri" pitchFamily="34" charset="0"/>
                <a:ea typeface="宋体" charset="-122"/>
              </a:defRPr>
            </a:lvl4pPr>
            <a:lvl5pPr marL="2057400" indent="-228600" defTabSz="911225">
              <a:defRPr>
                <a:solidFill>
                  <a:schemeClr val="tx1"/>
                </a:solidFill>
                <a:latin typeface="Calibri" pitchFamily="34" charset="0"/>
                <a:ea typeface="宋体" charset="-122"/>
              </a:defRPr>
            </a:lvl5pPr>
            <a:lvl6pPr marL="2514600" indent="-228600" defTabSz="911225" eaLnBrk="0" fontAlgn="base" hangingPunct="0">
              <a:spcBef>
                <a:spcPct val="0"/>
              </a:spcBef>
              <a:spcAft>
                <a:spcPct val="0"/>
              </a:spcAft>
              <a:buFont typeface="Arial" charset="0"/>
              <a:defRPr>
                <a:solidFill>
                  <a:schemeClr val="tx1"/>
                </a:solidFill>
                <a:latin typeface="Calibri" pitchFamily="34" charset="0"/>
                <a:ea typeface="宋体" charset="-122"/>
              </a:defRPr>
            </a:lvl6pPr>
            <a:lvl7pPr marL="2971800" indent="-228600" defTabSz="911225" eaLnBrk="0" fontAlgn="base" hangingPunct="0">
              <a:spcBef>
                <a:spcPct val="0"/>
              </a:spcBef>
              <a:spcAft>
                <a:spcPct val="0"/>
              </a:spcAft>
              <a:buFont typeface="Arial" charset="0"/>
              <a:defRPr>
                <a:solidFill>
                  <a:schemeClr val="tx1"/>
                </a:solidFill>
                <a:latin typeface="Calibri" pitchFamily="34" charset="0"/>
                <a:ea typeface="宋体" charset="-122"/>
              </a:defRPr>
            </a:lvl7pPr>
            <a:lvl8pPr marL="3429000" indent="-228600" defTabSz="911225" eaLnBrk="0" fontAlgn="base" hangingPunct="0">
              <a:spcBef>
                <a:spcPct val="0"/>
              </a:spcBef>
              <a:spcAft>
                <a:spcPct val="0"/>
              </a:spcAft>
              <a:buFont typeface="Arial" charset="0"/>
              <a:defRPr>
                <a:solidFill>
                  <a:schemeClr val="tx1"/>
                </a:solidFill>
                <a:latin typeface="Calibri" pitchFamily="34" charset="0"/>
                <a:ea typeface="宋体" charset="-122"/>
              </a:defRPr>
            </a:lvl8pPr>
            <a:lvl9pPr marL="3886200" indent="-228600" defTabSz="911225" eaLnBrk="0" fontAlgn="base" hangingPunct="0">
              <a:spcBef>
                <a:spcPct val="0"/>
              </a:spcBef>
              <a:spcAft>
                <a:spcPct val="0"/>
              </a:spcAft>
              <a:buFont typeface="Arial" charset="0"/>
              <a:defRPr>
                <a:solidFill>
                  <a:schemeClr val="tx1"/>
                </a:solidFill>
                <a:latin typeface="Calibri" pitchFamily="34" charset="0"/>
                <a:ea typeface="宋体" charset="-122"/>
              </a:defRPr>
            </a:lvl9pPr>
          </a:lstStyle>
          <a:p>
            <a:pPr algn="ctr" eaLnBrk="1" hangingPunct="1">
              <a:spcBef>
                <a:spcPct val="20000"/>
              </a:spcBef>
            </a:pPr>
            <a:r>
              <a:rPr lang="zh-CN" altLang="en-US" sz="1100">
                <a:solidFill>
                  <a:schemeClr val="bg1">
                    <a:lumMod val="50000"/>
                  </a:schemeClr>
                </a:solidFill>
                <a:latin typeface="Arial" charset="0"/>
                <a:ea typeface="微软雅黑" pitchFamily="34" charset="-122"/>
                <a:sym typeface="Arial" charset="0"/>
              </a:rPr>
              <a:t>单击此处可编辑内容</a:t>
            </a:r>
            <a:endParaRPr lang="en-US" sz="1100">
              <a:solidFill>
                <a:schemeClr val="bg1">
                  <a:lumMod val="50000"/>
                </a:schemeClr>
              </a:solidFill>
              <a:latin typeface="Arial" charset="0"/>
              <a:ea typeface="微软雅黑" pitchFamily="34" charset="-122"/>
              <a:sym typeface="Arial" charset="0"/>
            </a:endParaRPr>
          </a:p>
        </p:txBody>
      </p:sp>
      <p:sp>
        <p:nvSpPr>
          <p:cNvPr id="27" name="TextBox 13">
            <a:extLst>
              <a:ext uri="{FF2B5EF4-FFF2-40B4-BE49-F238E27FC236}">
                <a16:creationId xmlns="" xmlns:a16="http://schemas.microsoft.com/office/drawing/2014/main" id="{6F7C5B4B-3C93-407A-98F7-9229E6A8582B}"/>
              </a:ext>
            </a:extLst>
          </p:cNvPr>
          <p:cNvSpPr txBox="1">
            <a:spLocks noChangeArrowheads="1"/>
          </p:cNvSpPr>
          <p:nvPr/>
        </p:nvSpPr>
        <p:spPr bwMode="auto">
          <a:xfrm>
            <a:off x="7050036" y="1861644"/>
            <a:ext cx="2047914" cy="276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911225">
              <a:defRPr>
                <a:solidFill>
                  <a:schemeClr val="tx1"/>
                </a:solidFill>
                <a:latin typeface="Calibri" pitchFamily="34" charset="0"/>
                <a:ea typeface="宋体" charset="-122"/>
              </a:defRPr>
            </a:lvl1pPr>
            <a:lvl2pPr marL="742950" indent="-285750" defTabSz="911225">
              <a:defRPr>
                <a:solidFill>
                  <a:schemeClr val="tx1"/>
                </a:solidFill>
                <a:latin typeface="Calibri" pitchFamily="34" charset="0"/>
                <a:ea typeface="宋体" charset="-122"/>
              </a:defRPr>
            </a:lvl2pPr>
            <a:lvl3pPr marL="1143000" indent="-228600" defTabSz="911225">
              <a:defRPr>
                <a:solidFill>
                  <a:schemeClr val="tx1"/>
                </a:solidFill>
                <a:latin typeface="Calibri" pitchFamily="34" charset="0"/>
                <a:ea typeface="宋体" charset="-122"/>
              </a:defRPr>
            </a:lvl3pPr>
            <a:lvl4pPr marL="1600200" indent="-228600" defTabSz="911225">
              <a:defRPr>
                <a:solidFill>
                  <a:schemeClr val="tx1"/>
                </a:solidFill>
                <a:latin typeface="Calibri" pitchFamily="34" charset="0"/>
                <a:ea typeface="宋体" charset="-122"/>
              </a:defRPr>
            </a:lvl4pPr>
            <a:lvl5pPr marL="2057400" indent="-228600" defTabSz="911225">
              <a:defRPr>
                <a:solidFill>
                  <a:schemeClr val="tx1"/>
                </a:solidFill>
                <a:latin typeface="Calibri" pitchFamily="34" charset="0"/>
                <a:ea typeface="宋体" charset="-122"/>
              </a:defRPr>
            </a:lvl5pPr>
            <a:lvl6pPr marL="2514600" indent="-228600" defTabSz="911225" eaLnBrk="0" fontAlgn="base" hangingPunct="0">
              <a:spcBef>
                <a:spcPct val="0"/>
              </a:spcBef>
              <a:spcAft>
                <a:spcPct val="0"/>
              </a:spcAft>
              <a:buFont typeface="Arial" charset="0"/>
              <a:defRPr>
                <a:solidFill>
                  <a:schemeClr val="tx1"/>
                </a:solidFill>
                <a:latin typeface="Calibri" pitchFamily="34" charset="0"/>
                <a:ea typeface="宋体" charset="-122"/>
              </a:defRPr>
            </a:lvl6pPr>
            <a:lvl7pPr marL="2971800" indent="-228600" defTabSz="911225" eaLnBrk="0" fontAlgn="base" hangingPunct="0">
              <a:spcBef>
                <a:spcPct val="0"/>
              </a:spcBef>
              <a:spcAft>
                <a:spcPct val="0"/>
              </a:spcAft>
              <a:buFont typeface="Arial" charset="0"/>
              <a:defRPr>
                <a:solidFill>
                  <a:schemeClr val="tx1"/>
                </a:solidFill>
                <a:latin typeface="Calibri" pitchFamily="34" charset="0"/>
                <a:ea typeface="宋体" charset="-122"/>
              </a:defRPr>
            </a:lvl7pPr>
            <a:lvl8pPr marL="3429000" indent="-228600" defTabSz="911225" eaLnBrk="0" fontAlgn="base" hangingPunct="0">
              <a:spcBef>
                <a:spcPct val="0"/>
              </a:spcBef>
              <a:spcAft>
                <a:spcPct val="0"/>
              </a:spcAft>
              <a:buFont typeface="Arial" charset="0"/>
              <a:defRPr>
                <a:solidFill>
                  <a:schemeClr val="tx1"/>
                </a:solidFill>
                <a:latin typeface="Calibri" pitchFamily="34" charset="0"/>
                <a:ea typeface="宋体" charset="-122"/>
              </a:defRPr>
            </a:lvl8pPr>
            <a:lvl9pPr marL="3886200" indent="-228600" defTabSz="911225" eaLnBrk="0" fontAlgn="base" hangingPunct="0">
              <a:spcBef>
                <a:spcPct val="0"/>
              </a:spcBef>
              <a:spcAft>
                <a:spcPct val="0"/>
              </a:spcAft>
              <a:buFont typeface="Arial" charset="0"/>
              <a:defRPr>
                <a:solidFill>
                  <a:schemeClr val="tx1"/>
                </a:solidFill>
                <a:latin typeface="Calibri" pitchFamily="34" charset="0"/>
                <a:ea typeface="宋体" charset="-122"/>
              </a:defRPr>
            </a:lvl9pPr>
          </a:lstStyle>
          <a:p>
            <a:pPr algn="ctr" eaLnBrk="1" hangingPunct="1">
              <a:spcBef>
                <a:spcPct val="20000"/>
              </a:spcBef>
            </a:pPr>
            <a:r>
              <a:rPr lang="zh-CN" altLang="en-US" b="1">
                <a:solidFill>
                  <a:schemeClr val="bg1">
                    <a:lumMod val="50000"/>
                  </a:schemeClr>
                </a:solidFill>
                <a:latin typeface="Arial" charset="0"/>
                <a:ea typeface="微软雅黑" pitchFamily="34" charset="-122"/>
                <a:sym typeface="Arial" charset="0"/>
              </a:rPr>
              <a:t>单击编辑标题</a:t>
            </a:r>
            <a:endParaRPr lang="en-US" b="1">
              <a:solidFill>
                <a:schemeClr val="bg1">
                  <a:lumMod val="50000"/>
                </a:schemeClr>
              </a:solidFill>
              <a:latin typeface="Arial" charset="0"/>
              <a:ea typeface="微软雅黑" pitchFamily="34" charset="-122"/>
              <a:sym typeface="Arial" charset="0"/>
            </a:endParaRPr>
          </a:p>
        </p:txBody>
      </p:sp>
      <p:sp>
        <p:nvSpPr>
          <p:cNvPr id="28" name="TextBox 13">
            <a:extLst>
              <a:ext uri="{FF2B5EF4-FFF2-40B4-BE49-F238E27FC236}">
                <a16:creationId xmlns="" xmlns:a16="http://schemas.microsoft.com/office/drawing/2014/main" id="{1455131D-B637-4E55-9A00-1B1E1A42F007}"/>
              </a:ext>
            </a:extLst>
          </p:cNvPr>
          <p:cNvSpPr txBox="1">
            <a:spLocks noChangeArrowheads="1"/>
          </p:cNvSpPr>
          <p:nvPr/>
        </p:nvSpPr>
        <p:spPr bwMode="auto">
          <a:xfrm>
            <a:off x="7094460" y="2161500"/>
            <a:ext cx="1959068"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911225">
              <a:defRPr>
                <a:solidFill>
                  <a:schemeClr val="tx1"/>
                </a:solidFill>
                <a:latin typeface="Calibri" pitchFamily="34" charset="0"/>
                <a:ea typeface="宋体" charset="-122"/>
              </a:defRPr>
            </a:lvl1pPr>
            <a:lvl2pPr marL="742950" indent="-285750" defTabSz="911225">
              <a:defRPr>
                <a:solidFill>
                  <a:schemeClr val="tx1"/>
                </a:solidFill>
                <a:latin typeface="Calibri" pitchFamily="34" charset="0"/>
                <a:ea typeface="宋体" charset="-122"/>
              </a:defRPr>
            </a:lvl2pPr>
            <a:lvl3pPr marL="1143000" indent="-228600" defTabSz="911225">
              <a:defRPr>
                <a:solidFill>
                  <a:schemeClr val="tx1"/>
                </a:solidFill>
                <a:latin typeface="Calibri" pitchFamily="34" charset="0"/>
                <a:ea typeface="宋体" charset="-122"/>
              </a:defRPr>
            </a:lvl3pPr>
            <a:lvl4pPr marL="1600200" indent="-228600" defTabSz="911225">
              <a:defRPr>
                <a:solidFill>
                  <a:schemeClr val="tx1"/>
                </a:solidFill>
                <a:latin typeface="Calibri" pitchFamily="34" charset="0"/>
                <a:ea typeface="宋体" charset="-122"/>
              </a:defRPr>
            </a:lvl4pPr>
            <a:lvl5pPr marL="2057400" indent="-228600" defTabSz="911225">
              <a:defRPr>
                <a:solidFill>
                  <a:schemeClr val="tx1"/>
                </a:solidFill>
                <a:latin typeface="Calibri" pitchFamily="34" charset="0"/>
                <a:ea typeface="宋体" charset="-122"/>
              </a:defRPr>
            </a:lvl5pPr>
            <a:lvl6pPr marL="2514600" indent="-228600" defTabSz="911225" eaLnBrk="0" fontAlgn="base" hangingPunct="0">
              <a:spcBef>
                <a:spcPct val="0"/>
              </a:spcBef>
              <a:spcAft>
                <a:spcPct val="0"/>
              </a:spcAft>
              <a:buFont typeface="Arial" charset="0"/>
              <a:defRPr>
                <a:solidFill>
                  <a:schemeClr val="tx1"/>
                </a:solidFill>
                <a:latin typeface="Calibri" pitchFamily="34" charset="0"/>
                <a:ea typeface="宋体" charset="-122"/>
              </a:defRPr>
            </a:lvl6pPr>
            <a:lvl7pPr marL="2971800" indent="-228600" defTabSz="911225" eaLnBrk="0" fontAlgn="base" hangingPunct="0">
              <a:spcBef>
                <a:spcPct val="0"/>
              </a:spcBef>
              <a:spcAft>
                <a:spcPct val="0"/>
              </a:spcAft>
              <a:buFont typeface="Arial" charset="0"/>
              <a:defRPr>
                <a:solidFill>
                  <a:schemeClr val="tx1"/>
                </a:solidFill>
                <a:latin typeface="Calibri" pitchFamily="34" charset="0"/>
                <a:ea typeface="宋体" charset="-122"/>
              </a:defRPr>
            </a:lvl7pPr>
            <a:lvl8pPr marL="3429000" indent="-228600" defTabSz="911225" eaLnBrk="0" fontAlgn="base" hangingPunct="0">
              <a:spcBef>
                <a:spcPct val="0"/>
              </a:spcBef>
              <a:spcAft>
                <a:spcPct val="0"/>
              </a:spcAft>
              <a:buFont typeface="Arial" charset="0"/>
              <a:defRPr>
                <a:solidFill>
                  <a:schemeClr val="tx1"/>
                </a:solidFill>
                <a:latin typeface="Calibri" pitchFamily="34" charset="0"/>
                <a:ea typeface="宋体" charset="-122"/>
              </a:defRPr>
            </a:lvl8pPr>
            <a:lvl9pPr marL="3886200" indent="-228600" defTabSz="911225" eaLnBrk="0" fontAlgn="base" hangingPunct="0">
              <a:spcBef>
                <a:spcPct val="0"/>
              </a:spcBef>
              <a:spcAft>
                <a:spcPct val="0"/>
              </a:spcAft>
              <a:buFont typeface="Arial" charset="0"/>
              <a:defRPr>
                <a:solidFill>
                  <a:schemeClr val="tx1"/>
                </a:solidFill>
                <a:latin typeface="Calibri" pitchFamily="34" charset="0"/>
                <a:ea typeface="宋体" charset="-122"/>
              </a:defRPr>
            </a:lvl9pPr>
          </a:lstStyle>
          <a:p>
            <a:pPr algn="ctr" eaLnBrk="1" hangingPunct="1">
              <a:spcBef>
                <a:spcPct val="20000"/>
              </a:spcBef>
            </a:pPr>
            <a:r>
              <a:rPr lang="zh-CN" altLang="en-US" sz="1100">
                <a:solidFill>
                  <a:schemeClr val="bg1">
                    <a:lumMod val="50000"/>
                  </a:schemeClr>
                </a:solidFill>
                <a:latin typeface="Arial" charset="0"/>
                <a:ea typeface="微软雅黑" pitchFamily="34" charset="-122"/>
                <a:sym typeface="Arial" charset="0"/>
              </a:rPr>
              <a:t>单击此处可编辑内容</a:t>
            </a:r>
            <a:endParaRPr lang="en-US" sz="1100">
              <a:solidFill>
                <a:schemeClr val="bg1">
                  <a:lumMod val="50000"/>
                </a:schemeClr>
              </a:solidFill>
              <a:latin typeface="Arial" charset="0"/>
              <a:ea typeface="微软雅黑" pitchFamily="34" charset="-122"/>
              <a:sym typeface="Arial" charset="0"/>
            </a:endParaRPr>
          </a:p>
        </p:txBody>
      </p:sp>
      <p:sp>
        <p:nvSpPr>
          <p:cNvPr id="29" name="TextBox 13">
            <a:extLst>
              <a:ext uri="{FF2B5EF4-FFF2-40B4-BE49-F238E27FC236}">
                <a16:creationId xmlns="" xmlns:a16="http://schemas.microsoft.com/office/drawing/2014/main" id="{A399CD58-FD3A-4C41-BA1A-AF93A6607C5F}"/>
              </a:ext>
            </a:extLst>
          </p:cNvPr>
          <p:cNvSpPr txBox="1">
            <a:spLocks noChangeArrowheads="1"/>
          </p:cNvSpPr>
          <p:nvPr/>
        </p:nvSpPr>
        <p:spPr bwMode="auto">
          <a:xfrm>
            <a:off x="5144277" y="5684267"/>
            <a:ext cx="2050136" cy="276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911225">
              <a:defRPr>
                <a:solidFill>
                  <a:schemeClr val="tx1"/>
                </a:solidFill>
                <a:latin typeface="Calibri" pitchFamily="34" charset="0"/>
                <a:ea typeface="宋体" charset="-122"/>
              </a:defRPr>
            </a:lvl1pPr>
            <a:lvl2pPr marL="742950" indent="-285750" defTabSz="911225">
              <a:defRPr>
                <a:solidFill>
                  <a:schemeClr val="tx1"/>
                </a:solidFill>
                <a:latin typeface="Calibri" pitchFamily="34" charset="0"/>
                <a:ea typeface="宋体" charset="-122"/>
              </a:defRPr>
            </a:lvl2pPr>
            <a:lvl3pPr marL="1143000" indent="-228600" defTabSz="911225">
              <a:defRPr>
                <a:solidFill>
                  <a:schemeClr val="tx1"/>
                </a:solidFill>
                <a:latin typeface="Calibri" pitchFamily="34" charset="0"/>
                <a:ea typeface="宋体" charset="-122"/>
              </a:defRPr>
            </a:lvl3pPr>
            <a:lvl4pPr marL="1600200" indent="-228600" defTabSz="911225">
              <a:defRPr>
                <a:solidFill>
                  <a:schemeClr val="tx1"/>
                </a:solidFill>
                <a:latin typeface="Calibri" pitchFamily="34" charset="0"/>
                <a:ea typeface="宋体" charset="-122"/>
              </a:defRPr>
            </a:lvl4pPr>
            <a:lvl5pPr marL="2057400" indent="-228600" defTabSz="911225">
              <a:defRPr>
                <a:solidFill>
                  <a:schemeClr val="tx1"/>
                </a:solidFill>
                <a:latin typeface="Calibri" pitchFamily="34" charset="0"/>
                <a:ea typeface="宋体" charset="-122"/>
              </a:defRPr>
            </a:lvl5pPr>
            <a:lvl6pPr marL="2514600" indent="-228600" defTabSz="911225" eaLnBrk="0" fontAlgn="base" hangingPunct="0">
              <a:spcBef>
                <a:spcPct val="0"/>
              </a:spcBef>
              <a:spcAft>
                <a:spcPct val="0"/>
              </a:spcAft>
              <a:buFont typeface="Arial" charset="0"/>
              <a:defRPr>
                <a:solidFill>
                  <a:schemeClr val="tx1"/>
                </a:solidFill>
                <a:latin typeface="Calibri" pitchFamily="34" charset="0"/>
                <a:ea typeface="宋体" charset="-122"/>
              </a:defRPr>
            </a:lvl6pPr>
            <a:lvl7pPr marL="2971800" indent="-228600" defTabSz="911225" eaLnBrk="0" fontAlgn="base" hangingPunct="0">
              <a:spcBef>
                <a:spcPct val="0"/>
              </a:spcBef>
              <a:spcAft>
                <a:spcPct val="0"/>
              </a:spcAft>
              <a:buFont typeface="Arial" charset="0"/>
              <a:defRPr>
                <a:solidFill>
                  <a:schemeClr val="tx1"/>
                </a:solidFill>
                <a:latin typeface="Calibri" pitchFamily="34" charset="0"/>
                <a:ea typeface="宋体" charset="-122"/>
              </a:defRPr>
            </a:lvl7pPr>
            <a:lvl8pPr marL="3429000" indent="-228600" defTabSz="911225" eaLnBrk="0" fontAlgn="base" hangingPunct="0">
              <a:spcBef>
                <a:spcPct val="0"/>
              </a:spcBef>
              <a:spcAft>
                <a:spcPct val="0"/>
              </a:spcAft>
              <a:buFont typeface="Arial" charset="0"/>
              <a:defRPr>
                <a:solidFill>
                  <a:schemeClr val="tx1"/>
                </a:solidFill>
                <a:latin typeface="Calibri" pitchFamily="34" charset="0"/>
                <a:ea typeface="宋体" charset="-122"/>
              </a:defRPr>
            </a:lvl8pPr>
            <a:lvl9pPr marL="3886200" indent="-228600" defTabSz="911225" eaLnBrk="0" fontAlgn="base" hangingPunct="0">
              <a:spcBef>
                <a:spcPct val="0"/>
              </a:spcBef>
              <a:spcAft>
                <a:spcPct val="0"/>
              </a:spcAft>
              <a:buFont typeface="Arial" charset="0"/>
              <a:defRPr>
                <a:solidFill>
                  <a:schemeClr val="tx1"/>
                </a:solidFill>
                <a:latin typeface="Calibri" pitchFamily="34" charset="0"/>
                <a:ea typeface="宋体" charset="-122"/>
              </a:defRPr>
            </a:lvl9pPr>
          </a:lstStyle>
          <a:p>
            <a:pPr algn="ctr" eaLnBrk="1" hangingPunct="1">
              <a:spcBef>
                <a:spcPct val="20000"/>
              </a:spcBef>
            </a:pPr>
            <a:r>
              <a:rPr lang="zh-CN" altLang="en-US" b="1">
                <a:solidFill>
                  <a:schemeClr val="bg1">
                    <a:lumMod val="50000"/>
                  </a:schemeClr>
                </a:solidFill>
                <a:latin typeface="Arial" charset="0"/>
                <a:ea typeface="微软雅黑" pitchFamily="34" charset="-122"/>
                <a:sym typeface="Arial" charset="0"/>
              </a:rPr>
              <a:t>单击编辑标题</a:t>
            </a:r>
            <a:endParaRPr lang="en-US" b="1">
              <a:solidFill>
                <a:schemeClr val="bg1">
                  <a:lumMod val="50000"/>
                </a:schemeClr>
              </a:solidFill>
              <a:latin typeface="Arial" charset="0"/>
              <a:ea typeface="微软雅黑" pitchFamily="34" charset="-122"/>
              <a:sym typeface="Arial" charset="0"/>
            </a:endParaRPr>
          </a:p>
        </p:txBody>
      </p:sp>
      <p:sp>
        <p:nvSpPr>
          <p:cNvPr id="30" name="TextBox 13">
            <a:extLst>
              <a:ext uri="{FF2B5EF4-FFF2-40B4-BE49-F238E27FC236}">
                <a16:creationId xmlns="" xmlns:a16="http://schemas.microsoft.com/office/drawing/2014/main" id="{6CBF660A-21F9-4882-A6D2-8F22957B7BED}"/>
              </a:ext>
            </a:extLst>
          </p:cNvPr>
          <p:cNvSpPr txBox="1">
            <a:spLocks noChangeArrowheads="1"/>
          </p:cNvSpPr>
          <p:nvPr/>
        </p:nvSpPr>
        <p:spPr bwMode="auto">
          <a:xfrm>
            <a:off x="5188700" y="5984125"/>
            <a:ext cx="1959068"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911225">
              <a:defRPr>
                <a:solidFill>
                  <a:schemeClr val="tx1"/>
                </a:solidFill>
                <a:latin typeface="Calibri" pitchFamily="34" charset="0"/>
                <a:ea typeface="宋体" charset="-122"/>
              </a:defRPr>
            </a:lvl1pPr>
            <a:lvl2pPr marL="742950" indent="-285750" defTabSz="911225">
              <a:defRPr>
                <a:solidFill>
                  <a:schemeClr val="tx1"/>
                </a:solidFill>
                <a:latin typeface="Calibri" pitchFamily="34" charset="0"/>
                <a:ea typeface="宋体" charset="-122"/>
              </a:defRPr>
            </a:lvl2pPr>
            <a:lvl3pPr marL="1143000" indent="-228600" defTabSz="911225">
              <a:defRPr>
                <a:solidFill>
                  <a:schemeClr val="tx1"/>
                </a:solidFill>
                <a:latin typeface="Calibri" pitchFamily="34" charset="0"/>
                <a:ea typeface="宋体" charset="-122"/>
              </a:defRPr>
            </a:lvl3pPr>
            <a:lvl4pPr marL="1600200" indent="-228600" defTabSz="911225">
              <a:defRPr>
                <a:solidFill>
                  <a:schemeClr val="tx1"/>
                </a:solidFill>
                <a:latin typeface="Calibri" pitchFamily="34" charset="0"/>
                <a:ea typeface="宋体" charset="-122"/>
              </a:defRPr>
            </a:lvl4pPr>
            <a:lvl5pPr marL="2057400" indent="-228600" defTabSz="911225">
              <a:defRPr>
                <a:solidFill>
                  <a:schemeClr val="tx1"/>
                </a:solidFill>
                <a:latin typeface="Calibri" pitchFamily="34" charset="0"/>
                <a:ea typeface="宋体" charset="-122"/>
              </a:defRPr>
            </a:lvl5pPr>
            <a:lvl6pPr marL="2514600" indent="-228600" defTabSz="911225" eaLnBrk="0" fontAlgn="base" hangingPunct="0">
              <a:spcBef>
                <a:spcPct val="0"/>
              </a:spcBef>
              <a:spcAft>
                <a:spcPct val="0"/>
              </a:spcAft>
              <a:buFont typeface="Arial" charset="0"/>
              <a:defRPr>
                <a:solidFill>
                  <a:schemeClr val="tx1"/>
                </a:solidFill>
                <a:latin typeface="Calibri" pitchFamily="34" charset="0"/>
                <a:ea typeface="宋体" charset="-122"/>
              </a:defRPr>
            </a:lvl6pPr>
            <a:lvl7pPr marL="2971800" indent="-228600" defTabSz="911225" eaLnBrk="0" fontAlgn="base" hangingPunct="0">
              <a:spcBef>
                <a:spcPct val="0"/>
              </a:spcBef>
              <a:spcAft>
                <a:spcPct val="0"/>
              </a:spcAft>
              <a:buFont typeface="Arial" charset="0"/>
              <a:defRPr>
                <a:solidFill>
                  <a:schemeClr val="tx1"/>
                </a:solidFill>
                <a:latin typeface="Calibri" pitchFamily="34" charset="0"/>
                <a:ea typeface="宋体" charset="-122"/>
              </a:defRPr>
            </a:lvl7pPr>
            <a:lvl8pPr marL="3429000" indent="-228600" defTabSz="911225" eaLnBrk="0" fontAlgn="base" hangingPunct="0">
              <a:spcBef>
                <a:spcPct val="0"/>
              </a:spcBef>
              <a:spcAft>
                <a:spcPct val="0"/>
              </a:spcAft>
              <a:buFont typeface="Arial" charset="0"/>
              <a:defRPr>
                <a:solidFill>
                  <a:schemeClr val="tx1"/>
                </a:solidFill>
                <a:latin typeface="Calibri" pitchFamily="34" charset="0"/>
                <a:ea typeface="宋体" charset="-122"/>
              </a:defRPr>
            </a:lvl8pPr>
            <a:lvl9pPr marL="3886200" indent="-228600" defTabSz="911225" eaLnBrk="0" fontAlgn="base" hangingPunct="0">
              <a:spcBef>
                <a:spcPct val="0"/>
              </a:spcBef>
              <a:spcAft>
                <a:spcPct val="0"/>
              </a:spcAft>
              <a:buFont typeface="Arial" charset="0"/>
              <a:defRPr>
                <a:solidFill>
                  <a:schemeClr val="tx1"/>
                </a:solidFill>
                <a:latin typeface="Calibri" pitchFamily="34" charset="0"/>
                <a:ea typeface="宋体" charset="-122"/>
              </a:defRPr>
            </a:lvl9pPr>
          </a:lstStyle>
          <a:p>
            <a:pPr algn="ctr" eaLnBrk="1" hangingPunct="1">
              <a:spcBef>
                <a:spcPct val="20000"/>
              </a:spcBef>
            </a:pPr>
            <a:r>
              <a:rPr lang="zh-CN" altLang="en-US" sz="1100">
                <a:solidFill>
                  <a:schemeClr val="bg1">
                    <a:lumMod val="50000"/>
                  </a:schemeClr>
                </a:solidFill>
                <a:latin typeface="Arial" charset="0"/>
                <a:ea typeface="微软雅黑" pitchFamily="34" charset="-122"/>
                <a:sym typeface="Arial" charset="0"/>
              </a:rPr>
              <a:t>单击此处可编辑内容</a:t>
            </a:r>
            <a:endParaRPr lang="en-US" sz="1100">
              <a:solidFill>
                <a:schemeClr val="bg1">
                  <a:lumMod val="50000"/>
                </a:schemeClr>
              </a:solidFill>
              <a:latin typeface="Arial" charset="0"/>
              <a:ea typeface="微软雅黑" pitchFamily="34" charset="-122"/>
              <a:sym typeface="Arial" charset="0"/>
            </a:endParaRPr>
          </a:p>
        </p:txBody>
      </p:sp>
      <p:sp>
        <p:nvSpPr>
          <p:cNvPr id="31" name="TextBox 13">
            <a:extLst>
              <a:ext uri="{FF2B5EF4-FFF2-40B4-BE49-F238E27FC236}">
                <a16:creationId xmlns="" xmlns:a16="http://schemas.microsoft.com/office/drawing/2014/main" id="{2FFD15A8-6017-44EE-9866-2738FC458853}"/>
              </a:ext>
            </a:extLst>
          </p:cNvPr>
          <p:cNvSpPr txBox="1">
            <a:spLocks noChangeArrowheads="1"/>
          </p:cNvSpPr>
          <p:nvPr/>
        </p:nvSpPr>
        <p:spPr bwMode="auto">
          <a:xfrm>
            <a:off x="8991335" y="5684267"/>
            <a:ext cx="2050136" cy="276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911225">
              <a:defRPr>
                <a:solidFill>
                  <a:schemeClr val="tx1"/>
                </a:solidFill>
                <a:latin typeface="Calibri" pitchFamily="34" charset="0"/>
                <a:ea typeface="宋体" charset="-122"/>
              </a:defRPr>
            </a:lvl1pPr>
            <a:lvl2pPr marL="742950" indent="-285750" defTabSz="911225">
              <a:defRPr>
                <a:solidFill>
                  <a:schemeClr val="tx1"/>
                </a:solidFill>
                <a:latin typeface="Calibri" pitchFamily="34" charset="0"/>
                <a:ea typeface="宋体" charset="-122"/>
              </a:defRPr>
            </a:lvl2pPr>
            <a:lvl3pPr marL="1143000" indent="-228600" defTabSz="911225">
              <a:defRPr>
                <a:solidFill>
                  <a:schemeClr val="tx1"/>
                </a:solidFill>
                <a:latin typeface="Calibri" pitchFamily="34" charset="0"/>
                <a:ea typeface="宋体" charset="-122"/>
              </a:defRPr>
            </a:lvl3pPr>
            <a:lvl4pPr marL="1600200" indent="-228600" defTabSz="911225">
              <a:defRPr>
                <a:solidFill>
                  <a:schemeClr val="tx1"/>
                </a:solidFill>
                <a:latin typeface="Calibri" pitchFamily="34" charset="0"/>
                <a:ea typeface="宋体" charset="-122"/>
              </a:defRPr>
            </a:lvl4pPr>
            <a:lvl5pPr marL="2057400" indent="-228600" defTabSz="911225">
              <a:defRPr>
                <a:solidFill>
                  <a:schemeClr val="tx1"/>
                </a:solidFill>
                <a:latin typeface="Calibri" pitchFamily="34" charset="0"/>
                <a:ea typeface="宋体" charset="-122"/>
              </a:defRPr>
            </a:lvl5pPr>
            <a:lvl6pPr marL="2514600" indent="-228600" defTabSz="911225" eaLnBrk="0" fontAlgn="base" hangingPunct="0">
              <a:spcBef>
                <a:spcPct val="0"/>
              </a:spcBef>
              <a:spcAft>
                <a:spcPct val="0"/>
              </a:spcAft>
              <a:buFont typeface="Arial" charset="0"/>
              <a:defRPr>
                <a:solidFill>
                  <a:schemeClr val="tx1"/>
                </a:solidFill>
                <a:latin typeface="Calibri" pitchFamily="34" charset="0"/>
                <a:ea typeface="宋体" charset="-122"/>
              </a:defRPr>
            </a:lvl6pPr>
            <a:lvl7pPr marL="2971800" indent="-228600" defTabSz="911225" eaLnBrk="0" fontAlgn="base" hangingPunct="0">
              <a:spcBef>
                <a:spcPct val="0"/>
              </a:spcBef>
              <a:spcAft>
                <a:spcPct val="0"/>
              </a:spcAft>
              <a:buFont typeface="Arial" charset="0"/>
              <a:defRPr>
                <a:solidFill>
                  <a:schemeClr val="tx1"/>
                </a:solidFill>
                <a:latin typeface="Calibri" pitchFamily="34" charset="0"/>
                <a:ea typeface="宋体" charset="-122"/>
              </a:defRPr>
            </a:lvl7pPr>
            <a:lvl8pPr marL="3429000" indent="-228600" defTabSz="911225" eaLnBrk="0" fontAlgn="base" hangingPunct="0">
              <a:spcBef>
                <a:spcPct val="0"/>
              </a:spcBef>
              <a:spcAft>
                <a:spcPct val="0"/>
              </a:spcAft>
              <a:buFont typeface="Arial" charset="0"/>
              <a:defRPr>
                <a:solidFill>
                  <a:schemeClr val="tx1"/>
                </a:solidFill>
                <a:latin typeface="Calibri" pitchFamily="34" charset="0"/>
                <a:ea typeface="宋体" charset="-122"/>
              </a:defRPr>
            </a:lvl8pPr>
            <a:lvl9pPr marL="3886200" indent="-228600" defTabSz="911225" eaLnBrk="0" fontAlgn="base" hangingPunct="0">
              <a:spcBef>
                <a:spcPct val="0"/>
              </a:spcBef>
              <a:spcAft>
                <a:spcPct val="0"/>
              </a:spcAft>
              <a:buFont typeface="Arial" charset="0"/>
              <a:defRPr>
                <a:solidFill>
                  <a:schemeClr val="tx1"/>
                </a:solidFill>
                <a:latin typeface="Calibri" pitchFamily="34" charset="0"/>
                <a:ea typeface="宋体" charset="-122"/>
              </a:defRPr>
            </a:lvl9pPr>
          </a:lstStyle>
          <a:p>
            <a:pPr algn="ctr" eaLnBrk="1" hangingPunct="1">
              <a:spcBef>
                <a:spcPct val="20000"/>
              </a:spcBef>
            </a:pPr>
            <a:r>
              <a:rPr lang="zh-CN" altLang="en-US" b="1">
                <a:solidFill>
                  <a:schemeClr val="bg1">
                    <a:lumMod val="50000"/>
                  </a:schemeClr>
                </a:solidFill>
                <a:latin typeface="Arial" charset="0"/>
                <a:ea typeface="微软雅黑" pitchFamily="34" charset="-122"/>
                <a:sym typeface="Arial" charset="0"/>
              </a:rPr>
              <a:t>单击编辑标题</a:t>
            </a:r>
            <a:endParaRPr lang="en-US" b="1">
              <a:solidFill>
                <a:schemeClr val="bg1">
                  <a:lumMod val="50000"/>
                </a:schemeClr>
              </a:solidFill>
              <a:latin typeface="Arial" charset="0"/>
              <a:ea typeface="微软雅黑" pitchFamily="34" charset="-122"/>
              <a:sym typeface="Arial" charset="0"/>
            </a:endParaRPr>
          </a:p>
        </p:txBody>
      </p:sp>
      <p:sp>
        <p:nvSpPr>
          <p:cNvPr id="32" name="TextBox 13">
            <a:extLst>
              <a:ext uri="{FF2B5EF4-FFF2-40B4-BE49-F238E27FC236}">
                <a16:creationId xmlns="" xmlns:a16="http://schemas.microsoft.com/office/drawing/2014/main" id="{41BBF0F3-1E83-455C-B6F7-438C98DD59C1}"/>
              </a:ext>
            </a:extLst>
          </p:cNvPr>
          <p:cNvSpPr txBox="1">
            <a:spLocks noChangeArrowheads="1"/>
          </p:cNvSpPr>
          <p:nvPr/>
        </p:nvSpPr>
        <p:spPr bwMode="auto">
          <a:xfrm>
            <a:off x="9037980" y="5984125"/>
            <a:ext cx="1959068"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911225">
              <a:defRPr>
                <a:solidFill>
                  <a:schemeClr val="tx1"/>
                </a:solidFill>
                <a:latin typeface="Calibri" pitchFamily="34" charset="0"/>
                <a:ea typeface="宋体" charset="-122"/>
              </a:defRPr>
            </a:lvl1pPr>
            <a:lvl2pPr marL="742950" indent="-285750" defTabSz="911225">
              <a:defRPr>
                <a:solidFill>
                  <a:schemeClr val="tx1"/>
                </a:solidFill>
                <a:latin typeface="Calibri" pitchFamily="34" charset="0"/>
                <a:ea typeface="宋体" charset="-122"/>
              </a:defRPr>
            </a:lvl2pPr>
            <a:lvl3pPr marL="1143000" indent="-228600" defTabSz="911225">
              <a:defRPr>
                <a:solidFill>
                  <a:schemeClr val="tx1"/>
                </a:solidFill>
                <a:latin typeface="Calibri" pitchFamily="34" charset="0"/>
                <a:ea typeface="宋体" charset="-122"/>
              </a:defRPr>
            </a:lvl3pPr>
            <a:lvl4pPr marL="1600200" indent="-228600" defTabSz="911225">
              <a:defRPr>
                <a:solidFill>
                  <a:schemeClr val="tx1"/>
                </a:solidFill>
                <a:latin typeface="Calibri" pitchFamily="34" charset="0"/>
                <a:ea typeface="宋体" charset="-122"/>
              </a:defRPr>
            </a:lvl4pPr>
            <a:lvl5pPr marL="2057400" indent="-228600" defTabSz="911225">
              <a:defRPr>
                <a:solidFill>
                  <a:schemeClr val="tx1"/>
                </a:solidFill>
                <a:latin typeface="Calibri" pitchFamily="34" charset="0"/>
                <a:ea typeface="宋体" charset="-122"/>
              </a:defRPr>
            </a:lvl5pPr>
            <a:lvl6pPr marL="2514600" indent="-228600" defTabSz="911225" eaLnBrk="0" fontAlgn="base" hangingPunct="0">
              <a:spcBef>
                <a:spcPct val="0"/>
              </a:spcBef>
              <a:spcAft>
                <a:spcPct val="0"/>
              </a:spcAft>
              <a:buFont typeface="Arial" charset="0"/>
              <a:defRPr>
                <a:solidFill>
                  <a:schemeClr val="tx1"/>
                </a:solidFill>
                <a:latin typeface="Calibri" pitchFamily="34" charset="0"/>
                <a:ea typeface="宋体" charset="-122"/>
              </a:defRPr>
            </a:lvl6pPr>
            <a:lvl7pPr marL="2971800" indent="-228600" defTabSz="911225" eaLnBrk="0" fontAlgn="base" hangingPunct="0">
              <a:spcBef>
                <a:spcPct val="0"/>
              </a:spcBef>
              <a:spcAft>
                <a:spcPct val="0"/>
              </a:spcAft>
              <a:buFont typeface="Arial" charset="0"/>
              <a:defRPr>
                <a:solidFill>
                  <a:schemeClr val="tx1"/>
                </a:solidFill>
                <a:latin typeface="Calibri" pitchFamily="34" charset="0"/>
                <a:ea typeface="宋体" charset="-122"/>
              </a:defRPr>
            </a:lvl7pPr>
            <a:lvl8pPr marL="3429000" indent="-228600" defTabSz="911225" eaLnBrk="0" fontAlgn="base" hangingPunct="0">
              <a:spcBef>
                <a:spcPct val="0"/>
              </a:spcBef>
              <a:spcAft>
                <a:spcPct val="0"/>
              </a:spcAft>
              <a:buFont typeface="Arial" charset="0"/>
              <a:defRPr>
                <a:solidFill>
                  <a:schemeClr val="tx1"/>
                </a:solidFill>
                <a:latin typeface="Calibri" pitchFamily="34" charset="0"/>
                <a:ea typeface="宋体" charset="-122"/>
              </a:defRPr>
            </a:lvl8pPr>
            <a:lvl9pPr marL="3886200" indent="-228600" defTabSz="911225" eaLnBrk="0" fontAlgn="base" hangingPunct="0">
              <a:spcBef>
                <a:spcPct val="0"/>
              </a:spcBef>
              <a:spcAft>
                <a:spcPct val="0"/>
              </a:spcAft>
              <a:buFont typeface="Arial" charset="0"/>
              <a:defRPr>
                <a:solidFill>
                  <a:schemeClr val="tx1"/>
                </a:solidFill>
                <a:latin typeface="Calibri" pitchFamily="34" charset="0"/>
                <a:ea typeface="宋体" charset="-122"/>
              </a:defRPr>
            </a:lvl9pPr>
          </a:lstStyle>
          <a:p>
            <a:pPr algn="ctr" eaLnBrk="1" hangingPunct="1">
              <a:spcBef>
                <a:spcPct val="20000"/>
              </a:spcBef>
            </a:pPr>
            <a:r>
              <a:rPr lang="zh-CN" altLang="en-US" sz="1100">
                <a:solidFill>
                  <a:schemeClr val="bg1">
                    <a:lumMod val="50000"/>
                  </a:schemeClr>
                </a:solidFill>
                <a:latin typeface="Arial" charset="0"/>
                <a:ea typeface="微软雅黑" pitchFamily="34" charset="-122"/>
                <a:sym typeface="Arial" charset="0"/>
              </a:rPr>
              <a:t>单击此处可编辑内容</a:t>
            </a:r>
            <a:endParaRPr lang="en-US" sz="1100">
              <a:solidFill>
                <a:schemeClr val="bg1">
                  <a:lumMod val="50000"/>
                </a:schemeClr>
              </a:solidFill>
              <a:latin typeface="Arial" charset="0"/>
              <a:ea typeface="微软雅黑" pitchFamily="34" charset="-122"/>
              <a:sym typeface="Arial" charset="0"/>
            </a:endParaRPr>
          </a:p>
        </p:txBody>
      </p:sp>
    </p:spTree>
    <p:extLst>
      <p:ext uri="{BB962C8B-B14F-4D97-AF65-F5344CB8AC3E}">
        <p14:creationId xmlns:p14="http://schemas.microsoft.com/office/powerpoint/2010/main" val="199948302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20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1000"/>
                                        <p:tgtEl>
                                          <p:spTgt spid="6"/>
                                        </p:tgtEl>
                                      </p:cBhvr>
                                    </p:animEffect>
                                    <p:anim calcmode="lin" valueType="num">
                                      <p:cBhvr>
                                        <p:cTn id="17" dur="1000" fill="hold"/>
                                        <p:tgtEl>
                                          <p:spTgt spid="6"/>
                                        </p:tgtEl>
                                        <p:attrNameLst>
                                          <p:attrName>ppt_x</p:attrName>
                                        </p:attrNameLst>
                                      </p:cBhvr>
                                      <p:tavLst>
                                        <p:tav tm="0">
                                          <p:val>
                                            <p:strVal val="#ppt_x"/>
                                          </p:val>
                                        </p:tav>
                                        <p:tav tm="100000">
                                          <p:val>
                                            <p:strVal val="#ppt_x"/>
                                          </p:val>
                                        </p:tav>
                                      </p:tavLst>
                                    </p:anim>
                                    <p:anim calcmode="lin" valueType="num">
                                      <p:cBhvr>
                                        <p:cTn id="18" dur="1000" fill="hold"/>
                                        <p:tgtEl>
                                          <p:spTgt spid="6"/>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20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1000"/>
                                        <p:tgtEl>
                                          <p:spTgt spid="10"/>
                                        </p:tgtEl>
                                      </p:cBhvr>
                                    </p:animEffect>
                                    <p:anim calcmode="lin" valueType="num">
                                      <p:cBhvr>
                                        <p:cTn id="22" dur="1000" fill="hold"/>
                                        <p:tgtEl>
                                          <p:spTgt spid="10"/>
                                        </p:tgtEl>
                                        <p:attrNameLst>
                                          <p:attrName>ppt_x</p:attrName>
                                        </p:attrNameLst>
                                      </p:cBhvr>
                                      <p:tavLst>
                                        <p:tav tm="0">
                                          <p:val>
                                            <p:strVal val="#ppt_x"/>
                                          </p:val>
                                        </p:tav>
                                        <p:tav tm="100000">
                                          <p:val>
                                            <p:strVal val="#ppt_x"/>
                                          </p:val>
                                        </p:tav>
                                      </p:tavLst>
                                    </p:anim>
                                    <p:anim calcmode="lin" valueType="num">
                                      <p:cBhvr>
                                        <p:cTn id="23" dur="1000" fill="hold"/>
                                        <p:tgtEl>
                                          <p:spTgt spid="10"/>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20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1000"/>
                                        <p:tgtEl>
                                          <p:spTgt spid="11"/>
                                        </p:tgtEl>
                                      </p:cBhvr>
                                    </p:animEffect>
                                    <p:anim calcmode="lin" valueType="num">
                                      <p:cBhvr>
                                        <p:cTn id="27" dur="1000" fill="hold"/>
                                        <p:tgtEl>
                                          <p:spTgt spid="11"/>
                                        </p:tgtEl>
                                        <p:attrNameLst>
                                          <p:attrName>ppt_x</p:attrName>
                                        </p:attrNameLst>
                                      </p:cBhvr>
                                      <p:tavLst>
                                        <p:tav tm="0">
                                          <p:val>
                                            <p:strVal val="#ppt_x"/>
                                          </p:val>
                                        </p:tav>
                                        <p:tav tm="100000">
                                          <p:val>
                                            <p:strVal val="#ppt_x"/>
                                          </p:val>
                                        </p:tav>
                                      </p:tavLst>
                                    </p:anim>
                                    <p:anim calcmode="lin" valueType="num">
                                      <p:cBhvr>
                                        <p:cTn id="28" dur="1000" fill="hold"/>
                                        <p:tgtEl>
                                          <p:spTgt spid="11"/>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20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1000"/>
                                        <p:tgtEl>
                                          <p:spTgt spid="12"/>
                                        </p:tgtEl>
                                      </p:cBhvr>
                                    </p:animEffect>
                                    <p:anim calcmode="lin" valueType="num">
                                      <p:cBhvr>
                                        <p:cTn id="32" dur="1000" fill="hold"/>
                                        <p:tgtEl>
                                          <p:spTgt spid="12"/>
                                        </p:tgtEl>
                                        <p:attrNameLst>
                                          <p:attrName>ppt_x</p:attrName>
                                        </p:attrNameLst>
                                      </p:cBhvr>
                                      <p:tavLst>
                                        <p:tav tm="0">
                                          <p:val>
                                            <p:strVal val="#ppt_x"/>
                                          </p:val>
                                        </p:tav>
                                        <p:tav tm="100000">
                                          <p:val>
                                            <p:strVal val="#ppt_x"/>
                                          </p:val>
                                        </p:tav>
                                      </p:tavLst>
                                    </p:anim>
                                    <p:anim calcmode="lin" valueType="num">
                                      <p:cBhvr>
                                        <p:cTn id="33" dur="1000" fill="hold"/>
                                        <p:tgtEl>
                                          <p:spTgt spid="12"/>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200"/>
                                  </p:stCondLst>
                                  <p:childTnLst>
                                    <p:set>
                                      <p:cBhvr>
                                        <p:cTn id="35" dur="1" fill="hold">
                                          <p:stCondLst>
                                            <p:cond delay="0"/>
                                          </p:stCondLst>
                                        </p:cTn>
                                        <p:tgtEl>
                                          <p:spTgt spid="13"/>
                                        </p:tgtEl>
                                        <p:attrNameLst>
                                          <p:attrName>style.visibility</p:attrName>
                                        </p:attrNameLst>
                                      </p:cBhvr>
                                      <p:to>
                                        <p:strVal val="visible"/>
                                      </p:to>
                                    </p:set>
                                    <p:animEffect transition="in" filter="fade">
                                      <p:cBhvr>
                                        <p:cTn id="36" dur="1000"/>
                                        <p:tgtEl>
                                          <p:spTgt spid="13"/>
                                        </p:tgtEl>
                                      </p:cBhvr>
                                    </p:animEffect>
                                    <p:anim calcmode="lin" valueType="num">
                                      <p:cBhvr>
                                        <p:cTn id="37" dur="1000" fill="hold"/>
                                        <p:tgtEl>
                                          <p:spTgt spid="13"/>
                                        </p:tgtEl>
                                        <p:attrNameLst>
                                          <p:attrName>ppt_x</p:attrName>
                                        </p:attrNameLst>
                                      </p:cBhvr>
                                      <p:tavLst>
                                        <p:tav tm="0">
                                          <p:val>
                                            <p:strVal val="#ppt_x"/>
                                          </p:val>
                                        </p:tav>
                                        <p:tav tm="100000">
                                          <p:val>
                                            <p:strVal val="#ppt_x"/>
                                          </p:val>
                                        </p:tav>
                                      </p:tavLst>
                                    </p:anim>
                                    <p:anim calcmode="lin" valueType="num">
                                      <p:cBhvr>
                                        <p:cTn id="38" dur="1000" fill="hold"/>
                                        <p:tgtEl>
                                          <p:spTgt spid="13"/>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200"/>
                                  </p:stCondLst>
                                  <p:childTnLst>
                                    <p:set>
                                      <p:cBhvr>
                                        <p:cTn id="40" dur="1" fill="hold">
                                          <p:stCondLst>
                                            <p:cond delay="0"/>
                                          </p:stCondLst>
                                        </p:cTn>
                                        <p:tgtEl>
                                          <p:spTgt spid="14"/>
                                        </p:tgtEl>
                                        <p:attrNameLst>
                                          <p:attrName>style.visibility</p:attrName>
                                        </p:attrNameLst>
                                      </p:cBhvr>
                                      <p:to>
                                        <p:strVal val="visible"/>
                                      </p:to>
                                    </p:set>
                                    <p:animEffect transition="in" filter="fade">
                                      <p:cBhvr>
                                        <p:cTn id="41" dur="1000"/>
                                        <p:tgtEl>
                                          <p:spTgt spid="14"/>
                                        </p:tgtEl>
                                      </p:cBhvr>
                                    </p:animEffect>
                                    <p:anim calcmode="lin" valueType="num">
                                      <p:cBhvr>
                                        <p:cTn id="42" dur="1000" fill="hold"/>
                                        <p:tgtEl>
                                          <p:spTgt spid="14"/>
                                        </p:tgtEl>
                                        <p:attrNameLst>
                                          <p:attrName>ppt_x</p:attrName>
                                        </p:attrNameLst>
                                      </p:cBhvr>
                                      <p:tavLst>
                                        <p:tav tm="0">
                                          <p:val>
                                            <p:strVal val="#ppt_x"/>
                                          </p:val>
                                        </p:tav>
                                        <p:tav tm="100000">
                                          <p:val>
                                            <p:strVal val="#ppt_x"/>
                                          </p:val>
                                        </p:tav>
                                      </p:tavLst>
                                    </p:anim>
                                    <p:anim calcmode="lin" valueType="num">
                                      <p:cBhvr>
                                        <p:cTn id="43" dur="1000" fill="hold"/>
                                        <p:tgtEl>
                                          <p:spTgt spid="14"/>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200"/>
                                  </p:stCondLst>
                                  <p:childTnLst>
                                    <p:set>
                                      <p:cBhvr>
                                        <p:cTn id="45" dur="1" fill="hold">
                                          <p:stCondLst>
                                            <p:cond delay="0"/>
                                          </p:stCondLst>
                                        </p:cTn>
                                        <p:tgtEl>
                                          <p:spTgt spid="15"/>
                                        </p:tgtEl>
                                        <p:attrNameLst>
                                          <p:attrName>style.visibility</p:attrName>
                                        </p:attrNameLst>
                                      </p:cBhvr>
                                      <p:to>
                                        <p:strVal val="visible"/>
                                      </p:to>
                                    </p:set>
                                    <p:animEffect transition="in" filter="fade">
                                      <p:cBhvr>
                                        <p:cTn id="46" dur="1000"/>
                                        <p:tgtEl>
                                          <p:spTgt spid="15"/>
                                        </p:tgtEl>
                                      </p:cBhvr>
                                    </p:animEffect>
                                    <p:anim calcmode="lin" valueType="num">
                                      <p:cBhvr>
                                        <p:cTn id="47" dur="1000" fill="hold"/>
                                        <p:tgtEl>
                                          <p:spTgt spid="15"/>
                                        </p:tgtEl>
                                        <p:attrNameLst>
                                          <p:attrName>ppt_x</p:attrName>
                                        </p:attrNameLst>
                                      </p:cBhvr>
                                      <p:tavLst>
                                        <p:tav tm="0">
                                          <p:val>
                                            <p:strVal val="#ppt_x"/>
                                          </p:val>
                                        </p:tav>
                                        <p:tav tm="100000">
                                          <p:val>
                                            <p:strVal val="#ppt_x"/>
                                          </p:val>
                                        </p:tav>
                                      </p:tavLst>
                                    </p:anim>
                                    <p:anim calcmode="lin" valueType="num">
                                      <p:cBhvr>
                                        <p:cTn id="48" dur="1000" fill="hold"/>
                                        <p:tgtEl>
                                          <p:spTgt spid="15"/>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200"/>
                                  </p:stCondLst>
                                  <p:childTnLst>
                                    <p:set>
                                      <p:cBhvr>
                                        <p:cTn id="50" dur="1" fill="hold">
                                          <p:stCondLst>
                                            <p:cond delay="0"/>
                                          </p:stCondLst>
                                        </p:cTn>
                                        <p:tgtEl>
                                          <p:spTgt spid="16"/>
                                        </p:tgtEl>
                                        <p:attrNameLst>
                                          <p:attrName>style.visibility</p:attrName>
                                        </p:attrNameLst>
                                      </p:cBhvr>
                                      <p:to>
                                        <p:strVal val="visible"/>
                                      </p:to>
                                    </p:set>
                                    <p:animEffect transition="in" filter="fade">
                                      <p:cBhvr>
                                        <p:cTn id="51" dur="1000"/>
                                        <p:tgtEl>
                                          <p:spTgt spid="16"/>
                                        </p:tgtEl>
                                      </p:cBhvr>
                                    </p:animEffect>
                                    <p:anim calcmode="lin" valueType="num">
                                      <p:cBhvr>
                                        <p:cTn id="52" dur="1000" fill="hold"/>
                                        <p:tgtEl>
                                          <p:spTgt spid="16"/>
                                        </p:tgtEl>
                                        <p:attrNameLst>
                                          <p:attrName>ppt_x</p:attrName>
                                        </p:attrNameLst>
                                      </p:cBhvr>
                                      <p:tavLst>
                                        <p:tav tm="0">
                                          <p:val>
                                            <p:strVal val="#ppt_x"/>
                                          </p:val>
                                        </p:tav>
                                        <p:tav tm="100000">
                                          <p:val>
                                            <p:strVal val="#ppt_x"/>
                                          </p:val>
                                        </p:tav>
                                      </p:tavLst>
                                    </p:anim>
                                    <p:anim calcmode="lin" valueType="num">
                                      <p:cBhvr>
                                        <p:cTn id="53" dur="1000" fill="hold"/>
                                        <p:tgtEl>
                                          <p:spTgt spid="16"/>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200"/>
                                  </p:stCondLst>
                                  <p:childTnLst>
                                    <p:set>
                                      <p:cBhvr>
                                        <p:cTn id="55" dur="1" fill="hold">
                                          <p:stCondLst>
                                            <p:cond delay="0"/>
                                          </p:stCondLst>
                                        </p:cTn>
                                        <p:tgtEl>
                                          <p:spTgt spid="17"/>
                                        </p:tgtEl>
                                        <p:attrNameLst>
                                          <p:attrName>style.visibility</p:attrName>
                                        </p:attrNameLst>
                                      </p:cBhvr>
                                      <p:to>
                                        <p:strVal val="visible"/>
                                      </p:to>
                                    </p:set>
                                    <p:animEffect transition="in" filter="fade">
                                      <p:cBhvr>
                                        <p:cTn id="56" dur="1000"/>
                                        <p:tgtEl>
                                          <p:spTgt spid="17"/>
                                        </p:tgtEl>
                                      </p:cBhvr>
                                    </p:animEffect>
                                    <p:anim calcmode="lin" valueType="num">
                                      <p:cBhvr>
                                        <p:cTn id="57" dur="1000" fill="hold"/>
                                        <p:tgtEl>
                                          <p:spTgt spid="17"/>
                                        </p:tgtEl>
                                        <p:attrNameLst>
                                          <p:attrName>ppt_x</p:attrName>
                                        </p:attrNameLst>
                                      </p:cBhvr>
                                      <p:tavLst>
                                        <p:tav tm="0">
                                          <p:val>
                                            <p:strVal val="#ppt_x"/>
                                          </p:val>
                                        </p:tav>
                                        <p:tav tm="100000">
                                          <p:val>
                                            <p:strVal val="#ppt_x"/>
                                          </p:val>
                                        </p:tav>
                                      </p:tavLst>
                                    </p:anim>
                                    <p:anim calcmode="lin" valueType="num">
                                      <p:cBhvr>
                                        <p:cTn id="58" dur="1000" fill="hold"/>
                                        <p:tgtEl>
                                          <p:spTgt spid="17"/>
                                        </p:tgtEl>
                                        <p:attrNameLst>
                                          <p:attrName>ppt_y</p:attrName>
                                        </p:attrNameLst>
                                      </p:cBhvr>
                                      <p:tavLst>
                                        <p:tav tm="0">
                                          <p:val>
                                            <p:strVal val="#ppt_y+.1"/>
                                          </p:val>
                                        </p:tav>
                                        <p:tav tm="100000">
                                          <p:val>
                                            <p:strVal val="#ppt_y"/>
                                          </p:val>
                                        </p:tav>
                                      </p:tavLst>
                                    </p:anim>
                                  </p:childTnLst>
                                </p:cTn>
                              </p:par>
                            </p:childTnLst>
                          </p:cTn>
                        </p:par>
                        <p:par>
                          <p:cTn id="59" fill="hold">
                            <p:stCondLst>
                              <p:cond delay="1700"/>
                            </p:stCondLst>
                            <p:childTnLst>
                              <p:par>
                                <p:cTn id="60" presetID="42" presetClass="entr" presetSubtype="0" fill="hold" grpId="0" nodeType="afterEffect">
                                  <p:stCondLst>
                                    <p:cond delay="0"/>
                                  </p:stCondLst>
                                  <p:childTnLst>
                                    <p:set>
                                      <p:cBhvr>
                                        <p:cTn id="61" dur="1" fill="hold">
                                          <p:stCondLst>
                                            <p:cond delay="0"/>
                                          </p:stCondLst>
                                        </p:cTn>
                                        <p:tgtEl>
                                          <p:spTgt spid="18"/>
                                        </p:tgtEl>
                                        <p:attrNameLst>
                                          <p:attrName>style.visibility</p:attrName>
                                        </p:attrNameLst>
                                      </p:cBhvr>
                                      <p:to>
                                        <p:strVal val="visible"/>
                                      </p:to>
                                    </p:set>
                                    <p:animEffect transition="in" filter="fade">
                                      <p:cBhvr>
                                        <p:cTn id="62" dur="1000"/>
                                        <p:tgtEl>
                                          <p:spTgt spid="18"/>
                                        </p:tgtEl>
                                      </p:cBhvr>
                                    </p:animEffect>
                                    <p:anim calcmode="lin" valueType="num">
                                      <p:cBhvr>
                                        <p:cTn id="63" dur="1000" fill="hold"/>
                                        <p:tgtEl>
                                          <p:spTgt spid="18"/>
                                        </p:tgtEl>
                                        <p:attrNameLst>
                                          <p:attrName>ppt_x</p:attrName>
                                        </p:attrNameLst>
                                      </p:cBhvr>
                                      <p:tavLst>
                                        <p:tav tm="0">
                                          <p:val>
                                            <p:strVal val="#ppt_x"/>
                                          </p:val>
                                        </p:tav>
                                        <p:tav tm="100000">
                                          <p:val>
                                            <p:strVal val="#ppt_x"/>
                                          </p:val>
                                        </p:tav>
                                      </p:tavLst>
                                    </p:anim>
                                    <p:anim calcmode="lin" valueType="num">
                                      <p:cBhvr>
                                        <p:cTn id="64" dur="1000" fill="hold"/>
                                        <p:tgtEl>
                                          <p:spTgt spid="18"/>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200"/>
                                  </p:stCondLst>
                                  <p:childTnLst>
                                    <p:set>
                                      <p:cBhvr>
                                        <p:cTn id="66" dur="1" fill="hold">
                                          <p:stCondLst>
                                            <p:cond delay="0"/>
                                          </p:stCondLst>
                                        </p:cTn>
                                        <p:tgtEl>
                                          <p:spTgt spid="19"/>
                                        </p:tgtEl>
                                        <p:attrNameLst>
                                          <p:attrName>style.visibility</p:attrName>
                                        </p:attrNameLst>
                                      </p:cBhvr>
                                      <p:to>
                                        <p:strVal val="visible"/>
                                      </p:to>
                                    </p:set>
                                    <p:animEffect transition="in" filter="fade">
                                      <p:cBhvr>
                                        <p:cTn id="67" dur="1000"/>
                                        <p:tgtEl>
                                          <p:spTgt spid="19"/>
                                        </p:tgtEl>
                                      </p:cBhvr>
                                    </p:animEffect>
                                    <p:anim calcmode="lin" valueType="num">
                                      <p:cBhvr>
                                        <p:cTn id="68" dur="1000" fill="hold"/>
                                        <p:tgtEl>
                                          <p:spTgt spid="19"/>
                                        </p:tgtEl>
                                        <p:attrNameLst>
                                          <p:attrName>ppt_x</p:attrName>
                                        </p:attrNameLst>
                                      </p:cBhvr>
                                      <p:tavLst>
                                        <p:tav tm="0">
                                          <p:val>
                                            <p:strVal val="#ppt_x"/>
                                          </p:val>
                                        </p:tav>
                                        <p:tav tm="100000">
                                          <p:val>
                                            <p:strVal val="#ppt_x"/>
                                          </p:val>
                                        </p:tav>
                                      </p:tavLst>
                                    </p:anim>
                                    <p:anim calcmode="lin" valueType="num">
                                      <p:cBhvr>
                                        <p:cTn id="69" dur="1000" fill="hold"/>
                                        <p:tgtEl>
                                          <p:spTgt spid="19"/>
                                        </p:tgtEl>
                                        <p:attrNameLst>
                                          <p:attrName>ppt_y</p:attrName>
                                        </p:attrNameLst>
                                      </p:cBhvr>
                                      <p:tavLst>
                                        <p:tav tm="0">
                                          <p:val>
                                            <p:strVal val="#ppt_y+.1"/>
                                          </p:val>
                                        </p:tav>
                                        <p:tav tm="100000">
                                          <p:val>
                                            <p:strVal val="#ppt_y"/>
                                          </p:val>
                                        </p:tav>
                                      </p:tavLst>
                                    </p:anim>
                                  </p:childTnLst>
                                </p:cTn>
                              </p:par>
                              <p:par>
                                <p:cTn id="70" presetID="42" presetClass="entr" presetSubtype="0" fill="hold" grpId="0" nodeType="withEffect">
                                  <p:stCondLst>
                                    <p:cond delay="200"/>
                                  </p:stCondLst>
                                  <p:childTnLst>
                                    <p:set>
                                      <p:cBhvr>
                                        <p:cTn id="71" dur="1" fill="hold">
                                          <p:stCondLst>
                                            <p:cond delay="0"/>
                                          </p:stCondLst>
                                        </p:cTn>
                                        <p:tgtEl>
                                          <p:spTgt spid="20"/>
                                        </p:tgtEl>
                                        <p:attrNameLst>
                                          <p:attrName>style.visibility</p:attrName>
                                        </p:attrNameLst>
                                      </p:cBhvr>
                                      <p:to>
                                        <p:strVal val="visible"/>
                                      </p:to>
                                    </p:set>
                                    <p:animEffect transition="in" filter="fade">
                                      <p:cBhvr>
                                        <p:cTn id="72" dur="1000"/>
                                        <p:tgtEl>
                                          <p:spTgt spid="20"/>
                                        </p:tgtEl>
                                      </p:cBhvr>
                                    </p:animEffect>
                                    <p:anim calcmode="lin" valueType="num">
                                      <p:cBhvr>
                                        <p:cTn id="73" dur="1000" fill="hold"/>
                                        <p:tgtEl>
                                          <p:spTgt spid="20"/>
                                        </p:tgtEl>
                                        <p:attrNameLst>
                                          <p:attrName>ppt_x</p:attrName>
                                        </p:attrNameLst>
                                      </p:cBhvr>
                                      <p:tavLst>
                                        <p:tav tm="0">
                                          <p:val>
                                            <p:strVal val="#ppt_x"/>
                                          </p:val>
                                        </p:tav>
                                        <p:tav tm="100000">
                                          <p:val>
                                            <p:strVal val="#ppt_x"/>
                                          </p:val>
                                        </p:tav>
                                      </p:tavLst>
                                    </p:anim>
                                    <p:anim calcmode="lin" valueType="num">
                                      <p:cBhvr>
                                        <p:cTn id="74" dur="1000" fill="hold"/>
                                        <p:tgtEl>
                                          <p:spTgt spid="20"/>
                                        </p:tgtEl>
                                        <p:attrNameLst>
                                          <p:attrName>ppt_y</p:attrName>
                                        </p:attrNameLst>
                                      </p:cBhvr>
                                      <p:tavLst>
                                        <p:tav tm="0">
                                          <p:val>
                                            <p:strVal val="#ppt_y+.1"/>
                                          </p:val>
                                        </p:tav>
                                        <p:tav tm="100000">
                                          <p:val>
                                            <p:strVal val="#ppt_y"/>
                                          </p:val>
                                        </p:tav>
                                      </p:tavLst>
                                    </p:anim>
                                  </p:childTnLst>
                                </p:cTn>
                              </p:par>
                              <p:par>
                                <p:cTn id="75" presetID="42" presetClass="entr" presetSubtype="0" fill="hold" grpId="0" nodeType="withEffect">
                                  <p:stCondLst>
                                    <p:cond delay="200"/>
                                  </p:stCondLst>
                                  <p:childTnLst>
                                    <p:set>
                                      <p:cBhvr>
                                        <p:cTn id="76" dur="1" fill="hold">
                                          <p:stCondLst>
                                            <p:cond delay="0"/>
                                          </p:stCondLst>
                                        </p:cTn>
                                        <p:tgtEl>
                                          <p:spTgt spid="21"/>
                                        </p:tgtEl>
                                        <p:attrNameLst>
                                          <p:attrName>style.visibility</p:attrName>
                                        </p:attrNameLst>
                                      </p:cBhvr>
                                      <p:to>
                                        <p:strVal val="visible"/>
                                      </p:to>
                                    </p:set>
                                    <p:animEffect transition="in" filter="fade">
                                      <p:cBhvr>
                                        <p:cTn id="77" dur="1000"/>
                                        <p:tgtEl>
                                          <p:spTgt spid="21"/>
                                        </p:tgtEl>
                                      </p:cBhvr>
                                    </p:animEffect>
                                    <p:anim calcmode="lin" valueType="num">
                                      <p:cBhvr>
                                        <p:cTn id="78" dur="1000" fill="hold"/>
                                        <p:tgtEl>
                                          <p:spTgt spid="21"/>
                                        </p:tgtEl>
                                        <p:attrNameLst>
                                          <p:attrName>ppt_x</p:attrName>
                                        </p:attrNameLst>
                                      </p:cBhvr>
                                      <p:tavLst>
                                        <p:tav tm="0">
                                          <p:val>
                                            <p:strVal val="#ppt_x"/>
                                          </p:val>
                                        </p:tav>
                                        <p:tav tm="100000">
                                          <p:val>
                                            <p:strVal val="#ppt_x"/>
                                          </p:val>
                                        </p:tav>
                                      </p:tavLst>
                                    </p:anim>
                                    <p:anim calcmode="lin" valueType="num">
                                      <p:cBhvr>
                                        <p:cTn id="79" dur="1000" fill="hold"/>
                                        <p:tgtEl>
                                          <p:spTgt spid="21"/>
                                        </p:tgtEl>
                                        <p:attrNameLst>
                                          <p:attrName>ppt_y</p:attrName>
                                        </p:attrNameLst>
                                      </p:cBhvr>
                                      <p:tavLst>
                                        <p:tav tm="0">
                                          <p:val>
                                            <p:strVal val="#ppt_y+.1"/>
                                          </p:val>
                                        </p:tav>
                                        <p:tav tm="100000">
                                          <p:val>
                                            <p:strVal val="#ppt_y"/>
                                          </p:val>
                                        </p:tav>
                                      </p:tavLst>
                                    </p:anim>
                                  </p:childTnLst>
                                </p:cTn>
                              </p:par>
                              <p:par>
                                <p:cTn id="80" presetID="42" presetClass="entr" presetSubtype="0" fill="hold" grpId="0" nodeType="withEffect">
                                  <p:stCondLst>
                                    <p:cond delay="200"/>
                                  </p:stCondLst>
                                  <p:childTnLst>
                                    <p:set>
                                      <p:cBhvr>
                                        <p:cTn id="81" dur="1" fill="hold">
                                          <p:stCondLst>
                                            <p:cond delay="0"/>
                                          </p:stCondLst>
                                        </p:cTn>
                                        <p:tgtEl>
                                          <p:spTgt spid="22"/>
                                        </p:tgtEl>
                                        <p:attrNameLst>
                                          <p:attrName>style.visibility</p:attrName>
                                        </p:attrNameLst>
                                      </p:cBhvr>
                                      <p:to>
                                        <p:strVal val="visible"/>
                                      </p:to>
                                    </p:set>
                                    <p:animEffect transition="in" filter="fade">
                                      <p:cBhvr>
                                        <p:cTn id="82" dur="1000"/>
                                        <p:tgtEl>
                                          <p:spTgt spid="22"/>
                                        </p:tgtEl>
                                      </p:cBhvr>
                                    </p:animEffect>
                                    <p:anim calcmode="lin" valueType="num">
                                      <p:cBhvr>
                                        <p:cTn id="83" dur="1000" fill="hold"/>
                                        <p:tgtEl>
                                          <p:spTgt spid="22"/>
                                        </p:tgtEl>
                                        <p:attrNameLst>
                                          <p:attrName>ppt_x</p:attrName>
                                        </p:attrNameLst>
                                      </p:cBhvr>
                                      <p:tavLst>
                                        <p:tav tm="0">
                                          <p:val>
                                            <p:strVal val="#ppt_x"/>
                                          </p:val>
                                        </p:tav>
                                        <p:tav tm="100000">
                                          <p:val>
                                            <p:strVal val="#ppt_x"/>
                                          </p:val>
                                        </p:tav>
                                      </p:tavLst>
                                    </p:anim>
                                    <p:anim calcmode="lin" valueType="num">
                                      <p:cBhvr>
                                        <p:cTn id="84" dur="1000" fill="hold"/>
                                        <p:tgtEl>
                                          <p:spTgt spid="22"/>
                                        </p:tgtEl>
                                        <p:attrNameLst>
                                          <p:attrName>ppt_y</p:attrName>
                                        </p:attrNameLst>
                                      </p:cBhvr>
                                      <p:tavLst>
                                        <p:tav tm="0">
                                          <p:val>
                                            <p:strVal val="#ppt_y+.1"/>
                                          </p:val>
                                        </p:tav>
                                        <p:tav tm="100000">
                                          <p:val>
                                            <p:strVal val="#ppt_y"/>
                                          </p:val>
                                        </p:tav>
                                      </p:tavLst>
                                    </p:anim>
                                  </p:childTnLst>
                                </p:cTn>
                              </p:par>
                              <p:par>
                                <p:cTn id="85" presetID="42" presetClass="entr" presetSubtype="0" fill="hold" grpId="0" nodeType="withEffect">
                                  <p:stCondLst>
                                    <p:cond delay="200"/>
                                  </p:stCondLst>
                                  <p:childTnLst>
                                    <p:set>
                                      <p:cBhvr>
                                        <p:cTn id="86" dur="1" fill="hold">
                                          <p:stCondLst>
                                            <p:cond delay="0"/>
                                          </p:stCondLst>
                                        </p:cTn>
                                        <p:tgtEl>
                                          <p:spTgt spid="23"/>
                                        </p:tgtEl>
                                        <p:attrNameLst>
                                          <p:attrName>style.visibility</p:attrName>
                                        </p:attrNameLst>
                                      </p:cBhvr>
                                      <p:to>
                                        <p:strVal val="visible"/>
                                      </p:to>
                                    </p:set>
                                    <p:animEffect transition="in" filter="fade">
                                      <p:cBhvr>
                                        <p:cTn id="87" dur="1000"/>
                                        <p:tgtEl>
                                          <p:spTgt spid="23"/>
                                        </p:tgtEl>
                                      </p:cBhvr>
                                    </p:animEffect>
                                    <p:anim calcmode="lin" valueType="num">
                                      <p:cBhvr>
                                        <p:cTn id="88" dur="1000" fill="hold"/>
                                        <p:tgtEl>
                                          <p:spTgt spid="23"/>
                                        </p:tgtEl>
                                        <p:attrNameLst>
                                          <p:attrName>ppt_x</p:attrName>
                                        </p:attrNameLst>
                                      </p:cBhvr>
                                      <p:tavLst>
                                        <p:tav tm="0">
                                          <p:val>
                                            <p:strVal val="#ppt_x"/>
                                          </p:val>
                                        </p:tav>
                                        <p:tav tm="100000">
                                          <p:val>
                                            <p:strVal val="#ppt_x"/>
                                          </p:val>
                                        </p:tav>
                                      </p:tavLst>
                                    </p:anim>
                                    <p:anim calcmode="lin" valueType="num">
                                      <p:cBhvr>
                                        <p:cTn id="89" dur="1000" fill="hold"/>
                                        <p:tgtEl>
                                          <p:spTgt spid="23"/>
                                        </p:tgtEl>
                                        <p:attrNameLst>
                                          <p:attrName>ppt_y</p:attrName>
                                        </p:attrNameLst>
                                      </p:cBhvr>
                                      <p:tavLst>
                                        <p:tav tm="0">
                                          <p:val>
                                            <p:strVal val="#ppt_y+.1"/>
                                          </p:val>
                                        </p:tav>
                                        <p:tav tm="100000">
                                          <p:val>
                                            <p:strVal val="#ppt_y"/>
                                          </p:val>
                                        </p:tav>
                                      </p:tavLst>
                                    </p:anim>
                                  </p:childTnLst>
                                </p:cTn>
                              </p:par>
                              <p:par>
                                <p:cTn id="90" presetID="42" presetClass="entr" presetSubtype="0" fill="hold" grpId="0" nodeType="withEffect">
                                  <p:stCondLst>
                                    <p:cond delay="200"/>
                                  </p:stCondLst>
                                  <p:childTnLst>
                                    <p:set>
                                      <p:cBhvr>
                                        <p:cTn id="91" dur="1" fill="hold">
                                          <p:stCondLst>
                                            <p:cond delay="0"/>
                                          </p:stCondLst>
                                        </p:cTn>
                                        <p:tgtEl>
                                          <p:spTgt spid="24"/>
                                        </p:tgtEl>
                                        <p:attrNameLst>
                                          <p:attrName>style.visibility</p:attrName>
                                        </p:attrNameLst>
                                      </p:cBhvr>
                                      <p:to>
                                        <p:strVal val="visible"/>
                                      </p:to>
                                    </p:set>
                                    <p:animEffect transition="in" filter="fade">
                                      <p:cBhvr>
                                        <p:cTn id="92" dur="1000"/>
                                        <p:tgtEl>
                                          <p:spTgt spid="24"/>
                                        </p:tgtEl>
                                      </p:cBhvr>
                                    </p:animEffect>
                                    <p:anim calcmode="lin" valueType="num">
                                      <p:cBhvr>
                                        <p:cTn id="93" dur="1000" fill="hold"/>
                                        <p:tgtEl>
                                          <p:spTgt spid="24"/>
                                        </p:tgtEl>
                                        <p:attrNameLst>
                                          <p:attrName>ppt_x</p:attrName>
                                        </p:attrNameLst>
                                      </p:cBhvr>
                                      <p:tavLst>
                                        <p:tav tm="0">
                                          <p:val>
                                            <p:strVal val="#ppt_x"/>
                                          </p:val>
                                        </p:tav>
                                        <p:tav tm="100000">
                                          <p:val>
                                            <p:strVal val="#ppt_x"/>
                                          </p:val>
                                        </p:tav>
                                      </p:tavLst>
                                    </p:anim>
                                    <p:anim calcmode="lin" valueType="num">
                                      <p:cBhvr>
                                        <p:cTn id="94" dur="1000" fill="hold"/>
                                        <p:tgtEl>
                                          <p:spTgt spid="24"/>
                                        </p:tgtEl>
                                        <p:attrNameLst>
                                          <p:attrName>ppt_y</p:attrName>
                                        </p:attrNameLst>
                                      </p:cBhvr>
                                      <p:tavLst>
                                        <p:tav tm="0">
                                          <p:val>
                                            <p:strVal val="#ppt_y+.1"/>
                                          </p:val>
                                        </p:tav>
                                        <p:tav tm="100000">
                                          <p:val>
                                            <p:strVal val="#ppt_y"/>
                                          </p:val>
                                        </p:tav>
                                      </p:tavLst>
                                    </p:anim>
                                  </p:childTnLst>
                                </p:cTn>
                              </p:par>
                              <p:par>
                                <p:cTn id="95" presetID="42" presetClass="entr" presetSubtype="0" fill="hold" grpId="0" nodeType="withEffect">
                                  <p:stCondLst>
                                    <p:cond delay="200"/>
                                  </p:stCondLst>
                                  <p:childTnLst>
                                    <p:set>
                                      <p:cBhvr>
                                        <p:cTn id="96" dur="1" fill="hold">
                                          <p:stCondLst>
                                            <p:cond delay="0"/>
                                          </p:stCondLst>
                                        </p:cTn>
                                        <p:tgtEl>
                                          <p:spTgt spid="25"/>
                                        </p:tgtEl>
                                        <p:attrNameLst>
                                          <p:attrName>style.visibility</p:attrName>
                                        </p:attrNameLst>
                                      </p:cBhvr>
                                      <p:to>
                                        <p:strVal val="visible"/>
                                      </p:to>
                                    </p:set>
                                    <p:animEffect transition="in" filter="fade">
                                      <p:cBhvr>
                                        <p:cTn id="97" dur="1000"/>
                                        <p:tgtEl>
                                          <p:spTgt spid="25"/>
                                        </p:tgtEl>
                                      </p:cBhvr>
                                    </p:animEffect>
                                    <p:anim calcmode="lin" valueType="num">
                                      <p:cBhvr>
                                        <p:cTn id="98" dur="1000" fill="hold"/>
                                        <p:tgtEl>
                                          <p:spTgt spid="25"/>
                                        </p:tgtEl>
                                        <p:attrNameLst>
                                          <p:attrName>ppt_x</p:attrName>
                                        </p:attrNameLst>
                                      </p:cBhvr>
                                      <p:tavLst>
                                        <p:tav tm="0">
                                          <p:val>
                                            <p:strVal val="#ppt_x"/>
                                          </p:val>
                                        </p:tav>
                                        <p:tav tm="100000">
                                          <p:val>
                                            <p:strVal val="#ppt_x"/>
                                          </p:val>
                                        </p:tav>
                                      </p:tavLst>
                                    </p:anim>
                                    <p:anim calcmode="lin" valueType="num">
                                      <p:cBhvr>
                                        <p:cTn id="99" dur="1000" fill="hold"/>
                                        <p:tgtEl>
                                          <p:spTgt spid="25"/>
                                        </p:tgtEl>
                                        <p:attrNameLst>
                                          <p:attrName>ppt_y</p:attrName>
                                        </p:attrNameLst>
                                      </p:cBhvr>
                                      <p:tavLst>
                                        <p:tav tm="0">
                                          <p:val>
                                            <p:strVal val="#ppt_y+.1"/>
                                          </p:val>
                                        </p:tav>
                                        <p:tav tm="100000">
                                          <p:val>
                                            <p:strVal val="#ppt_y"/>
                                          </p:val>
                                        </p:tav>
                                      </p:tavLst>
                                    </p:anim>
                                  </p:childTnLst>
                                </p:cTn>
                              </p:par>
                              <p:par>
                                <p:cTn id="100" presetID="42" presetClass="entr" presetSubtype="0" fill="hold" grpId="0" nodeType="withEffect">
                                  <p:stCondLst>
                                    <p:cond delay="200"/>
                                  </p:stCondLst>
                                  <p:childTnLst>
                                    <p:set>
                                      <p:cBhvr>
                                        <p:cTn id="101" dur="1" fill="hold">
                                          <p:stCondLst>
                                            <p:cond delay="0"/>
                                          </p:stCondLst>
                                        </p:cTn>
                                        <p:tgtEl>
                                          <p:spTgt spid="26"/>
                                        </p:tgtEl>
                                        <p:attrNameLst>
                                          <p:attrName>style.visibility</p:attrName>
                                        </p:attrNameLst>
                                      </p:cBhvr>
                                      <p:to>
                                        <p:strVal val="visible"/>
                                      </p:to>
                                    </p:set>
                                    <p:animEffect transition="in" filter="fade">
                                      <p:cBhvr>
                                        <p:cTn id="102" dur="1000"/>
                                        <p:tgtEl>
                                          <p:spTgt spid="26"/>
                                        </p:tgtEl>
                                      </p:cBhvr>
                                    </p:animEffect>
                                    <p:anim calcmode="lin" valueType="num">
                                      <p:cBhvr>
                                        <p:cTn id="103" dur="1000" fill="hold"/>
                                        <p:tgtEl>
                                          <p:spTgt spid="26"/>
                                        </p:tgtEl>
                                        <p:attrNameLst>
                                          <p:attrName>ppt_x</p:attrName>
                                        </p:attrNameLst>
                                      </p:cBhvr>
                                      <p:tavLst>
                                        <p:tav tm="0">
                                          <p:val>
                                            <p:strVal val="#ppt_x"/>
                                          </p:val>
                                        </p:tav>
                                        <p:tav tm="100000">
                                          <p:val>
                                            <p:strVal val="#ppt_x"/>
                                          </p:val>
                                        </p:tav>
                                      </p:tavLst>
                                    </p:anim>
                                    <p:anim calcmode="lin" valueType="num">
                                      <p:cBhvr>
                                        <p:cTn id="104" dur="1000" fill="hold"/>
                                        <p:tgtEl>
                                          <p:spTgt spid="26"/>
                                        </p:tgtEl>
                                        <p:attrNameLst>
                                          <p:attrName>ppt_y</p:attrName>
                                        </p:attrNameLst>
                                      </p:cBhvr>
                                      <p:tavLst>
                                        <p:tav tm="0">
                                          <p:val>
                                            <p:strVal val="#ppt_y+.1"/>
                                          </p:val>
                                        </p:tav>
                                        <p:tav tm="100000">
                                          <p:val>
                                            <p:strVal val="#ppt_y"/>
                                          </p:val>
                                        </p:tav>
                                      </p:tavLst>
                                    </p:anim>
                                  </p:childTnLst>
                                </p:cTn>
                              </p:par>
                              <p:par>
                                <p:cTn id="105" presetID="42" presetClass="entr" presetSubtype="0" fill="hold" grpId="0" nodeType="withEffect">
                                  <p:stCondLst>
                                    <p:cond delay="200"/>
                                  </p:stCondLst>
                                  <p:childTnLst>
                                    <p:set>
                                      <p:cBhvr>
                                        <p:cTn id="106" dur="1" fill="hold">
                                          <p:stCondLst>
                                            <p:cond delay="0"/>
                                          </p:stCondLst>
                                        </p:cTn>
                                        <p:tgtEl>
                                          <p:spTgt spid="27"/>
                                        </p:tgtEl>
                                        <p:attrNameLst>
                                          <p:attrName>style.visibility</p:attrName>
                                        </p:attrNameLst>
                                      </p:cBhvr>
                                      <p:to>
                                        <p:strVal val="visible"/>
                                      </p:to>
                                    </p:set>
                                    <p:animEffect transition="in" filter="fade">
                                      <p:cBhvr>
                                        <p:cTn id="107" dur="1000"/>
                                        <p:tgtEl>
                                          <p:spTgt spid="27"/>
                                        </p:tgtEl>
                                      </p:cBhvr>
                                    </p:animEffect>
                                    <p:anim calcmode="lin" valueType="num">
                                      <p:cBhvr>
                                        <p:cTn id="108" dur="1000" fill="hold"/>
                                        <p:tgtEl>
                                          <p:spTgt spid="27"/>
                                        </p:tgtEl>
                                        <p:attrNameLst>
                                          <p:attrName>ppt_x</p:attrName>
                                        </p:attrNameLst>
                                      </p:cBhvr>
                                      <p:tavLst>
                                        <p:tav tm="0">
                                          <p:val>
                                            <p:strVal val="#ppt_x"/>
                                          </p:val>
                                        </p:tav>
                                        <p:tav tm="100000">
                                          <p:val>
                                            <p:strVal val="#ppt_x"/>
                                          </p:val>
                                        </p:tav>
                                      </p:tavLst>
                                    </p:anim>
                                    <p:anim calcmode="lin" valueType="num">
                                      <p:cBhvr>
                                        <p:cTn id="109" dur="1000" fill="hold"/>
                                        <p:tgtEl>
                                          <p:spTgt spid="27"/>
                                        </p:tgtEl>
                                        <p:attrNameLst>
                                          <p:attrName>ppt_y</p:attrName>
                                        </p:attrNameLst>
                                      </p:cBhvr>
                                      <p:tavLst>
                                        <p:tav tm="0">
                                          <p:val>
                                            <p:strVal val="#ppt_y+.1"/>
                                          </p:val>
                                        </p:tav>
                                        <p:tav tm="100000">
                                          <p:val>
                                            <p:strVal val="#ppt_y"/>
                                          </p:val>
                                        </p:tav>
                                      </p:tavLst>
                                    </p:anim>
                                  </p:childTnLst>
                                </p:cTn>
                              </p:par>
                              <p:par>
                                <p:cTn id="110" presetID="42" presetClass="entr" presetSubtype="0" fill="hold" grpId="0" nodeType="withEffect">
                                  <p:stCondLst>
                                    <p:cond delay="200"/>
                                  </p:stCondLst>
                                  <p:childTnLst>
                                    <p:set>
                                      <p:cBhvr>
                                        <p:cTn id="111" dur="1" fill="hold">
                                          <p:stCondLst>
                                            <p:cond delay="0"/>
                                          </p:stCondLst>
                                        </p:cTn>
                                        <p:tgtEl>
                                          <p:spTgt spid="28"/>
                                        </p:tgtEl>
                                        <p:attrNameLst>
                                          <p:attrName>style.visibility</p:attrName>
                                        </p:attrNameLst>
                                      </p:cBhvr>
                                      <p:to>
                                        <p:strVal val="visible"/>
                                      </p:to>
                                    </p:set>
                                    <p:animEffect transition="in" filter="fade">
                                      <p:cBhvr>
                                        <p:cTn id="112" dur="1000"/>
                                        <p:tgtEl>
                                          <p:spTgt spid="28"/>
                                        </p:tgtEl>
                                      </p:cBhvr>
                                    </p:animEffect>
                                    <p:anim calcmode="lin" valueType="num">
                                      <p:cBhvr>
                                        <p:cTn id="113" dur="1000" fill="hold"/>
                                        <p:tgtEl>
                                          <p:spTgt spid="28"/>
                                        </p:tgtEl>
                                        <p:attrNameLst>
                                          <p:attrName>ppt_x</p:attrName>
                                        </p:attrNameLst>
                                      </p:cBhvr>
                                      <p:tavLst>
                                        <p:tav tm="0">
                                          <p:val>
                                            <p:strVal val="#ppt_x"/>
                                          </p:val>
                                        </p:tav>
                                        <p:tav tm="100000">
                                          <p:val>
                                            <p:strVal val="#ppt_x"/>
                                          </p:val>
                                        </p:tav>
                                      </p:tavLst>
                                    </p:anim>
                                    <p:anim calcmode="lin" valueType="num">
                                      <p:cBhvr>
                                        <p:cTn id="114" dur="1000" fill="hold"/>
                                        <p:tgtEl>
                                          <p:spTgt spid="28"/>
                                        </p:tgtEl>
                                        <p:attrNameLst>
                                          <p:attrName>ppt_y</p:attrName>
                                        </p:attrNameLst>
                                      </p:cBhvr>
                                      <p:tavLst>
                                        <p:tav tm="0">
                                          <p:val>
                                            <p:strVal val="#ppt_y+.1"/>
                                          </p:val>
                                        </p:tav>
                                        <p:tav tm="100000">
                                          <p:val>
                                            <p:strVal val="#ppt_y"/>
                                          </p:val>
                                        </p:tav>
                                      </p:tavLst>
                                    </p:anim>
                                  </p:childTnLst>
                                </p:cTn>
                              </p:par>
                              <p:par>
                                <p:cTn id="115" presetID="42" presetClass="entr" presetSubtype="0" fill="hold" grpId="0" nodeType="withEffect">
                                  <p:stCondLst>
                                    <p:cond delay="200"/>
                                  </p:stCondLst>
                                  <p:childTnLst>
                                    <p:set>
                                      <p:cBhvr>
                                        <p:cTn id="116" dur="1" fill="hold">
                                          <p:stCondLst>
                                            <p:cond delay="0"/>
                                          </p:stCondLst>
                                        </p:cTn>
                                        <p:tgtEl>
                                          <p:spTgt spid="29"/>
                                        </p:tgtEl>
                                        <p:attrNameLst>
                                          <p:attrName>style.visibility</p:attrName>
                                        </p:attrNameLst>
                                      </p:cBhvr>
                                      <p:to>
                                        <p:strVal val="visible"/>
                                      </p:to>
                                    </p:set>
                                    <p:animEffect transition="in" filter="fade">
                                      <p:cBhvr>
                                        <p:cTn id="117" dur="1000"/>
                                        <p:tgtEl>
                                          <p:spTgt spid="29"/>
                                        </p:tgtEl>
                                      </p:cBhvr>
                                    </p:animEffect>
                                    <p:anim calcmode="lin" valueType="num">
                                      <p:cBhvr>
                                        <p:cTn id="118" dur="1000" fill="hold"/>
                                        <p:tgtEl>
                                          <p:spTgt spid="29"/>
                                        </p:tgtEl>
                                        <p:attrNameLst>
                                          <p:attrName>ppt_x</p:attrName>
                                        </p:attrNameLst>
                                      </p:cBhvr>
                                      <p:tavLst>
                                        <p:tav tm="0">
                                          <p:val>
                                            <p:strVal val="#ppt_x"/>
                                          </p:val>
                                        </p:tav>
                                        <p:tav tm="100000">
                                          <p:val>
                                            <p:strVal val="#ppt_x"/>
                                          </p:val>
                                        </p:tav>
                                      </p:tavLst>
                                    </p:anim>
                                    <p:anim calcmode="lin" valueType="num">
                                      <p:cBhvr>
                                        <p:cTn id="119" dur="1000" fill="hold"/>
                                        <p:tgtEl>
                                          <p:spTgt spid="29"/>
                                        </p:tgtEl>
                                        <p:attrNameLst>
                                          <p:attrName>ppt_y</p:attrName>
                                        </p:attrNameLst>
                                      </p:cBhvr>
                                      <p:tavLst>
                                        <p:tav tm="0">
                                          <p:val>
                                            <p:strVal val="#ppt_y+.1"/>
                                          </p:val>
                                        </p:tav>
                                        <p:tav tm="100000">
                                          <p:val>
                                            <p:strVal val="#ppt_y"/>
                                          </p:val>
                                        </p:tav>
                                      </p:tavLst>
                                    </p:anim>
                                  </p:childTnLst>
                                </p:cTn>
                              </p:par>
                              <p:par>
                                <p:cTn id="120" presetID="42" presetClass="entr" presetSubtype="0" fill="hold" grpId="0" nodeType="withEffect">
                                  <p:stCondLst>
                                    <p:cond delay="200"/>
                                  </p:stCondLst>
                                  <p:childTnLst>
                                    <p:set>
                                      <p:cBhvr>
                                        <p:cTn id="121" dur="1" fill="hold">
                                          <p:stCondLst>
                                            <p:cond delay="0"/>
                                          </p:stCondLst>
                                        </p:cTn>
                                        <p:tgtEl>
                                          <p:spTgt spid="30"/>
                                        </p:tgtEl>
                                        <p:attrNameLst>
                                          <p:attrName>style.visibility</p:attrName>
                                        </p:attrNameLst>
                                      </p:cBhvr>
                                      <p:to>
                                        <p:strVal val="visible"/>
                                      </p:to>
                                    </p:set>
                                    <p:animEffect transition="in" filter="fade">
                                      <p:cBhvr>
                                        <p:cTn id="122" dur="1000"/>
                                        <p:tgtEl>
                                          <p:spTgt spid="30"/>
                                        </p:tgtEl>
                                      </p:cBhvr>
                                    </p:animEffect>
                                    <p:anim calcmode="lin" valueType="num">
                                      <p:cBhvr>
                                        <p:cTn id="123" dur="1000" fill="hold"/>
                                        <p:tgtEl>
                                          <p:spTgt spid="30"/>
                                        </p:tgtEl>
                                        <p:attrNameLst>
                                          <p:attrName>ppt_x</p:attrName>
                                        </p:attrNameLst>
                                      </p:cBhvr>
                                      <p:tavLst>
                                        <p:tav tm="0">
                                          <p:val>
                                            <p:strVal val="#ppt_x"/>
                                          </p:val>
                                        </p:tav>
                                        <p:tav tm="100000">
                                          <p:val>
                                            <p:strVal val="#ppt_x"/>
                                          </p:val>
                                        </p:tav>
                                      </p:tavLst>
                                    </p:anim>
                                    <p:anim calcmode="lin" valueType="num">
                                      <p:cBhvr>
                                        <p:cTn id="124" dur="1000" fill="hold"/>
                                        <p:tgtEl>
                                          <p:spTgt spid="30"/>
                                        </p:tgtEl>
                                        <p:attrNameLst>
                                          <p:attrName>ppt_y</p:attrName>
                                        </p:attrNameLst>
                                      </p:cBhvr>
                                      <p:tavLst>
                                        <p:tav tm="0">
                                          <p:val>
                                            <p:strVal val="#ppt_y+.1"/>
                                          </p:val>
                                        </p:tav>
                                        <p:tav tm="100000">
                                          <p:val>
                                            <p:strVal val="#ppt_y"/>
                                          </p:val>
                                        </p:tav>
                                      </p:tavLst>
                                    </p:anim>
                                  </p:childTnLst>
                                </p:cTn>
                              </p:par>
                              <p:par>
                                <p:cTn id="125" presetID="42" presetClass="entr" presetSubtype="0" fill="hold" grpId="0" nodeType="withEffect">
                                  <p:stCondLst>
                                    <p:cond delay="200"/>
                                  </p:stCondLst>
                                  <p:childTnLst>
                                    <p:set>
                                      <p:cBhvr>
                                        <p:cTn id="126" dur="1" fill="hold">
                                          <p:stCondLst>
                                            <p:cond delay="0"/>
                                          </p:stCondLst>
                                        </p:cTn>
                                        <p:tgtEl>
                                          <p:spTgt spid="31"/>
                                        </p:tgtEl>
                                        <p:attrNameLst>
                                          <p:attrName>style.visibility</p:attrName>
                                        </p:attrNameLst>
                                      </p:cBhvr>
                                      <p:to>
                                        <p:strVal val="visible"/>
                                      </p:to>
                                    </p:set>
                                    <p:animEffect transition="in" filter="fade">
                                      <p:cBhvr>
                                        <p:cTn id="127" dur="1000"/>
                                        <p:tgtEl>
                                          <p:spTgt spid="31"/>
                                        </p:tgtEl>
                                      </p:cBhvr>
                                    </p:animEffect>
                                    <p:anim calcmode="lin" valueType="num">
                                      <p:cBhvr>
                                        <p:cTn id="128" dur="1000" fill="hold"/>
                                        <p:tgtEl>
                                          <p:spTgt spid="31"/>
                                        </p:tgtEl>
                                        <p:attrNameLst>
                                          <p:attrName>ppt_x</p:attrName>
                                        </p:attrNameLst>
                                      </p:cBhvr>
                                      <p:tavLst>
                                        <p:tav tm="0">
                                          <p:val>
                                            <p:strVal val="#ppt_x"/>
                                          </p:val>
                                        </p:tav>
                                        <p:tav tm="100000">
                                          <p:val>
                                            <p:strVal val="#ppt_x"/>
                                          </p:val>
                                        </p:tav>
                                      </p:tavLst>
                                    </p:anim>
                                    <p:anim calcmode="lin" valueType="num">
                                      <p:cBhvr>
                                        <p:cTn id="129" dur="1000" fill="hold"/>
                                        <p:tgtEl>
                                          <p:spTgt spid="31"/>
                                        </p:tgtEl>
                                        <p:attrNameLst>
                                          <p:attrName>ppt_y</p:attrName>
                                        </p:attrNameLst>
                                      </p:cBhvr>
                                      <p:tavLst>
                                        <p:tav tm="0">
                                          <p:val>
                                            <p:strVal val="#ppt_y+.1"/>
                                          </p:val>
                                        </p:tav>
                                        <p:tav tm="100000">
                                          <p:val>
                                            <p:strVal val="#ppt_y"/>
                                          </p:val>
                                        </p:tav>
                                      </p:tavLst>
                                    </p:anim>
                                  </p:childTnLst>
                                </p:cTn>
                              </p:par>
                              <p:par>
                                <p:cTn id="130" presetID="42" presetClass="entr" presetSubtype="0" fill="hold" grpId="0" nodeType="withEffect">
                                  <p:stCondLst>
                                    <p:cond delay="200"/>
                                  </p:stCondLst>
                                  <p:childTnLst>
                                    <p:set>
                                      <p:cBhvr>
                                        <p:cTn id="131" dur="1" fill="hold">
                                          <p:stCondLst>
                                            <p:cond delay="0"/>
                                          </p:stCondLst>
                                        </p:cTn>
                                        <p:tgtEl>
                                          <p:spTgt spid="32"/>
                                        </p:tgtEl>
                                        <p:attrNameLst>
                                          <p:attrName>style.visibility</p:attrName>
                                        </p:attrNameLst>
                                      </p:cBhvr>
                                      <p:to>
                                        <p:strVal val="visible"/>
                                      </p:to>
                                    </p:set>
                                    <p:animEffect transition="in" filter="fade">
                                      <p:cBhvr>
                                        <p:cTn id="132" dur="1000"/>
                                        <p:tgtEl>
                                          <p:spTgt spid="32"/>
                                        </p:tgtEl>
                                      </p:cBhvr>
                                    </p:animEffect>
                                    <p:anim calcmode="lin" valueType="num">
                                      <p:cBhvr>
                                        <p:cTn id="133" dur="1000" fill="hold"/>
                                        <p:tgtEl>
                                          <p:spTgt spid="32"/>
                                        </p:tgtEl>
                                        <p:attrNameLst>
                                          <p:attrName>ppt_x</p:attrName>
                                        </p:attrNameLst>
                                      </p:cBhvr>
                                      <p:tavLst>
                                        <p:tav tm="0">
                                          <p:val>
                                            <p:strVal val="#ppt_x"/>
                                          </p:val>
                                        </p:tav>
                                        <p:tav tm="100000">
                                          <p:val>
                                            <p:strVal val="#ppt_x"/>
                                          </p:val>
                                        </p:tav>
                                      </p:tavLst>
                                    </p:anim>
                                    <p:anim calcmode="lin" valueType="num">
                                      <p:cBhvr>
                                        <p:cTn id="134"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10" grpId="0" animBg="1"/>
      <p:bldP spid="11" grpId="0" animBg="1"/>
      <p:bldP spid="12" grpId="0" animBg="1"/>
      <p:bldP spid="13" grpId="0" animBg="1"/>
      <p:bldP spid="14" grpId="0" animBg="1"/>
      <p:bldP spid="15" grpId="0" animBg="1"/>
      <p:bldP spid="16" grpId="0" animBg="1"/>
      <p:bldP spid="17" grpId="0" animBg="1"/>
      <p:bldP spid="18" grpId="0"/>
      <p:bldP spid="19" grpId="0"/>
      <p:bldP spid="20" grpId="0"/>
      <p:bldP spid="21" grpId="0"/>
      <p:bldP spid="22" grpId="0"/>
      <p:bldP spid="23" grpId="0"/>
      <p:bldP spid="24" grpId="0"/>
      <p:bldP spid="25" grpId="0"/>
      <p:bldP spid="26" grpId="0"/>
      <p:bldP spid="27" grpId="0"/>
      <p:bldP spid="28" grpId="0"/>
      <p:bldP spid="29" grpId="0"/>
      <p:bldP spid="30" grpId="0"/>
      <p:bldP spid="31" grpId="0"/>
      <p:bldP spid="3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a:extLst>
              <a:ext uri="{FF2B5EF4-FFF2-40B4-BE49-F238E27FC236}">
                <a16:creationId xmlns="" xmlns:a16="http://schemas.microsoft.com/office/drawing/2014/main" id="{542F672C-E285-4F3F-9033-644F4BBC2615}"/>
              </a:ext>
            </a:extLst>
          </p:cNvPr>
          <p:cNvGrpSpPr/>
          <p:nvPr/>
        </p:nvGrpSpPr>
        <p:grpSpPr>
          <a:xfrm>
            <a:off x="1623646" y="323263"/>
            <a:ext cx="8944708" cy="776287"/>
            <a:chOff x="1623646" y="540255"/>
            <a:chExt cx="8944708" cy="776287"/>
          </a:xfrm>
        </p:grpSpPr>
        <p:sp>
          <p:nvSpPr>
            <p:cNvPr id="8" name="矩形 7">
              <a:extLst>
                <a:ext uri="{FF2B5EF4-FFF2-40B4-BE49-F238E27FC236}">
                  <a16:creationId xmlns="" xmlns:a16="http://schemas.microsoft.com/office/drawing/2014/main" id="{567A716C-44F9-4969-93B9-F041F4803F61}"/>
                </a:ext>
              </a:extLst>
            </p:cNvPr>
            <p:cNvSpPr/>
            <p:nvPr/>
          </p:nvSpPr>
          <p:spPr>
            <a:xfrm flipV="1">
              <a:off x="1623646" y="1270823"/>
              <a:ext cx="8944708" cy="45719"/>
            </a:xfrm>
            <a:prstGeom prst="rect">
              <a:avLst/>
            </a:prstGeom>
            <a:solidFill>
              <a:srgbClr val="76A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8">
              <a:extLst>
                <a:ext uri="{FF2B5EF4-FFF2-40B4-BE49-F238E27FC236}">
                  <a16:creationId xmlns="" xmlns:a16="http://schemas.microsoft.com/office/drawing/2014/main" id="{388A5DBE-A1DC-4D42-AD53-1EB8475BC764}"/>
                </a:ext>
              </a:extLst>
            </p:cNvPr>
            <p:cNvSpPr txBox="1">
              <a:spLocks noChangeArrowheads="1"/>
            </p:cNvSpPr>
            <p:nvPr/>
          </p:nvSpPr>
          <p:spPr bwMode="auto">
            <a:xfrm>
              <a:off x="4481038" y="540255"/>
              <a:ext cx="3255323"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en-US" altLang="zh-CN" sz="3300" b="1" spc="300" dirty="0">
                  <a:solidFill>
                    <a:srgbClr val="76A487"/>
                  </a:solidFill>
                  <a:latin typeface="微软雅黑" panose="020B0503020204020204" pitchFamily="34" charset="-122"/>
                  <a:ea typeface="微软雅黑" panose="020B0503020204020204" pitchFamily="34" charset="-122"/>
                  <a:sym typeface="Arial" panose="020B0604020202020204" pitchFamily="34" charset="0"/>
                </a:rPr>
                <a:t> </a:t>
              </a:r>
              <a:r>
                <a:rPr lang="zh-CN" altLang="en-US" sz="3300" b="1" spc="300" dirty="0">
                  <a:solidFill>
                    <a:srgbClr val="76A487"/>
                  </a:solidFill>
                  <a:latin typeface="微软雅黑" panose="020B0503020204020204" pitchFamily="34" charset="-122"/>
                  <a:ea typeface="微软雅黑" panose="020B0503020204020204" pitchFamily="34" charset="-122"/>
                  <a:sym typeface="Arial" panose="020B0604020202020204" pitchFamily="34" charset="0"/>
                </a:rPr>
                <a:t>活动细节管理</a:t>
              </a:r>
            </a:p>
          </p:txBody>
        </p:sp>
      </p:grpSp>
      <p:sp>
        <p:nvSpPr>
          <p:cNvPr id="5" name="Line 13">
            <a:extLst>
              <a:ext uri="{FF2B5EF4-FFF2-40B4-BE49-F238E27FC236}">
                <a16:creationId xmlns="" xmlns:a16="http://schemas.microsoft.com/office/drawing/2014/main" id="{088B488D-F41D-4597-9482-05DC87BA3442}"/>
              </a:ext>
            </a:extLst>
          </p:cNvPr>
          <p:cNvSpPr>
            <a:spLocks noChangeShapeType="1"/>
          </p:cNvSpPr>
          <p:nvPr/>
        </p:nvSpPr>
        <p:spPr bwMode="auto">
          <a:xfrm>
            <a:off x="825135" y="4209054"/>
            <a:ext cx="10608500" cy="2"/>
          </a:xfrm>
          <a:prstGeom prst="line">
            <a:avLst/>
          </a:prstGeom>
          <a:noFill/>
          <a:ln w="101600">
            <a:solidFill>
              <a:srgbClr val="76A487"/>
            </a:solidFill>
            <a:bevel/>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6" name="AutoShape 2">
            <a:extLst>
              <a:ext uri="{FF2B5EF4-FFF2-40B4-BE49-F238E27FC236}">
                <a16:creationId xmlns="" xmlns:a16="http://schemas.microsoft.com/office/drawing/2014/main" id="{B8763710-2AD5-47F5-B444-390B572F34E5}"/>
              </a:ext>
            </a:extLst>
          </p:cNvPr>
          <p:cNvSpPr>
            <a:spLocks noChangeArrowheads="1"/>
          </p:cNvSpPr>
          <p:nvPr/>
        </p:nvSpPr>
        <p:spPr bwMode="auto">
          <a:xfrm>
            <a:off x="2938728" y="2013004"/>
            <a:ext cx="2110938" cy="1957792"/>
          </a:xfrm>
          <a:prstGeom prst="roundRect">
            <a:avLst>
              <a:gd name="adj" fmla="val 13005"/>
            </a:avLst>
          </a:prstGeom>
          <a:solidFill>
            <a:srgbClr val="76A487"/>
          </a:solidFill>
          <a:ln w="19050" cap="rnd">
            <a:solidFill>
              <a:srgbClr val="76A487"/>
            </a:solidFill>
            <a:prstDash val="sysDot"/>
            <a:bevel/>
            <a:headEnd/>
            <a:tailEnd/>
          </a:ln>
        </p:spPr>
        <p:txBody>
          <a:bodyPr wrap="none" anchor="ctr"/>
          <a:lstStyle/>
          <a:p>
            <a:endParaRPr lang="zh-CN" altLang="zh-CN">
              <a:solidFill>
                <a:srgbClr val="595959"/>
              </a:solidFill>
              <a:latin typeface="微软雅黑" pitchFamily="34" charset="-122"/>
              <a:ea typeface="微软雅黑" pitchFamily="34" charset="-122"/>
              <a:sym typeface="宋体" pitchFamily="2" charset="-122"/>
            </a:endParaRPr>
          </a:p>
        </p:txBody>
      </p:sp>
      <p:grpSp>
        <p:nvGrpSpPr>
          <p:cNvPr id="10" name="Group 138">
            <a:extLst>
              <a:ext uri="{FF2B5EF4-FFF2-40B4-BE49-F238E27FC236}">
                <a16:creationId xmlns="" xmlns:a16="http://schemas.microsoft.com/office/drawing/2014/main" id="{B2EE0C3F-F73F-4FA2-A1DE-F93CDA041320}"/>
              </a:ext>
            </a:extLst>
          </p:cNvPr>
          <p:cNvGrpSpPr>
            <a:grpSpLocks/>
          </p:cNvGrpSpPr>
          <p:nvPr/>
        </p:nvGrpSpPr>
        <p:grpSpPr bwMode="auto">
          <a:xfrm>
            <a:off x="3229879" y="4118531"/>
            <a:ext cx="238000" cy="235930"/>
            <a:chOff x="0" y="0"/>
            <a:chExt cx="250" cy="250"/>
          </a:xfrm>
          <a:solidFill>
            <a:srgbClr val="76A487"/>
          </a:solidFill>
        </p:grpSpPr>
        <p:sp>
          <p:nvSpPr>
            <p:cNvPr id="11" name="Oval 139">
              <a:extLst>
                <a:ext uri="{FF2B5EF4-FFF2-40B4-BE49-F238E27FC236}">
                  <a16:creationId xmlns="" xmlns:a16="http://schemas.microsoft.com/office/drawing/2014/main" id="{5D79C1B4-ADDE-4FCA-B812-C56F357B2989}"/>
                </a:ext>
              </a:extLst>
            </p:cNvPr>
            <p:cNvSpPr>
              <a:spLocks noChangeArrowheads="1"/>
            </p:cNvSpPr>
            <p:nvPr/>
          </p:nvSpPr>
          <p:spPr bwMode="auto">
            <a:xfrm>
              <a:off x="0" y="0"/>
              <a:ext cx="250" cy="250"/>
            </a:xfrm>
            <a:prstGeom prst="ellipse">
              <a:avLst/>
            </a:prstGeom>
            <a:grpFill/>
            <a:ln w="9525">
              <a:solidFill>
                <a:srgbClr val="76A487"/>
              </a:solidFill>
              <a:bevel/>
              <a:headEnd/>
              <a:tailEnd/>
            </a:ln>
            <a:extLst/>
          </p:spPr>
          <p:txBody>
            <a:bodyPr wrap="none" anchor="ctr"/>
            <a:lstStyle/>
            <a:p>
              <a:pPr algn="ctr"/>
              <a:endParaRPr lang="zh-CN" altLang="zh-CN">
                <a:solidFill>
                  <a:srgbClr val="000000"/>
                </a:solidFill>
                <a:latin typeface="微软雅黑" pitchFamily="34" charset="-122"/>
                <a:ea typeface="Malgun Gothic" pitchFamily="34" charset="-127"/>
                <a:sym typeface="微软雅黑" pitchFamily="34" charset="-122"/>
              </a:endParaRPr>
            </a:p>
          </p:txBody>
        </p:sp>
        <p:sp>
          <p:nvSpPr>
            <p:cNvPr id="12" name="Oval 140">
              <a:extLst>
                <a:ext uri="{FF2B5EF4-FFF2-40B4-BE49-F238E27FC236}">
                  <a16:creationId xmlns="" xmlns:a16="http://schemas.microsoft.com/office/drawing/2014/main" id="{37AC0E99-D8B5-47D6-8BFF-DC64984219E4}"/>
                </a:ext>
              </a:extLst>
            </p:cNvPr>
            <p:cNvSpPr>
              <a:spLocks noChangeArrowheads="1"/>
            </p:cNvSpPr>
            <p:nvPr/>
          </p:nvSpPr>
          <p:spPr bwMode="auto">
            <a:xfrm>
              <a:off x="68" y="68"/>
              <a:ext cx="114" cy="114"/>
            </a:xfrm>
            <a:prstGeom prst="ellipse">
              <a:avLst/>
            </a:prstGeom>
            <a:grpFill/>
            <a:ln w="9525">
              <a:solidFill>
                <a:srgbClr val="76A487"/>
              </a:solidFill>
              <a:bevel/>
              <a:headEnd/>
              <a:tailEnd/>
            </a:ln>
            <a:extLst/>
          </p:spPr>
          <p:txBody>
            <a:bodyPr wrap="none" anchor="ctr"/>
            <a:lstStyle/>
            <a:p>
              <a:pPr algn="ctr"/>
              <a:endParaRPr lang="zh-CN" altLang="zh-CN">
                <a:solidFill>
                  <a:srgbClr val="000000"/>
                </a:solidFill>
                <a:latin typeface="微软雅黑" pitchFamily="34" charset="-122"/>
                <a:ea typeface="Malgun Gothic" pitchFamily="34" charset="-127"/>
                <a:sym typeface="微软雅黑" pitchFamily="34" charset="-122"/>
              </a:endParaRPr>
            </a:p>
          </p:txBody>
        </p:sp>
      </p:grpSp>
      <p:sp>
        <p:nvSpPr>
          <p:cNvPr id="13" name="TextBox 57">
            <a:extLst>
              <a:ext uri="{FF2B5EF4-FFF2-40B4-BE49-F238E27FC236}">
                <a16:creationId xmlns="" xmlns:a16="http://schemas.microsoft.com/office/drawing/2014/main" id="{6FAB45B1-7D2D-4B2C-98B0-DC8BB276BFD4}"/>
              </a:ext>
            </a:extLst>
          </p:cNvPr>
          <p:cNvSpPr>
            <a:spLocks noChangeArrowheads="1"/>
          </p:cNvSpPr>
          <p:nvPr/>
        </p:nvSpPr>
        <p:spPr bwMode="auto">
          <a:xfrm>
            <a:off x="3161516" y="2251529"/>
            <a:ext cx="1670126" cy="369332"/>
          </a:xfrm>
          <a:prstGeom prst="rect">
            <a:avLst/>
          </a:prstGeom>
          <a:solidFill>
            <a:srgbClr val="76A487"/>
          </a:solidFill>
          <a:ln>
            <a:solidFill>
              <a:srgbClr val="76A487"/>
            </a:solidFill>
          </a:ln>
          <a:extLst/>
        </p:spPr>
        <p:txBody>
          <a:bodyPr wrap="square">
            <a:spAutoFit/>
          </a:bodyPr>
          <a:lstStyle/>
          <a:p>
            <a:r>
              <a:rPr lang="zh-CN" altLang="en-US" b="1">
                <a:solidFill>
                  <a:schemeClr val="bg1"/>
                </a:solidFill>
                <a:latin typeface="微软雅黑" pitchFamily="34" charset="-122"/>
                <a:ea typeface="微软雅黑" pitchFamily="34" charset="-122"/>
                <a:sym typeface="微软雅黑" pitchFamily="34" charset="-122"/>
              </a:rPr>
              <a:t>标题</a:t>
            </a:r>
            <a:endParaRPr lang="zh-CN" altLang="en-US"/>
          </a:p>
        </p:txBody>
      </p:sp>
      <p:sp>
        <p:nvSpPr>
          <p:cNvPr id="14" name="TextBox 57">
            <a:extLst>
              <a:ext uri="{FF2B5EF4-FFF2-40B4-BE49-F238E27FC236}">
                <a16:creationId xmlns="" xmlns:a16="http://schemas.microsoft.com/office/drawing/2014/main" id="{A636FB8C-055F-42D4-B83C-30FD2A643C78}"/>
              </a:ext>
            </a:extLst>
          </p:cNvPr>
          <p:cNvSpPr>
            <a:spLocks noChangeArrowheads="1"/>
          </p:cNvSpPr>
          <p:nvPr/>
        </p:nvSpPr>
        <p:spPr bwMode="auto">
          <a:xfrm>
            <a:off x="3138487" y="2534124"/>
            <a:ext cx="2017808" cy="923330"/>
          </a:xfrm>
          <a:prstGeom prst="rect">
            <a:avLst/>
          </a:prstGeom>
          <a:noFill/>
          <a:ln>
            <a:noFill/>
          </a:ln>
          <a:extLst/>
        </p:spPr>
        <p:txBody>
          <a:bodyPr wrap="square">
            <a:spAutoFit/>
          </a:bodyPr>
          <a:lstStyle/>
          <a:p>
            <a:pPr eaLnBrk="0" hangingPunct="0">
              <a:lnSpc>
                <a:spcPct val="150000"/>
              </a:lnSpc>
            </a:pPr>
            <a:r>
              <a:rPr lang="zh-CN" altLang="en-US" sz="1200" b="1" dirty="0">
                <a:solidFill>
                  <a:schemeClr val="bg1"/>
                </a:solidFill>
                <a:latin typeface="微软雅黑" pitchFamily="34" charset="-122"/>
                <a:ea typeface="微软雅黑" pitchFamily="34" charset="-122"/>
              </a:rPr>
              <a:t>添加文本说明内容</a:t>
            </a:r>
            <a:endParaRPr lang="en-US" altLang="zh-CN" sz="1200" b="1" dirty="0">
              <a:solidFill>
                <a:schemeClr val="bg1"/>
              </a:solidFill>
              <a:latin typeface="微软雅黑" pitchFamily="34" charset="-122"/>
              <a:ea typeface="微软雅黑" pitchFamily="34" charset="-122"/>
            </a:endParaRPr>
          </a:p>
          <a:p>
            <a:pPr eaLnBrk="0" hangingPunct="0">
              <a:lnSpc>
                <a:spcPct val="150000"/>
              </a:lnSpc>
            </a:pPr>
            <a:r>
              <a:rPr lang="zh-CN" altLang="en-US" sz="1200" b="1" dirty="0">
                <a:solidFill>
                  <a:schemeClr val="bg1"/>
                </a:solidFill>
                <a:latin typeface="微软雅黑" pitchFamily="34" charset="-122"/>
                <a:ea typeface="微软雅黑" pitchFamily="34" charset="-122"/>
              </a:rPr>
              <a:t>添加文本说明内容</a:t>
            </a:r>
          </a:p>
          <a:p>
            <a:pPr eaLnBrk="0" hangingPunct="0">
              <a:lnSpc>
                <a:spcPct val="150000"/>
              </a:lnSpc>
            </a:pPr>
            <a:r>
              <a:rPr lang="zh-CN" altLang="en-US" sz="1200" b="1" dirty="0">
                <a:solidFill>
                  <a:schemeClr val="bg1"/>
                </a:solidFill>
                <a:latin typeface="微软雅黑" pitchFamily="34" charset="-122"/>
                <a:ea typeface="微软雅黑" pitchFamily="34" charset="-122"/>
              </a:rPr>
              <a:t>添加文本说明内容</a:t>
            </a:r>
            <a:endParaRPr lang="zh-CN" altLang="en-US" dirty="0"/>
          </a:p>
        </p:txBody>
      </p:sp>
      <p:sp>
        <p:nvSpPr>
          <p:cNvPr id="15" name="AutoShape 17">
            <a:extLst>
              <a:ext uri="{FF2B5EF4-FFF2-40B4-BE49-F238E27FC236}">
                <a16:creationId xmlns="" xmlns:a16="http://schemas.microsoft.com/office/drawing/2014/main" id="{0B5FAAD6-A4FA-4B1B-9E73-8D00B82A9FB3}"/>
              </a:ext>
            </a:extLst>
          </p:cNvPr>
          <p:cNvSpPr>
            <a:spLocks noChangeArrowheads="1"/>
          </p:cNvSpPr>
          <p:nvPr/>
        </p:nvSpPr>
        <p:spPr bwMode="auto">
          <a:xfrm>
            <a:off x="2127541" y="4464118"/>
            <a:ext cx="2206138" cy="1757046"/>
          </a:xfrm>
          <a:prstGeom prst="roundRect">
            <a:avLst>
              <a:gd name="adj" fmla="val 13005"/>
            </a:avLst>
          </a:prstGeom>
          <a:solidFill>
            <a:srgbClr val="76A487"/>
          </a:solidFill>
          <a:ln w="19050" cap="rnd">
            <a:solidFill>
              <a:srgbClr val="76A487"/>
            </a:solidFill>
            <a:prstDash val="sysDot"/>
            <a:bevel/>
            <a:headEnd/>
            <a:tailEnd/>
          </a:ln>
        </p:spPr>
        <p:txBody>
          <a:bodyPr/>
          <a:lstStyle/>
          <a:p>
            <a:endParaRPr lang="zh-CN" altLang="zh-CN">
              <a:solidFill>
                <a:schemeClr val="bg1"/>
              </a:solidFill>
              <a:latin typeface="微软雅黑" pitchFamily="34" charset="-122"/>
              <a:ea typeface="微软雅黑" pitchFamily="34" charset="-122"/>
              <a:sym typeface="宋体" pitchFamily="2" charset="-122"/>
            </a:endParaRPr>
          </a:p>
        </p:txBody>
      </p:sp>
      <p:sp>
        <p:nvSpPr>
          <p:cNvPr id="16" name="TextBox 57">
            <a:extLst>
              <a:ext uri="{FF2B5EF4-FFF2-40B4-BE49-F238E27FC236}">
                <a16:creationId xmlns="" xmlns:a16="http://schemas.microsoft.com/office/drawing/2014/main" id="{C1EEEA9D-DC0B-4567-8B35-179668045DF8}"/>
              </a:ext>
            </a:extLst>
          </p:cNvPr>
          <p:cNvSpPr>
            <a:spLocks noChangeArrowheads="1"/>
          </p:cNvSpPr>
          <p:nvPr/>
        </p:nvSpPr>
        <p:spPr bwMode="auto">
          <a:xfrm>
            <a:off x="2385417" y="4715775"/>
            <a:ext cx="1115486" cy="369332"/>
          </a:xfrm>
          <a:prstGeom prst="rect">
            <a:avLst/>
          </a:prstGeom>
          <a:noFill/>
          <a:ln>
            <a:noFill/>
          </a:ln>
          <a:extLst/>
        </p:spPr>
        <p:txBody>
          <a:bodyPr wrap="square">
            <a:spAutoFit/>
          </a:bodyPr>
          <a:lstStyle/>
          <a:p>
            <a:r>
              <a:rPr lang="zh-CN" altLang="en-US" b="1" dirty="0">
                <a:solidFill>
                  <a:schemeClr val="bg1"/>
                </a:solidFill>
                <a:latin typeface="微软雅黑" pitchFamily="34" charset="-122"/>
                <a:ea typeface="微软雅黑" pitchFamily="34" charset="-122"/>
              </a:rPr>
              <a:t>标题</a:t>
            </a:r>
            <a:endParaRPr lang="zh-CN" altLang="en-US" dirty="0"/>
          </a:p>
        </p:txBody>
      </p:sp>
      <p:sp>
        <p:nvSpPr>
          <p:cNvPr id="17" name="TextBox 57">
            <a:extLst>
              <a:ext uri="{FF2B5EF4-FFF2-40B4-BE49-F238E27FC236}">
                <a16:creationId xmlns="" xmlns:a16="http://schemas.microsoft.com/office/drawing/2014/main" id="{38A7E74F-4262-424E-833D-56753BC8EF14}"/>
              </a:ext>
            </a:extLst>
          </p:cNvPr>
          <p:cNvSpPr>
            <a:spLocks noChangeArrowheads="1"/>
          </p:cNvSpPr>
          <p:nvPr/>
        </p:nvSpPr>
        <p:spPr bwMode="auto">
          <a:xfrm>
            <a:off x="2359057" y="5024448"/>
            <a:ext cx="1881218" cy="923330"/>
          </a:xfrm>
          <a:prstGeom prst="rect">
            <a:avLst/>
          </a:prstGeom>
          <a:noFill/>
          <a:ln>
            <a:noFill/>
          </a:ln>
          <a:extLst/>
        </p:spPr>
        <p:txBody>
          <a:bodyPr wrap="square">
            <a:spAutoFit/>
          </a:bodyPr>
          <a:lstStyle/>
          <a:p>
            <a:pPr eaLnBrk="0" hangingPunct="0">
              <a:lnSpc>
                <a:spcPct val="150000"/>
              </a:lnSpc>
            </a:pPr>
            <a:r>
              <a:rPr lang="zh-CN" altLang="en-US" sz="1200" b="1">
                <a:solidFill>
                  <a:schemeClr val="bg1"/>
                </a:solidFill>
                <a:latin typeface="微软雅黑" pitchFamily="34" charset="-122"/>
                <a:ea typeface="微软雅黑" pitchFamily="34" charset="-122"/>
              </a:rPr>
              <a:t>添加文本说明内容</a:t>
            </a:r>
            <a:endParaRPr lang="en-US" altLang="zh-CN" sz="1200" b="1">
              <a:solidFill>
                <a:schemeClr val="bg1"/>
              </a:solidFill>
              <a:latin typeface="微软雅黑" pitchFamily="34" charset="-122"/>
              <a:ea typeface="微软雅黑" pitchFamily="34" charset="-122"/>
            </a:endParaRPr>
          </a:p>
          <a:p>
            <a:pPr eaLnBrk="0" hangingPunct="0">
              <a:lnSpc>
                <a:spcPct val="150000"/>
              </a:lnSpc>
            </a:pPr>
            <a:r>
              <a:rPr lang="zh-CN" altLang="en-US" sz="1200" b="1">
                <a:solidFill>
                  <a:schemeClr val="bg1"/>
                </a:solidFill>
                <a:latin typeface="微软雅黑" pitchFamily="34" charset="-122"/>
                <a:ea typeface="微软雅黑" pitchFamily="34" charset="-122"/>
              </a:rPr>
              <a:t>添加文本说明内容</a:t>
            </a:r>
          </a:p>
          <a:p>
            <a:pPr eaLnBrk="0" hangingPunct="0">
              <a:lnSpc>
                <a:spcPct val="150000"/>
              </a:lnSpc>
            </a:pPr>
            <a:r>
              <a:rPr lang="zh-CN" altLang="en-US" sz="1200" b="1">
                <a:solidFill>
                  <a:schemeClr val="bg1"/>
                </a:solidFill>
                <a:latin typeface="微软雅黑" pitchFamily="34" charset="-122"/>
                <a:ea typeface="微软雅黑" pitchFamily="34" charset="-122"/>
              </a:rPr>
              <a:t>添加文本说明内容</a:t>
            </a:r>
            <a:endParaRPr lang="zh-CN" altLang="en-US"/>
          </a:p>
        </p:txBody>
      </p:sp>
      <p:grpSp>
        <p:nvGrpSpPr>
          <p:cNvPr id="18" name="Group 138">
            <a:extLst>
              <a:ext uri="{FF2B5EF4-FFF2-40B4-BE49-F238E27FC236}">
                <a16:creationId xmlns="" xmlns:a16="http://schemas.microsoft.com/office/drawing/2014/main" id="{92BAC1C6-2496-432D-B8FC-3DC96A13F902}"/>
              </a:ext>
            </a:extLst>
          </p:cNvPr>
          <p:cNvGrpSpPr>
            <a:grpSpLocks/>
          </p:cNvGrpSpPr>
          <p:nvPr/>
        </p:nvGrpSpPr>
        <p:grpSpPr bwMode="auto">
          <a:xfrm>
            <a:off x="2434542" y="4113528"/>
            <a:ext cx="237998" cy="237998"/>
            <a:chOff x="0" y="0"/>
            <a:chExt cx="250" cy="250"/>
          </a:xfrm>
          <a:solidFill>
            <a:srgbClr val="76A487"/>
          </a:solidFill>
        </p:grpSpPr>
        <p:sp>
          <p:nvSpPr>
            <p:cNvPr id="19" name="Oval 139">
              <a:extLst>
                <a:ext uri="{FF2B5EF4-FFF2-40B4-BE49-F238E27FC236}">
                  <a16:creationId xmlns="" xmlns:a16="http://schemas.microsoft.com/office/drawing/2014/main" id="{A5282A56-D3E6-495A-A990-57BB6D052BE6}"/>
                </a:ext>
              </a:extLst>
            </p:cNvPr>
            <p:cNvSpPr>
              <a:spLocks noChangeArrowheads="1"/>
            </p:cNvSpPr>
            <p:nvPr/>
          </p:nvSpPr>
          <p:spPr bwMode="auto">
            <a:xfrm>
              <a:off x="0" y="0"/>
              <a:ext cx="250" cy="251"/>
            </a:xfrm>
            <a:prstGeom prst="ellipse">
              <a:avLst/>
            </a:prstGeom>
            <a:grpFill/>
            <a:ln w="9525">
              <a:solidFill>
                <a:srgbClr val="76A487"/>
              </a:solidFill>
              <a:bevel/>
              <a:headEnd/>
              <a:tailEnd/>
            </a:ln>
            <a:extLst/>
          </p:spPr>
          <p:txBody>
            <a:bodyPr wrap="none" anchor="ctr"/>
            <a:lstStyle/>
            <a:p>
              <a:pPr algn="ctr"/>
              <a:endParaRPr lang="zh-CN" altLang="zh-CN">
                <a:solidFill>
                  <a:srgbClr val="000000"/>
                </a:solidFill>
                <a:latin typeface="微软雅黑" pitchFamily="34" charset="-122"/>
                <a:ea typeface="Malgun Gothic" pitchFamily="34" charset="-127"/>
                <a:sym typeface="微软雅黑" pitchFamily="34" charset="-122"/>
              </a:endParaRPr>
            </a:p>
          </p:txBody>
        </p:sp>
        <p:sp>
          <p:nvSpPr>
            <p:cNvPr id="20" name="Oval 140">
              <a:extLst>
                <a:ext uri="{FF2B5EF4-FFF2-40B4-BE49-F238E27FC236}">
                  <a16:creationId xmlns="" xmlns:a16="http://schemas.microsoft.com/office/drawing/2014/main" id="{6A7D7483-7C2C-4AAE-9ED3-9EB0F581129B}"/>
                </a:ext>
              </a:extLst>
            </p:cNvPr>
            <p:cNvSpPr>
              <a:spLocks noChangeArrowheads="1"/>
            </p:cNvSpPr>
            <p:nvPr/>
          </p:nvSpPr>
          <p:spPr bwMode="auto">
            <a:xfrm>
              <a:off x="68" y="68"/>
              <a:ext cx="114" cy="114"/>
            </a:xfrm>
            <a:prstGeom prst="ellipse">
              <a:avLst/>
            </a:prstGeom>
            <a:grpFill/>
            <a:ln w="9525">
              <a:solidFill>
                <a:srgbClr val="76A487"/>
              </a:solidFill>
              <a:bevel/>
              <a:headEnd/>
              <a:tailEnd/>
            </a:ln>
            <a:extLst/>
          </p:spPr>
          <p:txBody>
            <a:bodyPr wrap="none" anchor="ctr"/>
            <a:lstStyle/>
            <a:p>
              <a:pPr algn="ctr"/>
              <a:endParaRPr lang="zh-CN" altLang="zh-CN">
                <a:solidFill>
                  <a:srgbClr val="000000"/>
                </a:solidFill>
                <a:latin typeface="微软雅黑" pitchFamily="34" charset="-122"/>
                <a:ea typeface="Malgun Gothic" pitchFamily="34" charset="-127"/>
                <a:sym typeface="微软雅黑" pitchFamily="34" charset="-122"/>
              </a:endParaRPr>
            </a:p>
          </p:txBody>
        </p:sp>
      </p:grpSp>
      <p:sp>
        <p:nvSpPr>
          <p:cNvPr id="21" name="AutoShape 5">
            <a:extLst>
              <a:ext uri="{FF2B5EF4-FFF2-40B4-BE49-F238E27FC236}">
                <a16:creationId xmlns="" xmlns:a16="http://schemas.microsoft.com/office/drawing/2014/main" id="{F18BE85C-5E05-4814-BD35-EDE701C1757B}"/>
              </a:ext>
            </a:extLst>
          </p:cNvPr>
          <p:cNvSpPr>
            <a:spLocks noChangeArrowheads="1"/>
          </p:cNvSpPr>
          <p:nvPr/>
        </p:nvSpPr>
        <p:spPr bwMode="auto">
          <a:xfrm>
            <a:off x="4653395" y="4475230"/>
            <a:ext cx="2218554" cy="1757046"/>
          </a:xfrm>
          <a:prstGeom prst="roundRect">
            <a:avLst>
              <a:gd name="adj" fmla="val 13005"/>
            </a:avLst>
          </a:prstGeom>
          <a:solidFill>
            <a:srgbClr val="76A487"/>
          </a:solidFill>
          <a:ln w="19050" cap="rnd">
            <a:solidFill>
              <a:srgbClr val="76A487"/>
            </a:solidFill>
            <a:prstDash val="sysDot"/>
            <a:bevel/>
            <a:headEnd/>
            <a:tailEnd/>
          </a:ln>
        </p:spPr>
        <p:txBody>
          <a:bodyPr wrap="none" anchor="ctr"/>
          <a:lstStyle/>
          <a:p>
            <a:endParaRPr lang="zh-CN" altLang="zh-CN">
              <a:solidFill>
                <a:srgbClr val="595959"/>
              </a:solidFill>
              <a:latin typeface="微软雅黑" pitchFamily="34" charset="-122"/>
              <a:ea typeface="微软雅黑" pitchFamily="34" charset="-122"/>
              <a:sym typeface="宋体" pitchFamily="2" charset="-122"/>
            </a:endParaRPr>
          </a:p>
        </p:txBody>
      </p:sp>
      <p:sp>
        <p:nvSpPr>
          <p:cNvPr id="22" name="TextBox 57">
            <a:extLst>
              <a:ext uri="{FF2B5EF4-FFF2-40B4-BE49-F238E27FC236}">
                <a16:creationId xmlns="" xmlns:a16="http://schemas.microsoft.com/office/drawing/2014/main" id="{1E07EFE6-A22F-4ADF-8A0C-2CBFB4D4BD0C}"/>
              </a:ext>
            </a:extLst>
          </p:cNvPr>
          <p:cNvSpPr>
            <a:spLocks noChangeArrowheads="1"/>
          </p:cNvSpPr>
          <p:nvPr/>
        </p:nvSpPr>
        <p:spPr bwMode="auto">
          <a:xfrm>
            <a:off x="4828725" y="4714189"/>
            <a:ext cx="2313754" cy="369332"/>
          </a:xfrm>
          <a:prstGeom prst="rect">
            <a:avLst/>
          </a:prstGeom>
          <a:noFill/>
          <a:ln>
            <a:noFill/>
          </a:ln>
          <a:extLst/>
        </p:spPr>
        <p:txBody>
          <a:bodyPr wrap="square">
            <a:spAutoFit/>
          </a:bodyPr>
          <a:lstStyle/>
          <a:p>
            <a:r>
              <a:rPr lang="zh-CN" altLang="en-US" b="1" dirty="0">
                <a:solidFill>
                  <a:schemeClr val="bg1"/>
                </a:solidFill>
                <a:latin typeface="微软雅黑" pitchFamily="34" charset="-122"/>
                <a:ea typeface="微软雅黑" pitchFamily="34" charset="-122"/>
              </a:rPr>
              <a:t>标题</a:t>
            </a:r>
            <a:endParaRPr lang="zh-CN" altLang="en-US" dirty="0"/>
          </a:p>
        </p:txBody>
      </p:sp>
      <p:sp>
        <p:nvSpPr>
          <p:cNvPr id="23" name="TextBox 57">
            <a:extLst>
              <a:ext uri="{FF2B5EF4-FFF2-40B4-BE49-F238E27FC236}">
                <a16:creationId xmlns="" xmlns:a16="http://schemas.microsoft.com/office/drawing/2014/main" id="{F4C59D28-C90E-4016-A973-DF45F19600EC}"/>
              </a:ext>
            </a:extLst>
          </p:cNvPr>
          <p:cNvSpPr>
            <a:spLocks noChangeArrowheads="1"/>
          </p:cNvSpPr>
          <p:nvPr/>
        </p:nvSpPr>
        <p:spPr bwMode="auto">
          <a:xfrm>
            <a:off x="4836247" y="5024448"/>
            <a:ext cx="2011600" cy="923330"/>
          </a:xfrm>
          <a:prstGeom prst="rect">
            <a:avLst/>
          </a:prstGeom>
          <a:noFill/>
          <a:ln>
            <a:noFill/>
          </a:ln>
          <a:extLst/>
        </p:spPr>
        <p:txBody>
          <a:bodyPr wrap="square">
            <a:spAutoFit/>
          </a:bodyPr>
          <a:lstStyle/>
          <a:p>
            <a:pPr eaLnBrk="0" hangingPunct="0">
              <a:lnSpc>
                <a:spcPct val="150000"/>
              </a:lnSpc>
            </a:pPr>
            <a:r>
              <a:rPr lang="zh-CN" altLang="en-US" sz="1200" b="1">
                <a:solidFill>
                  <a:schemeClr val="bg1"/>
                </a:solidFill>
                <a:latin typeface="微软雅黑" pitchFamily="34" charset="-122"/>
                <a:ea typeface="微软雅黑" pitchFamily="34" charset="-122"/>
              </a:rPr>
              <a:t>添加文本说明内容</a:t>
            </a:r>
            <a:endParaRPr lang="en-US" altLang="zh-CN" sz="1200" b="1">
              <a:solidFill>
                <a:schemeClr val="bg1"/>
              </a:solidFill>
              <a:latin typeface="微软雅黑" pitchFamily="34" charset="-122"/>
              <a:ea typeface="微软雅黑" pitchFamily="34" charset="-122"/>
            </a:endParaRPr>
          </a:p>
          <a:p>
            <a:pPr eaLnBrk="0" hangingPunct="0">
              <a:lnSpc>
                <a:spcPct val="150000"/>
              </a:lnSpc>
            </a:pPr>
            <a:r>
              <a:rPr lang="zh-CN" altLang="en-US" sz="1200" b="1">
                <a:solidFill>
                  <a:schemeClr val="bg1"/>
                </a:solidFill>
                <a:latin typeface="微软雅黑" pitchFamily="34" charset="-122"/>
                <a:ea typeface="微软雅黑" pitchFamily="34" charset="-122"/>
              </a:rPr>
              <a:t>添加文本说明内容</a:t>
            </a:r>
          </a:p>
          <a:p>
            <a:pPr eaLnBrk="0" hangingPunct="0">
              <a:lnSpc>
                <a:spcPct val="150000"/>
              </a:lnSpc>
            </a:pPr>
            <a:r>
              <a:rPr lang="zh-CN" altLang="en-US" sz="1200" b="1">
                <a:solidFill>
                  <a:schemeClr val="bg1"/>
                </a:solidFill>
                <a:latin typeface="微软雅黑" pitchFamily="34" charset="-122"/>
                <a:ea typeface="微软雅黑" pitchFamily="34" charset="-122"/>
              </a:rPr>
              <a:t>添加文本说明内容</a:t>
            </a:r>
            <a:endParaRPr lang="zh-CN" altLang="en-US"/>
          </a:p>
        </p:txBody>
      </p:sp>
      <p:grpSp>
        <p:nvGrpSpPr>
          <p:cNvPr id="24" name="Group 138">
            <a:extLst>
              <a:ext uri="{FF2B5EF4-FFF2-40B4-BE49-F238E27FC236}">
                <a16:creationId xmlns="" xmlns:a16="http://schemas.microsoft.com/office/drawing/2014/main" id="{11B0C2DD-B881-4318-9817-3269F321476D}"/>
              </a:ext>
            </a:extLst>
          </p:cNvPr>
          <p:cNvGrpSpPr>
            <a:grpSpLocks/>
          </p:cNvGrpSpPr>
          <p:nvPr/>
        </p:nvGrpSpPr>
        <p:grpSpPr bwMode="auto">
          <a:xfrm>
            <a:off x="4954145" y="4113528"/>
            <a:ext cx="235930" cy="237998"/>
            <a:chOff x="0" y="0"/>
            <a:chExt cx="250" cy="250"/>
          </a:xfrm>
          <a:solidFill>
            <a:srgbClr val="76A487"/>
          </a:solidFill>
        </p:grpSpPr>
        <p:sp>
          <p:nvSpPr>
            <p:cNvPr id="25" name="Oval 139">
              <a:extLst>
                <a:ext uri="{FF2B5EF4-FFF2-40B4-BE49-F238E27FC236}">
                  <a16:creationId xmlns="" xmlns:a16="http://schemas.microsoft.com/office/drawing/2014/main" id="{355DA50E-0326-4439-B985-E0ADF0374993}"/>
                </a:ext>
              </a:extLst>
            </p:cNvPr>
            <p:cNvSpPr>
              <a:spLocks noChangeArrowheads="1"/>
            </p:cNvSpPr>
            <p:nvPr/>
          </p:nvSpPr>
          <p:spPr bwMode="auto">
            <a:xfrm>
              <a:off x="0" y="0"/>
              <a:ext cx="250" cy="250"/>
            </a:xfrm>
            <a:prstGeom prst="ellipse">
              <a:avLst/>
            </a:prstGeom>
            <a:grpFill/>
            <a:ln w="9525">
              <a:solidFill>
                <a:srgbClr val="76A487"/>
              </a:solidFill>
              <a:bevel/>
              <a:headEnd/>
              <a:tailEnd/>
            </a:ln>
            <a:extLst/>
          </p:spPr>
          <p:txBody>
            <a:bodyPr wrap="none" anchor="ctr"/>
            <a:lstStyle/>
            <a:p>
              <a:pPr algn="ctr"/>
              <a:endParaRPr lang="zh-CN" altLang="zh-CN">
                <a:solidFill>
                  <a:srgbClr val="000000"/>
                </a:solidFill>
                <a:latin typeface="微软雅黑" pitchFamily="34" charset="-122"/>
                <a:ea typeface="Malgun Gothic" pitchFamily="34" charset="-127"/>
                <a:sym typeface="微软雅黑" pitchFamily="34" charset="-122"/>
              </a:endParaRPr>
            </a:p>
          </p:txBody>
        </p:sp>
        <p:sp>
          <p:nvSpPr>
            <p:cNvPr id="26" name="Oval 140">
              <a:extLst>
                <a:ext uri="{FF2B5EF4-FFF2-40B4-BE49-F238E27FC236}">
                  <a16:creationId xmlns="" xmlns:a16="http://schemas.microsoft.com/office/drawing/2014/main" id="{6C62BC92-6876-4F2C-8BC4-86103570918E}"/>
                </a:ext>
              </a:extLst>
            </p:cNvPr>
            <p:cNvSpPr>
              <a:spLocks noChangeArrowheads="1"/>
            </p:cNvSpPr>
            <p:nvPr/>
          </p:nvSpPr>
          <p:spPr bwMode="auto">
            <a:xfrm>
              <a:off x="68" y="68"/>
              <a:ext cx="114" cy="114"/>
            </a:xfrm>
            <a:prstGeom prst="ellipse">
              <a:avLst/>
            </a:prstGeom>
            <a:grpFill/>
            <a:ln w="9525">
              <a:solidFill>
                <a:srgbClr val="76A487"/>
              </a:solidFill>
              <a:bevel/>
              <a:headEnd/>
              <a:tailEnd/>
            </a:ln>
            <a:extLst/>
          </p:spPr>
          <p:txBody>
            <a:bodyPr wrap="none" anchor="ctr"/>
            <a:lstStyle/>
            <a:p>
              <a:pPr algn="ctr"/>
              <a:endParaRPr lang="zh-CN" altLang="zh-CN">
                <a:solidFill>
                  <a:srgbClr val="000000"/>
                </a:solidFill>
                <a:latin typeface="微软雅黑" pitchFamily="34" charset="-122"/>
                <a:ea typeface="Malgun Gothic" pitchFamily="34" charset="-127"/>
                <a:sym typeface="微软雅黑" pitchFamily="34" charset="-122"/>
              </a:endParaRPr>
            </a:p>
          </p:txBody>
        </p:sp>
      </p:grpSp>
      <p:sp>
        <p:nvSpPr>
          <p:cNvPr id="27" name="AutoShape 2">
            <a:extLst>
              <a:ext uri="{FF2B5EF4-FFF2-40B4-BE49-F238E27FC236}">
                <a16:creationId xmlns="" xmlns:a16="http://schemas.microsoft.com/office/drawing/2014/main" id="{5702832B-38FD-4DC0-B4A1-0BE4E2D440B7}"/>
              </a:ext>
            </a:extLst>
          </p:cNvPr>
          <p:cNvSpPr>
            <a:spLocks noChangeArrowheads="1"/>
          </p:cNvSpPr>
          <p:nvPr/>
        </p:nvSpPr>
        <p:spPr bwMode="auto">
          <a:xfrm>
            <a:off x="5307278" y="2013004"/>
            <a:ext cx="2110938" cy="1957792"/>
          </a:xfrm>
          <a:prstGeom prst="roundRect">
            <a:avLst>
              <a:gd name="adj" fmla="val 13005"/>
            </a:avLst>
          </a:prstGeom>
          <a:solidFill>
            <a:srgbClr val="76A487"/>
          </a:solidFill>
          <a:ln w="19050" cap="rnd">
            <a:solidFill>
              <a:srgbClr val="76A487"/>
            </a:solidFill>
            <a:prstDash val="sysDot"/>
            <a:bevel/>
            <a:headEnd/>
            <a:tailEnd/>
          </a:ln>
        </p:spPr>
        <p:txBody>
          <a:bodyPr/>
          <a:lstStyle/>
          <a:p>
            <a:endParaRPr lang="zh-CN" altLang="zh-CN">
              <a:solidFill>
                <a:srgbClr val="000000"/>
              </a:solidFill>
              <a:latin typeface="微软雅黑" pitchFamily="34" charset="-122"/>
              <a:ea typeface="微软雅黑" pitchFamily="34" charset="-122"/>
              <a:sym typeface="宋体" pitchFamily="2" charset="-122"/>
            </a:endParaRPr>
          </a:p>
        </p:txBody>
      </p:sp>
      <p:sp>
        <p:nvSpPr>
          <p:cNvPr id="28" name="TextBox 57">
            <a:extLst>
              <a:ext uri="{FF2B5EF4-FFF2-40B4-BE49-F238E27FC236}">
                <a16:creationId xmlns="" xmlns:a16="http://schemas.microsoft.com/office/drawing/2014/main" id="{FA6FEE6E-F15F-48DA-AAB3-F44D5BF04479}"/>
              </a:ext>
            </a:extLst>
          </p:cNvPr>
          <p:cNvSpPr>
            <a:spLocks noChangeArrowheads="1"/>
          </p:cNvSpPr>
          <p:nvPr/>
        </p:nvSpPr>
        <p:spPr bwMode="auto">
          <a:xfrm>
            <a:off x="5538004" y="2251528"/>
            <a:ext cx="1670124" cy="369332"/>
          </a:xfrm>
          <a:prstGeom prst="rect">
            <a:avLst/>
          </a:prstGeom>
          <a:solidFill>
            <a:srgbClr val="76A487"/>
          </a:solidFill>
          <a:ln>
            <a:solidFill>
              <a:srgbClr val="76A487"/>
            </a:solidFill>
          </a:ln>
          <a:extLst/>
        </p:spPr>
        <p:txBody>
          <a:bodyPr wrap="square">
            <a:spAutoFit/>
          </a:bodyPr>
          <a:lstStyle/>
          <a:p>
            <a:r>
              <a:rPr lang="zh-CN" altLang="en-US" b="1">
                <a:solidFill>
                  <a:schemeClr val="bg1"/>
                </a:solidFill>
                <a:latin typeface="微软雅黑" pitchFamily="34" charset="-122"/>
                <a:ea typeface="微软雅黑" pitchFamily="34" charset="-122"/>
                <a:sym typeface="微软雅黑" pitchFamily="34" charset="-122"/>
              </a:rPr>
              <a:t>标题</a:t>
            </a:r>
            <a:endParaRPr lang="zh-CN" altLang="en-US"/>
          </a:p>
        </p:txBody>
      </p:sp>
      <p:sp>
        <p:nvSpPr>
          <p:cNvPr id="29" name="TextBox 57">
            <a:extLst>
              <a:ext uri="{FF2B5EF4-FFF2-40B4-BE49-F238E27FC236}">
                <a16:creationId xmlns="" xmlns:a16="http://schemas.microsoft.com/office/drawing/2014/main" id="{E366B245-BDB2-4B4F-99BC-151927FBF790}"/>
              </a:ext>
            </a:extLst>
          </p:cNvPr>
          <p:cNvSpPr>
            <a:spLocks noChangeArrowheads="1"/>
          </p:cNvSpPr>
          <p:nvPr/>
        </p:nvSpPr>
        <p:spPr bwMode="auto">
          <a:xfrm>
            <a:off x="5496448" y="2505549"/>
            <a:ext cx="2040574" cy="923330"/>
          </a:xfrm>
          <a:prstGeom prst="rect">
            <a:avLst/>
          </a:prstGeom>
          <a:noFill/>
          <a:ln>
            <a:noFill/>
          </a:ln>
          <a:extLst/>
        </p:spPr>
        <p:txBody>
          <a:bodyPr wrap="square">
            <a:spAutoFit/>
          </a:bodyPr>
          <a:lstStyle/>
          <a:p>
            <a:pPr eaLnBrk="0" hangingPunct="0">
              <a:lnSpc>
                <a:spcPct val="150000"/>
              </a:lnSpc>
            </a:pPr>
            <a:r>
              <a:rPr lang="zh-CN" altLang="en-US" sz="1200" b="1">
                <a:solidFill>
                  <a:schemeClr val="bg1"/>
                </a:solidFill>
                <a:latin typeface="微软雅黑" pitchFamily="34" charset="-122"/>
                <a:ea typeface="微软雅黑" pitchFamily="34" charset="-122"/>
                <a:sym typeface="微软雅黑" pitchFamily="34" charset="-122"/>
              </a:rPr>
              <a:t>添加文本说明内容</a:t>
            </a:r>
            <a:endParaRPr lang="en-US" altLang="zh-CN" sz="1200" b="1">
              <a:solidFill>
                <a:schemeClr val="bg1"/>
              </a:solidFill>
              <a:latin typeface="微软雅黑" pitchFamily="34" charset="-122"/>
              <a:ea typeface="微软雅黑" pitchFamily="34" charset="-122"/>
              <a:sym typeface="微软雅黑" pitchFamily="34" charset="-122"/>
            </a:endParaRPr>
          </a:p>
          <a:p>
            <a:pPr eaLnBrk="0" hangingPunct="0">
              <a:lnSpc>
                <a:spcPct val="150000"/>
              </a:lnSpc>
            </a:pPr>
            <a:r>
              <a:rPr lang="zh-CN" altLang="en-US" sz="1200" b="1">
                <a:solidFill>
                  <a:schemeClr val="bg1"/>
                </a:solidFill>
                <a:latin typeface="微软雅黑" pitchFamily="34" charset="-122"/>
                <a:ea typeface="微软雅黑" pitchFamily="34" charset="-122"/>
                <a:sym typeface="微软雅黑" pitchFamily="34" charset="-122"/>
              </a:rPr>
              <a:t>添加文本说明内容</a:t>
            </a:r>
          </a:p>
          <a:p>
            <a:pPr eaLnBrk="0" hangingPunct="0">
              <a:lnSpc>
                <a:spcPct val="150000"/>
              </a:lnSpc>
            </a:pPr>
            <a:r>
              <a:rPr lang="zh-CN" altLang="en-US" sz="1200" b="1">
                <a:solidFill>
                  <a:schemeClr val="bg1"/>
                </a:solidFill>
                <a:latin typeface="微软雅黑" pitchFamily="34" charset="-122"/>
                <a:ea typeface="微软雅黑" pitchFamily="34" charset="-122"/>
                <a:sym typeface="微软雅黑" pitchFamily="34" charset="-122"/>
              </a:rPr>
              <a:t>添加文本说明内容</a:t>
            </a:r>
            <a:endParaRPr lang="zh-CN" altLang="en-US"/>
          </a:p>
        </p:txBody>
      </p:sp>
      <p:grpSp>
        <p:nvGrpSpPr>
          <p:cNvPr id="30" name="Group 138">
            <a:extLst>
              <a:ext uri="{FF2B5EF4-FFF2-40B4-BE49-F238E27FC236}">
                <a16:creationId xmlns="" xmlns:a16="http://schemas.microsoft.com/office/drawing/2014/main" id="{B200EB7C-6151-4E34-848C-49A337F4D933}"/>
              </a:ext>
            </a:extLst>
          </p:cNvPr>
          <p:cNvGrpSpPr>
            <a:grpSpLocks/>
          </p:cNvGrpSpPr>
          <p:nvPr/>
        </p:nvGrpSpPr>
        <p:grpSpPr bwMode="auto">
          <a:xfrm>
            <a:off x="5588904" y="4118531"/>
            <a:ext cx="238000" cy="235930"/>
            <a:chOff x="0" y="0"/>
            <a:chExt cx="250" cy="250"/>
          </a:xfrm>
          <a:solidFill>
            <a:srgbClr val="76A487"/>
          </a:solidFill>
        </p:grpSpPr>
        <p:sp>
          <p:nvSpPr>
            <p:cNvPr id="31" name="Oval 139">
              <a:extLst>
                <a:ext uri="{FF2B5EF4-FFF2-40B4-BE49-F238E27FC236}">
                  <a16:creationId xmlns="" xmlns:a16="http://schemas.microsoft.com/office/drawing/2014/main" id="{7055771F-A232-4576-8913-54A1E590E71F}"/>
                </a:ext>
              </a:extLst>
            </p:cNvPr>
            <p:cNvSpPr>
              <a:spLocks noChangeArrowheads="1"/>
            </p:cNvSpPr>
            <p:nvPr/>
          </p:nvSpPr>
          <p:spPr bwMode="auto">
            <a:xfrm>
              <a:off x="0" y="0"/>
              <a:ext cx="250" cy="250"/>
            </a:xfrm>
            <a:prstGeom prst="ellipse">
              <a:avLst/>
            </a:prstGeom>
            <a:grpFill/>
            <a:ln w="9525">
              <a:solidFill>
                <a:srgbClr val="76A487"/>
              </a:solidFill>
              <a:bevel/>
              <a:headEnd/>
              <a:tailEnd/>
            </a:ln>
            <a:extLst/>
          </p:spPr>
          <p:txBody>
            <a:bodyPr wrap="none" anchor="ctr"/>
            <a:lstStyle/>
            <a:p>
              <a:pPr algn="ctr"/>
              <a:endParaRPr lang="zh-CN" altLang="zh-CN">
                <a:solidFill>
                  <a:srgbClr val="000000"/>
                </a:solidFill>
                <a:latin typeface="微软雅黑" pitchFamily="34" charset="-122"/>
                <a:ea typeface="Malgun Gothic" pitchFamily="34" charset="-127"/>
                <a:sym typeface="微软雅黑" pitchFamily="34" charset="-122"/>
              </a:endParaRPr>
            </a:p>
          </p:txBody>
        </p:sp>
        <p:sp>
          <p:nvSpPr>
            <p:cNvPr id="32" name="Oval 140">
              <a:extLst>
                <a:ext uri="{FF2B5EF4-FFF2-40B4-BE49-F238E27FC236}">
                  <a16:creationId xmlns="" xmlns:a16="http://schemas.microsoft.com/office/drawing/2014/main" id="{368F2605-DDCE-4AC0-9DFF-5C839650E28A}"/>
                </a:ext>
              </a:extLst>
            </p:cNvPr>
            <p:cNvSpPr>
              <a:spLocks noChangeArrowheads="1"/>
            </p:cNvSpPr>
            <p:nvPr/>
          </p:nvSpPr>
          <p:spPr bwMode="auto">
            <a:xfrm>
              <a:off x="68" y="68"/>
              <a:ext cx="114" cy="114"/>
            </a:xfrm>
            <a:prstGeom prst="ellipse">
              <a:avLst/>
            </a:prstGeom>
            <a:grpFill/>
            <a:ln w="9525">
              <a:solidFill>
                <a:srgbClr val="76A487"/>
              </a:solidFill>
              <a:bevel/>
              <a:headEnd/>
              <a:tailEnd/>
            </a:ln>
            <a:extLst/>
          </p:spPr>
          <p:txBody>
            <a:bodyPr wrap="none" anchor="ctr"/>
            <a:lstStyle/>
            <a:p>
              <a:pPr algn="ctr"/>
              <a:endParaRPr lang="zh-CN" altLang="zh-CN">
                <a:solidFill>
                  <a:srgbClr val="000000"/>
                </a:solidFill>
                <a:latin typeface="微软雅黑" pitchFamily="34" charset="-122"/>
                <a:ea typeface="Malgun Gothic" pitchFamily="34" charset="-127"/>
                <a:sym typeface="微软雅黑" pitchFamily="34" charset="-122"/>
              </a:endParaRPr>
            </a:p>
          </p:txBody>
        </p:sp>
      </p:grpSp>
      <p:sp>
        <p:nvSpPr>
          <p:cNvPr id="33" name="AutoShape 6">
            <a:extLst>
              <a:ext uri="{FF2B5EF4-FFF2-40B4-BE49-F238E27FC236}">
                <a16:creationId xmlns="" xmlns:a16="http://schemas.microsoft.com/office/drawing/2014/main" id="{000B7A3B-4DC3-4E5A-9F3F-310FC4419729}"/>
              </a:ext>
            </a:extLst>
          </p:cNvPr>
          <p:cNvSpPr>
            <a:spLocks noChangeArrowheads="1"/>
          </p:cNvSpPr>
          <p:nvPr/>
        </p:nvSpPr>
        <p:spPr bwMode="auto">
          <a:xfrm>
            <a:off x="6999917" y="4464118"/>
            <a:ext cx="2189582" cy="1757046"/>
          </a:xfrm>
          <a:prstGeom prst="roundRect">
            <a:avLst>
              <a:gd name="adj" fmla="val 13005"/>
            </a:avLst>
          </a:prstGeom>
          <a:solidFill>
            <a:srgbClr val="76A487"/>
          </a:solidFill>
          <a:ln w="19050" cap="rnd">
            <a:solidFill>
              <a:srgbClr val="76A487"/>
            </a:solidFill>
            <a:prstDash val="sysDot"/>
            <a:bevel/>
            <a:headEnd/>
            <a:tailEnd/>
          </a:ln>
        </p:spPr>
        <p:txBody>
          <a:bodyPr/>
          <a:lstStyle/>
          <a:p>
            <a:endParaRPr lang="zh-CN" altLang="zh-CN">
              <a:solidFill>
                <a:srgbClr val="000000"/>
              </a:solidFill>
              <a:latin typeface="微软雅黑" pitchFamily="34" charset="-122"/>
              <a:ea typeface="微软雅黑" pitchFamily="34" charset="-122"/>
              <a:sym typeface="宋体" pitchFamily="2" charset="-122"/>
            </a:endParaRPr>
          </a:p>
        </p:txBody>
      </p:sp>
      <p:grpSp>
        <p:nvGrpSpPr>
          <p:cNvPr id="34" name="Group 138">
            <a:extLst>
              <a:ext uri="{FF2B5EF4-FFF2-40B4-BE49-F238E27FC236}">
                <a16:creationId xmlns="" xmlns:a16="http://schemas.microsoft.com/office/drawing/2014/main" id="{2F75FC5C-6148-458B-A87F-C3084E039C63}"/>
              </a:ext>
            </a:extLst>
          </p:cNvPr>
          <p:cNvGrpSpPr>
            <a:grpSpLocks/>
          </p:cNvGrpSpPr>
          <p:nvPr/>
        </p:nvGrpSpPr>
        <p:grpSpPr bwMode="auto">
          <a:xfrm>
            <a:off x="7177992" y="4116703"/>
            <a:ext cx="237998" cy="237998"/>
            <a:chOff x="0" y="0"/>
            <a:chExt cx="250" cy="250"/>
          </a:xfrm>
          <a:solidFill>
            <a:srgbClr val="76A487"/>
          </a:solidFill>
        </p:grpSpPr>
        <p:sp>
          <p:nvSpPr>
            <p:cNvPr id="35" name="Oval 139">
              <a:extLst>
                <a:ext uri="{FF2B5EF4-FFF2-40B4-BE49-F238E27FC236}">
                  <a16:creationId xmlns="" xmlns:a16="http://schemas.microsoft.com/office/drawing/2014/main" id="{40F72801-8753-4AC8-A076-6A58D2237ED7}"/>
                </a:ext>
              </a:extLst>
            </p:cNvPr>
            <p:cNvSpPr>
              <a:spLocks noChangeArrowheads="1"/>
            </p:cNvSpPr>
            <p:nvPr/>
          </p:nvSpPr>
          <p:spPr bwMode="auto">
            <a:xfrm>
              <a:off x="0" y="0"/>
              <a:ext cx="250" cy="250"/>
            </a:xfrm>
            <a:prstGeom prst="ellipse">
              <a:avLst/>
            </a:prstGeom>
            <a:grpFill/>
            <a:ln w="9525">
              <a:solidFill>
                <a:srgbClr val="76A487"/>
              </a:solidFill>
              <a:bevel/>
              <a:headEnd/>
              <a:tailEnd/>
            </a:ln>
            <a:extLst/>
          </p:spPr>
          <p:txBody>
            <a:bodyPr wrap="none" anchor="ctr"/>
            <a:lstStyle/>
            <a:p>
              <a:pPr algn="ctr"/>
              <a:endParaRPr lang="zh-CN" altLang="zh-CN">
                <a:solidFill>
                  <a:srgbClr val="000000"/>
                </a:solidFill>
                <a:latin typeface="微软雅黑" pitchFamily="34" charset="-122"/>
                <a:ea typeface="Malgun Gothic" pitchFamily="34" charset="-127"/>
                <a:sym typeface="微软雅黑" pitchFamily="34" charset="-122"/>
              </a:endParaRPr>
            </a:p>
          </p:txBody>
        </p:sp>
        <p:sp>
          <p:nvSpPr>
            <p:cNvPr id="36" name="Oval 140">
              <a:extLst>
                <a:ext uri="{FF2B5EF4-FFF2-40B4-BE49-F238E27FC236}">
                  <a16:creationId xmlns="" xmlns:a16="http://schemas.microsoft.com/office/drawing/2014/main" id="{159576E5-39FC-44CB-9804-A15F07541A58}"/>
                </a:ext>
              </a:extLst>
            </p:cNvPr>
            <p:cNvSpPr>
              <a:spLocks noChangeArrowheads="1"/>
            </p:cNvSpPr>
            <p:nvPr/>
          </p:nvSpPr>
          <p:spPr bwMode="auto">
            <a:xfrm>
              <a:off x="68" y="68"/>
              <a:ext cx="114" cy="114"/>
            </a:xfrm>
            <a:prstGeom prst="ellipse">
              <a:avLst/>
            </a:prstGeom>
            <a:grpFill/>
            <a:ln w="9525">
              <a:solidFill>
                <a:srgbClr val="76A487"/>
              </a:solidFill>
              <a:bevel/>
              <a:headEnd/>
              <a:tailEnd/>
            </a:ln>
            <a:extLst/>
          </p:spPr>
          <p:txBody>
            <a:bodyPr wrap="none" anchor="ctr"/>
            <a:lstStyle/>
            <a:p>
              <a:pPr algn="ctr"/>
              <a:endParaRPr lang="zh-CN" altLang="zh-CN">
                <a:solidFill>
                  <a:srgbClr val="000000"/>
                </a:solidFill>
                <a:latin typeface="微软雅黑" pitchFamily="34" charset="-122"/>
                <a:ea typeface="Malgun Gothic" pitchFamily="34" charset="-127"/>
                <a:sym typeface="微软雅黑" pitchFamily="34" charset="-122"/>
              </a:endParaRPr>
            </a:p>
          </p:txBody>
        </p:sp>
      </p:grpSp>
      <p:sp>
        <p:nvSpPr>
          <p:cNvPr id="37" name="TextBox 57">
            <a:extLst>
              <a:ext uri="{FF2B5EF4-FFF2-40B4-BE49-F238E27FC236}">
                <a16:creationId xmlns="" xmlns:a16="http://schemas.microsoft.com/office/drawing/2014/main" id="{F9D554FE-0F72-49EC-ACC2-487A3F83EF0D}"/>
              </a:ext>
            </a:extLst>
          </p:cNvPr>
          <p:cNvSpPr>
            <a:spLocks noChangeArrowheads="1"/>
          </p:cNvSpPr>
          <p:nvPr/>
        </p:nvSpPr>
        <p:spPr bwMode="auto">
          <a:xfrm>
            <a:off x="7219447" y="4725300"/>
            <a:ext cx="2980148" cy="369332"/>
          </a:xfrm>
          <a:prstGeom prst="rect">
            <a:avLst/>
          </a:prstGeom>
          <a:noFill/>
          <a:ln>
            <a:noFill/>
          </a:ln>
          <a:extLst/>
        </p:spPr>
        <p:txBody>
          <a:bodyPr wrap="square">
            <a:spAutoFit/>
          </a:bodyPr>
          <a:lstStyle/>
          <a:p>
            <a:r>
              <a:rPr lang="zh-CN" altLang="en-US" b="1" dirty="0">
                <a:solidFill>
                  <a:schemeClr val="bg1"/>
                </a:solidFill>
                <a:latin typeface="微软雅黑" pitchFamily="34" charset="-122"/>
                <a:ea typeface="微软雅黑" pitchFamily="34" charset="-122"/>
              </a:rPr>
              <a:t>标题</a:t>
            </a:r>
            <a:endParaRPr lang="zh-CN" altLang="en-US" dirty="0"/>
          </a:p>
        </p:txBody>
      </p:sp>
      <p:sp>
        <p:nvSpPr>
          <p:cNvPr id="38" name="TextBox 57">
            <a:extLst>
              <a:ext uri="{FF2B5EF4-FFF2-40B4-BE49-F238E27FC236}">
                <a16:creationId xmlns="" xmlns:a16="http://schemas.microsoft.com/office/drawing/2014/main" id="{2630FDAA-5A82-43AA-A752-33CC78742691}"/>
              </a:ext>
            </a:extLst>
          </p:cNvPr>
          <p:cNvSpPr>
            <a:spLocks noChangeArrowheads="1"/>
          </p:cNvSpPr>
          <p:nvPr/>
        </p:nvSpPr>
        <p:spPr bwMode="auto">
          <a:xfrm>
            <a:off x="7236777" y="5024448"/>
            <a:ext cx="1846036" cy="923330"/>
          </a:xfrm>
          <a:prstGeom prst="rect">
            <a:avLst/>
          </a:prstGeom>
          <a:noFill/>
          <a:ln>
            <a:noFill/>
          </a:ln>
          <a:extLst/>
        </p:spPr>
        <p:txBody>
          <a:bodyPr wrap="square">
            <a:spAutoFit/>
          </a:bodyPr>
          <a:lstStyle/>
          <a:p>
            <a:pPr eaLnBrk="0" hangingPunct="0">
              <a:lnSpc>
                <a:spcPct val="150000"/>
              </a:lnSpc>
            </a:pPr>
            <a:r>
              <a:rPr lang="zh-CN" altLang="en-US" sz="1200" b="1" dirty="0">
                <a:solidFill>
                  <a:schemeClr val="bg1"/>
                </a:solidFill>
                <a:latin typeface="微软雅黑" pitchFamily="34" charset="-122"/>
                <a:ea typeface="微软雅黑" pitchFamily="34" charset="-122"/>
              </a:rPr>
              <a:t>添加文本说明内容</a:t>
            </a:r>
            <a:endParaRPr lang="en-US" altLang="zh-CN" sz="1200" b="1" dirty="0">
              <a:solidFill>
                <a:schemeClr val="bg1"/>
              </a:solidFill>
              <a:latin typeface="微软雅黑" pitchFamily="34" charset="-122"/>
              <a:ea typeface="微软雅黑" pitchFamily="34" charset="-122"/>
            </a:endParaRPr>
          </a:p>
          <a:p>
            <a:pPr eaLnBrk="0" hangingPunct="0">
              <a:lnSpc>
                <a:spcPct val="150000"/>
              </a:lnSpc>
            </a:pPr>
            <a:r>
              <a:rPr lang="zh-CN" altLang="en-US" sz="1200" b="1" dirty="0">
                <a:solidFill>
                  <a:schemeClr val="bg1"/>
                </a:solidFill>
                <a:latin typeface="微软雅黑" pitchFamily="34" charset="-122"/>
                <a:ea typeface="微软雅黑" pitchFamily="34" charset="-122"/>
              </a:rPr>
              <a:t>添加文本说明内容</a:t>
            </a:r>
          </a:p>
          <a:p>
            <a:pPr eaLnBrk="0" hangingPunct="0">
              <a:lnSpc>
                <a:spcPct val="150000"/>
              </a:lnSpc>
            </a:pPr>
            <a:r>
              <a:rPr lang="zh-CN" altLang="en-US" sz="1200" b="1" dirty="0">
                <a:solidFill>
                  <a:schemeClr val="bg1"/>
                </a:solidFill>
                <a:latin typeface="微软雅黑" pitchFamily="34" charset="-122"/>
                <a:ea typeface="微软雅黑" pitchFamily="34" charset="-122"/>
              </a:rPr>
              <a:t>添加文本说明内容</a:t>
            </a:r>
            <a:endParaRPr lang="zh-CN" altLang="en-US" dirty="0"/>
          </a:p>
        </p:txBody>
      </p:sp>
      <p:sp>
        <p:nvSpPr>
          <p:cNvPr id="39" name="AutoShape 4">
            <a:extLst>
              <a:ext uri="{FF2B5EF4-FFF2-40B4-BE49-F238E27FC236}">
                <a16:creationId xmlns="" xmlns:a16="http://schemas.microsoft.com/office/drawing/2014/main" id="{A3EC9376-7C50-44B4-B378-B1D06E1694D2}"/>
              </a:ext>
            </a:extLst>
          </p:cNvPr>
          <p:cNvSpPr>
            <a:spLocks noChangeArrowheads="1"/>
          </p:cNvSpPr>
          <p:nvPr/>
        </p:nvSpPr>
        <p:spPr bwMode="auto">
          <a:xfrm>
            <a:off x="7685353" y="2013004"/>
            <a:ext cx="2110938" cy="1957792"/>
          </a:xfrm>
          <a:prstGeom prst="roundRect">
            <a:avLst>
              <a:gd name="adj" fmla="val 13005"/>
            </a:avLst>
          </a:prstGeom>
          <a:solidFill>
            <a:srgbClr val="76A487"/>
          </a:solidFill>
          <a:ln w="19050" cap="rnd">
            <a:solidFill>
              <a:srgbClr val="76A487"/>
            </a:solidFill>
            <a:prstDash val="sysDot"/>
            <a:bevel/>
            <a:headEnd/>
            <a:tailEnd/>
          </a:ln>
        </p:spPr>
        <p:txBody>
          <a:bodyPr wrap="none" anchor="ctr"/>
          <a:lstStyle/>
          <a:p>
            <a:endParaRPr lang="zh-CN" altLang="zh-CN">
              <a:solidFill>
                <a:srgbClr val="595959"/>
              </a:solidFill>
              <a:latin typeface="微软雅黑" pitchFamily="34" charset="-122"/>
              <a:ea typeface="微软雅黑" pitchFamily="34" charset="-122"/>
              <a:sym typeface="宋体" pitchFamily="2" charset="-122"/>
            </a:endParaRPr>
          </a:p>
        </p:txBody>
      </p:sp>
      <p:grpSp>
        <p:nvGrpSpPr>
          <p:cNvPr id="40" name="Group 138">
            <a:extLst>
              <a:ext uri="{FF2B5EF4-FFF2-40B4-BE49-F238E27FC236}">
                <a16:creationId xmlns="" xmlns:a16="http://schemas.microsoft.com/office/drawing/2014/main" id="{927B22BE-3523-4079-939F-30D9A8DDFE5E}"/>
              </a:ext>
            </a:extLst>
          </p:cNvPr>
          <p:cNvGrpSpPr>
            <a:grpSpLocks/>
          </p:cNvGrpSpPr>
          <p:nvPr/>
        </p:nvGrpSpPr>
        <p:grpSpPr bwMode="auto">
          <a:xfrm>
            <a:off x="7970154" y="4121706"/>
            <a:ext cx="238000" cy="235930"/>
            <a:chOff x="0" y="0"/>
            <a:chExt cx="250" cy="250"/>
          </a:xfrm>
          <a:solidFill>
            <a:srgbClr val="76A487"/>
          </a:solidFill>
        </p:grpSpPr>
        <p:sp>
          <p:nvSpPr>
            <p:cNvPr id="41" name="Oval 139">
              <a:extLst>
                <a:ext uri="{FF2B5EF4-FFF2-40B4-BE49-F238E27FC236}">
                  <a16:creationId xmlns="" xmlns:a16="http://schemas.microsoft.com/office/drawing/2014/main" id="{6854D5E4-20CF-4A35-80F1-B0476C6D199F}"/>
                </a:ext>
              </a:extLst>
            </p:cNvPr>
            <p:cNvSpPr>
              <a:spLocks noChangeArrowheads="1"/>
            </p:cNvSpPr>
            <p:nvPr/>
          </p:nvSpPr>
          <p:spPr bwMode="auto">
            <a:xfrm>
              <a:off x="-1" y="-1"/>
              <a:ext cx="251" cy="251"/>
            </a:xfrm>
            <a:prstGeom prst="ellipse">
              <a:avLst/>
            </a:prstGeom>
            <a:grpFill/>
            <a:ln w="9525">
              <a:solidFill>
                <a:srgbClr val="76A487"/>
              </a:solidFill>
              <a:bevel/>
              <a:headEnd/>
              <a:tailEnd/>
            </a:ln>
            <a:extLst/>
          </p:spPr>
          <p:txBody>
            <a:bodyPr wrap="none" anchor="ctr"/>
            <a:lstStyle/>
            <a:p>
              <a:pPr algn="ctr"/>
              <a:endParaRPr lang="zh-CN" altLang="zh-CN">
                <a:solidFill>
                  <a:srgbClr val="000000"/>
                </a:solidFill>
                <a:latin typeface="微软雅黑" pitchFamily="34" charset="-122"/>
                <a:ea typeface="Malgun Gothic" pitchFamily="34" charset="-127"/>
                <a:sym typeface="微软雅黑" pitchFamily="34" charset="-122"/>
              </a:endParaRPr>
            </a:p>
          </p:txBody>
        </p:sp>
        <p:sp>
          <p:nvSpPr>
            <p:cNvPr id="42" name="Oval 140">
              <a:extLst>
                <a:ext uri="{FF2B5EF4-FFF2-40B4-BE49-F238E27FC236}">
                  <a16:creationId xmlns="" xmlns:a16="http://schemas.microsoft.com/office/drawing/2014/main" id="{A1B73A94-BB96-48D9-AD5E-8C9B085A8668}"/>
                </a:ext>
              </a:extLst>
            </p:cNvPr>
            <p:cNvSpPr>
              <a:spLocks noChangeArrowheads="1"/>
            </p:cNvSpPr>
            <p:nvPr/>
          </p:nvSpPr>
          <p:spPr bwMode="auto">
            <a:xfrm>
              <a:off x="68" y="68"/>
              <a:ext cx="114" cy="114"/>
            </a:xfrm>
            <a:prstGeom prst="ellipse">
              <a:avLst/>
            </a:prstGeom>
            <a:grpFill/>
            <a:ln w="9525">
              <a:solidFill>
                <a:srgbClr val="76A487"/>
              </a:solidFill>
              <a:bevel/>
              <a:headEnd/>
              <a:tailEnd/>
            </a:ln>
            <a:extLst/>
          </p:spPr>
          <p:txBody>
            <a:bodyPr wrap="none" anchor="ctr"/>
            <a:lstStyle/>
            <a:p>
              <a:pPr algn="ctr"/>
              <a:endParaRPr lang="zh-CN" altLang="zh-CN">
                <a:solidFill>
                  <a:srgbClr val="000000"/>
                </a:solidFill>
                <a:latin typeface="微软雅黑" pitchFamily="34" charset="-122"/>
                <a:ea typeface="Malgun Gothic" pitchFamily="34" charset="-127"/>
                <a:sym typeface="微软雅黑" pitchFamily="34" charset="-122"/>
              </a:endParaRPr>
            </a:p>
          </p:txBody>
        </p:sp>
      </p:grpSp>
      <p:sp>
        <p:nvSpPr>
          <p:cNvPr id="43" name="TextBox 57">
            <a:extLst>
              <a:ext uri="{FF2B5EF4-FFF2-40B4-BE49-F238E27FC236}">
                <a16:creationId xmlns="" xmlns:a16="http://schemas.microsoft.com/office/drawing/2014/main" id="{E7AADD3F-DCB8-4A74-8F22-CC93E1C19C49}"/>
              </a:ext>
            </a:extLst>
          </p:cNvPr>
          <p:cNvSpPr>
            <a:spLocks noChangeArrowheads="1"/>
          </p:cNvSpPr>
          <p:nvPr/>
        </p:nvSpPr>
        <p:spPr bwMode="auto">
          <a:xfrm>
            <a:off x="7901119" y="2251529"/>
            <a:ext cx="1866732" cy="369332"/>
          </a:xfrm>
          <a:prstGeom prst="rect">
            <a:avLst/>
          </a:prstGeom>
          <a:solidFill>
            <a:srgbClr val="76A487"/>
          </a:solidFill>
          <a:ln>
            <a:solidFill>
              <a:srgbClr val="76A487"/>
            </a:solidFill>
          </a:ln>
          <a:extLst/>
        </p:spPr>
        <p:txBody>
          <a:bodyPr wrap="square">
            <a:spAutoFit/>
          </a:bodyPr>
          <a:lstStyle/>
          <a:p>
            <a:r>
              <a:rPr lang="zh-CN" altLang="en-US" b="1">
                <a:solidFill>
                  <a:schemeClr val="bg1"/>
                </a:solidFill>
                <a:latin typeface="微软雅黑" pitchFamily="34" charset="-122"/>
                <a:ea typeface="微软雅黑" pitchFamily="34" charset="-122"/>
                <a:sym typeface="微软雅黑" pitchFamily="34" charset="-122"/>
              </a:rPr>
              <a:t>标题</a:t>
            </a:r>
            <a:endParaRPr lang="zh-CN" altLang="en-US"/>
          </a:p>
        </p:txBody>
      </p:sp>
      <p:sp>
        <p:nvSpPr>
          <p:cNvPr id="44" name="TextBox 57">
            <a:extLst>
              <a:ext uri="{FF2B5EF4-FFF2-40B4-BE49-F238E27FC236}">
                <a16:creationId xmlns="" xmlns:a16="http://schemas.microsoft.com/office/drawing/2014/main" id="{0A91F65F-96D3-43A0-A340-23DF685D24C7}"/>
              </a:ext>
            </a:extLst>
          </p:cNvPr>
          <p:cNvSpPr>
            <a:spLocks noChangeArrowheads="1"/>
          </p:cNvSpPr>
          <p:nvPr/>
        </p:nvSpPr>
        <p:spPr bwMode="auto">
          <a:xfrm>
            <a:off x="7901119" y="2542061"/>
            <a:ext cx="1866732" cy="923330"/>
          </a:xfrm>
          <a:prstGeom prst="rect">
            <a:avLst/>
          </a:prstGeom>
          <a:noFill/>
          <a:ln>
            <a:noFill/>
          </a:ln>
          <a:extLst/>
        </p:spPr>
        <p:txBody>
          <a:bodyPr wrap="square">
            <a:spAutoFit/>
          </a:bodyPr>
          <a:lstStyle/>
          <a:p>
            <a:pPr eaLnBrk="0" hangingPunct="0">
              <a:lnSpc>
                <a:spcPct val="150000"/>
              </a:lnSpc>
            </a:pPr>
            <a:r>
              <a:rPr lang="zh-CN" altLang="en-US" sz="1200" b="1">
                <a:solidFill>
                  <a:schemeClr val="bg1"/>
                </a:solidFill>
                <a:latin typeface="微软雅黑" pitchFamily="34" charset="-122"/>
                <a:ea typeface="微软雅黑" pitchFamily="34" charset="-122"/>
                <a:sym typeface="微软雅黑" pitchFamily="34" charset="-122"/>
              </a:rPr>
              <a:t>添加文本说明内容</a:t>
            </a:r>
            <a:endParaRPr lang="en-US" altLang="zh-CN" sz="1200" b="1">
              <a:solidFill>
                <a:schemeClr val="bg1"/>
              </a:solidFill>
              <a:latin typeface="微软雅黑" pitchFamily="34" charset="-122"/>
              <a:ea typeface="微软雅黑" pitchFamily="34" charset="-122"/>
              <a:sym typeface="微软雅黑" pitchFamily="34" charset="-122"/>
            </a:endParaRPr>
          </a:p>
          <a:p>
            <a:pPr eaLnBrk="0" hangingPunct="0">
              <a:lnSpc>
                <a:spcPct val="150000"/>
              </a:lnSpc>
            </a:pPr>
            <a:r>
              <a:rPr lang="zh-CN" altLang="en-US" sz="1200" b="1">
                <a:solidFill>
                  <a:schemeClr val="bg1"/>
                </a:solidFill>
                <a:latin typeface="微软雅黑" pitchFamily="34" charset="-122"/>
                <a:ea typeface="微软雅黑" pitchFamily="34" charset="-122"/>
                <a:sym typeface="微软雅黑" pitchFamily="34" charset="-122"/>
              </a:rPr>
              <a:t>添加文本说明内容</a:t>
            </a:r>
          </a:p>
          <a:p>
            <a:pPr eaLnBrk="0" hangingPunct="0">
              <a:lnSpc>
                <a:spcPct val="150000"/>
              </a:lnSpc>
            </a:pPr>
            <a:r>
              <a:rPr lang="zh-CN" altLang="en-US" sz="1200" b="1">
                <a:solidFill>
                  <a:schemeClr val="bg1"/>
                </a:solidFill>
                <a:latin typeface="微软雅黑" pitchFamily="34" charset="-122"/>
                <a:ea typeface="微软雅黑" pitchFamily="34" charset="-122"/>
                <a:sym typeface="微软雅黑" pitchFamily="34" charset="-122"/>
              </a:rPr>
              <a:t>添加文本说明内容</a:t>
            </a:r>
            <a:endParaRPr lang="zh-CN" altLang="en-US"/>
          </a:p>
        </p:txBody>
      </p:sp>
    </p:spTree>
    <p:extLst>
      <p:ext uri="{BB962C8B-B14F-4D97-AF65-F5344CB8AC3E}">
        <p14:creationId xmlns:p14="http://schemas.microsoft.com/office/powerpoint/2010/main" val="389835648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p:cBhvr>
                                        <p:cTn id="11" dur="1000"/>
                                        <p:tgtEl>
                                          <p:spTgt spid="5"/>
                                        </p:tgtEl>
                                      </p:cBhvr>
                                    </p:animEffect>
                                  </p:childTnLst>
                                </p:cTn>
                              </p:par>
                            </p:childTnLst>
                          </p:cTn>
                        </p:par>
                        <p:par>
                          <p:cTn id="12" fill="hold">
                            <p:stCondLst>
                              <p:cond delay="1500"/>
                            </p:stCondLst>
                            <p:childTnLst>
                              <p:par>
                                <p:cTn id="13" presetID="23" presetClass="entr" presetSubtype="32" fill="hold" nodeType="after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p:cTn id="15" dur="250" fill="hold"/>
                                        <p:tgtEl>
                                          <p:spTgt spid="18"/>
                                        </p:tgtEl>
                                        <p:attrNameLst>
                                          <p:attrName>ppt_w</p:attrName>
                                        </p:attrNameLst>
                                      </p:cBhvr>
                                      <p:tavLst>
                                        <p:tav tm="0">
                                          <p:val>
                                            <p:strVal val="4*#ppt_w"/>
                                          </p:val>
                                        </p:tav>
                                        <p:tav tm="100000">
                                          <p:val>
                                            <p:strVal val="#ppt_w"/>
                                          </p:val>
                                        </p:tav>
                                      </p:tavLst>
                                    </p:anim>
                                    <p:anim calcmode="lin" valueType="num">
                                      <p:cBhvr>
                                        <p:cTn id="16" dur="250" fill="hold"/>
                                        <p:tgtEl>
                                          <p:spTgt spid="18"/>
                                        </p:tgtEl>
                                        <p:attrNameLst>
                                          <p:attrName>ppt_h</p:attrName>
                                        </p:attrNameLst>
                                      </p:cBhvr>
                                      <p:tavLst>
                                        <p:tav tm="0">
                                          <p:val>
                                            <p:strVal val="4*#ppt_h"/>
                                          </p:val>
                                        </p:tav>
                                        <p:tav tm="100000">
                                          <p:val>
                                            <p:strVal val="#ppt_h"/>
                                          </p:val>
                                        </p:tav>
                                      </p:tavLst>
                                    </p:anim>
                                  </p:childTnLst>
                                </p:cTn>
                              </p:par>
                              <p:par>
                                <p:cTn id="17" presetID="23" presetClass="entr" presetSubtype="32" fill="hold" nodeType="withEffect">
                                  <p:stCondLst>
                                    <p:cond delay="250"/>
                                  </p:stCondLst>
                                  <p:childTnLst>
                                    <p:set>
                                      <p:cBhvr>
                                        <p:cTn id="18" dur="1" fill="hold">
                                          <p:stCondLst>
                                            <p:cond delay="0"/>
                                          </p:stCondLst>
                                        </p:cTn>
                                        <p:tgtEl>
                                          <p:spTgt spid="10"/>
                                        </p:tgtEl>
                                        <p:attrNameLst>
                                          <p:attrName>style.visibility</p:attrName>
                                        </p:attrNameLst>
                                      </p:cBhvr>
                                      <p:to>
                                        <p:strVal val="visible"/>
                                      </p:to>
                                    </p:set>
                                    <p:anim calcmode="lin" valueType="num">
                                      <p:cBhvr>
                                        <p:cTn id="19" dur="250" fill="hold"/>
                                        <p:tgtEl>
                                          <p:spTgt spid="10"/>
                                        </p:tgtEl>
                                        <p:attrNameLst>
                                          <p:attrName>ppt_w</p:attrName>
                                        </p:attrNameLst>
                                      </p:cBhvr>
                                      <p:tavLst>
                                        <p:tav tm="0">
                                          <p:val>
                                            <p:strVal val="4*#ppt_w"/>
                                          </p:val>
                                        </p:tav>
                                        <p:tav tm="100000">
                                          <p:val>
                                            <p:strVal val="#ppt_w"/>
                                          </p:val>
                                        </p:tav>
                                      </p:tavLst>
                                    </p:anim>
                                    <p:anim calcmode="lin" valueType="num">
                                      <p:cBhvr>
                                        <p:cTn id="20" dur="250" fill="hold"/>
                                        <p:tgtEl>
                                          <p:spTgt spid="10"/>
                                        </p:tgtEl>
                                        <p:attrNameLst>
                                          <p:attrName>ppt_h</p:attrName>
                                        </p:attrNameLst>
                                      </p:cBhvr>
                                      <p:tavLst>
                                        <p:tav tm="0">
                                          <p:val>
                                            <p:strVal val="4*#ppt_h"/>
                                          </p:val>
                                        </p:tav>
                                        <p:tav tm="100000">
                                          <p:val>
                                            <p:strVal val="#ppt_h"/>
                                          </p:val>
                                        </p:tav>
                                      </p:tavLst>
                                    </p:anim>
                                  </p:childTnLst>
                                </p:cTn>
                              </p:par>
                              <p:par>
                                <p:cTn id="21" presetID="23" presetClass="entr" presetSubtype="32" fill="hold" nodeType="withEffect">
                                  <p:stCondLst>
                                    <p:cond delay="500"/>
                                  </p:stCondLst>
                                  <p:childTnLst>
                                    <p:set>
                                      <p:cBhvr>
                                        <p:cTn id="22" dur="1" fill="hold">
                                          <p:stCondLst>
                                            <p:cond delay="0"/>
                                          </p:stCondLst>
                                        </p:cTn>
                                        <p:tgtEl>
                                          <p:spTgt spid="24"/>
                                        </p:tgtEl>
                                        <p:attrNameLst>
                                          <p:attrName>style.visibility</p:attrName>
                                        </p:attrNameLst>
                                      </p:cBhvr>
                                      <p:to>
                                        <p:strVal val="visible"/>
                                      </p:to>
                                    </p:set>
                                    <p:anim calcmode="lin" valueType="num">
                                      <p:cBhvr>
                                        <p:cTn id="23" dur="250" fill="hold"/>
                                        <p:tgtEl>
                                          <p:spTgt spid="24"/>
                                        </p:tgtEl>
                                        <p:attrNameLst>
                                          <p:attrName>ppt_w</p:attrName>
                                        </p:attrNameLst>
                                      </p:cBhvr>
                                      <p:tavLst>
                                        <p:tav tm="0">
                                          <p:val>
                                            <p:strVal val="4*#ppt_w"/>
                                          </p:val>
                                        </p:tav>
                                        <p:tav tm="100000">
                                          <p:val>
                                            <p:strVal val="#ppt_w"/>
                                          </p:val>
                                        </p:tav>
                                      </p:tavLst>
                                    </p:anim>
                                    <p:anim calcmode="lin" valueType="num">
                                      <p:cBhvr>
                                        <p:cTn id="24" dur="250" fill="hold"/>
                                        <p:tgtEl>
                                          <p:spTgt spid="24"/>
                                        </p:tgtEl>
                                        <p:attrNameLst>
                                          <p:attrName>ppt_h</p:attrName>
                                        </p:attrNameLst>
                                      </p:cBhvr>
                                      <p:tavLst>
                                        <p:tav tm="0">
                                          <p:val>
                                            <p:strVal val="4*#ppt_h"/>
                                          </p:val>
                                        </p:tav>
                                        <p:tav tm="100000">
                                          <p:val>
                                            <p:strVal val="#ppt_h"/>
                                          </p:val>
                                        </p:tav>
                                      </p:tavLst>
                                    </p:anim>
                                  </p:childTnLst>
                                </p:cTn>
                              </p:par>
                              <p:par>
                                <p:cTn id="25" presetID="23" presetClass="entr" presetSubtype="32" fill="hold" nodeType="withEffect">
                                  <p:stCondLst>
                                    <p:cond delay="750"/>
                                  </p:stCondLst>
                                  <p:childTnLst>
                                    <p:set>
                                      <p:cBhvr>
                                        <p:cTn id="26" dur="1" fill="hold">
                                          <p:stCondLst>
                                            <p:cond delay="0"/>
                                          </p:stCondLst>
                                        </p:cTn>
                                        <p:tgtEl>
                                          <p:spTgt spid="30"/>
                                        </p:tgtEl>
                                        <p:attrNameLst>
                                          <p:attrName>style.visibility</p:attrName>
                                        </p:attrNameLst>
                                      </p:cBhvr>
                                      <p:to>
                                        <p:strVal val="visible"/>
                                      </p:to>
                                    </p:set>
                                    <p:anim calcmode="lin" valueType="num">
                                      <p:cBhvr>
                                        <p:cTn id="27" dur="250" fill="hold"/>
                                        <p:tgtEl>
                                          <p:spTgt spid="30"/>
                                        </p:tgtEl>
                                        <p:attrNameLst>
                                          <p:attrName>ppt_w</p:attrName>
                                        </p:attrNameLst>
                                      </p:cBhvr>
                                      <p:tavLst>
                                        <p:tav tm="0">
                                          <p:val>
                                            <p:strVal val="4*#ppt_w"/>
                                          </p:val>
                                        </p:tav>
                                        <p:tav tm="100000">
                                          <p:val>
                                            <p:strVal val="#ppt_w"/>
                                          </p:val>
                                        </p:tav>
                                      </p:tavLst>
                                    </p:anim>
                                    <p:anim calcmode="lin" valueType="num">
                                      <p:cBhvr>
                                        <p:cTn id="28" dur="250" fill="hold"/>
                                        <p:tgtEl>
                                          <p:spTgt spid="30"/>
                                        </p:tgtEl>
                                        <p:attrNameLst>
                                          <p:attrName>ppt_h</p:attrName>
                                        </p:attrNameLst>
                                      </p:cBhvr>
                                      <p:tavLst>
                                        <p:tav tm="0">
                                          <p:val>
                                            <p:strVal val="4*#ppt_h"/>
                                          </p:val>
                                        </p:tav>
                                        <p:tav tm="100000">
                                          <p:val>
                                            <p:strVal val="#ppt_h"/>
                                          </p:val>
                                        </p:tav>
                                      </p:tavLst>
                                    </p:anim>
                                  </p:childTnLst>
                                </p:cTn>
                              </p:par>
                              <p:par>
                                <p:cTn id="29" presetID="23" presetClass="entr" presetSubtype="32" fill="hold" nodeType="withEffect">
                                  <p:stCondLst>
                                    <p:cond delay="1000"/>
                                  </p:stCondLst>
                                  <p:childTnLst>
                                    <p:set>
                                      <p:cBhvr>
                                        <p:cTn id="30" dur="1" fill="hold">
                                          <p:stCondLst>
                                            <p:cond delay="0"/>
                                          </p:stCondLst>
                                        </p:cTn>
                                        <p:tgtEl>
                                          <p:spTgt spid="34"/>
                                        </p:tgtEl>
                                        <p:attrNameLst>
                                          <p:attrName>style.visibility</p:attrName>
                                        </p:attrNameLst>
                                      </p:cBhvr>
                                      <p:to>
                                        <p:strVal val="visible"/>
                                      </p:to>
                                    </p:set>
                                    <p:anim calcmode="lin" valueType="num">
                                      <p:cBhvr>
                                        <p:cTn id="31" dur="250" fill="hold"/>
                                        <p:tgtEl>
                                          <p:spTgt spid="34"/>
                                        </p:tgtEl>
                                        <p:attrNameLst>
                                          <p:attrName>ppt_w</p:attrName>
                                        </p:attrNameLst>
                                      </p:cBhvr>
                                      <p:tavLst>
                                        <p:tav tm="0">
                                          <p:val>
                                            <p:strVal val="4*#ppt_w"/>
                                          </p:val>
                                        </p:tav>
                                        <p:tav tm="100000">
                                          <p:val>
                                            <p:strVal val="#ppt_w"/>
                                          </p:val>
                                        </p:tav>
                                      </p:tavLst>
                                    </p:anim>
                                    <p:anim calcmode="lin" valueType="num">
                                      <p:cBhvr>
                                        <p:cTn id="32" dur="250" fill="hold"/>
                                        <p:tgtEl>
                                          <p:spTgt spid="34"/>
                                        </p:tgtEl>
                                        <p:attrNameLst>
                                          <p:attrName>ppt_h</p:attrName>
                                        </p:attrNameLst>
                                      </p:cBhvr>
                                      <p:tavLst>
                                        <p:tav tm="0">
                                          <p:val>
                                            <p:strVal val="4*#ppt_h"/>
                                          </p:val>
                                        </p:tav>
                                        <p:tav tm="100000">
                                          <p:val>
                                            <p:strVal val="#ppt_h"/>
                                          </p:val>
                                        </p:tav>
                                      </p:tavLst>
                                    </p:anim>
                                  </p:childTnLst>
                                </p:cTn>
                              </p:par>
                              <p:par>
                                <p:cTn id="33" presetID="23" presetClass="entr" presetSubtype="32" fill="hold" nodeType="withEffect">
                                  <p:stCondLst>
                                    <p:cond delay="1250"/>
                                  </p:stCondLst>
                                  <p:childTnLst>
                                    <p:set>
                                      <p:cBhvr>
                                        <p:cTn id="34" dur="1" fill="hold">
                                          <p:stCondLst>
                                            <p:cond delay="0"/>
                                          </p:stCondLst>
                                        </p:cTn>
                                        <p:tgtEl>
                                          <p:spTgt spid="40"/>
                                        </p:tgtEl>
                                        <p:attrNameLst>
                                          <p:attrName>style.visibility</p:attrName>
                                        </p:attrNameLst>
                                      </p:cBhvr>
                                      <p:to>
                                        <p:strVal val="visible"/>
                                      </p:to>
                                    </p:set>
                                    <p:anim calcmode="lin" valueType="num">
                                      <p:cBhvr>
                                        <p:cTn id="35" dur="250" fill="hold"/>
                                        <p:tgtEl>
                                          <p:spTgt spid="40"/>
                                        </p:tgtEl>
                                        <p:attrNameLst>
                                          <p:attrName>ppt_w</p:attrName>
                                        </p:attrNameLst>
                                      </p:cBhvr>
                                      <p:tavLst>
                                        <p:tav tm="0">
                                          <p:val>
                                            <p:strVal val="4*#ppt_w"/>
                                          </p:val>
                                        </p:tav>
                                        <p:tav tm="100000">
                                          <p:val>
                                            <p:strVal val="#ppt_w"/>
                                          </p:val>
                                        </p:tav>
                                      </p:tavLst>
                                    </p:anim>
                                    <p:anim calcmode="lin" valueType="num">
                                      <p:cBhvr>
                                        <p:cTn id="36" dur="250" fill="hold"/>
                                        <p:tgtEl>
                                          <p:spTgt spid="40"/>
                                        </p:tgtEl>
                                        <p:attrNameLst>
                                          <p:attrName>ppt_h</p:attrName>
                                        </p:attrNameLst>
                                      </p:cBhvr>
                                      <p:tavLst>
                                        <p:tav tm="0">
                                          <p:val>
                                            <p:strVal val="4*#ppt_h"/>
                                          </p:val>
                                        </p:tav>
                                        <p:tav tm="100000">
                                          <p:val>
                                            <p:strVal val="#ppt_h"/>
                                          </p:val>
                                        </p:tav>
                                      </p:tavLst>
                                    </p:anim>
                                  </p:childTnLst>
                                </p:cTn>
                              </p:par>
                            </p:childTnLst>
                          </p:cTn>
                        </p:par>
                        <p:par>
                          <p:cTn id="37" fill="hold">
                            <p:stCondLst>
                              <p:cond delay="3000"/>
                            </p:stCondLst>
                            <p:childTnLst>
                              <p:par>
                                <p:cTn id="38" presetID="21" presetClass="entr" presetSubtype="1" fill="hold" grpId="0" nodeType="afterEffect">
                                  <p:stCondLst>
                                    <p:cond delay="0"/>
                                  </p:stCondLst>
                                  <p:childTnLst>
                                    <p:set>
                                      <p:cBhvr>
                                        <p:cTn id="39" dur="1" fill="hold">
                                          <p:stCondLst>
                                            <p:cond delay="0"/>
                                          </p:stCondLst>
                                        </p:cTn>
                                        <p:tgtEl>
                                          <p:spTgt spid="6"/>
                                        </p:tgtEl>
                                        <p:attrNameLst>
                                          <p:attrName>style.visibility</p:attrName>
                                        </p:attrNameLst>
                                      </p:cBhvr>
                                      <p:to>
                                        <p:strVal val="visible"/>
                                      </p:to>
                                    </p:set>
                                    <p:animEffect>
                                      <p:cBhvr>
                                        <p:cTn id="40" dur="1000"/>
                                        <p:tgtEl>
                                          <p:spTgt spid="6"/>
                                        </p:tgtEl>
                                      </p:cBhvr>
                                    </p:animEffect>
                                  </p:childTnLst>
                                </p:cTn>
                              </p:par>
                              <p:par>
                                <p:cTn id="41" presetID="21" presetClass="entr" presetSubtype="1" fill="hold" grpId="0" nodeType="withEffect">
                                  <p:stCondLst>
                                    <p:cond delay="0"/>
                                  </p:stCondLst>
                                  <p:childTnLst>
                                    <p:set>
                                      <p:cBhvr>
                                        <p:cTn id="42" dur="1" fill="hold">
                                          <p:stCondLst>
                                            <p:cond delay="0"/>
                                          </p:stCondLst>
                                        </p:cTn>
                                        <p:tgtEl>
                                          <p:spTgt spid="27"/>
                                        </p:tgtEl>
                                        <p:attrNameLst>
                                          <p:attrName>style.visibility</p:attrName>
                                        </p:attrNameLst>
                                      </p:cBhvr>
                                      <p:to>
                                        <p:strVal val="visible"/>
                                      </p:to>
                                    </p:set>
                                    <p:animEffect>
                                      <p:cBhvr>
                                        <p:cTn id="43" dur="1000"/>
                                        <p:tgtEl>
                                          <p:spTgt spid="27"/>
                                        </p:tgtEl>
                                      </p:cBhvr>
                                    </p:animEffect>
                                  </p:childTnLst>
                                </p:cTn>
                              </p:par>
                              <p:par>
                                <p:cTn id="44" presetID="21" presetClass="entr" presetSubtype="1" fill="hold" grpId="0" nodeType="withEffect">
                                  <p:stCondLst>
                                    <p:cond delay="0"/>
                                  </p:stCondLst>
                                  <p:childTnLst>
                                    <p:set>
                                      <p:cBhvr>
                                        <p:cTn id="45" dur="1" fill="hold">
                                          <p:stCondLst>
                                            <p:cond delay="0"/>
                                          </p:stCondLst>
                                        </p:cTn>
                                        <p:tgtEl>
                                          <p:spTgt spid="39"/>
                                        </p:tgtEl>
                                        <p:attrNameLst>
                                          <p:attrName>style.visibility</p:attrName>
                                        </p:attrNameLst>
                                      </p:cBhvr>
                                      <p:to>
                                        <p:strVal val="visible"/>
                                      </p:to>
                                    </p:set>
                                    <p:animEffect>
                                      <p:cBhvr>
                                        <p:cTn id="46" dur="1000"/>
                                        <p:tgtEl>
                                          <p:spTgt spid="39"/>
                                        </p:tgtEl>
                                      </p:cBhvr>
                                    </p:animEffect>
                                  </p:childTnLst>
                                </p:cTn>
                              </p:par>
                              <p:par>
                                <p:cTn id="47" presetID="21" presetClass="entr" presetSubtype="1" fill="hold" grpId="0" nodeType="withEffect">
                                  <p:stCondLst>
                                    <p:cond delay="0"/>
                                  </p:stCondLst>
                                  <p:childTnLst>
                                    <p:set>
                                      <p:cBhvr>
                                        <p:cTn id="48" dur="1" fill="hold">
                                          <p:stCondLst>
                                            <p:cond delay="0"/>
                                          </p:stCondLst>
                                        </p:cTn>
                                        <p:tgtEl>
                                          <p:spTgt spid="15"/>
                                        </p:tgtEl>
                                        <p:attrNameLst>
                                          <p:attrName>style.visibility</p:attrName>
                                        </p:attrNameLst>
                                      </p:cBhvr>
                                      <p:to>
                                        <p:strVal val="visible"/>
                                      </p:to>
                                    </p:set>
                                    <p:animEffect>
                                      <p:cBhvr>
                                        <p:cTn id="49" dur="1000"/>
                                        <p:tgtEl>
                                          <p:spTgt spid="15"/>
                                        </p:tgtEl>
                                      </p:cBhvr>
                                    </p:animEffect>
                                  </p:childTnLst>
                                </p:cTn>
                              </p:par>
                              <p:par>
                                <p:cTn id="50" presetID="21" presetClass="entr" presetSubtype="1" fill="hold" grpId="0" nodeType="withEffect">
                                  <p:stCondLst>
                                    <p:cond delay="0"/>
                                  </p:stCondLst>
                                  <p:childTnLst>
                                    <p:set>
                                      <p:cBhvr>
                                        <p:cTn id="51" dur="1" fill="hold">
                                          <p:stCondLst>
                                            <p:cond delay="0"/>
                                          </p:stCondLst>
                                        </p:cTn>
                                        <p:tgtEl>
                                          <p:spTgt spid="21"/>
                                        </p:tgtEl>
                                        <p:attrNameLst>
                                          <p:attrName>style.visibility</p:attrName>
                                        </p:attrNameLst>
                                      </p:cBhvr>
                                      <p:to>
                                        <p:strVal val="visible"/>
                                      </p:to>
                                    </p:set>
                                    <p:animEffect>
                                      <p:cBhvr>
                                        <p:cTn id="52" dur="1000"/>
                                        <p:tgtEl>
                                          <p:spTgt spid="21"/>
                                        </p:tgtEl>
                                      </p:cBhvr>
                                    </p:animEffect>
                                  </p:childTnLst>
                                </p:cTn>
                              </p:par>
                              <p:par>
                                <p:cTn id="53" presetID="21" presetClass="entr" presetSubtype="1" fill="hold" grpId="0" nodeType="withEffect">
                                  <p:stCondLst>
                                    <p:cond delay="0"/>
                                  </p:stCondLst>
                                  <p:childTnLst>
                                    <p:set>
                                      <p:cBhvr>
                                        <p:cTn id="54" dur="1" fill="hold">
                                          <p:stCondLst>
                                            <p:cond delay="0"/>
                                          </p:stCondLst>
                                        </p:cTn>
                                        <p:tgtEl>
                                          <p:spTgt spid="33"/>
                                        </p:tgtEl>
                                        <p:attrNameLst>
                                          <p:attrName>style.visibility</p:attrName>
                                        </p:attrNameLst>
                                      </p:cBhvr>
                                      <p:to>
                                        <p:strVal val="visible"/>
                                      </p:to>
                                    </p:set>
                                    <p:animEffect>
                                      <p:cBhvr>
                                        <p:cTn id="55" dur="1000"/>
                                        <p:tgtEl>
                                          <p:spTgt spid="33"/>
                                        </p:tgtEl>
                                      </p:cBhvr>
                                    </p:animEffect>
                                  </p:childTnLst>
                                </p:cTn>
                              </p:par>
                            </p:childTnLst>
                          </p:cTn>
                        </p:par>
                        <p:par>
                          <p:cTn id="56" fill="hold">
                            <p:stCondLst>
                              <p:cond delay="4000"/>
                            </p:stCondLst>
                            <p:childTnLst>
                              <p:par>
                                <p:cTn id="57" presetID="42" presetClass="entr" presetSubtype="0" fill="hold" grpId="0" nodeType="afterEffect">
                                  <p:stCondLst>
                                    <p:cond delay="0"/>
                                  </p:stCondLst>
                                  <p:childTnLst>
                                    <p:set>
                                      <p:cBhvr>
                                        <p:cTn id="58" dur="1" fill="hold">
                                          <p:stCondLst>
                                            <p:cond delay="0"/>
                                          </p:stCondLst>
                                        </p:cTn>
                                        <p:tgtEl>
                                          <p:spTgt spid="13"/>
                                        </p:tgtEl>
                                        <p:attrNameLst>
                                          <p:attrName>style.visibility</p:attrName>
                                        </p:attrNameLst>
                                      </p:cBhvr>
                                      <p:to>
                                        <p:strVal val="visible"/>
                                      </p:to>
                                    </p:set>
                                    <p:animEffect>
                                      <p:cBhvr>
                                        <p:cTn id="59" dur="500"/>
                                        <p:tgtEl>
                                          <p:spTgt spid="13"/>
                                        </p:tgtEl>
                                      </p:cBhvr>
                                    </p:animEffect>
                                    <p:anim calcmode="lin" valueType="num">
                                      <p:cBhvr>
                                        <p:cTn id="60" dur="500" fill="hold"/>
                                        <p:tgtEl>
                                          <p:spTgt spid="13"/>
                                        </p:tgtEl>
                                        <p:attrNameLst>
                                          <p:attrName>ppt_x</p:attrName>
                                        </p:attrNameLst>
                                      </p:cBhvr>
                                      <p:tavLst>
                                        <p:tav tm="0">
                                          <p:val>
                                            <p:strVal val="#ppt_x"/>
                                          </p:val>
                                        </p:tav>
                                        <p:tav tm="100000">
                                          <p:val>
                                            <p:strVal val="#ppt_x"/>
                                          </p:val>
                                        </p:tav>
                                      </p:tavLst>
                                    </p:anim>
                                    <p:anim calcmode="lin" valueType="num">
                                      <p:cBhvr>
                                        <p:cTn id="61" dur="500" fill="hold"/>
                                        <p:tgtEl>
                                          <p:spTgt spid="13"/>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14"/>
                                        </p:tgtEl>
                                        <p:attrNameLst>
                                          <p:attrName>style.visibility</p:attrName>
                                        </p:attrNameLst>
                                      </p:cBhvr>
                                      <p:to>
                                        <p:strVal val="visible"/>
                                      </p:to>
                                    </p:set>
                                    <p:animEffect>
                                      <p:cBhvr>
                                        <p:cTn id="64" dur="500"/>
                                        <p:tgtEl>
                                          <p:spTgt spid="14"/>
                                        </p:tgtEl>
                                      </p:cBhvr>
                                    </p:animEffect>
                                    <p:anim calcmode="lin" valueType="num">
                                      <p:cBhvr>
                                        <p:cTn id="65" dur="500" fill="hold"/>
                                        <p:tgtEl>
                                          <p:spTgt spid="14"/>
                                        </p:tgtEl>
                                        <p:attrNameLst>
                                          <p:attrName>ppt_x</p:attrName>
                                        </p:attrNameLst>
                                      </p:cBhvr>
                                      <p:tavLst>
                                        <p:tav tm="0">
                                          <p:val>
                                            <p:strVal val="#ppt_x"/>
                                          </p:val>
                                        </p:tav>
                                        <p:tav tm="100000">
                                          <p:val>
                                            <p:strVal val="#ppt_x"/>
                                          </p:val>
                                        </p:tav>
                                      </p:tavLst>
                                    </p:anim>
                                    <p:anim calcmode="lin" valueType="num">
                                      <p:cBhvr>
                                        <p:cTn id="66" dur="500" fill="hold"/>
                                        <p:tgtEl>
                                          <p:spTgt spid="14"/>
                                        </p:tgtEl>
                                        <p:attrNameLst>
                                          <p:attrName>ppt_y</p:attrName>
                                        </p:attrNameLst>
                                      </p:cBhvr>
                                      <p:tavLst>
                                        <p:tav tm="0">
                                          <p:val>
                                            <p:strVal val="#ppt_y+.1"/>
                                          </p:val>
                                        </p:tav>
                                        <p:tav tm="100000">
                                          <p:val>
                                            <p:strVal val="#ppt_y"/>
                                          </p:val>
                                        </p:tav>
                                      </p:tavLst>
                                    </p:anim>
                                  </p:childTnLst>
                                </p:cTn>
                              </p:par>
                              <p:par>
                                <p:cTn id="67" presetID="42" presetClass="entr" presetSubtype="0" fill="hold" grpId="0" nodeType="withEffect">
                                  <p:stCondLst>
                                    <p:cond delay="0"/>
                                  </p:stCondLst>
                                  <p:childTnLst>
                                    <p:set>
                                      <p:cBhvr>
                                        <p:cTn id="68" dur="1" fill="hold">
                                          <p:stCondLst>
                                            <p:cond delay="0"/>
                                          </p:stCondLst>
                                        </p:cTn>
                                        <p:tgtEl>
                                          <p:spTgt spid="28"/>
                                        </p:tgtEl>
                                        <p:attrNameLst>
                                          <p:attrName>style.visibility</p:attrName>
                                        </p:attrNameLst>
                                      </p:cBhvr>
                                      <p:to>
                                        <p:strVal val="visible"/>
                                      </p:to>
                                    </p:set>
                                    <p:animEffect>
                                      <p:cBhvr>
                                        <p:cTn id="69" dur="500"/>
                                        <p:tgtEl>
                                          <p:spTgt spid="28"/>
                                        </p:tgtEl>
                                      </p:cBhvr>
                                    </p:animEffect>
                                    <p:anim calcmode="lin" valueType="num">
                                      <p:cBhvr>
                                        <p:cTn id="70" dur="500" fill="hold"/>
                                        <p:tgtEl>
                                          <p:spTgt spid="28"/>
                                        </p:tgtEl>
                                        <p:attrNameLst>
                                          <p:attrName>ppt_x</p:attrName>
                                        </p:attrNameLst>
                                      </p:cBhvr>
                                      <p:tavLst>
                                        <p:tav tm="0">
                                          <p:val>
                                            <p:strVal val="#ppt_x"/>
                                          </p:val>
                                        </p:tav>
                                        <p:tav tm="100000">
                                          <p:val>
                                            <p:strVal val="#ppt_x"/>
                                          </p:val>
                                        </p:tav>
                                      </p:tavLst>
                                    </p:anim>
                                    <p:anim calcmode="lin" valueType="num">
                                      <p:cBhvr>
                                        <p:cTn id="71" dur="500" fill="hold"/>
                                        <p:tgtEl>
                                          <p:spTgt spid="28"/>
                                        </p:tgtEl>
                                        <p:attrNameLst>
                                          <p:attrName>ppt_y</p:attrName>
                                        </p:attrNameLst>
                                      </p:cBhvr>
                                      <p:tavLst>
                                        <p:tav tm="0">
                                          <p:val>
                                            <p:strVal val="#ppt_y+.1"/>
                                          </p:val>
                                        </p:tav>
                                        <p:tav tm="100000">
                                          <p:val>
                                            <p:strVal val="#ppt_y"/>
                                          </p:val>
                                        </p:tav>
                                      </p:tavLst>
                                    </p:anim>
                                  </p:childTnLst>
                                </p:cTn>
                              </p:par>
                              <p:par>
                                <p:cTn id="72" presetID="42" presetClass="entr" presetSubtype="0" fill="hold" grpId="0" nodeType="withEffect">
                                  <p:stCondLst>
                                    <p:cond delay="0"/>
                                  </p:stCondLst>
                                  <p:childTnLst>
                                    <p:set>
                                      <p:cBhvr>
                                        <p:cTn id="73" dur="1" fill="hold">
                                          <p:stCondLst>
                                            <p:cond delay="0"/>
                                          </p:stCondLst>
                                        </p:cTn>
                                        <p:tgtEl>
                                          <p:spTgt spid="29"/>
                                        </p:tgtEl>
                                        <p:attrNameLst>
                                          <p:attrName>style.visibility</p:attrName>
                                        </p:attrNameLst>
                                      </p:cBhvr>
                                      <p:to>
                                        <p:strVal val="visible"/>
                                      </p:to>
                                    </p:set>
                                    <p:animEffect>
                                      <p:cBhvr>
                                        <p:cTn id="74" dur="500"/>
                                        <p:tgtEl>
                                          <p:spTgt spid="29"/>
                                        </p:tgtEl>
                                      </p:cBhvr>
                                    </p:animEffect>
                                    <p:anim calcmode="lin" valueType="num">
                                      <p:cBhvr>
                                        <p:cTn id="75" dur="500" fill="hold"/>
                                        <p:tgtEl>
                                          <p:spTgt spid="29"/>
                                        </p:tgtEl>
                                        <p:attrNameLst>
                                          <p:attrName>ppt_x</p:attrName>
                                        </p:attrNameLst>
                                      </p:cBhvr>
                                      <p:tavLst>
                                        <p:tav tm="0">
                                          <p:val>
                                            <p:strVal val="#ppt_x"/>
                                          </p:val>
                                        </p:tav>
                                        <p:tav tm="100000">
                                          <p:val>
                                            <p:strVal val="#ppt_x"/>
                                          </p:val>
                                        </p:tav>
                                      </p:tavLst>
                                    </p:anim>
                                    <p:anim calcmode="lin" valueType="num">
                                      <p:cBhvr>
                                        <p:cTn id="76" dur="500" fill="hold"/>
                                        <p:tgtEl>
                                          <p:spTgt spid="29"/>
                                        </p:tgtEl>
                                        <p:attrNameLst>
                                          <p:attrName>ppt_y</p:attrName>
                                        </p:attrNameLst>
                                      </p:cBhvr>
                                      <p:tavLst>
                                        <p:tav tm="0">
                                          <p:val>
                                            <p:strVal val="#ppt_y+.1"/>
                                          </p:val>
                                        </p:tav>
                                        <p:tav tm="100000">
                                          <p:val>
                                            <p:strVal val="#ppt_y"/>
                                          </p:val>
                                        </p:tav>
                                      </p:tavLst>
                                    </p:anim>
                                  </p:childTnLst>
                                </p:cTn>
                              </p:par>
                              <p:par>
                                <p:cTn id="77" presetID="42" presetClass="entr" presetSubtype="0" fill="hold" grpId="0" nodeType="withEffect">
                                  <p:stCondLst>
                                    <p:cond delay="0"/>
                                  </p:stCondLst>
                                  <p:childTnLst>
                                    <p:set>
                                      <p:cBhvr>
                                        <p:cTn id="78" dur="1" fill="hold">
                                          <p:stCondLst>
                                            <p:cond delay="0"/>
                                          </p:stCondLst>
                                        </p:cTn>
                                        <p:tgtEl>
                                          <p:spTgt spid="43"/>
                                        </p:tgtEl>
                                        <p:attrNameLst>
                                          <p:attrName>style.visibility</p:attrName>
                                        </p:attrNameLst>
                                      </p:cBhvr>
                                      <p:to>
                                        <p:strVal val="visible"/>
                                      </p:to>
                                    </p:set>
                                    <p:animEffect>
                                      <p:cBhvr>
                                        <p:cTn id="79" dur="500"/>
                                        <p:tgtEl>
                                          <p:spTgt spid="43"/>
                                        </p:tgtEl>
                                      </p:cBhvr>
                                    </p:animEffect>
                                    <p:anim calcmode="lin" valueType="num">
                                      <p:cBhvr>
                                        <p:cTn id="80" dur="500" fill="hold"/>
                                        <p:tgtEl>
                                          <p:spTgt spid="43"/>
                                        </p:tgtEl>
                                        <p:attrNameLst>
                                          <p:attrName>ppt_x</p:attrName>
                                        </p:attrNameLst>
                                      </p:cBhvr>
                                      <p:tavLst>
                                        <p:tav tm="0">
                                          <p:val>
                                            <p:strVal val="#ppt_x"/>
                                          </p:val>
                                        </p:tav>
                                        <p:tav tm="100000">
                                          <p:val>
                                            <p:strVal val="#ppt_x"/>
                                          </p:val>
                                        </p:tav>
                                      </p:tavLst>
                                    </p:anim>
                                    <p:anim calcmode="lin" valueType="num">
                                      <p:cBhvr>
                                        <p:cTn id="81" dur="500" fill="hold"/>
                                        <p:tgtEl>
                                          <p:spTgt spid="43"/>
                                        </p:tgtEl>
                                        <p:attrNameLst>
                                          <p:attrName>ppt_y</p:attrName>
                                        </p:attrNameLst>
                                      </p:cBhvr>
                                      <p:tavLst>
                                        <p:tav tm="0">
                                          <p:val>
                                            <p:strVal val="#ppt_y+.1"/>
                                          </p:val>
                                        </p:tav>
                                        <p:tav tm="100000">
                                          <p:val>
                                            <p:strVal val="#ppt_y"/>
                                          </p:val>
                                        </p:tav>
                                      </p:tavLst>
                                    </p:anim>
                                  </p:childTnLst>
                                </p:cTn>
                              </p:par>
                              <p:par>
                                <p:cTn id="82" presetID="42" presetClass="entr" presetSubtype="0" fill="hold" grpId="0" nodeType="withEffect">
                                  <p:stCondLst>
                                    <p:cond delay="0"/>
                                  </p:stCondLst>
                                  <p:childTnLst>
                                    <p:set>
                                      <p:cBhvr>
                                        <p:cTn id="83" dur="1" fill="hold">
                                          <p:stCondLst>
                                            <p:cond delay="0"/>
                                          </p:stCondLst>
                                        </p:cTn>
                                        <p:tgtEl>
                                          <p:spTgt spid="44"/>
                                        </p:tgtEl>
                                        <p:attrNameLst>
                                          <p:attrName>style.visibility</p:attrName>
                                        </p:attrNameLst>
                                      </p:cBhvr>
                                      <p:to>
                                        <p:strVal val="visible"/>
                                      </p:to>
                                    </p:set>
                                    <p:animEffect>
                                      <p:cBhvr>
                                        <p:cTn id="84" dur="500"/>
                                        <p:tgtEl>
                                          <p:spTgt spid="44"/>
                                        </p:tgtEl>
                                      </p:cBhvr>
                                    </p:animEffect>
                                    <p:anim calcmode="lin" valueType="num">
                                      <p:cBhvr>
                                        <p:cTn id="85" dur="500" fill="hold"/>
                                        <p:tgtEl>
                                          <p:spTgt spid="44"/>
                                        </p:tgtEl>
                                        <p:attrNameLst>
                                          <p:attrName>ppt_x</p:attrName>
                                        </p:attrNameLst>
                                      </p:cBhvr>
                                      <p:tavLst>
                                        <p:tav tm="0">
                                          <p:val>
                                            <p:strVal val="#ppt_x"/>
                                          </p:val>
                                        </p:tav>
                                        <p:tav tm="100000">
                                          <p:val>
                                            <p:strVal val="#ppt_x"/>
                                          </p:val>
                                        </p:tav>
                                      </p:tavLst>
                                    </p:anim>
                                    <p:anim calcmode="lin" valueType="num">
                                      <p:cBhvr>
                                        <p:cTn id="86" dur="500" fill="hold"/>
                                        <p:tgtEl>
                                          <p:spTgt spid="44"/>
                                        </p:tgtEl>
                                        <p:attrNameLst>
                                          <p:attrName>ppt_y</p:attrName>
                                        </p:attrNameLst>
                                      </p:cBhvr>
                                      <p:tavLst>
                                        <p:tav tm="0">
                                          <p:val>
                                            <p:strVal val="#ppt_y+.1"/>
                                          </p:val>
                                        </p:tav>
                                        <p:tav tm="100000">
                                          <p:val>
                                            <p:strVal val="#ppt_y"/>
                                          </p:val>
                                        </p:tav>
                                      </p:tavLst>
                                    </p:anim>
                                  </p:childTnLst>
                                </p:cTn>
                              </p:par>
                              <p:par>
                                <p:cTn id="87" presetID="42" presetClass="entr" presetSubtype="0" fill="hold" grpId="0" nodeType="withEffect">
                                  <p:stCondLst>
                                    <p:cond delay="0"/>
                                  </p:stCondLst>
                                  <p:childTnLst>
                                    <p:set>
                                      <p:cBhvr>
                                        <p:cTn id="88" dur="1" fill="hold">
                                          <p:stCondLst>
                                            <p:cond delay="0"/>
                                          </p:stCondLst>
                                        </p:cTn>
                                        <p:tgtEl>
                                          <p:spTgt spid="16"/>
                                        </p:tgtEl>
                                        <p:attrNameLst>
                                          <p:attrName>style.visibility</p:attrName>
                                        </p:attrNameLst>
                                      </p:cBhvr>
                                      <p:to>
                                        <p:strVal val="visible"/>
                                      </p:to>
                                    </p:set>
                                    <p:animEffect>
                                      <p:cBhvr>
                                        <p:cTn id="89" dur="500"/>
                                        <p:tgtEl>
                                          <p:spTgt spid="16"/>
                                        </p:tgtEl>
                                      </p:cBhvr>
                                    </p:animEffect>
                                    <p:anim calcmode="lin" valueType="num">
                                      <p:cBhvr>
                                        <p:cTn id="90" dur="500" fill="hold"/>
                                        <p:tgtEl>
                                          <p:spTgt spid="16"/>
                                        </p:tgtEl>
                                        <p:attrNameLst>
                                          <p:attrName>ppt_x</p:attrName>
                                        </p:attrNameLst>
                                      </p:cBhvr>
                                      <p:tavLst>
                                        <p:tav tm="0">
                                          <p:val>
                                            <p:strVal val="#ppt_x"/>
                                          </p:val>
                                        </p:tav>
                                        <p:tav tm="100000">
                                          <p:val>
                                            <p:strVal val="#ppt_x"/>
                                          </p:val>
                                        </p:tav>
                                      </p:tavLst>
                                    </p:anim>
                                    <p:anim calcmode="lin" valueType="num">
                                      <p:cBhvr>
                                        <p:cTn id="91" dur="500" fill="hold"/>
                                        <p:tgtEl>
                                          <p:spTgt spid="16"/>
                                        </p:tgtEl>
                                        <p:attrNameLst>
                                          <p:attrName>ppt_y</p:attrName>
                                        </p:attrNameLst>
                                      </p:cBhvr>
                                      <p:tavLst>
                                        <p:tav tm="0">
                                          <p:val>
                                            <p:strVal val="#ppt_y+.1"/>
                                          </p:val>
                                        </p:tav>
                                        <p:tav tm="100000">
                                          <p:val>
                                            <p:strVal val="#ppt_y"/>
                                          </p:val>
                                        </p:tav>
                                      </p:tavLst>
                                    </p:anim>
                                  </p:childTnLst>
                                </p:cTn>
                              </p:par>
                              <p:par>
                                <p:cTn id="92" presetID="42" presetClass="entr" presetSubtype="0" fill="hold" grpId="0" nodeType="withEffect">
                                  <p:stCondLst>
                                    <p:cond delay="0"/>
                                  </p:stCondLst>
                                  <p:childTnLst>
                                    <p:set>
                                      <p:cBhvr>
                                        <p:cTn id="93" dur="1" fill="hold">
                                          <p:stCondLst>
                                            <p:cond delay="0"/>
                                          </p:stCondLst>
                                        </p:cTn>
                                        <p:tgtEl>
                                          <p:spTgt spid="17"/>
                                        </p:tgtEl>
                                        <p:attrNameLst>
                                          <p:attrName>style.visibility</p:attrName>
                                        </p:attrNameLst>
                                      </p:cBhvr>
                                      <p:to>
                                        <p:strVal val="visible"/>
                                      </p:to>
                                    </p:set>
                                    <p:animEffect>
                                      <p:cBhvr>
                                        <p:cTn id="94" dur="500"/>
                                        <p:tgtEl>
                                          <p:spTgt spid="17"/>
                                        </p:tgtEl>
                                      </p:cBhvr>
                                    </p:animEffect>
                                    <p:anim calcmode="lin" valueType="num">
                                      <p:cBhvr>
                                        <p:cTn id="95" dur="500" fill="hold"/>
                                        <p:tgtEl>
                                          <p:spTgt spid="17"/>
                                        </p:tgtEl>
                                        <p:attrNameLst>
                                          <p:attrName>ppt_x</p:attrName>
                                        </p:attrNameLst>
                                      </p:cBhvr>
                                      <p:tavLst>
                                        <p:tav tm="0">
                                          <p:val>
                                            <p:strVal val="#ppt_x"/>
                                          </p:val>
                                        </p:tav>
                                        <p:tav tm="100000">
                                          <p:val>
                                            <p:strVal val="#ppt_x"/>
                                          </p:val>
                                        </p:tav>
                                      </p:tavLst>
                                    </p:anim>
                                    <p:anim calcmode="lin" valueType="num">
                                      <p:cBhvr>
                                        <p:cTn id="96" dur="500" fill="hold"/>
                                        <p:tgtEl>
                                          <p:spTgt spid="17"/>
                                        </p:tgtEl>
                                        <p:attrNameLst>
                                          <p:attrName>ppt_y</p:attrName>
                                        </p:attrNameLst>
                                      </p:cBhvr>
                                      <p:tavLst>
                                        <p:tav tm="0">
                                          <p:val>
                                            <p:strVal val="#ppt_y+.1"/>
                                          </p:val>
                                        </p:tav>
                                        <p:tav tm="100000">
                                          <p:val>
                                            <p:strVal val="#ppt_y"/>
                                          </p:val>
                                        </p:tav>
                                      </p:tavLst>
                                    </p:anim>
                                  </p:childTnLst>
                                </p:cTn>
                              </p:par>
                              <p:par>
                                <p:cTn id="97" presetID="42" presetClass="entr" presetSubtype="0" fill="hold" grpId="0" nodeType="withEffect">
                                  <p:stCondLst>
                                    <p:cond delay="0"/>
                                  </p:stCondLst>
                                  <p:childTnLst>
                                    <p:set>
                                      <p:cBhvr>
                                        <p:cTn id="98" dur="1" fill="hold">
                                          <p:stCondLst>
                                            <p:cond delay="0"/>
                                          </p:stCondLst>
                                        </p:cTn>
                                        <p:tgtEl>
                                          <p:spTgt spid="22"/>
                                        </p:tgtEl>
                                        <p:attrNameLst>
                                          <p:attrName>style.visibility</p:attrName>
                                        </p:attrNameLst>
                                      </p:cBhvr>
                                      <p:to>
                                        <p:strVal val="visible"/>
                                      </p:to>
                                    </p:set>
                                    <p:animEffect>
                                      <p:cBhvr>
                                        <p:cTn id="99" dur="500"/>
                                        <p:tgtEl>
                                          <p:spTgt spid="22"/>
                                        </p:tgtEl>
                                      </p:cBhvr>
                                    </p:animEffect>
                                    <p:anim calcmode="lin" valueType="num">
                                      <p:cBhvr>
                                        <p:cTn id="100" dur="500" fill="hold"/>
                                        <p:tgtEl>
                                          <p:spTgt spid="22"/>
                                        </p:tgtEl>
                                        <p:attrNameLst>
                                          <p:attrName>ppt_x</p:attrName>
                                        </p:attrNameLst>
                                      </p:cBhvr>
                                      <p:tavLst>
                                        <p:tav tm="0">
                                          <p:val>
                                            <p:strVal val="#ppt_x"/>
                                          </p:val>
                                        </p:tav>
                                        <p:tav tm="100000">
                                          <p:val>
                                            <p:strVal val="#ppt_x"/>
                                          </p:val>
                                        </p:tav>
                                      </p:tavLst>
                                    </p:anim>
                                    <p:anim calcmode="lin" valueType="num">
                                      <p:cBhvr>
                                        <p:cTn id="101" dur="500" fill="hold"/>
                                        <p:tgtEl>
                                          <p:spTgt spid="22"/>
                                        </p:tgtEl>
                                        <p:attrNameLst>
                                          <p:attrName>ppt_y</p:attrName>
                                        </p:attrNameLst>
                                      </p:cBhvr>
                                      <p:tavLst>
                                        <p:tav tm="0">
                                          <p:val>
                                            <p:strVal val="#ppt_y+.1"/>
                                          </p:val>
                                        </p:tav>
                                        <p:tav tm="100000">
                                          <p:val>
                                            <p:strVal val="#ppt_y"/>
                                          </p:val>
                                        </p:tav>
                                      </p:tavLst>
                                    </p:anim>
                                  </p:childTnLst>
                                </p:cTn>
                              </p:par>
                              <p:par>
                                <p:cTn id="102" presetID="42" presetClass="entr" presetSubtype="0" fill="hold" grpId="0" nodeType="withEffect">
                                  <p:stCondLst>
                                    <p:cond delay="0"/>
                                  </p:stCondLst>
                                  <p:childTnLst>
                                    <p:set>
                                      <p:cBhvr>
                                        <p:cTn id="103" dur="1" fill="hold">
                                          <p:stCondLst>
                                            <p:cond delay="0"/>
                                          </p:stCondLst>
                                        </p:cTn>
                                        <p:tgtEl>
                                          <p:spTgt spid="23"/>
                                        </p:tgtEl>
                                        <p:attrNameLst>
                                          <p:attrName>style.visibility</p:attrName>
                                        </p:attrNameLst>
                                      </p:cBhvr>
                                      <p:to>
                                        <p:strVal val="visible"/>
                                      </p:to>
                                    </p:set>
                                    <p:animEffect>
                                      <p:cBhvr>
                                        <p:cTn id="104" dur="500"/>
                                        <p:tgtEl>
                                          <p:spTgt spid="23"/>
                                        </p:tgtEl>
                                      </p:cBhvr>
                                    </p:animEffect>
                                    <p:anim calcmode="lin" valueType="num">
                                      <p:cBhvr>
                                        <p:cTn id="105" dur="500" fill="hold"/>
                                        <p:tgtEl>
                                          <p:spTgt spid="23"/>
                                        </p:tgtEl>
                                        <p:attrNameLst>
                                          <p:attrName>ppt_x</p:attrName>
                                        </p:attrNameLst>
                                      </p:cBhvr>
                                      <p:tavLst>
                                        <p:tav tm="0">
                                          <p:val>
                                            <p:strVal val="#ppt_x"/>
                                          </p:val>
                                        </p:tav>
                                        <p:tav tm="100000">
                                          <p:val>
                                            <p:strVal val="#ppt_x"/>
                                          </p:val>
                                        </p:tav>
                                      </p:tavLst>
                                    </p:anim>
                                    <p:anim calcmode="lin" valueType="num">
                                      <p:cBhvr>
                                        <p:cTn id="106" dur="500" fill="hold"/>
                                        <p:tgtEl>
                                          <p:spTgt spid="23"/>
                                        </p:tgtEl>
                                        <p:attrNameLst>
                                          <p:attrName>ppt_y</p:attrName>
                                        </p:attrNameLst>
                                      </p:cBhvr>
                                      <p:tavLst>
                                        <p:tav tm="0">
                                          <p:val>
                                            <p:strVal val="#ppt_y+.1"/>
                                          </p:val>
                                        </p:tav>
                                        <p:tav tm="100000">
                                          <p:val>
                                            <p:strVal val="#ppt_y"/>
                                          </p:val>
                                        </p:tav>
                                      </p:tavLst>
                                    </p:anim>
                                  </p:childTnLst>
                                </p:cTn>
                              </p:par>
                              <p:par>
                                <p:cTn id="107" presetID="42" presetClass="entr" presetSubtype="0" fill="hold" grpId="0" nodeType="withEffect">
                                  <p:stCondLst>
                                    <p:cond delay="0"/>
                                  </p:stCondLst>
                                  <p:childTnLst>
                                    <p:set>
                                      <p:cBhvr>
                                        <p:cTn id="108" dur="1" fill="hold">
                                          <p:stCondLst>
                                            <p:cond delay="0"/>
                                          </p:stCondLst>
                                        </p:cTn>
                                        <p:tgtEl>
                                          <p:spTgt spid="37"/>
                                        </p:tgtEl>
                                        <p:attrNameLst>
                                          <p:attrName>style.visibility</p:attrName>
                                        </p:attrNameLst>
                                      </p:cBhvr>
                                      <p:to>
                                        <p:strVal val="visible"/>
                                      </p:to>
                                    </p:set>
                                    <p:animEffect>
                                      <p:cBhvr>
                                        <p:cTn id="109" dur="500"/>
                                        <p:tgtEl>
                                          <p:spTgt spid="37"/>
                                        </p:tgtEl>
                                      </p:cBhvr>
                                    </p:animEffect>
                                    <p:anim calcmode="lin" valueType="num">
                                      <p:cBhvr>
                                        <p:cTn id="110" dur="500" fill="hold"/>
                                        <p:tgtEl>
                                          <p:spTgt spid="37"/>
                                        </p:tgtEl>
                                        <p:attrNameLst>
                                          <p:attrName>ppt_x</p:attrName>
                                        </p:attrNameLst>
                                      </p:cBhvr>
                                      <p:tavLst>
                                        <p:tav tm="0">
                                          <p:val>
                                            <p:strVal val="#ppt_x"/>
                                          </p:val>
                                        </p:tav>
                                        <p:tav tm="100000">
                                          <p:val>
                                            <p:strVal val="#ppt_x"/>
                                          </p:val>
                                        </p:tav>
                                      </p:tavLst>
                                    </p:anim>
                                    <p:anim calcmode="lin" valueType="num">
                                      <p:cBhvr>
                                        <p:cTn id="111" dur="500" fill="hold"/>
                                        <p:tgtEl>
                                          <p:spTgt spid="37"/>
                                        </p:tgtEl>
                                        <p:attrNameLst>
                                          <p:attrName>ppt_y</p:attrName>
                                        </p:attrNameLst>
                                      </p:cBhvr>
                                      <p:tavLst>
                                        <p:tav tm="0">
                                          <p:val>
                                            <p:strVal val="#ppt_y+.1"/>
                                          </p:val>
                                        </p:tav>
                                        <p:tav tm="100000">
                                          <p:val>
                                            <p:strVal val="#ppt_y"/>
                                          </p:val>
                                        </p:tav>
                                      </p:tavLst>
                                    </p:anim>
                                  </p:childTnLst>
                                </p:cTn>
                              </p:par>
                              <p:par>
                                <p:cTn id="112" presetID="42" presetClass="entr" presetSubtype="0" fill="hold" grpId="0" nodeType="withEffect">
                                  <p:stCondLst>
                                    <p:cond delay="0"/>
                                  </p:stCondLst>
                                  <p:childTnLst>
                                    <p:set>
                                      <p:cBhvr>
                                        <p:cTn id="113" dur="1" fill="hold">
                                          <p:stCondLst>
                                            <p:cond delay="0"/>
                                          </p:stCondLst>
                                        </p:cTn>
                                        <p:tgtEl>
                                          <p:spTgt spid="38"/>
                                        </p:tgtEl>
                                        <p:attrNameLst>
                                          <p:attrName>style.visibility</p:attrName>
                                        </p:attrNameLst>
                                      </p:cBhvr>
                                      <p:to>
                                        <p:strVal val="visible"/>
                                      </p:to>
                                    </p:set>
                                    <p:animEffect>
                                      <p:cBhvr>
                                        <p:cTn id="114" dur="500"/>
                                        <p:tgtEl>
                                          <p:spTgt spid="38"/>
                                        </p:tgtEl>
                                      </p:cBhvr>
                                    </p:animEffect>
                                    <p:anim calcmode="lin" valueType="num">
                                      <p:cBhvr>
                                        <p:cTn id="115" dur="500" fill="hold"/>
                                        <p:tgtEl>
                                          <p:spTgt spid="38"/>
                                        </p:tgtEl>
                                        <p:attrNameLst>
                                          <p:attrName>ppt_x</p:attrName>
                                        </p:attrNameLst>
                                      </p:cBhvr>
                                      <p:tavLst>
                                        <p:tav tm="0">
                                          <p:val>
                                            <p:strVal val="#ppt_x"/>
                                          </p:val>
                                        </p:tav>
                                        <p:tav tm="100000">
                                          <p:val>
                                            <p:strVal val="#ppt_x"/>
                                          </p:val>
                                        </p:tav>
                                      </p:tavLst>
                                    </p:anim>
                                    <p:anim calcmode="lin" valueType="num">
                                      <p:cBhvr>
                                        <p:cTn id="116" dur="500" fill="hold"/>
                                        <p:tgtEl>
                                          <p:spTgt spid="3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bldLvl="0" animBg="1" autoUpdateAnimBg="0"/>
      <p:bldP spid="13" grpId="0" bldLvl="0" animBg="1" autoUpdateAnimBg="0"/>
      <p:bldP spid="14" grpId="0" bldLvl="0" autoUpdateAnimBg="0"/>
      <p:bldP spid="15" grpId="0" bldLvl="0" animBg="1" autoUpdateAnimBg="0"/>
      <p:bldP spid="16" grpId="0" bldLvl="0" autoUpdateAnimBg="0"/>
      <p:bldP spid="17" grpId="0" bldLvl="0" autoUpdateAnimBg="0"/>
      <p:bldP spid="21" grpId="0" bldLvl="0" animBg="1" autoUpdateAnimBg="0"/>
      <p:bldP spid="22" grpId="0" bldLvl="0" autoUpdateAnimBg="0"/>
      <p:bldP spid="23" grpId="0" bldLvl="0" autoUpdateAnimBg="0"/>
      <p:bldP spid="27" grpId="0" bldLvl="0" animBg="1" autoUpdateAnimBg="0"/>
      <p:bldP spid="28" grpId="0" bldLvl="0" animBg="1" autoUpdateAnimBg="0"/>
      <p:bldP spid="29" grpId="0" bldLvl="0" autoUpdateAnimBg="0"/>
      <p:bldP spid="33" grpId="0" bldLvl="0" animBg="1" autoUpdateAnimBg="0"/>
      <p:bldP spid="37" grpId="0" bldLvl="0" autoUpdateAnimBg="0"/>
      <p:bldP spid="38" grpId="0" bldLvl="0" autoUpdateAnimBg="0"/>
      <p:bldP spid="39" grpId="0" bldLvl="0" animBg="1" autoUpdateAnimBg="0"/>
      <p:bldP spid="43" grpId="0" bldLvl="0" animBg="1" autoUpdateAnimBg="0"/>
      <p:bldP spid="44" grpId="0" bldLvl="0"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 xmlns:a16="http://schemas.microsoft.com/office/drawing/2014/main" id="{3210F431-515F-4BC3-A42F-0E2F2CD9BF45}"/>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flipH="1">
            <a:off x="0" y="0"/>
            <a:ext cx="12192000" cy="6858000"/>
          </a:xfrm>
          <a:prstGeom prst="rect">
            <a:avLst/>
          </a:prstGeom>
        </p:spPr>
      </p:pic>
      <p:sp>
        <p:nvSpPr>
          <p:cNvPr id="10" name="矩形 9">
            <a:extLst>
              <a:ext uri="{FF2B5EF4-FFF2-40B4-BE49-F238E27FC236}">
                <a16:creationId xmlns="" xmlns:a16="http://schemas.microsoft.com/office/drawing/2014/main" id="{0FC180EC-21CE-4F6A-9A3A-0A5FC6964E89}"/>
              </a:ext>
            </a:extLst>
          </p:cNvPr>
          <p:cNvSpPr/>
          <p:nvPr/>
        </p:nvSpPr>
        <p:spPr>
          <a:xfrm flipH="1">
            <a:off x="354012" y="342900"/>
            <a:ext cx="11482388" cy="6173786"/>
          </a:xfrm>
          <a:prstGeom prst="rect">
            <a:avLst/>
          </a:prstGeom>
          <a:noFill/>
          <a:ln>
            <a:solidFill>
              <a:srgbClr val="76A48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11" name="组合 10">
            <a:extLst>
              <a:ext uri="{FF2B5EF4-FFF2-40B4-BE49-F238E27FC236}">
                <a16:creationId xmlns="" xmlns:a16="http://schemas.microsoft.com/office/drawing/2014/main" id="{288F0A23-4114-4F1F-BCE2-045F58432421}"/>
              </a:ext>
            </a:extLst>
          </p:cNvPr>
          <p:cNvGrpSpPr/>
          <p:nvPr/>
        </p:nvGrpSpPr>
        <p:grpSpPr>
          <a:xfrm>
            <a:off x="4164011" y="1498237"/>
            <a:ext cx="3920446" cy="1227613"/>
            <a:chOff x="1971675" y="1856347"/>
            <a:chExt cx="8278594" cy="3351464"/>
          </a:xfrm>
        </p:grpSpPr>
        <p:sp>
          <p:nvSpPr>
            <p:cNvPr id="12" name="矩形 11">
              <a:extLst>
                <a:ext uri="{FF2B5EF4-FFF2-40B4-BE49-F238E27FC236}">
                  <a16:creationId xmlns="" xmlns:a16="http://schemas.microsoft.com/office/drawing/2014/main" id="{EEAB6D65-68F9-413D-9493-EA21D0E62380}"/>
                </a:ext>
              </a:extLst>
            </p:cNvPr>
            <p:cNvSpPr/>
            <p:nvPr/>
          </p:nvSpPr>
          <p:spPr>
            <a:xfrm rot="16200000">
              <a:off x="4811890" y="-237137"/>
              <a:ext cx="2596797" cy="7506899"/>
            </a:xfrm>
            <a:prstGeom prst="rect">
              <a:avLst/>
            </a:prstGeom>
            <a:solidFill>
              <a:srgbClr val="76A48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zh-CN" altLang="en-US" sz="4400" b="1" spc="600" dirty="0">
                  <a:solidFill>
                    <a:schemeClr val="bg1"/>
                  </a:solidFill>
                  <a:latin typeface="微软雅黑" panose="020B0503020204020204" pitchFamily="34" charset="-122"/>
                  <a:ea typeface="微软雅黑" panose="020B0503020204020204" pitchFamily="34" charset="-122"/>
                </a:rPr>
                <a:t>第四部分</a:t>
              </a:r>
            </a:p>
          </p:txBody>
        </p:sp>
        <p:sp>
          <p:nvSpPr>
            <p:cNvPr id="13" name="矩形 12">
              <a:extLst>
                <a:ext uri="{FF2B5EF4-FFF2-40B4-BE49-F238E27FC236}">
                  <a16:creationId xmlns="" xmlns:a16="http://schemas.microsoft.com/office/drawing/2014/main" id="{43E65AC2-0A7B-4735-8239-12E642B5D3FF}"/>
                </a:ext>
              </a:extLst>
            </p:cNvPr>
            <p:cNvSpPr/>
            <p:nvPr/>
          </p:nvSpPr>
          <p:spPr>
            <a:xfrm>
              <a:off x="1971675" y="1856347"/>
              <a:ext cx="8278594" cy="3351464"/>
            </a:xfrm>
            <a:prstGeom prst="rect">
              <a:avLst/>
            </a:prstGeom>
            <a:noFill/>
            <a:ln w="12700">
              <a:solidFill>
                <a:srgbClr val="76A48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rgbClr val="76A487"/>
                </a:solidFill>
                <a:latin typeface="微软雅黑" panose="020B0503020204020204" pitchFamily="34" charset="-122"/>
                <a:ea typeface="微软雅黑" panose="020B0503020204020204" pitchFamily="34" charset="-122"/>
              </a:endParaRPr>
            </a:p>
          </p:txBody>
        </p:sp>
      </p:grpSp>
      <p:grpSp>
        <p:nvGrpSpPr>
          <p:cNvPr id="14" name="组合 13">
            <a:extLst>
              <a:ext uri="{FF2B5EF4-FFF2-40B4-BE49-F238E27FC236}">
                <a16:creationId xmlns="" xmlns:a16="http://schemas.microsoft.com/office/drawing/2014/main" id="{06800835-883A-4428-8D42-3B345E722369}"/>
              </a:ext>
            </a:extLst>
          </p:cNvPr>
          <p:cNvGrpSpPr/>
          <p:nvPr/>
        </p:nvGrpSpPr>
        <p:grpSpPr>
          <a:xfrm>
            <a:off x="3787237" y="2848470"/>
            <a:ext cx="4772474" cy="1103133"/>
            <a:chOff x="4841474" y="2837641"/>
            <a:chExt cx="4772474" cy="1103133"/>
          </a:xfrm>
        </p:grpSpPr>
        <p:sp>
          <p:nvSpPr>
            <p:cNvPr id="15" name="矩形 14">
              <a:extLst>
                <a:ext uri="{FF2B5EF4-FFF2-40B4-BE49-F238E27FC236}">
                  <a16:creationId xmlns="" xmlns:a16="http://schemas.microsoft.com/office/drawing/2014/main" id="{60524CEC-E6FB-49CE-A3C3-E3776433E052}"/>
                </a:ext>
              </a:extLst>
            </p:cNvPr>
            <p:cNvSpPr/>
            <p:nvPr/>
          </p:nvSpPr>
          <p:spPr>
            <a:xfrm>
              <a:off x="5221315" y="2837641"/>
              <a:ext cx="4031873" cy="769441"/>
            </a:xfrm>
            <a:prstGeom prst="rect">
              <a:avLst/>
            </a:prstGeom>
          </p:spPr>
          <p:txBody>
            <a:bodyPr wrap="none">
              <a:spAutoFit/>
            </a:bodyPr>
            <a:lstStyle/>
            <a:p>
              <a:pPr algn="ctr"/>
              <a:r>
                <a:rPr kumimoji="1" lang="zh-CN" altLang="en-US" sz="4400" b="1" spc="600" dirty="0">
                  <a:solidFill>
                    <a:srgbClr val="76A487"/>
                  </a:solidFill>
                  <a:latin typeface="微软雅黑" panose="020B0503020204020204" pitchFamily="34" charset="-122"/>
                  <a:ea typeface="微软雅黑" panose="020B0503020204020204" pitchFamily="34" charset="-122"/>
                </a:rPr>
                <a:t>活动效果展望</a:t>
              </a:r>
            </a:p>
          </p:txBody>
        </p:sp>
        <p:sp>
          <p:nvSpPr>
            <p:cNvPr id="16" name="矩形 15">
              <a:extLst>
                <a:ext uri="{FF2B5EF4-FFF2-40B4-BE49-F238E27FC236}">
                  <a16:creationId xmlns="" xmlns:a16="http://schemas.microsoft.com/office/drawing/2014/main" id="{7567C4EF-DF14-4564-A445-7771370DC85D}"/>
                </a:ext>
              </a:extLst>
            </p:cNvPr>
            <p:cNvSpPr/>
            <p:nvPr/>
          </p:nvSpPr>
          <p:spPr>
            <a:xfrm>
              <a:off x="4841474" y="3582021"/>
              <a:ext cx="4772474" cy="358753"/>
            </a:xfrm>
            <a:prstGeom prst="rect">
              <a:avLst/>
            </a:prstGeom>
          </p:spPr>
          <p:txBody>
            <a:bodyPr wrap="square">
              <a:spAutoFit/>
            </a:bodyPr>
            <a:lstStyle/>
            <a:p>
              <a:pPr algn="ctr">
                <a:lnSpc>
                  <a:spcPct val="130000"/>
                </a:lnSpc>
              </a:pPr>
              <a:r>
                <a:rPr lang="zh-CN" altLang="en-US" sz="700" dirty="0">
                  <a:solidFill>
                    <a:schemeClr val="bg1">
                      <a:lumMod val="50000"/>
                    </a:schemeClr>
                  </a:solidFill>
                  <a:latin typeface="微软雅黑" panose="020B0503020204020204" pitchFamily="34" charset="-122"/>
                  <a:ea typeface="微软雅黑" panose="020B0503020204020204" pitchFamily="34" charset="-122"/>
                </a:rPr>
                <a:t>点击此处添加文本内容，如关键词、部分简单介绍等。点击此处添加文本内容，部分简单介绍等。点击此处添加文本内容，如关键词、部分简单介绍等。点击此处添加文本内容，部分简单介绍等。</a:t>
              </a:r>
              <a:endParaRPr lang="en-US" altLang="zh-CN" sz="700" dirty="0">
                <a:solidFill>
                  <a:schemeClr val="bg1">
                    <a:lumMod val="50000"/>
                  </a:scheme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22343322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750"/>
                                        <p:tgtEl>
                                          <p:spTgt spid="9"/>
                                        </p:tgtEl>
                                      </p:cBhvr>
                                    </p:animEffect>
                                  </p:childTnLst>
                                </p:cTn>
                              </p:par>
                            </p:childTnLst>
                          </p:cTn>
                        </p:par>
                        <p:par>
                          <p:cTn id="8" fill="hold">
                            <p:stCondLst>
                              <p:cond delay="750"/>
                            </p:stCondLst>
                            <p:childTnLst>
                              <p:par>
                                <p:cTn id="9" presetID="53" presetClass="entr" presetSubtype="16"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p:cTn id="11" dur="750" fill="hold"/>
                                        <p:tgtEl>
                                          <p:spTgt spid="10"/>
                                        </p:tgtEl>
                                        <p:attrNameLst>
                                          <p:attrName>ppt_w</p:attrName>
                                        </p:attrNameLst>
                                      </p:cBhvr>
                                      <p:tavLst>
                                        <p:tav tm="0">
                                          <p:val>
                                            <p:fltVal val="0"/>
                                          </p:val>
                                        </p:tav>
                                        <p:tav tm="100000">
                                          <p:val>
                                            <p:strVal val="#ppt_w"/>
                                          </p:val>
                                        </p:tav>
                                      </p:tavLst>
                                    </p:anim>
                                    <p:anim calcmode="lin" valueType="num">
                                      <p:cBhvr>
                                        <p:cTn id="12" dur="750" fill="hold"/>
                                        <p:tgtEl>
                                          <p:spTgt spid="10"/>
                                        </p:tgtEl>
                                        <p:attrNameLst>
                                          <p:attrName>ppt_h</p:attrName>
                                        </p:attrNameLst>
                                      </p:cBhvr>
                                      <p:tavLst>
                                        <p:tav tm="0">
                                          <p:val>
                                            <p:fltVal val="0"/>
                                          </p:val>
                                        </p:tav>
                                        <p:tav tm="100000">
                                          <p:val>
                                            <p:strVal val="#ppt_h"/>
                                          </p:val>
                                        </p:tav>
                                      </p:tavLst>
                                    </p:anim>
                                    <p:animEffect transition="in" filter="fade">
                                      <p:cBhvr>
                                        <p:cTn id="13" dur="750"/>
                                        <p:tgtEl>
                                          <p:spTgt spid="10"/>
                                        </p:tgtEl>
                                      </p:cBhvr>
                                    </p:animEffect>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1000"/>
                                        <p:tgtEl>
                                          <p:spTgt spid="11"/>
                                        </p:tgtEl>
                                      </p:cBhvr>
                                    </p:animEffect>
                                    <p:anim calcmode="lin" valueType="num">
                                      <p:cBhvr>
                                        <p:cTn id="18" dur="1000" fill="hold"/>
                                        <p:tgtEl>
                                          <p:spTgt spid="11"/>
                                        </p:tgtEl>
                                        <p:attrNameLst>
                                          <p:attrName>ppt_x</p:attrName>
                                        </p:attrNameLst>
                                      </p:cBhvr>
                                      <p:tavLst>
                                        <p:tav tm="0">
                                          <p:val>
                                            <p:strVal val="#ppt_x"/>
                                          </p:val>
                                        </p:tav>
                                        <p:tav tm="100000">
                                          <p:val>
                                            <p:strVal val="#ppt_x"/>
                                          </p:val>
                                        </p:tav>
                                      </p:tavLst>
                                    </p:anim>
                                    <p:anim calcmode="lin" valueType="num">
                                      <p:cBhvr>
                                        <p:cTn id="19" dur="1000" fill="hold"/>
                                        <p:tgtEl>
                                          <p:spTgt spid="11"/>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22" presetClass="entr" presetSubtype="8" fill="hold"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left)">
                                      <p:cBhvr>
                                        <p:cTn id="2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图片 20">
            <a:extLst>
              <a:ext uri="{FF2B5EF4-FFF2-40B4-BE49-F238E27FC236}">
                <a16:creationId xmlns="" xmlns:a16="http://schemas.microsoft.com/office/drawing/2014/main" id="{63B42E59-2936-4708-ACC9-52115AB664CF}"/>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flipH="1">
            <a:off x="0" y="0"/>
            <a:ext cx="12192000" cy="6858000"/>
          </a:xfrm>
          <a:prstGeom prst="rect">
            <a:avLst/>
          </a:prstGeom>
        </p:spPr>
      </p:pic>
      <p:sp>
        <p:nvSpPr>
          <p:cNvPr id="22" name="矩形 21">
            <a:extLst>
              <a:ext uri="{FF2B5EF4-FFF2-40B4-BE49-F238E27FC236}">
                <a16:creationId xmlns="" xmlns:a16="http://schemas.microsoft.com/office/drawing/2014/main" id="{657FE81A-E966-4B73-BA32-D59CA54A966B}"/>
              </a:ext>
            </a:extLst>
          </p:cNvPr>
          <p:cNvSpPr/>
          <p:nvPr/>
        </p:nvSpPr>
        <p:spPr>
          <a:xfrm flipH="1">
            <a:off x="354012" y="342900"/>
            <a:ext cx="11482388" cy="6173786"/>
          </a:xfrm>
          <a:prstGeom prst="rect">
            <a:avLst/>
          </a:prstGeom>
          <a:noFill/>
          <a:ln>
            <a:solidFill>
              <a:srgbClr val="76A48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23" name="组合 22">
            <a:extLst>
              <a:ext uri="{FF2B5EF4-FFF2-40B4-BE49-F238E27FC236}">
                <a16:creationId xmlns="" xmlns:a16="http://schemas.microsoft.com/office/drawing/2014/main" id="{DCDC294A-3FDC-4A5B-ABCC-F9FD6886D559}"/>
              </a:ext>
            </a:extLst>
          </p:cNvPr>
          <p:cNvGrpSpPr/>
          <p:nvPr/>
        </p:nvGrpSpPr>
        <p:grpSpPr>
          <a:xfrm rot="5400000">
            <a:off x="2428672" y="2067632"/>
            <a:ext cx="3161416" cy="1521960"/>
            <a:chOff x="1971675" y="1856347"/>
            <a:chExt cx="8278594" cy="3351464"/>
          </a:xfrm>
        </p:grpSpPr>
        <p:sp>
          <p:nvSpPr>
            <p:cNvPr id="24" name="矩形 23">
              <a:extLst>
                <a:ext uri="{FF2B5EF4-FFF2-40B4-BE49-F238E27FC236}">
                  <a16:creationId xmlns="" xmlns:a16="http://schemas.microsoft.com/office/drawing/2014/main" id="{57022016-76BF-4328-A3E8-174DDF7A4159}"/>
                </a:ext>
              </a:extLst>
            </p:cNvPr>
            <p:cNvSpPr/>
            <p:nvPr/>
          </p:nvSpPr>
          <p:spPr>
            <a:xfrm rot="16200000">
              <a:off x="4811890" y="-237137"/>
              <a:ext cx="2596797" cy="7506899"/>
            </a:xfrm>
            <a:prstGeom prst="rect">
              <a:avLst/>
            </a:prstGeom>
            <a:solidFill>
              <a:srgbClr val="76A48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zh-CN" altLang="en-US" sz="4800" b="1" dirty="0">
                  <a:solidFill>
                    <a:schemeClr val="bg1"/>
                  </a:solidFill>
                  <a:latin typeface="微软雅黑" panose="020B0503020204020204" pitchFamily="34" charset="-122"/>
                  <a:ea typeface="微软雅黑" panose="020B0503020204020204" pitchFamily="34" charset="-122"/>
                </a:rPr>
                <a:t>目 录</a:t>
              </a:r>
            </a:p>
          </p:txBody>
        </p:sp>
        <p:sp>
          <p:nvSpPr>
            <p:cNvPr id="25" name="矩形 24">
              <a:extLst>
                <a:ext uri="{FF2B5EF4-FFF2-40B4-BE49-F238E27FC236}">
                  <a16:creationId xmlns="" xmlns:a16="http://schemas.microsoft.com/office/drawing/2014/main" id="{9CF6D925-8958-48B6-BD83-461BC0C70D02}"/>
                </a:ext>
              </a:extLst>
            </p:cNvPr>
            <p:cNvSpPr/>
            <p:nvPr/>
          </p:nvSpPr>
          <p:spPr>
            <a:xfrm>
              <a:off x="1971675" y="1856347"/>
              <a:ext cx="8278594" cy="3351464"/>
            </a:xfrm>
            <a:prstGeom prst="rect">
              <a:avLst/>
            </a:prstGeom>
            <a:noFill/>
            <a:ln w="12700">
              <a:solidFill>
                <a:srgbClr val="76A48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76A487"/>
                </a:solidFill>
                <a:latin typeface="微软雅黑" panose="020B0503020204020204" pitchFamily="34" charset="-122"/>
                <a:ea typeface="微软雅黑" panose="020B0503020204020204" pitchFamily="34" charset="-122"/>
              </a:endParaRPr>
            </a:p>
          </p:txBody>
        </p:sp>
      </p:grpSp>
      <p:grpSp>
        <p:nvGrpSpPr>
          <p:cNvPr id="26" name="组合 25">
            <a:extLst>
              <a:ext uri="{FF2B5EF4-FFF2-40B4-BE49-F238E27FC236}">
                <a16:creationId xmlns="" xmlns:a16="http://schemas.microsoft.com/office/drawing/2014/main" id="{44FB0A1C-EDAC-451E-A150-E14A1D41FFE0}"/>
              </a:ext>
            </a:extLst>
          </p:cNvPr>
          <p:cNvGrpSpPr/>
          <p:nvPr/>
        </p:nvGrpSpPr>
        <p:grpSpPr>
          <a:xfrm>
            <a:off x="5277567" y="1247904"/>
            <a:ext cx="3968109" cy="3161416"/>
            <a:chOff x="6349609" y="953717"/>
            <a:chExt cx="3968109" cy="3161416"/>
          </a:xfrm>
        </p:grpSpPr>
        <p:sp>
          <p:nvSpPr>
            <p:cNvPr id="27" name="Freeform 10">
              <a:extLst>
                <a:ext uri="{FF2B5EF4-FFF2-40B4-BE49-F238E27FC236}">
                  <a16:creationId xmlns="" xmlns:a16="http://schemas.microsoft.com/office/drawing/2014/main" id="{7DD88013-FC2E-4674-99E3-DDF5BF0369D9}"/>
                </a:ext>
              </a:extLst>
            </p:cNvPr>
            <p:cNvSpPr>
              <a:spLocks/>
            </p:cNvSpPr>
            <p:nvPr/>
          </p:nvSpPr>
          <p:spPr bwMode="auto">
            <a:xfrm>
              <a:off x="7014190" y="960371"/>
              <a:ext cx="3196860" cy="530359"/>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noFill/>
            <a:ln w="10" cap="flat" cmpd="sng">
              <a:solidFill>
                <a:srgbClr val="76A487"/>
              </a:solidFill>
              <a:round/>
              <a:headEnd/>
              <a:tailEnd/>
            </a:ln>
          </p:spPr>
          <p:txBody>
            <a:bodyPr lIns="68562" tIns="34281" rIns="68562" bIns="34281"/>
            <a:lstStyle/>
            <a:p>
              <a:endParaRPr lang="zh-CN" altLang="en-US" sz="1600" b="1" dirty="0">
                <a:solidFill>
                  <a:srgbClr val="76A487"/>
                </a:solidFill>
                <a:latin typeface="微软雅黑" panose="020B0503020204020204" pitchFamily="34" charset="-122"/>
                <a:ea typeface="微软雅黑" panose="020B0503020204020204" pitchFamily="34" charset="-122"/>
              </a:endParaRPr>
            </a:p>
          </p:txBody>
        </p:sp>
        <p:sp>
          <p:nvSpPr>
            <p:cNvPr id="28" name="Freeform 10">
              <a:extLst>
                <a:ext uri="{FF2B5EF4-FFF2-40B4-BE49-F238E27FC236}">
                  <a16:creationId xmlns="" xmlns:a16="http://schemas.microsoft.com/office/drawing/2014/main" id="{1A5CD1E0-4863-43F7-8B8E-3CFF590CB6DF}"/>
                </a:ext>
              </a:extLst>
            </p:cNvPr>
            <p:cNvSpPr>
              <a:spLocks/>
            </p:cNvSpPr>
            <p:nvPr/>
          </p:nvSpPr>
          <p:spPr bwMode="auto">
            <a:xfrm>
              <a:off x="7014190" y="1815826"/>
              <a:ext cx="3196860" cy="530359"/>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noFill/>
            <a:ln w="10" cap="flat" cmpd="sng">
              <a:solidFill>
                <a:srgbClr val="76A487"/>
              </a:solidFill>
              <a:round/>
              <a:headEnd/>
              <a:tailEnd/>
            </a:ln>
          </p:spPr>
          <p:txBody>
            <a:bodyPr lIns="68562" tIns="34281" rIns="68562" bIns="34281"/>
            <a:lstStyle/>
            <a:p>
              <a:endParaRPr lang="zh-CN" altLang="en-US" sz="1600" b="1" dirty="0">
                <a:solidFill>
                  <a:srgbClr val="76A487"/>
                </a:solidFill>
                <a:latin typeface="微软雅黑" panose="020B0503020204020204" pitchFamily="34" charset="-122"/>
                <a:ea typeface="微软雅黑" panose="020B0503020204020204" pitchFamily="34" charset="-122"/>
              </a:endParaRPr>
            </a:p>
          </p:txBody>
        </p:sp>
        <p:sp>
          <p:nvSpPr>
            <p:cNvPr id="29" name="Freeform 10">
              <a:extLst>
                <a:ext uri="{FF2B5EF4-FFF2-40B4-BE49-F238E27FC236}">
                  <a16:creationId xmlns="" xmlns:a16="http://schemas.microsoft.com/office/drawing/2014/main" id="{FF8F9AA2-738E-46E2-95C9-66CF9DED6206}"/>
                </a:ext>
              </a:extLst>
            </p:cNvPr>
            <p:cNvSpPr>
              <a:spLocks/>
            </p:cNvSpPr>
            <p:nvPr/>
          </p:nvSpPr>
          <p:spPr bwMode="auto">
            <a:xfrm>
              <a:off x="7024295" y="2691400"/>
              <a:ext cx="3196860" cy="530359"/>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noFill/>
            <a:ln w="10" cap="flat" cmpd="sng">
              <a:solidFill>
                <a:srgbClr val="76A487"/>
              </a:solidFill>
              <a:round/>
              <a:headEnd/>
              <a:tailEnd/>
            </a:ln>
          </p:spPr>
          <p:txBody>
            <a:bodyPr lIns="68562" tIns="34281" rIns="68562" bIns="34281"/>
            <a:lstStyle/>
            <a:p>
              <a:endParaRPr lang="zh-CN" altLang="en-US" sz="1600" b="1">
                <a:solidFill>
                  <a:srgbClr val="76A487"/>
                </a:solidFill>
                <a:latin typeface="微软雅黑" panose="020B0503020204020204" pitchFamily="34" charset="-122"/>
                <a:ea typeface="微软雅黑" panose="020B0503020204020204" pitchFamily="34" charset="-122"/>
              </a:endParaRPr>
            </a:p>
          </p:txBody>
        </p:sp>
        <p:sp>
          <p:nvSpPr>
            <p:cNvPr id="30" name="Freeform 10">
              <a:extLst>
                <a:ext uri="{FF2B5EF4-FFF2-40B4-BE49-F238E27FC236}">
                  <a16:creationId xmlns="" xmlns:a16="http://schemas.microsoft.com/office/drawing/2014/main" id="{A40C0E69-5258-4BF9-8C7B-309F1EC8437A}"/>
                </a:ext>
              </a:extLst>
            </p:cNvPr>
            <p:cNvSpPr>
              <a:spLocks/>
            </p:cNvSpPr>
            <p:nvPr/>
          </p:nvSpPr>
          <p:spPr bwMode="auto">
            <a:xfrm>
              <a:off x="7024295" y="3562848"/>
              <a:ext cx="3196860" cy="530359"/>
            </a:xfrm>
            <a:custGeom>
              <a:avLst/>
              <a:gdLst>
                <a:gd name="T0" fmla="*/ 97 w 8676"/>
                <a:gd name="T1" fmla="*/ 0 h 884"/>
                <a:gd name="T2" fmla="*/ 8475 w 8676"/>
                <a:gd name="T3" fmla="*/ 0 h 884"/>
                <a:gd name="T4" fmla="*/ 8676 w 8676"/>
                <a:gd name="T5" fmla="*/ 202 h 884"/>
                <a:gd name="T6" fmla="*/ 8676 w 8676"/>
                <a:gd name="T7" fmla="*/ 788 h 884"/>
                <a:gd name="T8" fmla="*/ 8579 w 8676"/>
                <a:gd name="T9" fmla="*/ 884 h 884"/>
                <a:gd name="T10" fmla="*/ 97 w 8676"/>
                <a:gd name="T11" fmla="*/ 884 h 884"/>
                <a:gd name="T12" fmla="*/ 0 w 8676"/>
                <a:gd name="T13" fmla="*/ 788 h 884"/>
                <a:gd name="T14" fmla="*/ 0 w 8676"/>
                <a:gd name="T15" fmla="*/ 96 h 884"/>
                <a:gd name="T16" fmla="*/ 97 w 8676"/>
                <a:gd name="T17" fmla="*/ 0 h 8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676" h="884">
                  <a:moveTo>
                    <a:pt x="97" y="0"/>
                  </a:moveTo>
                  <a:lnTo>
                    <a:pt x="8475" y="0"/>
                  </a:lnTo>
                  <a:lnTo>
                    <a:pt x="8676" y="202"/>
                  </a:lnTo>
                  <a:lnTo>
                    <a:pt x="8676" y="788"/>
                  </a:lnTo>
                  <a:cubicBezTo>
                    <a:pt x="8676" y="841"/>
                    <a:pt x="8632" y="884"/>
                    <a:pt x="8579" y="884"/>
                  </a:cubicBezTo>
                  <a:lnTo>
                    <a:pt x="97" y="884"/>
                  </a:lnTo>
                  <a:cubicBezTo>
                    <a:pt x="44" y="884"/>
                    <a:pt x="0" y="841"/>
                    <a:pt x="0" y="788"/>
                  </a:cubicBezTo>
                  <a:lnTo>
                    <a:pt x="0" y="96"/>
                  </a:lnTo>
                  <a:cubicBezTo>
                    <a:pt x="0" y="43"/>
                    <a:pt x="44" y="0"/>
                    <a:pt x="97" y="0"/>
                  </a:cubicBezTo>
                  <a:close/>
                </a:path>
              </a:pathLst>
            </a:custGeom>
            <a:noFill/>
            <a:ln w="10" cap="flat" cmpd="sng">
              <a:solidFill>
                <a:srgbClr val="76A487"/>
              </a:solidFill>
              <a:round/>
              <a:headEnd/>
              <a:tailEnd/>
            </a:ln>
          </p:spPr>
          <p:txBody>
            <a:bodyPr lIns="68562" tIns="34281" rIns="68562" bIns="34281"/>
            <a:lstStyle/>
            <a:p>
              <a:endParaRPr lang="zh-CN" altLang="en-US" sz="1600" b="1" dirty="0">
                <a:solidFill>
                  <a:srgbClr val="76A487"/>
                </a:solidFill>
                <a:latin typeface="微软雅黑" panose="020B0503020204020204" pitchFamily="34" charset="-122"/>
                <a:ea typeface="微软雅黑" panose="020B0503020204020204" pitchFamily="34" charset="-122"/>
              </a:endParaRPr>
            </a:p>
          </p:txBody>
        </p:sp>
        <p:sp>
          <p:nvSpPr>
            <p:cNvPr id="31" name="TextBox 105">
              <a:extLst>
                <a:ext uri="{FF2B5EF4-FFF2-40B4-BE49-F238E27FC236}">
                  <a16:creationId xmlns="" xmlns:a16="http://schemas.microsoft.com/office/drawing/2014/main" id="{731C3B12-ACBF-440B-8DDC-0B72B75788E6}"/>
                </a:ext>
              </a:extLst>
            </p:cNvPr>
            <p:cNvSpPr txBox="1">
              <a:spLocks noChangeArrowheads="1"/>
            </p:cNvSpPr>
            <p:nvPr/>
          </p:nvSpPr>
          <p:spPr bwMode="auto">
            <a:xfrm>
              <a:off x="7448006" y="1006817"/>
              <a:ext cx="2603811" cy="438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400" b="1" spc="600" dirty="0">
                  <a:solidFill>
                    <a:srgbClr val="76A487"/>
                  </a:solidFill>
                  <a:latin typeface="微软雅黑" panose="020B0503020204020204" pitchFamily="34" charset="-122"/>
                  <a:ea typeface="微软雅黑" panose="020B0503020204020204" pitchFamily="34" charset="-122"/>
                </a:rPr>
                <a:t>活动流程简介</a:t>
              </a:r>
              <a:endParaRPr lang="en-US" altLang="zh-CN" sz="2400" b="1" spc="600" dirty="0">
                <a:solidFill>
                  <a:srgbClr val="76A487"/>
                </a:solidFill>
                <a:latin typeface="微软雅黑" panose="020B0503020204020204" pitchFamily="34" charset="-122"/>
                <a:ea typeface="微软雅黑" panose="020B0503020204020204" pitchFamily="34" charset="-122"/>
              </a:endParaRPr>
            </a:p>
          </p:txBody>
        </p:sp>
        <p:grpSp>
          <p:nvGrpSpPr>
            <p:cNvPr id="32" name="组合 31">
              <a:extLst>
                <a:ext uri="{FF2B5EF4-FFF2-40B4-BE49-F238E27FC236}">
                  <a16:creationId xmlns="" xmlns:a16="http://schemas.microsoft.com/office/drawing/2014/main" id="{1C14DA0B-51A3-493D-90DB-E62AF938A983}"/>
                </a:ext>
              </a:extLst>
            </p:cNvPr>
            <p:cNvGrpSpPr/>
            <p:nvPr/>
          </p:nvGrpSpPr>
          <p:grpSpPr>
            <a:xfrm>
              <a:off x="6349609" y="953717"/>
              <a:ext cx="544548" cy="557958"/>
              <a:chOff x="6748557" y="1688947"/>
              <a:chExt cx="544548" cy="557958"/>
            </a:xfrm>
            <a:solidFill>
              <a:srgbClr val="1B857F"/>
            </a:solidFill>
          </p:grpSpPr>
          <p:sp>
            <p:nvSpPr>
              <p:cNvPr id="45" name="Rectangle 12">
                <a:extLst>
                  <a:ext uri="{FF2B5EF4-FFF2-40B4-BE49-F238E27FC236}">
                    <a16:creationId xmlns="" xmlns:a16="http://schemas.microsoft.com/office/drawing/2014/main" id="{0056BC97-C608-4825-8BCE-71F81663B4FC}"/>
                  </a:ext>
                </a:extLst>
              </p:cNvPr>
              <p:cNvSpPr>
                <a:spLocks noChangeArrowheads="1"/>
              </p:cNvSpPr>
              <p:nvPr/>
            </p:nvSpPr>
            <p:spPr bwMode="auto">
              <a:xfrm>
                <a:off x="6748557" y="1688947"/>
                <a:ext cx="544548" cy="557958"/>
              </a:xfrm>
              <a:prstGeom prst="rect">
                <a:avLst/>
              </a:prstGeom>
              <a:solidFill>
                <a:srgbClr val="76A487"/>
              </a:solidFill>
              <a:ln>
                <a:noFill/>
              </a:ln>
            </p:spPr>
            <p:txBody>
              <a:bodyPr lIns="68562" tIns="34281" rIns="68562" bIns="34281"/>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sz="1600" b="1">
                  <a:solidFill>
                    <a:srgbClr val="76A487"/>
                  </a:solidFill>
                  <a:latin typeface="微软雅黑" panose="020B0503020204020204" pitchFamily="34" charset="-122"/>
                  <a:ea typeface="微软雅黑" panose="020B0503020204020204" pitchFamily="34" charset="-122"/>
                </a:endParaRPr>
              </a:p>
            </p:txBody>
          </p:sp>
          <p:sp>
            <p:nvSpPr>
              <p:cNvPr id="46" name="TextBox 106">
                <a:extLst>
                  <a:ext uri="{FF2B5EF4-FFF2-40B4-BE49-F238E27FC236}">
                    <a16:creationId xmlns="" xmlns:a16="http://schemas.microsoft.com/office/drawing/2014/main" id="{E92C8C30-9C0A-4278-96AE-61F55F9D0283}"/>
                  </a:ext>
                </a:extLst>
              </p:cNvPr>
              <p:cNvSpPr txBox="1">
                <a:spLocks noChangeArrowheads="1"/>
              </p:cNvSpPr>
              <p:nvPr/>
            </p:nvSpPr>
            <p:spPr bwMode="auto">
              <a:xfrm>
                <a:off x="6830448" y="1720759"/>
                <a:ext cx="377825" cy="500119"/>
              </a:xfrm>
              <a:prstGeom prst="rect">
                <a:avLst/>
              </a:prstGeom>
              <a:solidFill>
                <a:srgbClr val="76A487"/>
              </a:solidFill>
              <a:ln w="9525">
                <a:noFill/>
                <a:miter lim="800000"/>
                <a:headEnd/>
                <a:tailEnd/>
              </a:ln>
              <a:extLst/>
            </p:spPr>
            <p:txBody>
              <a:bodyPr wrap="squar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2800" b="1" dirty="0">
                    <a:solidFill>
                      <a:schemeClr val="bg1"/>
                    </a:solidFill>
                    <a:latin typeface="微软雅黑" panose="020B0503020204020204" pitchFamily="34" charset="-122"/>
                    <a:ea typeface="微软雅黑" panose="020B0503020204020204" pitchFamily="34" charset="-122"/>
                  </a:rPr>
                  <a:t>1</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grpSp>
        <p:sp>
          <p:nvSpPr>
            <p:cNvPr id="33" name="TextBox 108">
              <a:extLst>
                <a:ext uri="{FF2B5EF4-FFF2-40B4-BE49-F238E27FC236}">
                  <a16:creationId xmlns="" xmlns:a16="http://schemas.microsoft.com/office/drawing/2014/main" id="{8B26D86C-3C14-4004-9F52-E5A351FFD9FD}"/>
                </a:ext>
              </a:extLst>
            </p:cNvPr>
            <p:cNvSpPr txBox="1">
              <a:spLocks noChangeArrowheads="1"/>
            </p:cNvSpPr>
            <p:nvPr/>
          </p:nvSpPr>
          <p:spPr bwMode="auto">
            <a:xfrm>
              <a:off x="7412298" y="1862433"/>
              <a:ext cx="2905420" cy="438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400" b="1" spc="600" dirty="0">
                  <a:solidFill>
                    <a:srgbClr val="76A487"/>
                  </a:solidFill>
                  <a:latin typeface="微软雅黑" panose="020B0503020204020204" pitchFamily="34" charset="-122"/>
                  <a:ea typeface="微软雅黑" panose="020B0503020204020204" pitchFamily="34" charset="-122"/>
                </a:rPr>
                <a:t>活动执行保障</a:t>
              </a:r>
              <a:endParaRPr lang="en-US" altLang="zh-CN" sz="2400" b="1" spc="600" dirty="0">
                <a:solidFill>
                  <a:srgbClr val="76A487"/>
                </a:solidFill>
                <a:latin typeface="微软雅黑" panose="020B0503020204020204" pitchFamily="34" charset="-122"/>
                <a:ea typeface="微软雅黑" panose="020B0503020204020204" pitchFamily="34" charset="-122"/>
              </a:endParaRPr>
            </a:p>
          </p:txBody>
        </p:sp>
        <p:grpSp>
          <p:nvGrpSpPr>
            <p:cNvPr id="34" name="组合 33">
              <a:extLst>
                <a:ext uri="{FF2B5EF4-FFF2-40B4-BE49-F238E27FC236}">
                  <a16:creationId xmlns="" xmlns:a16="http://schemas.microsoft.com/office/drawing/2014/main" id="{5107224B-9E09-4368-9FEE-2D077CD64462}"/>
                </a:ext>
              </a:extLst>
            </p:cNvPr>
            <p:cNvGrpSpPr/>
            <p:nvPr/>
          </p:nvGrpSpPr>
          <p:grpSpPr>
            <a:xfrm>
              <a:off x="6349609" y="1809173"/>
              <a:ext cx="544548" cy="557958"/>
              <a:chOff x="6748557" y="2315803"/>
              <a:chExt cx="544548" cy="557958"/>
            </a:xfrm>
            <a:solidFill>
              <a:srgbClr val="E56647"/>
            </a:solidFill>
          </p:grpSpPr>
          <p:sp>
            <p:nvSpPr>
              <p:cNvPr id="43" name="Rectangle 12">
                <a:extLst>
                  <a:ext uri="{FF2B5EF4-FFF2-40B4-BE49-F238E27FC236}">
                    <a16:creationId xmlns="" xmlns:a16="http://schemas.microsoft.com/office/drawing/2014/main" id="{96AD8B3A-1244-4D67-9ED7-2054BE662B61}"/>
                  </a:ext>
                </a:extLst>
              </p:cNvPr>
              <p:cNvSpPr>
                <a:spLocks noChangeArrowheads="1"/>
              </p:cNvSpPr>
              <p:nvPr/>
            </p:nvSpPr>
            <p:spPr bwMode="auto">
              <a:xfrm>
                <a:off x="6748557" y="2315803"/>
                <a:ext cx="544548" cy="557958"/>
              </a:xfrm>
              <a:prstGeom prst="rect">
                <a:avLst/>
              </a:prstGeom>
              <a:solidFill>
                <a:srgbClr val="76A487"/>
              </a:solidFill>
              <a:ln>
                <a:noFill/>
              </a:ln>
            </p:spPr>
            <p:txBody>
              <a:bodyPr lIns="68562" tIns="34281" rIns="68562" bIns="34281"/>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sz="1600" b="1">
                  <a:solidFill>
                    <a:srgbClr val="76A487"/>
                  </a:solidFill>
                  <a:latin typeface="微软雅黑" panose="020B0503020204020204" pitchFamily="34" charset="-122"/>
                  <a:ea typeface="微软雅黑" panose="020B0503020204020204" pitchFamily="34" charset="-122"/>
                </a:endParaRPr>
              </a:p>
            </p:txBody>
          </p:sp>
          <p:sp>
            <p:nvSpPr>
              <p:cNvPr id="44" name="TextBox 109">
                <a:extLst>
                  <a:ext uri="{FF2B5EF4-FFF2-40B4-BE49-F238E27FC236}">
                    <a16:creationId xmlns="" xmlns:a16="http://schemas.microsoft.com/office/drawing/2014/main" id="{243D91C3-7DF0-4C35-8D2A-46151CC8875B}"/>
                  </a:ext>
                </a:extLst>
              </p:cNvPr>
              <p:cNvSpPr txBox="1">
                <a:spLocks noChangeArrowheads="1"/>
              </p:cNvSpPr>
              <p:nvPr/>
            </p:nvSpPr>
            <p:spPr bwMode="auto">
              <a:xfrm>
                <a:off x="6830448" y="2333880"/>
                <a:ext cx="377825" cy="500119"/>
              </a:xfrm>
              <a:prstGeom prst="rect">
                <a:avLst/>
              </a:prstGeom>
              <a:solidFill>
                <a:srgbClr val="76A487"/>
              </a:solidFill>
              <a:ln w="9525">
                <a:noFill/>
                <a:miter lim="800000"/>
                <a:headEnd/>
                <a:tailEnd/>
              </a:ln>
              <a:extLst/>
            </p:spPr>
            <p:txBody>
              <a:bodyPr wrap="squar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2800" b="1" dirty="0">
                    <a:solidFill>
                      <a:schemeClr val="bg1"/>
                    </a:solidFill>
                    <a:latin typeface="微软雅黑" panose="020B0503020204020204" pitchFamily="34" charset="-122"/>
                    <a:ea typeface="微软雅黑" panose="020B0503020204020204" pitchFamily="34" charset="-122"/>
                  </a:rPr>
                  <a:t>2</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grpSp>
        <p:sp>
          <p:nvSpPr>
            <p:cNvPr id="35" name="TextBox 115">
              <a:extLst>
                <a:ext uri="{FF2B5EF4-FFF2-40B4-BE49-F238E27FC236}">
                  <a16:creationId xmlns="" xmlns:a16="http://schemas.microsoft.com/office/drawing/2014/main" id="{7DE41C69-9BB1-46C1-815A-214977F85079}"/>
                </a:ext>
              </a:extLst>
            </p:cNvPr>
            <p:cNvSpPr txBox="1">
              <a:spLocks noChangeArrowheads="1"/>
            </p:cNvSpPr>
            <p:nvPr/>
          </p:nvSpPr>
          <p:spPr bwMode="auto">
            <a:xfrm>
              <a:off x="7448006" y="2731959"/>
              <a:ext cx="2498234" cy="438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400" b="1" spc="600" dirty="0">
                  <a:solidFill>
                    <a:srgbClr val="76A487"/>
                  </a:solidFill>
                  <a:latin typeface="微软雅黑" panose="020B0503020204020204" pitchFamily="34" charset="-122"/>
                  <a:ea typeface="微软雅黑" panose="020B0503020204020204" pitchFamily="34" charset="-122"/>
                </a:rPr>
                <a:t>活动细节管理</a:t>
              </a:r>
              <a:endParaRPr lang="en-US" altLang="zh-CN" sz="1600" b="1" spc="600" dirty="0">
                <a:solidFill>
                  <a:srgbClr val="76A487"/>
                </a:solidFill>
                <a:latin typeface="微软雅黑" panose="020B0503020204020204" pitchFamily="34" charset="-122"/>
                <a:ea typeface="微软雅黑" panose="020B0503020204020204" pitchFamily="34" charset="-122"/>
              </a:endParaRPr>
            </a:p>
          </p:txBody>
        </p:sp>
        <p:grpSp>
          <p:nvGrpSpPr>
            <p:cNvPr id="36" name="组合 35">
              <a:extLst>
                <a:ext uri="{FF2B5EF4-FFF2-40B4-BE49-F238E27FC236}">
                  <a16:creationId xmlns="" xmlns:a16="http://schemas.microsoft.com/office/drawing/2014/main" id="{A6A9F563-A6B0-41EB-BB35-7FA7880686D8}"/>
                </a:ext>
              </a:extLst>
            </p:cNvPr>
            <p:cNvGrpSpPr/>
            <p:nvPr/>
          </p:nvGrpSpPr>
          <p:grpSpPr>
            <a:xfrm>
              <a:off x="6359714" y="2685727"/>
              <a:ext cx="544548" cy="557958"/>
              <a:chOff x="6821980" y="3428061"/>
              <a:chExt cx="544548" cy="557958"/>
            </a:xfrm>
            <a:solidFill>
              <a:srgbClr val="E56647"/>
            </a:solidFill>
          </p:grpSpPr>
          <p:sp>
            <p:nvSpPr>
              <p:cNvPr id="41" name="Rectangle 12">
                <a:extLst>
                  <a:ext uri="{FF2B5EF4-FFF2-40B4-BE49-F238E27FC236}">
                    <a16:creationId xmlns="" xmlns:a16="http://schemas.microsoft.com/office/drawing/2014/main" id="{563ADAE4-236A-452B-AA8A-6973BAFC231A}"/>
                  </a:ext>
                </a:extLst>
              </p:cNvPr>
              <p:cNvSpPr>
                <a:spLocks noChangeArrowheads="1"/>
              </p:cNvSpPr>
              <p:nvPr/>
            </p:nvSpPr>
            <p:spPr bwMode="auto">
              <a:xfrm>
                <a:off x="6821980" y="3428061"/>
                <a:ext cx="544548" cy="557958"/>
              </a:xfrm>
              <a:prstGeom prst="rect">
                <a:avLst/>
              </a:prstGeom>
              <a:solidFill>
                <a:srgbClr val="76A487"/>
              </a:solidFill>
              <a:ln>
                <a:noFill/>
              </a:ln>
            </p:spPr>
            <p:txBody>
              <a:bodyPr lIns="68562" tIns="34281" rIns="68562" bIns="34281"/>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sz="1600" b="1">
                  <a:solidFill>
                    <a:srgbClr val="76A487"/>
                  </a:solidFill>
                  <a:latin typeface="微软雅黑" panose="020B0503020204020204" pitchFamily="34" charset="-122"/>
                  <a:ea typeface="微软雅黑" panose="020B0503020204020204" pitchFamily="34" charset="-122"/>
                </a:endParaRPr>
              </a:p>
            </p:txBody>
          </p:sp>
          <p:sp>
            <p:nvSpPr>
              <p:cNvPr id="42" name="TextBox 116">
                <a:extLst>
                  <a:ext uri="{FF2B5EF4-FFF2-40B4-BE49-F238E27FC236}">
                    <a16:creationId xmlns="" xmlns:a16="http://schemas.microsoft.com/office/drawing/2014/main" id="{9BE20290-8808-4267-9ACB-8D5B91442CF0}"/>
                  </a:ext>
                </a:extLst>
              </p:cNvPr>
              <p:cNvSpPr txBox="1">
                <a:spLocks noChangeArrowheads="1"/>
              </p:cNvSpPr>
              <p:nvPr/>
            </p:nvSpPr>
            <p:spPr bwMode="auto">
              <a:xfrm>
                <a:off x="6903871" y="3445157"/>
                <a:ext cx="377825" cy="500119"/>
              </a:xfrm>
              <a:prstGeom prst="rect">
                <a:avLst/>
              </a:prstGeom>
              <a:solidFill>
                <a:srgbClr val="76A487"/>
              </a:solidFill>
              <a:ln w="9525">
                <a:noFill/>
                <a:miter lim="800000"/>
                <a:headEnd/>
                <a:tailEnd/>
              </a:ln>
              <a:extLst/>
            </p:spPr>
            <p:txBody>
              <a:bodyPr wrap="squar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2800" b="1" dirty="0">
                    <a:solidFill>
                      <a:schemeClr val="bg1"/>
                    </a:solidFill>
                    <a:latin typeface="微软雅黑" panose="020B0503020204020204" pitchFamily="34" charset="-122"/>
                    <a:ea typeface="微软雅黑" panose="020B0503020204020204" pitchFamily="34" charset="-122"/>
                  </a:rPr>
                  <a:t>3</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grpSp>
        <p:sp>
          <p:nvSpPr>
            <p:cNvPr id="37" name="TextBox 117">
              <a:extLst>
                <a:ext uri="{FF2B5EF4-FFF2-40B4-BE49-F238E27FC236}">
                  <a16:creationId xmlns="" xmlns:a16="http://schemas.microsoft.com/office/drawing/2014/main" id="{7A3454E2-965B-4F2D-8513-396A4642A5E9}"/>
                </a:ext>
              </a:extLst>
            </p:cNvPr>
            <p:cNvSpPr txBox="1">
              <a:spLocks noChangeArrowheads="1"/>
            </p:cNvSpPr>
            <p:nvPr/>
          </p:nvSpPr>
          <p:spPr bwMode="auto">
            <a:xfrm>
              <a:off x="7464713" y="3602427"/>
              <a:ext cx="2459174" cy="438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zh-CN" altLang="en-US" sz="2400" b="1" spc="600" dirty="0">
                  <a:solidFill>
                    <a:srgbClr val="76A487"/>
                  </a:solidFill>
                  <a:latin typeface="微软雅黑" panose="020B0503020204020204" pitchFamily="34" charset="-122"/>
                  <a:ea typeface="微软雅黑" panose="020B0503020204020204" pitchFamily="34" charset="-122"/>
                </a:rPr>
                <a:t>活动效果展望</a:t>
              </a:r>
              <a:endParaRPr lang="en-US" altLang="zh-CN" sz="2400" b="1" spc="600" dirty="0">
                <a:solidFill>
                  <a:srgbClr val="76A487"/>
                </a:solidFill>
                <a:latin typeface="微软雅黑" panose="020B0503020204020204" pitchFamily="34" charset="-122"/>
                <a:ea typeface="微软雅黑" panose="020B0503020204020204" pitchFamily="34" charset="-122"/>
              </a:endParaRPr>
            </a:p>
          </p:txBody>
        </p:sp>
        <p:grpSp>
          <p:nvGrpSpPr>
            <p:cNvPr id="38" name="组合 37">
              <a:extLst>
                <a:ext uri="{FF2B5EF4-FFF2-40B4-BE49-F238E27FC236}">
                  <a16:creationId xmlns="" xmlns:a16="http://schemas.microsoft.com/office/drawing/2014/main" id="{853A1699-6CEF-479A-A81B-0DD5E8F2FC99}"/>
                </a:ext>
              </a:extLst>
            </p:cNvPr>
            <p:cNvGrpSpPr/>
            <p:nvPr/>
          </p:nvGrpSpPr>
          <p:grpSpPr>
            <a:xfrm>
              <a:off x="6359714" y="3557175"/>
              <a:ext cx="544548" cy="557958"/>
              <a:chOff x="6821980" y="4070909"/>
              <a:chExt cx="544548" cy="557958"/>
            </a:xfrm>
            <a:solidFill>
              <a:srgbClr val="1B857F"/>
            </a:solidFill>
          </p:grpSpPr>
          <p:sp>
            <p:nvSpPr>
              <p:cNvPr id="39" name="Rectangle 12">
                <a:extLst>
                  <a:ext uri="{FF2B5EF4-FFF2-40B4-BE49-F238E27FC236}">
                    <a16:creationId xmlns="" xmlns:a16="http://schemas.microsoft.com/office/drawing/2014/main" id="{503EF488-CFD8-46D6-AB10-9A86386AF221}"/>
                  </a:ext>
                </a:extLst>
              </p:cNvPr>
              <p:cNvSpPr>
                <a:spLocks noChangeArrowheads="1"/>
              </p:cNvSpPr>
              <p:nvPr/>
            </p:nvSpPr>
            <p:spPr bwMode="auto">
              <a:xfrm>
                <a:off x="6821980" y="4070909"/>
                <a:ext cx="544548" cy="557958"/>
              </a:xfrm>
              <a:prstGeom prst="rect">
                <a:avLst/>
              </a:prstGeom>
              <a:solidFill>
                <a:srgbClr val="76A487"/>
              </a:solidFill>
              <a:ln w="9525">
                <a:noFill/>
                <a:miter lim="800000"/>
                <a:headEnd/>
                <a:tailEnd/>
              </a:ln>
            </p:spPr>
            <p:txBody>
              <a:bodyPr lIns="68562" tIns="34281" rIns="68562" bIns="34281"/>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endParaRPr lang="zh-CN" altLang="en-US" sz="1600" b="1">
                  <a:solidFill>
                    <a:srgbClr val="76A487"/>
                  </a:solidFill>
                  <a:latin typeface="微软雅黑" panose="020B0503020204020204" pitchFamily="34" charset="-122"/>
                  <a:ea typeface="微软雅黑" panose="020B0503020204020204" pitchFamily="34" charset="-122"/>
                </a:endParaRPr>
              </a:p>
            </p:txBody>
          </p:sp>
          <p:sp>
            <p:nvSpPr>
              <p:cNvPr id="40" name="TextBox 118">
                <a:extLst>
                  <a:ext uri="{FF2B5EF4-FFF2-40B4-BE49-F238E27FC236}">
                    <a16:creationId xmlns="" xmlns:a16="http://schemas.microsoft.com/office/drawing/2014/main" id="{4CAF26AA-B41B-49E4-A569-E0DE01049C3F}"/>
                  </a:ext>
                </a:extLst>
              </p:cNvPr>
              <p:cNvSpPr txBox="1">
                <a:spLocks noChangeArrowheads="1"/>
              </p:cNvSpPr>
              <p:nvPr/>
            </p:nvSpPr>
            <p:spPr bwMode="auto">
              <a:xfrm>
                <a:off x="6903871" y="4094872"/>
                <a:ext cx="377825" cy="500119"/>
              </a:xfrm>
              <a:prstGeom prst="rect">
                <a:avLst/>
              </a:prstGeom>
              <a:solidFill>
                <a:srgbClr val="76A487"/>
              </a:solidFill>
              <a:ln w="9525">
                <a:noFill/>
                <a:miter lim="800000"/>
                <a:headEnd/>
                <a:tailEnd/>
              </a:ln>
              <a:extLst/>
            </p:spPr>
            <p:txBody>
              <a:bodyPr wrap="square" lIns="68562" tIns="34281" rIns="68562" bIns="34281">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r>
                  <a:rPr lang="en-US" altLang="zh-CN" sz="2800" b="1" dirty="0">
                    <a:solidFill>
                      <a:schemeClr val="bg1"/>
                    </a:solidFill>
                    <a:latin typeface="微软雅黑" panose="020B0503020204020204" pitchFamily="34" charset="-122"/>
                    <a:ea typeface="微软雅黑" panose="020B0503020204020204" pitchFamily="34" charset="-122"/>
                  </a:rPr>
                  <a:t>4</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grpSp>
      </p:grpSp>
    </p:spTree>
    <p:extLst>
      <p:ext uri="{BB962C8B-B14F-4D97-AF65-F5344CB8AC3E}">
        <p14:creationId xmlns:p14="http://schemas.microsoft.com/office/powerpoint/2010/main" val="4952269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barn(inVertical)">
                                      <p:cBhvr>
                                        <p:cTn id="7" dur="750"/>
                                        <p:tgtEl>
                                          <p:spTgt spid="21"/>
                                        </p:tgtEl>
                                      </p:cBhvr>
                                    </p:animEffect>
                                  </p:childTnLst>
                                </p:cTn>
                              </p:par>
                            </p:childTnLst>
                          </p:cTn>
                        </p:par>
                        <p:par>
                          <p:cTn id="8" fill="hold">
                            <p:stCondLst>
                              <p:cond delay="750"/>
                            </p:stCondLst>
                            <p:childTnLst>
                              <p:par>
                                <p:cTn id="9" presetID="53" presetClass="entr" presetSubtype="16" fill="hold" grpId="0" nodeType="after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p:cTn id="11" dur="750" fill="hold"/>
                                        <p:tgtEl>
                                          <p:spTgt spid="22"/>
                                        </p:tgtEl>
                                        <p:attrNameLst>
                                          <p:attrName>ppt_w</p:attrName>
                                        </p:attrNameLst>
                                      </p:cBhvr>
                                      <p:tavLst>
                                        <p:tav tm="0">
                                          <p:val>
                                            <p:fltVal val="0"/>
                                          </p:val>
                                        </p:tav>
                                        <p:tav tm="100000">
                                          <p:val>
                                            <p:strVal val="#ppt_w"/>
                                          </p:val>
                                        </p:tav>
                                      </p:tavLst>
                                    </p:anim>
                                    <p:anim calcmode="lin" valueType="num">
                                      <p:cBhvr>
                                        <p:cTn id="12" dur="750" fill="hold"/>
                                        <p:tgtEl>
                                          <p:spTgt spid="22"/>
                                        </p:tgtEl>
                                        <p:attrNameLst>
                                          <p:attrName>ppt_h</p:attrName>
                                        </p:attrNameLst>
                                      </p:cBhvr>
                                      <p:tavLst>
                                        <p:tav tm="0">
                                          <p:val>
                                            <p:fltVal val="0"/>
                                          </p:val>
                                        </p:tav>
                                        <p:tav tm="100000">
                                          <p:val>
                                            <p:strVal val="#ppt_h"/>
                                          </p:val>
                                        </p:tav>
                                      </p:tavLst>
                                    </p:anim>
                                    <p:animEffect transition="in" filter="fade">
                                      <p:cBhvr>
                                        <p:cTn id="13" dur="750"/>
                                        <p:tgtEl>
                                          <p:spTgt spid="22"/>
                                        </p:tgtEl>
                                      </p:cBhvr>
                                    </p:animEffect>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fade">
                                      <p:cBhvr>
                                        <p:cTn id="17" dur="1000"/>
                                        <p:tgtEl>
                                          <p:spTgt spid="23"/>
                                        </p:tgtEl>
                                      </p:cBhvr>
                                    </p:animEffect>
                                    <p:anim calcmode="lin" valueType="num">
                                      <p:cBhvr>
                                        <p:cTn id="18" dur="1000" fill="hold"/>
                                        <p:tgtEl>
                                          <p:spTgt spid="23"/>
                                        </p:tgtEl>
                                        <p:attrNameLst>
                                          <p:attrName>ppt_x</p:attrName>
                                        </p:attrNameLst>
                                      </p:cBhvr>
                                      <p:tavLst>
                                        <p:tav tm="0">
                                          <p:val>
                                            <p:strVal val="#ppt_x"/>
                                          </p:val>
                                        </p:tav>
                                        <p:tav tm="100000">
                                          <p:val>
                                            <p:strVal val="#ppt_x"/>
                                          </p:val>
                                        </p:tav>
                                      </p:tavLst>
                                    </p:anim>
                                    <p:anim calcmode="lin" valueType="num">
                                      <p:cBhvr>
                                        <p:cTn id="19" dur="1000" fill="hold"/>
                                        <p:tgtEl>
                                          <p:spTgt spid="23"/>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2" presetClass="entr" presetSubtype="8" fill="hold" nodeType="afterEffect">
                                  <p:stCondLst>
                                    <p:cond delay="0"/>
                                  </p:stCondLst>
                                  <p:childTnLst>
                                    <p:set>
                                      <p:cBhvr>
                                        <p:cTn id="22" dur="1" fill="hold">
                                          <p:stCondLst>
                                            <p:cond delay="0"/>
                                          </p:stCondLst>
                                        </p:cTn>
                                        <p:tgtEl>
                                          <p:spTgt spid="26"/>
                                        </p:tgtEl>
                                        <p:attrNameLst>
                                          <p:attrName>style.visibility</p:attrName>
                                        </p:attrNameLst>
                                      </p:cBhvr>
                                      <p:to>
                                        <p:strVal val="visible"/>
                                      </p:to>
                                    </p:set>
                                    <p:anim calcmode="lin" valueType="num">
                                      <p:cBhvr additive="base">
                                        <p:cTn id="23" dur="750" fill="hold"/>
                                        <p:tgtEl>
                                          <p:spTgt spid="26"/>
                                        </p:tgtEl>
                                        <p:attrNameLst>
                                          <p:attrName>ppt_x</p:attrName>
                                        </p:attrNameLst>
                                      </p:cBhvr>
                                      <p:tavLst>
                                        <p:tav tm="0">
                                          <p:val>
                                            <p:strVal val="0-#ppt_w/2"/>
                                          </p:val>
                                        </p:tav>
                                        <p:tav tm="100000">
                                          <p:val>
                                            <p:strVal val="#ppt_x"/>
                                          </p:val>
                                        </p:tav>
                                      </p:tavLst>
                                    </p:anim>
                                    <p:anim calcmode="lin" valueType="num">
                                      <p:cBhvr additive="base">
                                        <p:cTn id="24" dur="750" fill="hold"/>
                                        <p:tgtEl>
                                          <p:spTgt spid="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a:extLst>
              <a:ext uri="{FF2B5EF4-FFF2-40B4-BE49-F238E27FC236}">
                <a16:creationId xmlns="" xmlns:a16="http://schemas.microsoft.com/office/drawing/2014/main" id="{542F672C-E285-4F3F-9033-644F4BBC2615}"/>
              </a:ext>
            </a:extLst>
          </p:cNvPr>
          <p:cNvGrpSpPr/>
          <p:nvPr/>
        </p:nvGrpSpPr>
        <p:grpSpPr>
          <a:xfrm>
            <a:off x="1623646" y="323263"/>
            <a:ext cx="8944708" cy="776287"/>
            <a:chOff x="1623646" y="540255"/>
            <a:chExt cx="8944708" cy="776287"/>
          </a:xfrm>
        </p:grpSpPr>
        <p:sp>
          <p:nvSpPr>
            <p:cNvPr id="8" name="矩形 7">
              <a:extLst>
                <a:ext uri="{FF2B5EF4-FFF2-40B4-BE49-F238E27FC236}">
                  <a16:creationId xmlns="" xmlns:a16="http://schemas.microsoft.com/office/drawing/2014/main" id="{567A716C-44F9-4969-93B9-F041F4803F61}"/>
                </a:ext>
              </a:extLst>
            </p:cNvPr>
            <p:cNvSpPr/>
            <p:nvPr/>
          </p:nvSpPr>
          <p:spPr>
            <a:xfrm flipV="1">
              <a:off x="1623646" y="1270823"/>
              <a:ext cx="8944708" cy="45719"/>
            </a:xfrm>
            <a:prstGeom prst="rect">
              <a:avLst/>
            </a:prstGeom>
            <a:solidFill>
              <a:srgbClr val="76A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8">
              <a:extLst>
                <a:ext uri="{FF2B5EF4-FFF2-40B4-BE49-F238E27FC236}">
                  <a16:creationId xmlns="" xmlns:a16="http://schemas.microsoft.com/office/drawing/2014/main" id="{388A5DBE-A1DC-4D42-AD53-1EB8475BC764}"/>
                </a:ext>
              </a:extLst>
            </p:cNvPr>
            <p:cNvSpPr txBox="1">
              <a:spLocks noChangeArrowheads="1"/>
            </p:cNvSpPr>
            <p:nvPr/>
          </p:nvSpPr>
          <p:spPr bwMode="auto">
            <a:xfrm>
              <a:off x="4481038" y="540255"/>
              <a:ext cx="3255323"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en-US" altLang="zh-CN" sz="3300" b="1" spc="300" dirty="0">
                  <a:solidFill>
                    <a:srgbClr val="76A487"/>
                  </a:solidFill>
                  <a:latin typeface="微软雅黑" panose="020B0503020204020204" pitchFamily="34" charset="-122"/>
                  <a:ea typeface="微软雅黑" panose="020B0503020204020204" pitchFamily="34" charset="-122"/>
                  <a:sym typeface="Arial" panose="020B0604020202020204" pitchFamily="34" charset="0"/>
                </a:rPr>
                <a:t> </a:t>
              </a:r>
              <a:r>
                <a:rPr lang="zh-CN" altLang="en-US" sz="3300" b="1" spc="300" dirty="0">
                  <a:solidFill>
                    <a:srgbClr val="76A487"/>
                  </a:solidFill>
                  <a:latin typeface="微软雅黑" panose="020B0503020204020204" pitchFamily="34" charset="-122"/>
                  <a:ea typeface="微软雅黑" panose="020B0503020204020204" pitchFamily="34" charset="-122"/>
                  <a:sym typeface="Arial" panose="020B0604020202020204" pitchFamily="34" charset="0"/>
                </a:rPr>
                <a:t>活动效果展望</a:t>
              </a:r>
            </a:p>
          </p:txBody>
        </p:sp>
      </p:grpSp>
      <p:grpSp>
        <p:nvGrpSpPr>
          <p:cNvPr id="5" name="组合 4">
            <a:extLst>
              <a:ext uri="{FF2B5EF4-FFF2-40B4-BE49-F238E27FC236}">
                <a16:creationId xmlns="" xmlns:a16="http://schemas.microsoft.com/office/drawing/2014/main" id="{2959FDED-9447-4CBC-814A-7D157794CD48}"/>
              </a:ext>
            </a:extLst>
          </p:cNvPr>
          <p:cNvGrpSpPr/>
          <p:nvPr/>
        </p:nvGrpSpPr>
        <p:grpSpPr>
          <a:xfrm flipH="1">
            <a:off x="1130066" y="1702832"/>
            <a:ext cx="5312544" cy="4468125"/>
            <a:chOff x="2912829" y="1206854"/>
            <a:chExt cx="3461782" cy="3071423"/>
          </a:xfrm>
        </p:grpSpPr>
        <p:sp>
          <p:nvSpPr>
            <p:cNvPr id="6" name="矩形 5">
              <a:extLst>
                <a:ext uri="{FF2B5EF4-FFF2-40B4-BE49-F238E27FC236}">
                  <a16:creationId xmlns="" xmlns:a16="http://schemas.microsoft.com/office/drawing/2014/main" id="{DF22633B-F221-4C34-BD1C-E38740F53CEB}"/>
                </a:ext>
              </a:extLst>
            </p:cNvPr>
            <p:cNvSpPr/>
            <p:nvPr/>
          </p:nvSpPr>
          <p:spPr>
            <a:xfrm>
              <a:off x="2912829" y="3346189"/>
              <a:ext cx="3461782" cy="932088"/>
            </a:xfrm>
            <a:prstGeom prst="rect">
              <a:avLst/>
            </a:prstGeom>
            <a:solidFill>
              <a:srgbClr val="76A487"/>
            </a:solidFill>
            <a:ln w="12700" cap="flat" cmpd="sng" algn="ctr">
              <a:noFill/>
              <a:prstDash val="solid"/>
              <a:miter lim="800000"/>
            </a:ln>
            <a:effectLst/>
          </p:spPr>
          <p:txBody>
            <a:bodyPr lIns="100774" tIns="50388" rIns="100774" bIns="50388" anchor="ctr"/>
            <a:lstStyle/>
            <a:p>
              <a:pPr algn="ctr">
                <a:lnSpc>
                  <a:spcPct val="130000"/>
                </a:lnSpc>
                <a:defRPr/>
              </a:pPr>
              <a:r>
                <a:rPr lang="zh-CN" altLang="en-US" sz="1600" kern="0" dirty="0">
                  <a:solidFill>
                    <a:srgbClr val="F9F9F9"/>
                  </a:solidFill>
                  <a:latin typeface="微软雅黑" pitchFamily="34" charset="-122"/>
                  <a:ea typeface="微软雅黑" pitchFamily="34" charset="-122"/>
                </a:rPr>
                <a:t>标题</a:t>
              </a:r>
              <a:endParaRPr lang="en-US" altLang="zh-CN" sz="1600" kern="0" dirty="0">
                <a:solidFill>
                  <a:srgbClr val="F9F9F9"/>
                </a:solidFill>
                <a:latin typeface="微软雅黑" pitchFamily="34" charset="-122"/>
                <a:ea typeface="微软雅黑" pitchFamily="34" charset="-122"/>
              </a:endParaRPr>
            </a:p>
            <a:p>
              <a:pPr algn="ctr">
                <a:lnSpc>
                  <a:spcPct val="130000"/>
                </a:lnSpc>
                <a:defRPr/>
              </a:pPr>
              <a:r>
                <a:rPr lang="zh-CN" altLang="en-US" sz="1500" kern="0" dirty="0">
                  <a:solidFill>
                    <a:srgbClr val="F9F9F9"/>
                  </a:solidFill>
                  <a:latin typeface="微软雅黑" pitchFamily="34" charset="-122"/>
                  <a:ea typeface="微软雅黑" pitchFamily="34" charset="-122"/>
                </a:rPr>
                <a:t>点击添加内容</a:t>
              </a:r>
              <a:endParaRPr lang="en-US" altLang="zh-CN" sz="1500" kern="0" dirty="0">
                <a:solidFill>
                  <a:srgbClr val="F9F9F9"/>
                </a:solidFill>
                <a:latin typeface="微软雅黑" pitchFamily="34" charset="-122"/>
                <a:ea typeface="微软雅黑" pitchFamily="34" charset="-122"/>
              </a:endParaRPr>
            </a:p>
            <a:p>
              <a:pPr algn="ctr">
                <a:lnSpc>
                  <a:spcPct val="130000"/>
                </a:lnSpc>
                <a:defRPr/>
              </a:pPr>
              <a:r>
                <a:rPr lang="zh-CN" altLang="en-US" sz="1500" kern="0" dirty="0">
                  <a:solidFill>
                    <a:srgbClr val="F9F9F9"/>
                  </a:solidFill>
                  <a:latin typeface="微软雅黑" pitchFamily="34" charset="-122"/>
                  <a:ea typeface="微软雅黑" pitchFamily="34" charset="-122"/>
                </a:rPr>
                <a:t>点击添加内容</a:t>
              </a:r>
            </a:p>
          </p:txBody>
        </p:sp>
        <p:sp>
          <p:nvSpPr>
            <p:cNvPr id="10" name="矩形 9">
              <a:extLst>
                <a:ext uri="{FF2B5EF4-FFF2-40B4-BE49-F238E27FC236}">
                  <a16:creationId xmlns="" xmlns:a16="http://schemas.microsoft.com/office/drawing/2014/main" id="{B01903FD-628B-480B-A057-D4B89F65582C}"/>
                </a:ext>
              </a:extLst>
            </p:cNvPr>
            <p:cNvSpPr/>
            <p:nvPr/>
          </p:nvSpPr>
          <p:spPr>
            <a:xfrm>
              <a:off x="2912830" y="1206854"/>
              <a:ext cx="3461781" cy="2086837"/>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w="12700" cap="flat" cmpd="sng" algn="ctr">
              <a:noFill/>
              <a:prstDash val="solid"/>
              <a:miter lim="800000"/>
            </a:ln>
            <a:effectLst/>
          </p:spPr>
          <p:txBody>
            <a:bodyPr lIns="100774" tIns="50388" rIns="100774" bIns="50388" anchor="ctr"/>
            <a:lstStyle/>
            <a:p>
              <a:pPr algn="ctr">
                <a:lnSpc>
                  <a:spcPct val="130000"/>
                </a:lnSpc>
                <a:defRPr/>
              </a:pPr>
              <a:endParaRPr lang="zh-CN" altLang="en-US" sz="1500" kern="0" dirty="0">
                <a:solidFill>
                  <a:srgbClr val="F9F9F9"/>
                </a:solidFill>
                <a:latin typeface="微软雅黑" pitchFamily="34" charset="-122"/>
                <a:ea typeface="微软雅黑" pitchFamily="34" charset="-122"/>
              </a:endParaRPr>
            </a:p>
          </p:txBody>
        </p:sp>
      </p:grpSp>
      <p:sp>
        <p:nvSpPr>
          <p:cNvPr id="11" name="圆角矩形 44">
            <a:extLst>
              <a:ext uri="{FF2B5EF4-FFF2-40B4-BE49-F238E27FC236}">
                <a16:creationId xmlns="" xmlns:a16="http://schemas.microsoft.com/office/drawing/2014/main" id="{4B7308D7-A790-4A6F-A9F7-B759FD280802}"/>
              </a:ext>
            </a:extLst>
          </p:cNvPr>
          <p:cNvSpPr/>
          <p:nvPr/>
        </p:nvSpPr>
        <p:spPr bwMode="auto">
          <a:xfrm>
            <a:off x="6715479" y="4690856"/>
            <a:ext cx="4356024" cy="827180"/>
          </a:xfrm>
          <a:prstGeom prst="roundRect">
            <a:avLst>
              <a:gd name="adj" fmla="val 7848"/>
            </a:avLst>
          </a:prstGeom>
          <a:solidFill>
            <a:srgbClr val="76A48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2"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endParaRPr>
          </a:p>
        </p:txBody>
      </p:sp>
      <p:sp>
        <p:nvSpPr>
          <p:cNvPr id="12" name="矩形 87">
            <a:extLst>
              <a:ext uri="{FF2B5EF4-FFF2-40B4-BE49-F238E27FC236}">
                <a16:creationId xmlns="" xmlns:a16="http://schemas.microsoft.com/office/drawing/2014/main" id="{E846EC85-BA4F-4260-9EA9-7CBB8A569AC8}"/>
              </a:ext>
            </a:extLst>
          </p:cNvPr>
          <p:cNvSpPr>
            <a:spLocks noChangeArrowheads="1"/>
          </p:cNvSpPr>
          <p:nvPr/>
        </p:nvSpPr>
        <p:spPr bwMode="auto">
          <a:xfrm>
            <a:off x="6823046" y="4856786"/>
            <a:ext cx="4256396" cy="461665"/>
          </a:xfrm>
          <a:prstGeom prst="rect">
            <a:avLst/>
          </a:prstGeom>
          <a:solidFill>
            <a:srgbClr val="76A487"/>
          </a:solidFill>
          <a:ln w="9525">
            <a:noFill/>
            <a:miter lim="800000"/>
            <a:headEnd/>
            <a:tailEnd/>
          </a:ln>
        </p:spPr>
        <p:txBody>
          <a:bodyPr wrap="square">
            <a:spAutoFit/>
          </a:bodyPr>
          <a:lstStyle/>
          <a:p>
            <a:pPr eaLnBrk="0" fontAlgn="ctr" hangingPunct="0">
              <a:buClr>
                <a:srgbClr val="FF0000"/>
              </a:buClr>
              <a:buSzPct val="70000"/>
            </a:pPr>
            <a:r>
              <a:rPr lang="zh-CN" altLang="en-US" sz="1200" b="1" dirty="0">
                <a:solidFill>
                  <a:schemeClr val="bg1"/>
                </a:solidFill>
                <a:latin typeface="微软雅黑" panose="020B0503020204020204" pitchFamily="34" charset="-122"/>
                <a:ea typeface="微软雅黑" panose="020B0503020204020204" pitchFamily="34" charset="-122"/>
              </a:rPr>
              <a:t>目标内涵一</a:t>
            </a:r>
            <a:r>
              <a:rPr lang="zh-CN" altLang="en-US" sz="1200" dirty="0">
                <a:solidFill>
                  <a:schemeClr val="bg1"/>
                </a:solidFill>
                <a:latin typeface="微软雅黑" panose="020B0503020204020204" pitchFamily="34" charset="-122"/>
                <a:ea typeface="微软雅黑" panose="020B0503020204020204" pitchFamily="34" charset="-122"/>
              </a:rPr>
              <a:t>：您的文字内容您的文字内容您的文字内容您的文字内容您的文字内容您的文字内容您的文字内容</a:t>
            </a:r>
          </a:p>
        </p:txBody>
      </p:sp>
      <p:sp>
        <p:nvSpPr>
          <p:cNvPr id="13" name="圆角矩形 48">
            <a:extLst>
              <a:ext uri="{FF2B5EF4-FFF2-40B4-BE49-F238E27FC236}">
                <a16:creationId xmlns="" xmlns:a16="http://schemas.microsoft.com/office/drawing/2014/main" id="{F999072D-A92D-4029-9A5E-219BC91CEBB9}"/>
              </a:ext>
            </a:extLst>
          </p:cNvPr>
          <p:cNvSpPr/>
          <p:nvPr/>
        </p:nvSpPr>
        <p:spPr bwMode="auto">
          <a:xfrm>
            <a:off x="6715478" y="3489651"/>
            <a:ext cx="4356024" cy="827180"/>
          </a:xfrm>
          <a:prstGeom prst="roundRect">
            <a:avLst>
              <a:gd name="adj" fmla="val 7848"/>
            </a:avLst>
          </a:prstGeom>
          <a:solidFill>
            <a:srgbClr val="76A48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2"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endParaRPr>
          </a:p>
        </p:txBody>
      </p:sp>
      <p:sp>
        <p:nvSpPr>
          <p:cNvPr id="14" name="矩形 87">
            <a:extLst>
              <a:ext uri="{FF2B5EF4-FFF2-40B4-BE49-F238E27FC236}">
                <a16:creationId xmlns="" xmlns:a16="http://schemas.microsoft.com/office/drawing/2014/main" id="{BE7D8900-B987-46BA-9232-DFAAFF7C9358}"/>
              </a:ext>
            </a:extLst>
          </p:cNvPr>
          <p:cNvSpPr>
            <a:spLocks noChangeArrowheads="1"/>
          </p:cNvSpPr>
          <p:nvPr/>
        </p:nvSpPr>
        <p:spPr bwMode="auto">
          <a:xfrm>
            <a:off x="6810754" y="3706063"/>
            <a:ext cx="4102180" cy="461665"/>
          </a:xfrm>
          <a:prstGeom prst="rect">
            <a:avLst/>
          </a:prstGeom>
          <a:solidFill>
            <a:srgbClr val="76A487"/>
          </a:solidFill>
          <a:ln w="9525">
            <a:noFill/>
            <a:miter lim="800000"/>
            <a:headEnd/>
            <a:tailEnd/>
          </a:ln>
        </p:spPr>
        <p:txBody>
          <a:bodyPr wrap="square">
            <a:spAutoFit/>
          </a:bodyPr>
          <a:lstStyle/>
          <a:p>
            <a:pPr eaLnBrk="0" fontAlgn="ctr" hangingPunct="0">
              <a:buClr>
                <a:srgbClr val="FF0000"/>
              </a:buClr>
              <a:buSzPct val="70000"/>
            </a:pPr>
            <a:r>
              <a:rPr lang="zh-CN" altLang="en-US" sz="1200" b="1" dirty="0">
                <a:solidFill>
                  <a:schemeClr val="bg1"/>
                </a:solidFill>
                <a:latin typeface="微软雅黑" panose="020B0503020204020204" pitchFamily="34" charset="-122"/>
                <a:ea typeface="微软雅黑" panose="020B0503020204020204" pitchFamily="34" charset="-122"/>
              </a:rPr>
              <a:t>目标内涵一</a:t>
            </a:r>
            <a:r>
              <a:rPr lang="zh-CN" altLang="en-US" sz="1200" dirty="0">
                <a:solidFill>
                  <a:schemeClr val="bg1"/>
                </a:solidFill>
                <a:latin typeface="微软雅黑" panose="020B0503020204020204" pitchFamily="34" charset="-122"/>
                <a:ea typeface="微软雅黑" panose="020B0503020204020204" pitchFamily="34" charset="-122"/>
              </a:rPr>
              <a:t>：您的文字内容您的文字内容您的文字内容您的文字内容您的文字内容您的文字内容您的文字内容</a:t>
            </a:r>
          </a:p>
        </p:txBody>
      </p:sp>
      <p:sp>
        <p:nvSpPr>
          <p:cNvPr id="15" name="圆角矩形 50">
            <a:extLst>
              <a:ext uri="{FF2B5EF4-FFF2-40B4-BE49-F238E27FC236}">
                <a16:creationId xmlns="" xmlns:a16="http://schemas.microsoft.com/office/drawing/2014/main" id="{DBE8D929-D9A9-4996-BDB7-2C33E41FEF3D}"/>
              </a:ext>
            </a:extLst>
          </p:cNvPr>
          <p:cNvSpPr/>
          <p:nvPr/>
        </p:nvSpPr>
        <p:spPr bwMode="auto">
          <a:xfrm>
            <a:off x="6715479" y="2337523"/>
            <a:ext cx="4356024" cy="827180"/>
          </a:xfrm>
          <a:prstGeom prst="roundRect">
            <a:avLst>
              <a:gd name="adj" fmla="val 7848"/>
            </a:avLst>
          </a:prstGeom>
          <a:solidFill>
            <a:srgbClr val="76A48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2" indent="0" defTabSz="914400" eaLnBrk="1" fontAlgn="auto" latinLnBrk="0" hangingPunct="1">
              <a:lnSpc>
                <a:spcPct val="100000"/>
              </a:lnSpc>
              <a:spcBef>
                <a:spcPts val="0"/>
              </a:spcBef>
              <a:spcAft>
                <a:spcPts val="0"/>
              </a:spcAft>
              <a:buClrTx/>
              <a:buSzTx/>
              <a:buFontTx/>
              <a:buNone/>
              <a:tabLst/>
              <a:defRPr/>
            </a:pPr>
            <a:endParaRPr kumimoji="0" lang="zh-CN" altLang="en-US" sz="1400" b="0" i="0" u="none" strike="noStrike" kern="0" cap="none" spc="0" normalizeH="0" baseline="0" noProof="0" dirty="0">
              <a:ln>
                <a:noFill/>
              </a:ln>
              <a:solidFill>
                <a:schemeClr val="bg1"/>
              </a:solidFill>
              <a:effectLst/>
              <a:uLnTx/>
              <a:uFillTx/>
              <a:latin typeface="微软雅黑" panose="020B0503020204020204" pitchFamily="34" charset="-122"/>
              <a:ea typeface="微软雅黑" panose="020B0503020204020204" pitchFamily="34" charset="-122"/>
            </a:endParaRPr>
          </a:p>
        </p:txBody>
      </p:sp>
      <p:sp>
        <p:nvSpPr>
          <p:cNvPr id="16" name="矩形 87">
            <a:extLst>
              <a:ext uri="{FF2B5EF4-FFF2-40B4-BE49-F238E27FC236}">
                <a16:creationId xmlns="" xmlns:a16="http://schemas.microsoft.com/office/drawing/2014/main" id="{681DFCF0-B2B7-4BDE-92A3-670A6C160262}"/>
              </a:ext>
            </a:extLst>
          </p:cNvPr>
          <p:cNvSpPr>
            <a:spLocks noChangeArrowheads="1"/>
          </p:cNvSpPr>
          <p:nvPr/>
        </p:nvSpPr>
        <p:spPr bwMode="auto">
          <a:xfrm>
            <a:off x="6881120" y="2502872"/>
            <a:ext cx="4037008" cy="461665"/>
          </a:xfrm>
          <a:prstGeom prst="rect">
            <a:avLst/>
          </a:prstGeom>
          <a:solidFill>
            <a:srgbClr val="76A487"/>
          </a:solidFill>
          <a:ln w="9525">
            <a:noFill/>
            <a:miter lim="800000"/>
            <a:headEnd/>
            <a:tailEnd/>
          </a:ln>
        </p:spPr>
        <p:txBody>
          <a:bodyPr wrap="square">
            <a:spAutoFit/>
          </a:bodyPr>
          <a:lstStyle/>
          <a:p>
            <a:pPr eaLnBrk="0" fontAlgn="ctr" hangingPunct="0">
              <a:buClr>
                <a:srgbClr val="FF0000"/>
              </a:buClr>
              <a:buSzPct val="70000"/>
            </a:pPr>
            <a:r>
              <a:rPr lang="zh-CN" altLang="en-US" sz="1200" b="1" dirty="0">
                <a:solidFill>
                  <a:schemeClr val="bg1"/>
                </a:solidFill>
                <a:latin typeface="微软雅黑" panose="020B0503020204020204" pitchFamily="34" charset="-122"/>
                <a:ea typeface="微软雅黑" panose="020B0503020204020204" pitchFamily="34" charset="-122"/>
              </a:rPr>
              <a:t>目标内涵一</a:t>
            </a:r>
            <a:r>
              <a:rPr lang="zh-CN" altLang="en-US" sz="1200" dirty="0">
                <a:solidFill>
                  <a:schemeClr val="bg1"/>
                </a:solidFill>
                <a:latin typeface="微软雅黑" panose="020B0503020204020204" pitchFamily="34" charset="-122"/>
                <a:ea typeface="微软雅黑" panose="020B0503020204020204" pitchFamily="34" charset="-122"/>
              </a:rPr>
              <a:t>：您的文字内容您的文字内容您的文字内容您的文字内容您的文字内容您的文字内容您的文字内容</a:t>
            </a:r>
          </a:p>
        </p:txBody>
      </p:sp>
    </p:spTree>
    <p:extLst>
      <p:ext uri="{BB962C8B-B14F-4D97-AF65-F5344CB8AC3E}">
        <p14:creationId xmlns:p14="http://schemas.microsoft.com/office/powerpoint/2010/main" val="359556170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childTnLst>
                          </p:cTn>
                        </p:par>
                        <p:par>
                          <p:cTn id="14" fill="hold">
                            <p:stCondLst>
                              <p:cond delay="1500"/>
                            </p:stCondLst>
                            <p:childTnLst>
                              <p:par>
                                <p:cTn id="15" presetID="22" presetClass="entr" presetSubtype="8" fill="hold" grpId="0" nodeType="afterEffect" nodePh="1">
                                  <p:stCondLst>
                                    <p:cond delay="0"/>
                                  </p:stCondLst>
                                  <p:endCondLst>
                                    <p:cond evt="begin" delay="0">
                                      <p:tn val="15"/>
                                    </p:cond>
                                  </p:endCondLst>
                                  <p:childTnLst>
                                    <p:set>
                                      <p:cBhvr>
                                        <p:cTn id="16" dur="1" fill="hold">
                                          <p:stCondLst>
                                            <p:cond delay="0"/>
                                          </p:stCondLst>
                                        </p:cTn>
                                        <p:tgtEl>
                                          <p:spTgt spid="15"/>
                                        </p:tgtEl>
                                        <p:attrNameLst>
                                          <p:attrName>style.visibility</p:attrName>
                                        </p:attrNameLst>
                                      </p:cBhvr>
                                      <p:to>
                                        <p:strVal val="visible"/>
                                      </p:to>
                                    </p:set>
                                    <p:animEffect transition="in" filter="wipe(left)">
                                      <p:cBhvr>
                                        <p:cTn id="17" dur="300"/>
                                        <p:tgtEl>
                                          <p:spTgt spid="15"/>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wipe(left)">
                                      <p:cBhvr>
                                        <p:cTn id="20" dur="300"/>
                                        <p:tgtEl>
                                          <p:spTgt spid="16"/>
                                        </p:tgtEl>
                                      </p:cBhvr>
                                    </p:animEffect>
                                  </p:childTnLst>
                                </p:cTn>
                              </p:par>
                            </p:childTnLst>
                          </p:cTn>
                        </p:par>
                        <p:par>
                          <p:cTn id="21" fill="hold">
                            <p:stCondLst>
                              <p:cond delay="1800"/>
                            </p:stCondLst>
                            <p:childTnLst>
                              <p:par>
                                <p:cTn id="22" presetID="22" presetClass="entr" presetSubtype="8" fill="hold" grpId="0" nodeType="after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wipe(left)">
                                      <p:cBhvr>
                                        <p:cTn id="24" dur="300"/>
                                        <p:tgtEl>
                                          <p:spTgt spid="14"/>
                                        </p:tgtEl>
                                      </p:cBhvr>
                                    </p:animEffect>
                                  </p:childTnLst>
                                </p:cTn>
                              </p:par>
                              <p:par>
                                <p:cTn id="25" presetID="22" presetClass="entr" presetSubtype="8" fill="hold" grpId="0" nodeType="withEffect" nodePh="1">
                                  <p:stCondLst>
                                    <p:cond delay="0"/>
                                  </p:stCondLst>
                                  <p:endCondLst>
                                    <p:cond evt="begin" delay="0">
                                      <p:tn val="25"/>
                                    </p:cond>
                                  </p:endCondLst>
                                  <p:childTnLst>
                                    <p:set>
                                      <p:cBhvr>
                                        <p:cTn id="26" dur="1" fill="hold">
                                          <p:stCondLst>
                                            <p:cond delay="0"/>
                                          </p:stCondLst>
                                        </p:cTn>
                                        <p:tgtEl>
                                          <p:spTgt spid="13"/>
                                        </p:tgtEl>
                                        <p:attrNameLst>
                                          <p:attrName>style.visibility</p:attrName>
                                        </p:attrNameLst>
                                      </p:cBhvr>
                                      <p:to>
                                        <p:strVal val="visible"/>
                                      </p:to>
                                    </p:set>
                                    <p:animEffect transition="in" filter="wipe(left)">
                                      <p:cBhvr>
                                        <p:cTn id="27" dur="300"/>
                                        <p:tgtEl>
                                          <p:spTgt spid="13"/>
                                        </p:tgtEl>
                                      </p:cBhvr>
                                    </p:animEffect>
                                  </p:childTnLst>
                                </p:cTn>
                              </p:par>
                            </p:childTnLst>
                          </p:cTn>
                        </p:par>
                        <p:par>
                          <p:cTn id="28" fill="hold">
                            <p:stCondLst>
                              <p:cond delay="2100"/>
                            </p:stCondLst>
                            <p:childTnLst>
                              <p:par>
                                <p:cTn id="29" presetID="22" presetClass="entr" presetSubtype="8" fill="hold" grpId="0" nodeType="after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wipe(left)">
                                      <p:cBhvr>
                                        <p:cTn id="31" dur="300"/>
                                        <p:tgtEl>
                                          <p:spTgt spid="12"/>
                                        </p:tgtEl>
                                      </p:cBhvr>
                                    </p:animEffect>
                                  </p:childTnLst>
                                </p:cTn>
                              </p:par>
                              <p:par>
                                <p:cTn id="32" presetID="22" presetClass="entr" presetSubtype="8" fill="hold" grpId="0" nodeType="withEffect" nodePh="1">
                                  <p:stCondLst>
                                    <p:cond delay="0"/>
                                  </p:stCondLst>
                                  <p:endCondLst>
                                    <p:cond evt="begin" delay="0">
                                      <p:tn val="32"/>
                                    </p:cond>
                                  </p:endCondLst>
                                  <p:childTnLst>
                                    <p:set>
                                      <p:cBhvr>
                                        <p:cTn id="33" dur="1" fill="hold">
                                          <p:stCondLst>
                                            <p:cond delay="0"/>
                                          </p:stCondLst>
                                        </p:cTn>
                                        <p:tgtEl>
                                          <p:spTgt spid="11"/>
                                        </p:tgtEl>
                                        <p:attrNameLst>
                                          <p:attrName>style.visibility</p:attrName>
                                        </p:attrNameLst>
                                      </p:cBhvr>
                                      <p:to>
                                        <p:strVal val="visible"/>
                                      </p:to>
                                    </p:set>
                                    <p:animEffect transition="in" filter="wipe(left)">
                                      <p:cBhvr>
                                        <p:cTn id="34" dur="3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15" grpId="0" animBg="1"/>
      <p:bldP spid="1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a:extLst>
              <a:ext uri="{FF2B5EF4-FFF2-40B4-BE49-F238E27FC236}">
                <a16:creationId xmlns="" xmlns:a16="http://schemas.microsoft.com/office/drawing/2014/main" id="{542F672C-E285-4F3F-9033-644F4BBC2615}"/>
              </a:ext>
            </a:extLst>
          </p:cNvPr>
          <p:cNvGrpSpPr/>
          <p:nvPr/>
        </p:nvGrpSpPr>
        <p:grpSpPr>
          <a:xfrm>
            <a:off x="1623646" y="323263"/>
            <a:ext cx="8944708" cy="776287"/>
            <a:chOff x="1623646" y="540255"/>
            <a:chExt cx="8944708" cy="776287"/>
          </a:xfrm>
        </p:grpSpPr>
        <p:sp>
          <p:nvSpPr>
            <p:cNvPr id="8" name="矩形 7">
              <a:extLst>
                <a:ext uri="{FF2B5EF4-FFF2-40B4-BE49-F238E27FC236}">
                  <a16:creationId xmlns="" xmlns:a16="http://schemas.microsoft.com/office/drawing/2014/main" id="{567A716C-44F9-4969-93B9-F041F4803F61}"/>
                </a:ext>
              </a:extLst>
            </p:cNvPr>
            <p:cNvSpPr/>
            <p:nvPr/>
          </p:nvSpPr>
          <p:spPr>
            <a:xfrm flipV="1">
              <a:off x="1623646" y="1270823"/>
              <a:ext cx="8944708" cy="45719"/>
            </a:xfrm>
            <a:prstGeom prst="rect">
              <a:avLst/>
            </a:prstGeom>
            <a:solidFill>
              <a:srgbClr val="76A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8">
              <a:extLst>
                <a:ext uri="{FF2B5EF4-FFF2-40B4-BE49-F238E27FC236}">
                  <a16:creationId xmlns="" xmlns:a16="http://schemas.microsoft.com/office/drawing/2014/main" id="{388A5DBE-A1DC-4D42-AD53-1EB8475BC764}"/>
                </a:ext>
              </a:extLst>
            </p:cNvPr>
            <p:cNvSpPr txBox="1">
              <a:spLocks noChangeArrowheads="1"/>
            </p:cNvSpPr>
            <p:nvPr/>
          </p:nvSpPr>
          <p:spPr bwMode="auto">
            <a:xfrm>
              <a:off x="4481038" y="540255"/>
              <a:ext cx="3255323"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en-US" altLang="zh-CN" sz="3300" b="1" spc="300" dirty="0">
                  <a:solidFill>
                    <a:srgbClr val="76A487"/>
                  </a:solidFill>
                  <a:latin typeface="微软雅黑" panose="020B0503020204020204" pitchFamily="34" charset="-122"/>
                  <a:ea typeface="微软雅黑" panose="020B0503020204020204" pitchFamily="34" charset="-122"/>
                  <a:sym typeface="Arial" panose="020B0604020202020204" pitchFamily="34" charset="0"/>
                </a:rPr>
                <a:t> </a:t>
              </a:r>
              <a:r>
                <a:rPr lang="zh-CN" altLang="en-US" sz="3300" b="1" spc="300" dirty="0">
                  <a:solidFill>
                    <a:srgbClr val="76A487"/>
                  </a:solidFill>
                  <a:latin typeface="微软雅黑" panose="020B0503020204020204" pitchFamily="34" charset="-122"/>
                  <a:ea typeface="微软雅黑" panose="020B0503020204020204" pitchFamily="34" charset="-122"/>
                  <a:sym typeface="Arial" panose="020B0604020202020204" pitchFamily="34" charset="0"/>
                </a:rPr>
                <a:t>活动效果展望</a:t>
              </a:r>
            </a:p>
          </p:txBody>
        </p:sp>
      </p:grpSp>
      <p:grpSp>
        <p:nvGrpSpPr>
          <p:cNvPr id="5" name="组合 4">
            <a:extLst>
              <a:ext uri="{FF2B5EF4-FFF2-40B4-BE49-F238E27FC236}">
                <a16:creationId xmlns="" xmlns:a16="http://schemas.microsoft.com/office/drawing/2014/main" id="{69F297ED-4593-4D00-BD14-674515834B44}"/>
              </a:ext>
            </a:extLst>
          </p:cNvPr>
          <p:cNvGrpSpPr/>
          <p:nvPr/>
        </p:nvGrpSpPr>
        <p:grpSpPr>
          <a:xfrm>
            <a:off x="4534789" y="2257503"/>
            <a:ext cx="5679535" cy="825868"/>
            <a:chOff x="3905886" y="1363363"/>
            <a:chExt cx="4385998" cy="729791"/>
          </a:xfrm>
          <a:solidFill>
            <a:srgbClr val="76A487"/>
          </a:solidFill>
          <a:effectLst/>
        </p:grpSpPr>
        <p:sp>
          <p:nvSpPr>
            <p:cNvPr id="6" name="任意多边形 18">
              <a:extLst>
                <a:ext uri="{FF2B5EF4-FFF2-40B4-BE49-F238E27FC236}">
                  <a16:creationId xmlns="" xmlns:a16="http://schemas.microsoft.com/office/drawing/2014/main" id="{304BC031-1879-4719-A3D0-02635F70AF0B}"/>
                </a:ext>
              </a:extLst>
            </p:cNvPr>
            <p:cNvSpPr/>
            <p:nvPr/>
          </p:nvSpPr>
          <p:spPr>
            <a:xfrm>
              <a:off x="3905886" y="1363363"/>
              <a:ext cx="4385998" cy="729791"/>
            </a:xfrm>
            <a:custGeom>
              <a:avLst/>
              <a:gdLst>
                <a:gd name="connsiteX0" fmla="*/ 0 w 5762625"/>
                <a:gd name="connsiteY0" fmla="*/ 0 h 958850"/>
                <a:gd name="connsiteX1" fmla="*/ 3385185 w 5762625"/>
                <a:gd name="connsiteY1" fmla="*/ 0 h 958850"/>
                <a:gd name="connsiteX2" fmla="*/ 5353684 w 5762625"/>
                <a:gd name="connsiteY2" fmla="*/ 0 h 958850"/>
                <a:gd name="connsiteX3" fmla="*/ 5762625 w 5762625"/>
                <a:gd name="connsiteY3" fmla="*/ 0 h 958850"/>
                <a:gd name="connsiteX4" fmla="*/ 5762625 w 5762625"/>
                <a:gd name="connsiteY4" fmla="*/ 958850 h 958850"/>
                <a:gd name="connsiteX5" fmla="*/ 5353684 w 5762625"/>
                <a:gd name="connsiteY5" fmla="*/ 958850 h 958850"/>
                <a:gd name="connsiteX6" fmla="*/ 3385185 w 5762625"/>
                <a:gd name="connsiteY6" fmla="*/ 958850 h 958850"/>
                <a:gd name="connsiteX7" fmla="*/ 0 w 5762625"/>
                <a:gd name="connsiteY7" fmla="*/ 958850 h 958850"/>
                <a:gd name="connsiteX8" fmla="*/ 273685 w 5762625"/>
                <a:gd name="connsiteY8" fmla="*/ 479425 h 958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62625" h="958850">
                  <a:moveTo>
                    <a:pt x="0" y="0"/>
                  </a:moveTo>
                  <a:lnTo>
                    <a:pt x="3385185" y="0"/>
                  </a:lnTo>
                  <a:lnTo>
                    <a:pt x="5353684" y="0"/>
                  </a:lnTo>
                  <a:lnTo>
                    <a:pt x="5762625" y="0"/>
                  </a:lnTo>
                  <a:lnTo>
                    <a:pt x="5762625" y="958850"/>
                  </a:lnTo>
                  <a:lnTo>
                    <a:pt x="5353684" y="958850"/>
                  </a:lnTo>
                  <a:lnTo>
                    <a:pt x="3385185" y="958850"/>
                  </a:lnTo>
                  <a:lnTo>
                    <a:pt x="0" y="958850"/>
                  </a:lnTo>
                  <a:lnTo>
                    <a:pt x="273685" y="479425"/>
                  </a:lnTo>
                  <a:close/>
                </a:path>
              </a:pathLst>
            </a:custGeom>
            <a:grpFill/>
            <a:ln w="19050">
              <a:no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solidFill>
                <a:latin typeface="微软雅黑" pitchFamily="34" charset="-122"/>
                <a:ea typeface="微软雅黑" pitchFamily="34" charset="-122"/>
              </a:endParaRPr>
            </a:p>
          </p:txBody>
        </p:sp>
        <p:sp>
          <p:nvSpPr>
            <p:cNvPr id="10" name="文本框 30">
              <a:extLst>
                <a:ext uri="{FF2B5EF4-FFF2-40B4-BE49-F238E27FC236}">
                  <a16:creationId xmlns="" xmlns:a16="http://schemas.microsoft.com/office/drawing/2014/main" id="{920C949B-B335-4E94-9FF3-D2EAC53A34C7}"/>
                </a:ext>
              </a:extLst>
            </p:cNvPr>
            <p:cNvSpPr txBox="1"/>
            <p:nvPr/>
          </p:nvSpPr>
          <p:spPr>
            <a:xfrm>
              <a:off x="4322011" y="1392043"/>
              <a:ext cx="3149219" cy="619075"/>
            </a:xfrm>
            <a:prstGeom prst="rect">
              <a:avLst/>
            </a:prstGeom>
            <a:grpFill/>
          </p:spPr>
          <p:txBody>
            <a:bodyPr wrap="square" rtlCol="0">
              <a:spAutoFit/>
            </a:bodyPr>
            <a:lstStyle/>
            <a:p>
              <a:pPr>
                <a:lnSpc>
                  <a:spcPct val="150000"/>
                </a:lnSpc>
              </a:pPr>
              <a:r>
                <a:rPr lang="zh-CN" altLang="en-US" sz="1400" dirty="0">
                  <a:solidFill>
                    <a:schemeClr val="bg1"/>
                  </a:solidFill>
                  <a:latin typeface="微软雅黑" panose="020B0503020204020204" pitchFamily="34" charset="-122"/>
                  <a:ea typeface="微软雅黑" panose="020B0503020204020204" pitchFamily="34" charset="-122"/>
                </a:rPr>
                <a:t>◆ 在此点击输入具体文本内容</a:t>
              </a:r>
            </a:p>
            <a:p>
              <a:pPr>
                <a:lnSpc>
                  <a:spcPct val="150000"/>
                </a:lnSpc>
              </a:pPr>
              <a:r>
                <a:rPr lang="zh-CN" altLang="en-US" sz="1400" dirty="0">
                  <a:solidFill>
                    <a:schemeClr val="bg1"/>
                  </a:solidFill>
                  <a:latin typeface="微软雅黑" panose="020B0503020204020204" pitchFamily="34" charset="-122"/>
                  <a:ea typeface="微软雅黑" panose="020B0503020204020204" pitchFamily="34" charset="-122"/>
                </a:rPr>
                <a:t>◆ 在此点击输入具体文本内容</a:t>
              </a:r>
            </a:p>
          </p:txBody>
        </p:sp>
      </p:grpSp>
      <p:grpSp>
        <p:nvGrpSpPr>
          <p:cNvPr id="11" name="组合 10">
            <a:extLst>
              <a:ext uri="{FF2B5EF4-FFF2-40B4-BE49-F238E27FC236}">
                <a16:creationId xmlns="" xmlns:a16="http://schemas.microsoft.com/office/drawing/2014/main" id="{A138145D-9607-4E2B-ACDD-C981CCDF8CD2}"/>
              </a:ext>
            </a:extLst>
          </p:cNvPr>
          <p:cNvGrpSpPr/>
          <p:nvPr/>
        </p:nvGrpSpPr>
        <p:grpSpPr>
          <a:xfrm>
            <a:off x="4534789" y="3203143"/>
            <a:ext cx="5679535" cy="831880"/>
            <a:chOff x="3905886" y="2199001"/>
            <a:chExt cx="4385998" cy="735104"/>
          </a:xfrm>
          <a:solidFill>
            <a:srgbClr val="76A487"/>
          </a:solidFill>
          <a:effectLst/>
        </p:grpSpPr>
        <p:sp>
          <p:nvSpPr>
            <p:cNvPr id="12" name="任意多边形 21">
              <a:extLst>
                <a:ext uri="{FF2B5EF4-FFF2-40B4-BE49-F238E27FC236}">
                  <a16:creationId xmlns="" xmlns:a16="http://schemas.microsoft.com/office/drawing/2014/main" id="{510F7A98-27EB-4571-8204-3FD93392C799}"/>
                </a:ext>
              </a:extLst>
            </p:cNvPr>
            <p:cNvSpPr/>
            <p:nvPr/>
          </p:nvSpPr>
          <p:spPr>
            <a:xfrm>
              <a:off x="3905886" y="2204314"/>
              <a:ext cx="4385998" cy="729791"/>
            </a:xfrm>
            <a:custGeom>
              <a:avLst/>
              <a:gdLst>
                <a:gd name="connsiteX0" fmla="*/ 0 w 5762625"/>
                <a:gd name="connsiteY0" fmla="*/ 0 h 958850"/>
                <a:gd name="connsiteX1" fmla="*/ 3385185 w 5762625"/>
                <a:gd name="connsiteY1" fmla="*/ 0 h 958850"/>
                <a:gd name="connsiteX2" fmla="*/ 5353684 w 5762625"/>
                <a:gd name="connsiteY2" fmla="*/ 0 h 958850"/>
                <a:gd name="connsiteX3" fmla="*/ 5762625 w 5762625"/>
                <a:gd name="connsiteY3" fmla="*/ 0 h 958850"/>
                <a:gd name="connsiteX4" fmla="*/ 5762625 w 5762625"/>
                <a:gd name="connsiteY4" fmla="*/ 958850 h 958850"/>
                <a:gd name="connsiteX5" fmla="*/ 5353684 w 5762625"/>
                <a:gd name="connsiteY5" fmla="*/ 958850 h 958850"/>
                <a:gd name="connsiteX6" fmla="*/ 3385185 w 5762625"/>
                <a:gd name="connsiteY6" fmla="*/ 958850 h 958850"/>
                <a:gd name="connsiteX7" fmla="*/ 0 w 5762625"/>
                <a:gd name="connsiteY7" fmla="*/ 958850 h 958850"/>
                <a:gd name="connsiteX8" fmla="*/ 273685 w 5762625"/>
                <a:gd name="connsiteY8" fmla="*/ 479425 h 958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62625" h="958850">
                  <a:moveTo>
                    <a:pt x="0" y="0"/>
                  </a:moveTo>
                  <a:lnTo>
                    <a:pt x="3385185" y="0"/>
                  </a:lnTo>
                  <a:lnTo>
                    <a:pt x="5353684" y="0"/>
                  </a:lnTo>
                  <a:lnTo>
                    <a:pt x="5762625" y="0"/>
                  </a:lnTo>
                  <a:lnTo>
                    <a:pt x="5762625" y="958850"/>
                  </a:lnTo>
                  <a:lnTo>
                    <a:pt x="5353684" y="958850"/>
                  </a:lnTo>
                  <a:lnTo>
                    <a:pt x="3385185" y="958850"/>
                  </a:lnTo>
                  <a:lnTo>
                    <a:pt x="0" y="958850"/>
                  </a:lnTo>
                  <a:lnTo>
                    <a:pt x="273685" y="479425"/>
                  </a:lnTo>
                  <a:close/>
                </a:path>
              </a:pathLst>
            </a:custGeom>
            <a:grpFill/>
            <a:ln w="19050">
              <a:no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solidFill>
                <a:latin typeface="微软雅黑" pitchFamily="34" charset="-122"/>
                <a:ea typeface="微软雅黑" pitchFamily="34" charset="-122"/>
              </a:endParaRPr>
            </a:p>
          </p:txBody>
        </p:sp>
        <p:sp>
          <p:nvSpPr>
            <p:cNvPr id="13" name="文本框 31">
              <a:extLst>
                <a:ext uri="{FF2B5EF4-FFF2-40B4-BE49-F238E27FC236}">
                  <a16:creationId xmlns="" xmlns:a16="http://schemas.microsoft.com/office/drawing/2014/main" id="{31A8696B-20CF-450C-957A-EAAEA6118456}"/>
                </a:ext>
              </a:extLst>
            </p:cNvPr>
            <p:cNvSpPr txBox="1"/>
            <p:nvPr/>
          </p:nvSpPr>
          <p:spPr>
            <a:xfrm>
              <a:off x="4322011" y="2199001"/>
              <a:ext cx="3149219" cy="652732"/>
            </a:xfrm>
            <a:prstGeom prst="rect">
              <a:avLst/>
            </a:prstGeom>
            <a:grpFill/>
          </p:spPr>
          <p:txBody>
            <a:bodyPr wrap="square" rtlCol="0">
              <a:spAutoFit/>
            </a:bodyPr>
            <a:lstStyle/>
            <a:p>
              <a:pPr>
                <a:lnSpc>
                  <a:spcPct val="150000"/>
                </a:lnSpc>
              </a:pPr>
              <a:r>
                <a:rPr lang="zh-CN" altLang="en-US" sz="1400" dirty="0">
                  <a:solidFill>
                    <a:schemeClr val="bg1"/>
                  </a:solidFill>
                  <a:latin typeface="微软雅黑" panose="020B0503020204020204" pitchFamily="34" charset="-122"/>
                  <a:ea typeface="微软雅黑" panose="020B0503020204020204" pitchFamily="34" charset="-122"/>
                </a:rPr>
                <a:t>◆ 在此点击输入具体文本内容</a:t>
              </a:r>
            </a:p>
            <a:p>
              <a:pPr>
                <a:lnSpc>
                  <a:spcPct val="150000"/>
                </a:lnSpc>
              </a:pPr>
              <a:r>
                <a:rPr lang="zh-CN" altLang="en-US" sz="1400" dirty="0">
                  <a:solidFill>
                    <a:schemeClr val="bg1"/>
                  </a:solidFill>
                  <a:latin typeface="微软雅黑" panose="020B0503020204020204" pitchFamily="34" charset="-122"/>
                  <a:ea typeface="微软雅黑" panose="020B0503020204020204" pitchFamily="34" charset="-122"/>
                </a:rPr>
                <a:t>◆ 在此点击输入具体文本内容</a:t>
              </a:r>
            </a:p>
          </p:txBody>
        </p:sp>
      </p:grpSp>
      <p:grpSp>
        <p:nvGrpSpPr>
          <p:cNvPr id="14" name="组合 13">
            <a:extLst>
              <a:ext uri="{FF2B5EF4-FFF2-40B4-BE49-F238E27FC236}">
                <a16:creationId xmlns="" xmlns:a16="http://schemas.microsoft.com/office/drawing/2014/main" id="{3C1AD83F-26B9-4397-8DCF-9A635350EB0F}"/>
              </a:ext>
            </a:extLst>
          </p:cNvPr>
          <p:cNvGrpSpPr/>
          <p:nvPr/>
        </p:nvGrpSpPr>
        <p:grpSpPr>
          <a:xfrm>
            <a:off x="4534789" y="4141132"/>
            <a:ext cx="5679535" cy="825867"/>
            <a:chOff x="3905886" y="3027867"/>
            <a:chExt cx="4385998" cy="729791"/>
          </a:xfrm>
          <a:solidFill>
            <a:srgbClr val="76A487"/>
          </a:solidFill>
          <a:effectLst/>
        </p:grpSpPr>
        <p:sp>
          <p:nvSpPr>
            <p:cNvPr id="15" name="任意多边形 24">
              <a:extLst>
                <a:ext uri="{FF2B5EF4-FFF2-40B4-BE49-F238E27FC236}">
                  <a16:creationId xmlns="" xmlns:a16="http://schemas.microsoft.com/office/drawing/2014/main" id="{D578B136-91DF-436C-B1FF-94B489B300D9}"/>
                </a:ext>
              </a:extLst>
            </p:cNvPr>
            <p:cNvSpPr/>
            <p:nvPr/>
          </p:nvSpPr>
          <p:spPr>
            <a:xfrm>
              <a:off x="3905886" y="3027867"/>
              <a:ext cx="4385998" cy="729791"/>
            </a:xfrm>
            <a:custGeom>
              <a:avLst/>
              <a:gdLst>
                <a:gd name="connsiteX0" fmla="*/ 0 w 5762625"/>
                <a:gd name="connsiteY0" fmla="*/ 0 h 958850"/>
                <a:gd name="connsiteX1" fmla="*/ 3385185 w 5762625"/>
                <a:gd name="connsiteY1" fmla="*/ 0 h 958850"/>
                <a:gd name="connsiteX2" fmla="*/ 5353684 w 5762625"/>
                <a:gd name="connsiteY2" fmla="*/ 0 h 958850"/>
                <a:gd name="connsiteX3" fmla="*/ 5762625 w 5762625"/>
                <a:gd name="connsiteY3" fmla="*/ 0 h 958850"/>
                <a:gd name="connsiteX4" fmla="*/ 5762625 w 5762625"/>
                <a:gd name="connsiteY4" fmla="*/ 958850 h 958850"/>
                <a:gd name="connsiteX5" fmla="*/ 5353684 w 5762625"/>
                <a:gd name="connsiteY5" fmla="*/ 958850 h 958850"/>
                <a:gd name="connsiteX6" fmla="*/ 3385185 w 5762625"/>
                <a:gd name="connsiteY6" fmla="*/ 958850 h 958850"/>
                <a:gd name="connsiteX7" fmla="*/ 0 w 5762625"/>
                <a:gd name="connsiteY7" fmla="*/ 958850 h 958850"/>
                <a:gd name="connsiteX8" fmla="*/ 273685 w 5762625"/>
                <a:gd name="connsiteY8" fmla="*/ 479425 h 958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62625" h="958850">
                  <a:moveTo>
                    <a:pt x="0" y="0"/>
                  </a:moveTo>
                  <a:lnTo>
                    <a:pt x="3385185" y="0"/>
                  </a:lnTo>
                  <a:lnTo>
                    <a:pt x="5353684" y="0"/>
                  </a:lnTo>
                  <a:lnTo>
                    <a:pt x="5762625" y="0"/>
                  </a:lnTo>
                  <a:lnTo>
                    <a:pt x="5762625" y="958850"/>
                  </a:lnTo>
                  <a:lnTo>
                    <a:pt x="5353684" y="958850"/>
                  </a:lnTo>
                  <a:lnTo>
                    <a:pt x="3385185" y="958850"/>
                  </a:lnTo>
                  <a:lnTo>
                    <a:pt x="0" y="958850"/>
                  </a:lnTo>
                  <a:lnTo>
                    <a:pt x="273685" y="479425"/>
                  </a:lnTo>
                  <a:close/>
                </a:path>
              </a:pathLst>
            </a:custGeom>
            <a:grpFill/>
            <a:ln w="19050">
              <a:no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solidFill>
                <a:latin typeface="微软雅黑" pitchFamily="34" charset="-122"/>
                <a:ea typeface="微软雅黑" pitchFamily="34" charset="-122"/>
              </a:endParaRPr>
            </a:p>
          </p:txBody>
        </p:sp>
        <p:sp>
          <p:nvSpPr>
            <p:cNvPr id="16" name="文本框 32">
              <a:extLst>
                <a:ext uri="{FF2B5EF4-FFF2-40B4-BE49-F238E27FC236}">
                  <a16:creationId xmlns="" xmlns:a16="http://schemas.microsoft.com/office/drawing/2014/main" id="{0F769FE1-F9B7-464D-A867-3DF370885201}"/>
                </a:ext>
              </a:extLst>
            </p:cNvPr>
            <p:cNvSpPr txBox="1"/>
            <p:nvPr/>
          </p:nvSpPr>
          <p:spPr>
            <a:xfrm>
              <a:off x="4322011" y="3028124"/>
              <a:ext cx="3149219" cy="619076"/>
            </a:xfrm>
            <a:prstGeom prst="rect">
              <a:avLst/>
            </a:prstGeom>
            <a:grpFill/>
          </p:spPr>
          <p:txBody>
            <a:bodyPr wrap="square" rtlCol="0">
              <a:spAutoFit/>
            </a:bodyPr>
            <a:lstStyle/>
            <a:p>
              <a:pPr>
                <a:lnSpc>
                  <a:spcPct val="150000"/>
                </a:lnSpc>
              </a:pPr>
              <a:r>
                <a:rPr lang="zh-CN" altLang="en-US" sz="1400" dirty="0">
                  <a:solidFill>
                    <a:schemeClr val="bg1"/>
                  </a:solidFill>
                  <a:latin typeface="微软雅黑" panose="020B0503020204020204" pitchFamily="34" charset="-122"/>
                  <a:ea typeface="微软雅黑" panose="020B0503020204020204" pitchFamily="34" charset="-122"/>
                </a:rPr>
                <a:t>◆ 在此点击输入具体文本内容</a:t>
              </a:r>
            </a:p>
            <a:p>
              <a:pPr>
                <a:lnSpc>
                  <a:spcPct val="150000"/>
                </a:lnSpc>
              </a:pPr>
              <a:r>
                <a:rPr lang="zh-CN" altLang="en-US" sz="1400" dirty="0">
                  <a:solidFill>
                    <a:schemeClr val="bg1"/>
                  </a:solidFill>
                  <a:latin typeface="微软雅黑" panose="020B0503020204020204" pitchFamily="34" charset="-122"/>
                  <a:ea typeface="微软雅黑" panose="020B0503020204020204" pitchFamily="34" charset="-122"/>
                </a:rPr>
                <a:t>◆ 在此点击输入具体文本内容</a:t>
              </a:r>
            </a:p>
          </p:txBody>
        </p:sp>
      </p:grpSp>
      <p:grpSp>
        <p:nvGrpSpPr>
          <p:cNvPr id="17" name="组合 16">
            <a:extLst>
              <a:ext uri="{FF2B5EF4-FFF2-40B4-BE49-F238E27FC236}">
                <a16:creationId xmlns="" xmlns:a16="http://schemas.microsoft.com/office/drawing/2014/main" id="{D5FCFD3F-2377-43DD-9807-86AA1D620083}"/>
              </a:ext>
            </a:extLst>
          </p:cNvPr>
          <p:cNvGrpSpPr/>
          <p:nvPr/>
        </p:nvGrpSpPr>
        <p:grpSpPr>
          <a:xfrm>
            <a:off x="4534789" y="5092799"/>
            <a:ext cx="5679535" cy="825868"/>
            <a:chOff x="3905886" y="3868819"/>
            <a:chExt cx="4385998" cy="729791"/>
          </a:xfrm>
          <a:solidFill>
            <a:srgbClr val="76A487"/>
          </a:solidFill>
          <a:effectLst/>
        </p:grpSpPr>
        <p:sp>
          <p:nvSpPr>
            <p:cNvPr id="18" name="任意多边形 27">
              <a:extLst>
                <a:ext uri="{FF2B5EF4-FFF2-40B4-BE49-F238E27FC236}">
                  <a16:creationId xmlns="" xmlns:a16="http://schemas.microsoft.com/office/drawing/2014/main" id="{5C71BEE8-B391-4377-B372-17C020693048}"/>
                </a:ext>
              </a:extLst>
            </p:cNvPr>
            <p:cNvSpPr/>
            <p:nvPr/>
          </p:nvSpPr>
          <p:spPr>
            <a:xfrm>
              <a:off x="3905886" y="3868819"/>
              <a:ext cx="4385998" cy="729791"/>
            </a:xfrm>
            <a:custGeom>
              <a:avLst/>
              <a:gdLst>
                <a:gd name="connsiteX0" fmla="*/ 0 w 5762625"/>
                <a:gd name="connsiteY0" fmla="*/ 0 h 958850"/>
                <a:gd name="connsiteX1" fmla="*/ 3385185 w 5762625"/>
                <a:gd name="connsiteY1" fmla="*/ 0 h 958850"/>
                <a:gd name="connsiteX2" fmla="*/ 5353684 w 5762625"/>
                <a:gd name="connsiteY2" fmla="*/ 0 h 958850"/>
                <a:gd name="connsiteX3" fmla="*/ 5762625 w 5762625"/>
                <a:gd name="connsiteY3" fmla="*/ 0 h 958850"/>
                <a:gd name="connsiteX4" fmla="*/ 5762625 w 5762625"/>
                <a:gd name="connsiteY4" fmla="*/ 958850 h 958850"/>
                <a:gd name="connsiteX5" fmla="*/ 5353684 w 5762625"/>
                <a:gd name="connsiteY5" fmla="*/ 958850 h 958850"/>
                <a:gd name="connsiteX6" fmla="*/ 3385185 w 5762625"/>
                <a:gd name="connsiteY6" fmla="*/ 958850 h 958850"/>
                <a:gd name="connsiteX7" fmla="*/ 0 w 5762625"/>
                <a:gd name="connsiteY7" fmla="*/ 958850 h 958850"/>
                <a:gd name="connsiteX8" fmla="*/ 273685 w 5762625"/>
                <a:gd name="connsiteY8" fmla="*/ 479425 h 958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762625" h="958850">
                  <a:moveTo>
                    <a:pt x="0" y="0"/>
                  </a:moveTo>
                  <a:lnTo>
                    <a:pt x="3385185" y="0"/>
                  </a:lnTo>
                  <a:lnTo>
                    <a:pt x="5353684" y="0"/>
                  </a:lnTo>
                  <a:lnTo>
                    <a:pt x="5762625" y="0"/>
                  </a:lnTo>
                  <a:lnTo>
                    <a:pt x="5762625" y="958850"/>
                  </a:lnTo>
                  <a:lnTo>
                    <a:pt x="5353684" y="958850"/>
                  </a:lnTo>
                  <a:lnTo>
                    <a:pt x="3385185" y="958850"/>
                  </a:lnTo>
                  <a:lnTo>
                    <a:pt x="0" y="958850"/>
                  </a:lnTo>
                  <a:lnTo>
                    <a:pt x="273685" y="479425"/>
                  </a:lnTo>
                  <a:close/>
                </a:path>
              </a:pathLst>
            </a:custGeom>
            <a:grpFill/>
            <a:ln w="19050">
              <a:no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solidFill>
                <a:latin typeface="微软雅黑" pitchFamily="34" charset="-122"/>
                <a:ea typeface="微软雅黑" pitchFamily="34" charset="-122"/>
              </a:endParaRPr>
            </a:p>
          </p:txBody>
        </p:sp>
        <p:sp>
          <p:nvSpPr>
            <p:cNvPr id="19" name="文本框 33">
              <a:extLst>
                <a:ext uri="{FF2B5EF4-FFF2-40B4-BE49-F238E27FC236}">
                  <a16:creationId xmlns="" xmlns:a16="http://schemas.microsoft.com/office/drawing/2014/main" id="{CC48D38A-59CD-492C-B9D6-8C346B861699}"/>
                </a:ext>
              </a:extLst>
            </p:cNvPr>
            <p:cNvSpPr txBox="1"/>
            <p:nvPr/>
          </p:nvSpPr>
          <p:spPr>
            <a:xfrm>
              <a:off x="4322011" y="3885897"/>
              <a:ext cx="3149219" cy="652732"/>
            </a:xfrm>
            <a:prstGeom prst="rect">
              <a:avLst/>
            </a:prstGeom>
            <a:grpFill/>
          </p:spPr>
          <p:txBody>
            <a:bodyPr wrap="square" rtlCol="0">
              <a:spAutoFit/>
            </a:bodyPr>
            <a:lstStyle/>
            <a:p>
              <a:pPr>
                <a:lnSpc>
                  <a:spcPct val="150000"/>
                </a:lnSpc>
              </a:pPr>
              <a:r>
                <a:rPr lang="zh-CN" altLang="en-US" sz="1400" dirty="0">
                  <a:solidFill>
                    <a:schemeClr val="bg1"/>
                  </a:solidFill>
                  <a:latin typeface="微软雅黑" panose="020B0503020204020204" pitchFamily="34" charset="-122"/>
                  <a:ea typeface="微软雅黑" panose="020B0503020204020204" pitchFamily="34" charset="-122"/>
                </a:rPr>
                <a:t>◆ 在此点击输入具体文本内容</a:t>
              </a:r>
            </a:p>
            <a:p>
              <a:pPr>
                <a:lnSpc>
                  <a:spcPct val="150000"/>
                </a:lnSpc>
              </a:pPr>
              <a:r>
                <a:rPr lang="zh-CN" altLang="en-US" sz="1400" dirty="0">
                  <a:solidFill>
                    <a:schemeClr val="bg1"/>
                  </a:solidFill>
                  <a:latin typeface="微软雅黑" panose="020B0503020204020204" pitchFamily="34" charset="-122"/>
                  <a:ea typeface="微软雅黑" panose="020B0503020204020204" pitchFamily="34" charset="-122"/>
                </a:rPr>
                <a:t>◆ 在此点击输入具体文本内容</a:t>
              </a:r>
            </a:p>
          </p:txBody>
        </p:sp>
      </p:grpSp>
      <p:grpSp>
        <p:nvGrpSpPr>
          <p:cNvPr id="20" name="组合 19">
            <a:extLst>
              <a:ext uri="{FF2B5EF4-FFF2-40B4-BE49-F238E27FC236}">
                <a16:creationId xmlns="" xmlns:a16="http://schemas.microsoft.com/office/drawing/2014/main" id="{D9798990-89C6-43A1-B782-2E8E2C1B4998}"/>
              </a:ext>
            </a:extLst>
          </p:cNvPr>
          <p:cNvGrpSpPr/>
          <p:nvPr/>
        </p:nvGrpSpPr>
        <p:grpSpPr>
          <a:xfrm>
            <a:off x="2266101" y="3209160"/>
            <a:ext cx="2422018" cy="825867"/>
            <a:chOff x="2153902" y="2204314"/>
            <a:chExt cx="1870393" cy="729791"/>
          </a:xfrm>
          <a:solidFill>
            <a:srgbClr val="76A487"/>
          </a:solidFill>
          <a:effectLst/>
        </p:grpSpPr>
        <p:sp>
          <p:nvSpPr>
            <p:cNvPr id="21" name="五边形 30">
              <a:extLst>
                <a:ext uri="{FF2B5EF4-FFF2-40B4-BE49-F238E27FC236}">
                  <a16:creationId xmlns="" xmlns:a16="http://schemas.microsoft.com/office/drawing/2014/main" id="{4CE1C60A-7155-42AF-8C23-EF57DD9226AC}"/>
                </a:ext>
              </a:extLst>
            </p:cNvPr>
            <p:cNvSpPr/>
            <p:nvPr/>
          </p:nvSpPr>
          <p:spPr>
            <a:xfrm>
              <a:off x="2153902" y="2204314"/>
              <a:ext cx="1870393" cy="729791"/>
            </a:xfrm>
            <a:prstGeom prst="homePlate">
              <a:avLst>
                <a:gd name="adj" fmla="val 30537"/>
              </a:avLst>
            </a:prstGeom>
            <a:grpFill/>
            <a:ln w="19050">
              <a:no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solidFill>
                <a:latin typeface="微软雅黑" pitchFamily="34" charset="-122"/>
                <a:ea typeface="微软雅黑" pitchFamily="34" charset="-122"/>
              </a:endParaRPr>
            </a:p>
          </p:txBody>
        </p:sp>
        <p:sp>
          <p:nvSpPr>
            <p:cNvPr id="22" name="文本框 34">
              <a:extLst>
                <a:ext uri="{FF2B5EF4-FFF2-40B4-BE49-F238E27FC236}">
                  <a16:creationId xmlns="" xmlns:a16="http://schemas.microsoft.com/office/drawing/2014/main" id="{8994C36B-23D6-4FFD-9B5F-5DD17FC08420}"/>
                </a:ext>
              </a:extLst>
            </p:cNvPr>
            <p:cNvSpPr txBox="1"/>
            <p:nvPr/>
          </p:nvSpPr>
          <p:spPr>
            <a:xfrm>
              <a:off x="2354958" y="2282126"/>
              <a:ext cx="1579926" cy="603778"/>
            </a:xfrm>
            <a:prstGeom prst="rect">
              <a:avLst/>
            </a:prstGeom>
            <a:noFill/>
          </p:spPr>
          <p:txBody>
            <a:bodyPr wrap="square" rtlCol="0">
              <a:spAutoFit/>
            </a:bodyPr>
            <a:lstStyle/>
            <a:p>
              <a:pPr>
                <a:lnSpc>
                  <a:spcPct val="120000"/>
                </a:lnSpc>
              </a:pPr>
              <a:r>
                <a:rPr lang="zh-CN" altLang="en-US" sz="1600" b="1" dirty="0">
                  <a:solidFill>
                    <a:schemeClr val="bg1"/>
                  </a:solidFill>
                  <a:latin typeface="微软雅黑" panose="020B0503020204020204" pitchFamily="34" charset="-122"/>
                  <a:ea typeface="微软雅黑" panose="020B0503020204020204" pitchFamily="34" charset="-122"/>
                </a:rPr>
                <a:t>点击插入</a:t>
              </a:r>
              <a:endParaRPr lang="en-US" altLang="zh-CN" sz="1600" b="1" dirty="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600" b="1" dirty="0">
                  <a:solidFill>
                    <a:schemeClr val="bg1"/>
                  </a:solidFill>
                  <a:latin typeface="微软雅黑" panose="020B0503020204020204" pitchFamily="34" charset="-122"/>
                  <a:ea typeface="微软雅黑" panose="020B0503020204020204" pitchFamily="34" charset="-122"/>
                </a:rPr>
                <a:t>具体文本内容</a:t>
              </a:r>
            </a:p>
          </p:txBody>
        </p:sp>
      </p:grpSp>
      <p:grpSp>
        <p:nvGrpSpPr>
          <p:cNvPr id="23" name="组合 22">
            <a:extLst>
              <a:ext uri="{FF2B5EF4-FFF2-40B4-BE49-F238E27FC236}">
                <a16:creationId xmlns="" xmlns:a16="http://schemas.microsoft.com/office/drawing/2014/main" id="{FC5393BD-5207-4517-A1E4-AD2FC6AB3687}"/>
              </a:ext>
            </a:extLst>
          </p:cNvPr>
          <p:cNvGrpSpPr/>
          <p:nvPr/>
        </p:nvGrpSpPr>
        <p:grpSpPr>
          <a:xfrm>
            <a:off x="2266101" y="4141133"/>
            <a:ext cx="2422018" cy="825867"/>
            <a:chOff x="2153902" y="3027867"/>
            <a:chExt cx="1870393" cy="729791"/>
          </a:xfrm>
          <a:solidFill>
            <a:srgbClr val="76A487"/>
          </a:solidFill>
          <a:effectLst/>
        </p:grpSpPr>
        <p:sp>
          <p:nvSpPr>
            <p:cNvPr id="24" name="五边形 37">
              <a:extLst>
                <a:ext uri="{FF2B5EF4-FFF2-40B4-BE49-F238E27FC236}">
                  <a16:creationId xmlns="" xmlns:a16="http://schemas.microsoft.com/office/drawing/2014/main" id="{427D5A0A-BF4B-47E3-B06F-C2E65A02F722}"/>
                </a:ext>
              </a:extLst>
            </p:cNvPr>
            <p:cNvSpPr/>
            <p:nvPr/>
          </p:nvSpPr>
          <p:spPr>
            <a:xfrm>
              <a:off x="2153902" y="3027867"/>
              <a:ext cx="1870393" cy="729791"/>
            </a:xfrm>
            <a:prstGeom prst="homePlate">
              <a:avLst>
                <a:gd name="adj" fmla="val 30537"/>
              </a:avLst>
            </a:prstGeom>
            <a:grpFill/>
            <a:ln w="19050">
              <a:no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solidFill>
                <a:latin typeface="微软雅黑" pitchFamily="34" charset="-122"/>
                <a:ea typeface="微软雅黑" pitchFamily="34" charset="-122"/>
              </a:endParaRPr>
            </a:p>
          </p:txBody>
        </p:sp>
        <p:sp>
          <p:nvSpPr>
            <p:cNvPr id="25" name="文本框 35">
              <a:extLst>
                <a:ext uri="{FF2B5EF4-FFF2-40B4-BE49-F238E27FC236}">
                  <a16:creationId xmlns="" xmlns:a16="http://schemas.microsoft.com/office/drawing/2014/main" id="{E6BC7B61-4C72-4DE9-82DE-F78DAECF4680}"/>
                </a:ext>
              </a:extLst>
            </p:cNvPr>
            <p:cNvSpPr txBox="1"/>
            <p:nvPr/>
          </p:nvSpPr>
          <p:spPr>
            <a:xfrm>
              <a:off x="2354958" y="3142411"/>
              <a:ext cx="1579926" cy="603777"/>
            </a:xfrm>
            <a:prstGeom prst="rect">
              <a:avLst/>
            </a:prstGeom>
            <a:noFill/>
          </p:spPr>
          <p:txBody>
            <a:bodyPr wrap="square" rtlCol="0">
              <a:spAutoFit/>
            </a:bodyPr>
            <a:lstStyle/>
            <a:p>
              <a:pPr>
                <a:lnSpc>
                  <a:spcPct val="120000"/>
                </a:lnSpc>
              </a:pPr>
              <a:r>
                <a:rPr lang="zh-CN" altLang="en-US" sz="1600" b="1" dirty="0">
                  <a:solidFill>
                    <a:schemeClr val="bg1"/>
                  </a:solidFill>
                  <a:latin typeface="微软雅黑" panose="020B0503020204020204" pitchFamily="34" charset="-122"/>
                  <a:ea typeface="微软雅黑" panose="020B0503020204020204" pitchFamily="34" charset="-122"/>
                </a:rPr>
                <a:t>点击插入具体</a:t>
              </a:r>
              <a:endParaRPr lang="en-US" altLang="zh-CN" sz="1600" b="1" dirty="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600" b="1" dirty="0">
                  <a:solidFill>
                    <a:schemeClr val="bg1"/>
                  </a:solidFill>
                  <a:latin typeface="微软雅黑" panose="020B0503020204020204" pitchFamily="34" charset="-122"/>
                  <a:ea typeface="微软雅黑" panose="020B0503020204020204" pitchFamily="34" charset="-122"/>
                </a:rPr>
                <a:t>文本内容</a:t>
              </a:r>
            </a:p>
          </p:txBody>
        </p:sp>
      </p:grpSp>
      <p:grpSp>
        <p:nvGrpSpPr>
          <p:cNvPr id="26" name="组合 25">
            <a:extLst>
              <a:ext uri="{FF2B5EF4-FFF2-40B4-BE49-F238E27FC236}">
                <a16:creationId xmlns="" xmlns:a16="http://schemas.microsoft.com/office/drawing/2014/main" id="{E701DDEA-89B1-4DDD-8F3C-3105C8BA053B}"/>
              </a:ext>
            </a:extLst>
          </p:cNvPr>
          <p:cNvGrpSpPr/>
          <p:nvPr/>
        </p:nvGrpSpPr>
        <p:grpSpPr>
          <a:xfrm>
            <a:off x="2266101" y="5092795"/>
            <a:ext cx="2422018" cy="825867"/>
            <a:chOff x="2153902" y="3868819"/>
            <a:chExt cx="1870393" cy="729791"/>
          </a:xfrm>
          <a:solidFill>
            <a:srgbClr val="76A487"/>
          </a:solidFill>
          <a:effectLst/>
        </p:grpSpPr>
        <p:sp>
          <p:nvSpPr>
            <p:cNvPr id="27" name="五边形 40">
              <a:extLst>
                <a:ext uri="{FF2B5EF4-FFF2-40B4-BE49-F238E27FC236}">
                  <a16:creationId xmlns="" xmlns:a16="http://schemas.microsoft.com/office/drawing/2014/main" id="{319224F9-07C0-4438-99AF-7CE627E4A237}"/>
                </a:ext>
              </a:extLst>
            </p:cNvPr>
            <p:cNvSpPr/>
            <p:nvPr/>
          </p:nvSpPr>
          <p:spPr>
            <a:xfrm>
              <a:off x="2153902" y="3868819"/>
              <a:ext cx="1870393" cy="729791"/>
            </a:xfrm>
            <a:prstGeom prst="homePlate">
              <a:avLst>
                <a:gd name="adj" fmla="val 30537"/>
              </a:avLst>
            </a:prstGeom>
            <a:grpFill/>
            <a:ln w="19050">
              <a:no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solidFill>
                <a:latin typeface="微软雅黑" pitchFamily="34" charset="-122"/>
                <a:ea typeface="微软雅黑" pitchFamily="34" charset="-122"/>
              </a:endParaRPr>
            </a:p>
          </p:txBody>
        </p:sp>
        <p:sp>
          <p:nvSpPr>
            <p:cNvPr id="28" name="文本框 36">
              <a:extLst>
                <a:ext uri="{FF2B5EF4-FFF2-40B4-BE49-F238E27FC236}">
                  <a16:creationId xmlns="" xmlns:a16="http://schemas.microsoft.com/office/drawing/2014/main" id="{68B230A8-2B79-409E-8A70-01CF672D4D5D}"/>
                </a:ext>
              </a:extLst>
            </p:cNvPr>
            <p:cNvSpPr txBox="1"/>
            <p:nvPr/>
          </p:nvSpPr>
          <p:spPr>
            <a:xfrm>
              <a:off x="2354958" y="3954364"/>
              <a:ext cx="1579926" cy="603778"/>
            </a:xfrm>
            <a:prstGeom prst="rect">
              <a:avLst/>
            </a:prstGeom>
            <a:noFill/>
          </p:spPr>
          <p:txBody>
            <a:bodyPr wrap="square" rtlCol="0">
              <a:spAutoFit/>
            </a:bodyPr>
            <a:lstStyle/>
            <a:p>
              <a:pPr>
                <a:lnSpc>
                  <a:spcPct val="120000"/>
                </a:lnSpc>
              </a:pPr>
              <a:r>
                <a:rPr lang="zh-CN" altLang="en-US" sz="1600" b="1" dirty="0">
                  <a:solidFill>
                    <a:schemeClr val="bg1"/>
                  </a:solidFill>
                  <a:latin typeface="微软雅黑" panose="020B0503020204020204" pitchFamily="34" charset="-122"/>
                  <a:ea typeface="微软雅黑" panose="020B0503020204020204" pitchFamily="34" charset="-122"/>
                </a:rPr>
                <a:t>点击插入</a:t>
              </a:r>
              <a:endParaRPr lang="en-US" altLang="zh-CN" sz="1600" b="1" dirty="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600" b="1" dirty="0">
                  <a:solidFill>
                    <a:schemeClr val="bg1"/>
                  </a:solidFill>
                  <a:latin typeface="微软雅黑" panose="020B0503020204020204" pitchFamily="34" charset="-122"/>
                  <a:ea typeface="微软雅黑" panose="020B0503020204020204" pitchFamily="34" charset="-122"/>
                </a:rPr>
                <a:t>具体文本内容</a:t>
              </a:r>
            </a:p>
          </p:txBody>
        </p:sp>
      </p:grpSp>
      <p:grpSp>
        <p:nvGrpSpPr>
          <p:cNvPr id="29" name="组合 28">
            <a:extLst>
              <a:ext uri="{FF2B5EF4-FFF2-40B4-BE49-F238E27FC236}">
                <a16:creationId xmlns="" xmlns:a16="http://schemas.microsoft.com/office/drawing/2014/main" id="{89094DEB-DACA-4137-9FBF-1BDC8403C75E}"/>
              </a:ext>
            </a:extLst>
          </p:cNvPr>
          <p:cNvGrpSpPr/>
          <p:nvPr/>
        </p:nvGrpSpPr>
        <p:grpSpPr>
          <a:xfrm>
            <a:off x="2266101" y="2257500"/>
            <a:ext cx="2422018" cy="825867"/>
            <a:chOff x="2153902" y="1363363"/>
            <a:chExt cx="1870393" cy="729791"/>
          </a:xfrm>
          <a:solidFill>
            <a:srgbClr val="76A487"/>
          </a:solidFill>
          <a:effectLst/>
        </p:grpSpPr>
        <p:sp>
          <p:nvSpPr>
            <p:cNvPr id="30" name="五边形 43">
              <a:extLst>
                <a:ext uri="{FF2B5EF4-FFF2-40B4-BE49-F238E27FC236}">
                  <a16:creationId xmlns="" xmlns:a16="http://schemas.microsoft.com/office/drawing/2014/main" id="{07C74819-F9CB-4073-BAA0-1D7481B7C228}"/>
                </a:ext>
              </a:extLst>
            </p:cNvPr>
            <p:cNvSpPr/>
            <p:nvPr/>
          </p:nvSpPr>
          <p:spPr>
            <a:xfrm>
              <a:off x="2153902" y="1363363"/>
              <a:ext cx="1870393" cy="729791"/>
            </a:xfrm>
            <a:prstGeom prst="homePlate">
              <a:avLst>
                <a:gd name="adj" fmla="val 30537"/>
              </a:avLst>
            </a:prstGeom>
            <a:grpFill/>
            <a:ln w="19050">
              <a:noFill/>
            </a:ln>
            <a:effectLst>
              <a:outerShdw blurRad="44450" dist="27940" dir="5400000" algn="ctr">
                <a:srgbClr val="000000">
                  <a:alpha val="32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latin typeface="微软雅黑" pitchFamily="34" charset="-122"/>
                <a:ea typeface="微软雅黑" pitchFamily="34" charset="-122"/>
              </a:endParaRPr>
            </a:p>
          </p:txBody>
        </p:sp>
        <p:sp>
          <p:nvSpPr>
            <p:cNvPr id="31" name="文本框 37">
              <a:extLst>
                <a:ext uri="{FF2B5EF4-FFF2-40B4-BE49-F238E27FC236}">
                  <a16:creationId xmlns="" xmlns:a16="http://schemas.microsoft.com/office/drawing/2014/main" id="{A694E684-EF97-4DB1-B180-F3FA541B1574}"/>
                </a:ext>
              </a:extLst>
            </p:cNvPr>
            <p:cNvSpPr txBox="1"/>
            <p:nvPr/>
          </p:nvSpPr>
          <p:spPr>
            <a:xfrm>
              <a:off x="2325960" y="1452773"/>
              <a:ext cx="1579926" cy="603778"/>
            </a:xfrm>
            <a:prstGeom prst="rect">
              <a:avLst/>
            </a:prstGeom>
            <a:noFill/>
          </p:spPr>
          <p:txBody>
            <a:bodyPr wrap="square" rtlCol="0">
              <a:spAutoFit/>
            </a:bodyPr>
            <a:lstStyle/>
            <a:p>
              <a:pPr>
                <a:lnSpc>
                  <a:spcPct val="120000"/>
                </a:lnSpc>
              </a:pPr>
              <a:r>
                <a:rPr lang="zh-CN" altLang="en-US" sz="1600" b="1" dirty="0">
                  <a:solidFill>
                    <a:schemeClr val="bg1"/>
                  </a:solidFill>
                  <a:latin typeface="微软雅黑" panose="020B0503020204020204" pitchFamily="34" charset="-122"/>
                  <a:ea typeface="微软雅黑" panose="020B0503020204020204" pitchFamily="34" charset="-122"/>
                </a:rPr>
                <a:t>点击插入具体</a:t>
              </a:r>
              <a:endParaRPr lang="en-US" altLang="zh-CN" sz="1600" b="1" dirty="0">
                <a:solidFill>
                  <a:schemeClr val="bg1"/>
                </a:solidFill>
                <a:latin typeface="微软雅黑" panose="020B0503020204020204" pitchFamily="34" charset="-122"/>
                <a:ea typeface="微软雅黑" panose="020B0503020204020204" pitchFamily="34" charset="-122"/>
              </a:endParaRPr>
            </a:p>
            <a:p>
              <a:pPr>
                <a:lnSpc>
                  <a:spcPct val="120000"/>
                </a:lnSpc>
              </a:pPr>
              <a:r>
                <a:rPr lang="zh-CN" altLang="en-US" sz="1600" b="1" dirty="0">
                  <a:solidFill>
                    <a:schemeClr val="bg1"/>
                  </a:solidFill>
                  <a:latin typeface="微软雅黑" panose="020B0503020204020204" pitchFamily="34" charset="-122"/>
                  <a:ea typeface="微软雅黑" panose="020B0503020204020204" pitchFamily="34" charset="-122"/>
                </a:rPr>
                <a:t>文本内容</a:t>
              </a:r>
            </a:p>
          </p:txBody>
        </p:sp>
      </p:grpSp>
    </p:spTree>
    <p:extLst>
      <p:ext uri="{BB962C8B-B14F-4D97-AF65-F5344CB8AC3E}">
        <p14:creationId xmlns:p14="http://schemas.microsoft.com/office/powerpoint/2010/main" val="403917577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500" fill="hold"/>
                                        <p:tgtEl>
                                          <p:spTgt spid="29"/>
                                        </p:tgtEl>
                                        <p:attrNameLst>
                                          <p:attrName>ppt_x</p:attrName>
                                        </p:attrNameLst>
                                      </p:cBhvr>
                                      <p:tavLst>
                                        <p:tav tm="0">
                                          <p:val>
                                            <p:strVal val="0-#ppt_w/2"/>
                                          </p:val>
                                        </p:tav>
                                        <p:tav tm="100000">
                                          <p:val>
                                            <p:strVal val="#ppt_x"/>
                                          </p:val>
                                        </p:tav>
                                      </p:tavLst>
                                    </p:anim>
                                    <p:anim calcmode="lin" valueType="num">
                                      <p:cBhvr additive="base">
                                        <p:cTn id="12" dur="500" fill="hold"/>
                                        <p:tgtEl>
                                          <p:spTgt spid="29"/>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2" fill="hold" nodeType="after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additive="base">
                                        <p:cTn id="16" dur="500" fill="hold"/>
                                        <p:tgtEl>
                                          <p:spTgt spid="5"/>
                                        </p:tgtEl>
                                        <p:attrNameLst>
                                          <p:attrName>ppt_x</p:attrName>
                                        </p:attrNameLst>
                                      </p:cBhvr>
                                      <p:tavLst>
                                        <p:tav tm="0">
                                          <p:val>
                                            <p:strVal val="1+#ppt_w/2"/>
                                          </p:val>
                                        </p:tav>
                                        <p:tav tm="100000">
                                          <p:val>
                                            <p:strVal val="#ppt_x"/>
                                          </p:val>
                                        </p:tav>
                                      </p:tavLst>
                                    </p:anim>
                                    <p:anim calcmode="lin" valueType="num">
                                      <p:cBhvr additive="base">
                                        <p:cTn id="17" dur="500" fill="hold"/>
                                        <p:tgtEl>
                                          <p:spTgt spid="5"/>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2" presetClass="entr" presetSubtype="8" fill="hold" nodeType="afterEffect">
                                  <p:stCondLst>
                                    <p:cond delay="0"/>
                                  </p:stCondLst>
                                  <p:childTnLst>
                                    <p:set>
                                      <p:cBhvr>
                                        <p:cTn id="20" dur="1" fill="hold">
                                          <p:stCondLst>
                                            <p:cond delay="0"/>
                                          </p:stCondLst>
                                        </p:cTn>
                                        <p:tgtEl>
                                          <p:spTgt spid="20"/>
                                        </p:tgtEl>
                                        <p:attrNameLst>
                                          <p:attrName>style.visibility</p:attrName>
                                        </p:attrNameLst>
                                      </p:cBhvr>
                                      <p:to>
                                        <p:strVal val="visible"/>
                                      </p:to>
                                    </p:set>
                                    <p:anim calcmode="lin" valueType="num">
                                      <p:cBhvr additive="base">
                                        <p:cTn id="21" dur="500" fill="hold"/>
                                        <p:tgtEl>
                                          <p:spTgt spid="20"/>
                                        </p:tgtEl>
                                        <p:attrNameLst>
                                          <p:attrName>ppt_x</p:attrName>
                                        </p:attrNameLst>
                                      </p:cBhvr>
                                      <p:tavLst>
                                        <p:tav tm="0">
                                          <p:val>
                                            <p:strVal val="0-#ppt_w/2"/>
                                          </p:val>
                                        </p:tav>
                                        <p:tav tm="100000">
                                          <p:val>
                                            <p:strVal val="#ppt_x"/>
                                          </p:val>
                                        </p:tav>
                                      </p:tavLst>
                                    </p:anim>
                                    <p:anim calcmode="lin" valueType="num">
                                      <p:cBhvr additive="base">
                                        <p:cTn id="22" dur="500" fill="hold"/>
                                        <p:tgtEl>
                                          <p:spTgt spid="20"/>
                                        </p:tgtEl>
                                        <p:attrNameLst>
                                          <p:attrName>ppt_y</p:attrName>
                                        </p:attrNameLst>
                                      </p:cBhvr>
                                      <p:tavLst>
                                        <p:tav tm="0">
                                          <p:val>
                                            <p:strVal val="#ppt_y"/>
                                          </p:val>
                                        </p:tav>
                                        <p:tav tm="100000">
                                          <p:val>
                                            <p:strVal val="#ppt_y"/>
                                          </p:val>
                                        </p:tav>
                                      </p:tavLst>
                                    </p:anim>
                                  </p:childTnLst>
                                </p:cTn>
                              </p:par>
                            </p:childTnLst>
                          </p:cTn>
                        </p:par>
                        <p:par>
                          <p:cTn id="23" fill="hold">
                            <p:stCondLst>
                              <p:cond delay="2000"/>
                            </p:stCondLst>
                            <p:childTnLst>
                              <p:par>
                                <p:cTn id="24" presetID="2" presetClass="entr" presetSubtype="2" fill="hold" nodeType="afterEffect">
                                  <p:stCondLst>
                                    <p:cond delay="0"/>
                                  </p:stCondLst>
                                  <p:childTnLst>
                                    <p:set>
                                      <p:cBhvr>
                                        <p:cTn id="25" dur="1" fill="hold">
                                          <p:stCondLst>
                                            <p:cond delay="0"/>
                                          </p:stCondLst>
                                        </p:cTn>
                                        <p:tgtEl>
                                          <p:spTgt spid="11"/>
                                        </p:tgtEl>
                                        <p:attrNameLst>
                                          <p:attrName>style.visibility</p:attrName>
                                        </p:attrNameLst>
                                      </p:cBhvr>
                                      <p:to>
                                        <p:strVal val="visible"/>
                                      </p:to>
                                    </p:set>
                                    <p:anim calcmode="lin" valueType="num">
                                      <p:cBhvr additive="base">
                                        <p:cTn id="26" dur="500" fill="hold"/>
                                        <p:tgtEl>
                                          <p:spTgt spid="11"/>
                                        </p:tgtEl>
                                        <p:attrNameLst>
                                          <p:attrName>ppt_x</p:attrName>
                                        </p:attrNameLst>
                                      </p:cBhvr>
                                      <p:tavLst>
                                        <p:tav tm="0">
                                          <p:val>
                                            <p:strVal val="1+#ppt_w/2"/>
                                          </p:val>
                                        </p:tav>
                                        <p:tav tm="100000">
                                          <p:val>
                                            <p:strVal val="#ppt_x"/>
                                          </p:val>
                                        </p:tav>
                                      </p:tavLst>
                                    </p:anim>
                                    <p:anim calcmode="lin" valueType="num">
                                      <p:cBhvr additive="base">
                                        <p:cTn id="27" dur="500" fill="hold"/>
                                        <p:tgtEl>
                                          <p:spTgt spid="11"/>
                                        </p:tgtEl>
                                        <p:attrNameLst>
                                          <p:attrName>ppt_y</p:attrName>
                                        </p:attrNameLst>
                                      </p:cBhvr>
                                      <p:tavLst>
                                        <p:tav tm="0">
                                          <p:val>
                                            <p:strVal val="#ppt_y"/>
                                          </p:val>
                                        </p:tav>
                                        <p:tav tm="100000">
                                          <p:val>
                                            <p:strVal val="#ppt_y"/>
                                          </p:val>
                                        </p:tav>
                                      </p:tavLst>
                                    </p:anim>
                                  </p:childTnLst>
                                </p:cTn>
                              </p:par>
                            </p:childTnLst>
                          </p:cTn>
                        </p:par>
                        <p:par>
                          <p:cTn id="28" fill="hold">
                            <p:stCondLst>
                              <p:cond delay="2500"/>
                            </p:stCondLst>
                            <p:childTnLst>
                              <p:par>
                                <p:cTn id="29" presetID="2" presetClass="entr" presetSubtype="8" fill="hold" nodeType="afterEffect">
                                  <p:stCondLst>
                                    <p:cond delay="0"/>
                                  </p:stCondLst>
                                  <p:childTnLst>
                                    <p:set>
                                      <p:cBhvr>
                                        <p:cTn id="30" dur="1" fill="hold">
                                          <p:stCondLst>
                                            <p:cond delay="0"/>
                                          </p:stCondLst>
                                        </p:cTn>
                                        <p:tgtEl>
                                          <p:spTgt spid="23"/>
                                        </p:tgtEl>
                                        <p:attrNameLst>
                                          <p:attrName>style.visibility</p:attrName>
                                        </p:attrNameLst>
                                      </p:cBhvr>
                                      <p:to>
                                        <p:strVal val="visible"/>
                                      </p:to>
                                    </p:set>
                                    <p:anim calcmode="lin" valueType="num">
                                      <p:cBhvr additive="base">
                                        <p:cTn id="31" dur="500" fill="hold"/>
                                        <p:tgtEl>
                                          <p:spTgt spid="23"/>
                                        </p:tgtEl>
                                        <p:attrNameLst>
                                          <p:attrName>ppt_x</p:attrName>
                                        </p:attrNameLst>
                                      </p:cBhvr>
                                      <p:tavLst>
                                        <p:tav tm="0">
                                          <p:val>
                                            <p:strVal val="0-#ppt_w/2"/>
                                          </p:val>
                                        </p:tav>
                                        <p:tav tm="100000">
                                          <p:val>
                                            <p:strVal val="#ppt_x"/>
                                          </p:val>
                                        </p:tav>
                                      </p:tavLst>
                                    </p:anim>
                                    <p:anim calcmode="lin" valueType="num">
                                      <p:cBhvr additive="base">
                                        <p:cTn id="32" dur="500" fill="hold"/>
                                        <p:tgtEl>
                                          <p:spTgt spid="23"/>
                                        </p:tgtEl>
                                        <p:attrNameLst>
                                          <p:attrName>ppt_y</p:attrName>
                                        </p:attrNameLst>
                                      </p:cBhvr>
                                      <p:tavLst>
                                        <p:tav tm="0">
                                          <p:val>
                                            <p:strVal val="#ppt_y"/>
                                          </p:val>
                                        </p:tav>
                                        <p:tav tm="100000">
                                          <p:val>
                                            <p:strVal val="#ppt_y"/>
                                          </p:val>
                                        </p:tav>
                                      </p:tavLst>
                                    </p:anim>
                                  </p:childTnLst>
                                </p:cTn>
                              </p:par>
                            </p:childTnLst>
                          </p:cTn>
                        </p:par>
                        <p:par>
                          <p:cTn id="33" fill="hold">
                            <p:stCondLst>
                              <p:cond delay="3000"/>
                            </p:stCondLst>
                            <p:childTnLst>
                              <p:par>
                                <p:cTn id="34" presetID="2" presetClass="entr" presetSubtype="2" fill="hold" nodeType="afterEffect">
                                  <p:stCondLst>
                                    <p:cond delay="0"/>
                                  </p:stCondLst>
                                  <p:childTnLst>
                                    <p:set>
                                      <p:cBhvr>
                                        <p:cTn id="35" dur="1" fill="hold">
                                          <p:stCondLst>
                                            <p:cond delay="0"/>
                                          </p:stCondLst>
                                        </p:cTn>
                                        <p:tgtEl>
                                          <p:spTgt spid="14"/>
                                        </p:tgtEl>
                                        <p:attrNameLst>
                                          <p:attrName>style.visibility</p:attrName>
                                        </p:attrNameLst>
                                      </p:cBhvr>
                                      <p:to>
                                        <p:strVal val="visible"/>
                                      </p:to>
                                    </p:set>
                                    <p:anim calcmode="lin" valueType="num">
                                      <p:cBhvr additive="base">
                                        <p:cTn id="36" dur="500" fill="hold"/>
                                        <p:tgtEl>
                                          <p:spTgt spid="14"/>
                                        </p:tgtEl>
                                        <p:attrNameLst>
                                          <p:attrName>ppt_x</p:attrName>
                                        </p:attrNameLst>
                                      </p:cBhvr>
                                      <p:tavLst>
                                        <p:tav tm="0">
                                          <p:val>
                                            <p:strVal val="1+#ppt_w/2"/>
                                          </p:val>
                                        </p:tav>
                                        <p:tav tm="100000">
                                          <p:val>
                                            <p:strVal val="#ppt_x"/>
                                          </p:val>
                                        </p:tav>
                                      </p:tavLst>
                                    </p:anim>
                                    <p:anim calcmode="lin" valueType="num">
                                      <p:cBhvr additive="base">
                                        <p:cTn id="37" dur="500" fill="hold"/>
                                        <p:tgtEl>
                                          <p:spTgt spid="14"/>
                                        </p:tgtEl>
                                        <p:attrNameLst>
                                          <p:attrName>ppt_y</p:attrName>
                                        </p:attrNameLst>
                                      </p:cBhvr>
                                      <p:tavLst>
                                        <p:tav tm="0">
                                          <p:val>
                                            <p:strVal val="#ppt_y"/>
                                          </p:val>
                                        </p:tav>
                                        <p:tav tm="100000">
                                          <p:val>
                                            <p:strVal val="#ppt_y"/>
                                          </p:val>
                                        </p:tav>
                                      </p:tavLst>
                                    </p:anim>
                                  </p:childTnLst>
                                </p:cTn>
                              </p:par>
                            </p:childTnLst>
                          </p:cTn>
                        </p:par>
                        <p:par>
                          <p:cTn id="38" fill="hold">
                            <p:stCondLst>
                              <p:cond delay="3500"/>
                            </p:stCondLst>
                            <p:childTnLst>
                              <p:par>
                                <p:cTn id="39" presetID="2" presetClass="entr" presetSubtype="8" fill="hold" nodeType="afterEffect">
                                  <p:stCondLst>
                                    <p:cond delay="0"/>
                                  </p:stCondLst>
                                  <p:childTnLst>
                                    <p:set>
                                      <p:cBhvr>
                                        <p:cTn id="40" dur="1" fill="hold">
                                          <p:stCondLst>
                                            <p:cond delay="0"/>
                                          </p:stCondLst>
                                        </p:cTn>
                                        <p:tgtEl>
                                          <p:spTgt spid="26"/>
                                        </p:tgtEl>
                                        <p:attrNameLst>
                                          <p:attrName>style.visibility</p:attrName>
                                        </p:attrNameLst>
                                      </p:cBhvr>
                                      <p:to>
                                        <p:strVal val="visible"/>
                                      </p:to>
                                    </p:set>
                                    <p:anim calcmode="lin" valueType="num">
                                      <p:cBhvr additive="base">
                                        <p:cTn id="41" dur="500" fill="hold"/>
                                        <p:tgtEl>
                                          <p:spTgt spid="26"/>
                                        </p:tgtEl>
                                        <p:attrNameLst>
                                          <p:attrName>ppt_x</p:attrName>
                                        </p:attrNameLst>
                                      </p:cBhvr>
                                      <p:tavLst>
                                        <p:tav tm="0">
                                          <p:val>
                                            <p:strVal val="0-#ppt_w/2"/>
                                          </p:val>
                                        </p:tav>
                                        <p:tav tm="100000">
                                          <p:val>
                                            <p:strVal val="#ppt_x"/>
                                          </p:val>
                                        </p:tav>
                                      </p:tavLst>
                                    </p:anim>
                                    <p:anim calcmode="lin" valueType="num">
                                      <p:cBhvr additive="base">
                                        <p:cTn id="42" dur="500" fill="hold"/>
                                        <p:tgtEl>
                                          <p:spTgt spid="26"/>
                                        </p:tgtEl>
                                        <p:attrNameLst>
                                          <p:attrName>ppt_y</p:attrName>
                                        </p:attrNameLst>
                                      </p:cBhvr>
                                      <p:tavLst>
                                        <p:tav tm="0">
                                          <p:val>
                                            <p:strVal val="#ppt_y"/>
                                          </p:val>
                                        </p:tav>
                                        <p:tav tm="100000">
                                          <p:val>
                                            <p:strVal val="#ppt_y"/>
                                          </p:val>
                                        </p:tav>
                                      </p:tavLst>
                                    </p:anim>
                                  </p:childTnLst>
                                </p:cTn>
                              </p:par>
                            </p:childTnLst>
                          </p:cTn>
                        </p:par>
                        <p:par>
                          <p:cTn id="43" fill="hold">
                            <p:stCondLst>
                              <p:cond delay="4000"/>
                            </p:stCondLst>
                            <p:childTnLst>
                              <p:par>
                                <p:cTn id="44" presetID="2" presetClass="entr" presetSubtype="2" fill="hold" nodeType="afterEffect">
                                  <p:stCondLst>
                                    <p:cond delay="0"/>
                                  </p:stCondLst>
                                  <p:childTnLst>
                                    <p:set>
                                      <p:cBhvr>
                                        <p:cTn id="45" dur="1" fill="hold">
                                          <p:stCondLst>
                                            <p:cond delay="0"/>
                                          </p:stCondLst>
                                        </p:cTn>
                                        <p:tgtEl>
                                          <p:spTgt spid="17"/>
                                        </p:tgtEl>
                                        <p:attrNameLst>
                                          <p:attrName>style.visibility</p:attrName>
                                        </p:attrNameLst>
                                      </p:cBhvr>
                                      <p:to>
                                        <p:strVal val="visible"/>
                                      </p:to>
                                    </p:set>
                                    <p:anim calcmode="lin" valueType="num">
                                      <p:cBhvr additive="base">
                                        <p:cTn id="46" dur="500" fill="hold"/>
                                        <p:tgtEl>
                                          <p:spTgt spid="17"/>
                                        </p:tgtEl>
                                        <p:attrNameLst>
                                          <p:attrName>ppt_x</p:attrName>
                                        </p:attrNameLst>
                                      </p:cBhvr>
                                      <p:tavLst>
                                        <p:tav tm="0">
                                          <p:val>
                                            <p:strVal val="1+#ppt_w/2"/>
                                          </p:val>
                                        </p:tav>
                                        <p:tav tm="100000">
                                          <p:val>
                                            <p:strVal val="#ppt_x"/>
                                          </p:val>
                                        </p:tav>
                                      </p:tavLst>
                                    </p:anim>
                                    <p:anim calcmode="lin" valueType="num">
                                      <p:cBhvr additive="base">
                                        <p:cTn id="47" dur="5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a:extLst>
              <a:ext uri="{FF2B5EF4-FFF2-40B4-BE49-F238E27FC236}">
                <a16:creationId xmlns="" xmlns:a16="http://schemas.microsoft.com/office/drawing/2014/main" id="{542F672C-E285-4F3F-9033-644F4BBC2615}"/>
              </a:ext>
            </a:extLst>
          </p:cNvPr>
          <p:cNvGrpSpPr/>
          <p:nvPr/>
        </p:nvGrpSpPr>
        <p:grpSpPr>
          <a:xfrm>
            <a:off x="1623646" y="323263"/>
            <a:ext cx="8944708" cy="776287"/>
            <a:chOff x="1623646" y="540255"/>
            <a:chExt cx="8944708" cy="776287"/>
          </a:xfrm>
        </p:grpSpPr>
        <p:sp>
          <p:nvSpPr>
            <p:cNvPr id="8" name="矩形 7">
              <a:extLst>
                <a:ext uri="{FF2B5EF4-FFF2-40B4-BE49-F238E27FC236}">
                  <a16:creationId xmlns="" xmlns:a16="http://schemas.microsoft.com/office/drawing/2014/main" id="{567A716C-44F9-4969-93B9-F041F4803F61}"/>
                </a:ext>
              </a:extLst>
            </p:cNvPr>
            <p:cNvSpPr/>
            <p:nvPr/>
          </p:nvSpPr>
          <p:spPr>
            <a:xfrm flipV="1">
              <a:off x="1623646" y="1270823"/>
              <a:ext cx="8944708" cy="45719"/>
            </a:xfrm>
            <a:prstGeom prst="rect">
              <a:avLst/>
            </a:prstGeom>
            <a:solidFill>
              <a:srgbClr val="76A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8">
              <a:extLst>
                <a:ext uri="{FF2B5EF4-FFF2-40B4-BE49-F238E27FC236}">
                  <a16:creationId xmlns="" xmlns:a16="http://schemas.microsoft.com/office/drawing/2014/main" id="{388A5DBE-A1DC-4D42-AD53-1EB8475BC764}"/>
                </a:ext>
              </a:extLst>
            </p:cNvPr>
            <p:cNvSpPr txBox="1">
              <a:spLocks noChangeArrowheads="1"/>
            </p:cNvSpPr>
            <p:nvPr/>
          </p:nvSpPr>
          <p:spPr bwMode="auto">
            <a:xfrm>
              <a:off x="4481038" y="540255"/>
              <a:ext cx="3255323"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en-US" altLang="zh-CN" sz="3300" b="1" spc="300" dirty="0">
                  <a:solidFill>
                    <a:srgbClr val="76A487"/>
                  </a:solidFill>
                  <a:latin typeface="微软雅黑" panose="020B0503020204020204" pitchFamily="34" charset="-122"/>
                  <a:ea typeface="微软雅黑" panose="020B0503020204020204" pitchFamily="34" charset="-122"/>
                  <a:sym typeface="Arial" panose="020B0604020202020204" pitchFamily="34" charset="0"/>
                </a:rPr>
                <a:t> </a:t>
              </a:r>
              <a:r>
                <a:rPr lang="zh-CN" altLang="en-US" sz="3300" b="1" spc="300" dirty="0">
                  <a:solidFill>
                    <a:srgbClr val="76A487"/>
                  </a:solidFill>
                  <a:latin typeface="微软雅黑" panose="020B0503020204020204" pitchFamily="34" charset="-122"/>
                  <a:ea typeface="微软雅黑" panose="020B0503020204020204" pitchFamily="34" charset="-122"/>
                  <a:sym typeface="Arial" panose="020B0604020202020204" pitchFamily="34" charset="0"/>
                </a:rPr>
                <a:t>活动效果展望</a:t>
              </a:r>
            </a:p>
          </p:txBody>
        </p:sp>
      </p:grpSp>
      <p:sp>
        <p:nvSpPr>
          <p:cNvPr id="5" name="椭圆 4">
            <a:extLst>
              <a:ext uri="{FF2B5EF4-FFF2-40B4-BE49-F238E27FC236}">
                <a16:creationId xmlns="" xmlns:a16="http://schemas.microsoft.com/office/drawing/2014/main" id="{73EB2C1B-7C56-4DA2-95CF-C74F86B52937}"/>
              </a:ext>
            </a:extLst>
          </p:cNvPr>
          <p:cNvSpPr/>
          <p:nvPr/>
        </p:nvSpPr>
        <p:spPr>
          <a:xfrm>
            <a:off x="1625600" y="2425700"/>
            <a:ext cx="1600200" cy="1600200"/>
          </a:xfrm>
          <a:prstGeom prst="ellipse">
            <a:avLst/>
          </a:prstGeom>
          <a:solidFill>
            <a:srgbClr val="76A487"/>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lumMod val="50000"/>
                  <a:lumOff val="50000"/>
                </a:schemeClr>
              </a:solidFill>
            </a:endParaRPr>
          </a:p>
        </p:txBody>
      </p:sp>
      <p:sp>
        <p:nvSpPr>
          <p:cNvPr id="6" name="矩形 5">
            <a:extLst>
              <a:ext uri="{FF2B5EF4-FFF2-40B4-BE49-F238E27FC236}">
                <a16:creationId xmlns="" xmlns:a16="http://schemas.microsoft.com/office/drawing/2014/main" id="{246F25F0-62BA-4A59-BCB7-D262BF2441DE}"/>
              </a:ext>
            </a:extLst>
          </p:cNvPr>
          <p:cNvSpPr/>
          <p:nvPr/>
        </p:nvSpPr>
        <p:spPr>
          <a:xfrm>
            <a:off x="1968500" y="3771900"/>
            <a:ext cx="914400" cy="330200"/>
          </a:xfrm>
          <a:prstGeom prst="rect">
            <a:avLst/>
          </a:prstGeom>
          <a:solidFill>
            <a:srgbClr val="76A48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dirty="0">
                <a:solidFill>
                  <a:schemeClr val="bg1"/>
                </a:solidFill>
              </a:rPr>
              <a:t>标题</a:t>
            </a:r>
          </a:p>
        </p:txBody>
      </p:sp>
      <p:sp>
        <p:nvSpPr>
          <p:cNvPr id="10" name="椭圆 9">
            <a:extLst>
              <a:ext uri="{FF2B5EF4-FFF2-40B4-BE49-F238E27FC236}">
                <a16:creationId xmlns="" xmlns:a16="http://schemas.microsoft.com/office/drawing/2014/main" id="{4CD5DEAB-02E6-420C-BFBD-2C6A9D229E30}"/>
              </a:ext>
            </a:extLst>
          </p:cNvPr>
          <p:cNvSpPr/>
          <p:nvPr/>
        </p:nvSpPr>
        <p:spPr>
          <a:xfrm>
            <a:off x="4064000" y="2425700"/>
            <a:ext cx="1600200" cy="1600200"/>
          </a:xfrm>
          <a:prstGeom prst="ellipse">
            <a:avLst/>
          </a:prstGeom>
          <a:solidFill>
            <a:srgbClr val="76A487"/>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lumMod val="50000"/>
                  <a:lumOff val="50000"/>
                </a:schemeClr>
              </a:solidFill>
            </a:endParaRPr>
          </a:p>
        </p:txBody>
      </p:sp>
      <p:sp>
        <p:nvSpPr>
          <p:cNvPr id="11" name="矩形 10">
            <a:extLst>
              <a:ext uri="{FF2B5EF4-FFF2-40B4-BE49-F238E27FC236}">
                <a16:creationId xmlns="" xmlns:a16="http://schemas.microsoft.com/office/drawing/2014/main" id="{F5A66932-9E13-4E6E-AFBD-502AD54018A9}"/>
              </a:ext>
            </a:extLst>
          </p:cNvPr>
          <p:cNvSpPr/>
          <p:nvPr/>
        </p:nvSpPr>
        <p:spPr>
          <a:xfrm>
            <a:off x="4406900" y="3771900"/>
            <a:ext cx="914400" cy="330200"/>
          </a:xfrm>
          <a:prstGeom prst="rect">
            <a:avLst/>
          </a:prstGeom>
          <a:solidFill>
            <a:srgbClr val="76A48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dirty="0">
                <a:solidFill>
                  <a:schemeClr val="bg1"/>
                </a:solidFill>
              </a:rPr>
              <a:t>标题</a:t>
            </a:r>
          </a:p>
        </p:txBody>
      </p:sp>
      <p:sp>
        <p:nvSpPr>
          <p:cNvPr id="12" name="椭圆 11">
            <a:extLst>
              <a:ext uri="{FF2B5EF4-FFF2-40B4-BE49-F238E27FC236}">
                <a16:creationId xmlns="" xmlns:a16="http://schemas.microsoft.com/office/drawing/2014/main" id="{7594F986-4BF7-46F3-AB06-A02B950B89E1}"/>
              </a:ext>
            </a:extLst>
          </p:cNvPr>
          <p:cNvSpPr/>
          <p:nvPr/>
        </p:nvSpPr>
        <p:spPr>
          <a:xfrm>
            <a:off x="6502400" y="2425700"/>
            <a:ext cx="1600200" cy="1600200"/>
          </a:xfrm>
          <a:prstGeom prst="ellipse">
            <a:avLst/>
          </a:prstGeom>
          <a:solidFill>
            <a:srgbClr val="76A487"/>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lumMod val="50000"/>
                  <a:lumOff val="50000"/>
                </a:schemeClr>
              </a:solidFill>
            </a:endParaRPr>
          </a:p>
        </p:txBody>
      </p:sp>
      <p:sp>
        <p:nvSpPr>
          <p:cNvPr id="13" name="矩形 12">
            <a:extLst>
              <a:ext uri="{FF2B5EF4-FFF2-40B4-BE49-F238E27FC236}">
                <a16:creationId xmlns="" xmlns:a16="http://schemas.microsoft.com/office/drawing/2014/main" id="{4CB87907-3C59-459B-AC70-6F54A98CC4C8}"/>
              </a:ext>
            </a:extLst>
          </p:cNvPr>
          <p:cNvSpPr/>
          <p:nvPr/>
        </p:nvSpPr>
        <p:spPr>
          <a:xfrm>
            <a:off x="6845300" y="3771900"/>
            <a:ext cx="914400" cy="330200"/>
          </a:xfrm>
          <a:prstGeom prst="rect">
            <a:avLst/>
          </a:prstGeom>
          <a:solidFill>
            <a:srgbClr val="76A48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dirty="0">
                <a:solidFill>
                  <a:schemeClr val="bg1"/>
                </a:solidFill>
              </a:rPr>
              <a:t>标题</a:t>
            </a:r>
          </a:p>
        </p:txBody>
      </p:sp>
      <p:sp>
        <p:nvSpPr>
          <p:cNvPr id="14" name="椭圆 13">
            <a:extLst>
              <a:ext uri="{FF2B5EF4-FFF2-40B4-BE49-F238E27FC236}">
                <a16:creationId xmlns="" xmlns:a16="http://schemas.microsoft.com/office/drawing/2014/main" id="{ABD4DC62-0AE7-4A9A-86CC-591D6072BD61}"/>
              </a:ext>
            </a:extLst>
          </p:cNvPr>
          <p:cNvSpPr/>
          <p:nvPr/>
        </p:nvSpPr>
        <p:spPr>
          <a:xfrm>
            <a:off x="8940800" y="2425700"/>
            <a:ext cx="1600200" cy="1600200"/>
          </a:xfrm>
          <a:prstGeom prst="ellipse">
            <a:avLst/>
          </a:prstGeom>
          <a:solidFill>
            <a:srgbClr val="76A487"/>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lumMod val="50000"/>
                  <a:lumOff val="50000"/>
                </a:schemeClr>
              </a:solidFill>
            </a:endParaRPr>
          </a:p>
        </p:txBody>
      </p:sp>
      <p:sp>
        <p:nvSpPr>
          <p:cNvPr id="15" name="矩形 14">
            <a:extLst>
              <a:ext uri="{FF2B5EF4-FFF2-40B4-BE49-F238E27FC236}">
                <a16:creationId xmlns="" xmlns:a16="http://schemas.microsoft.com/office/drawing/2014/main" id="{354D77B0-3E8D-4001-B093-117428319C36}"/>
              </a:ext>
            </a:extLst>
          </p:cNvPr>
          <p:cNvSpPr/>
          <p:nvPr/>
        </p:nvSpPr>
        <p:spPr>
          <a:xfrm>
            <a:off x="9283700" y="3771900"/>
            <a:ext cx="914400" cy="330200"/>
          </a:xfrm>
          <a:prstGeom prst="rect">
            <a:avLst/>
          </a:prstGeom>
          <a:solidFill>
            <a:srgbClr val="76A48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dirty="0">
                <a:solidFill>
                  <a:schemeClr val="bg1"/>
                </a:solidFill>
              </a:rPr>
              <a:t>标题</a:t>
            </a:r>
          </a:p>
        </p:txBody>
      </p:sp>
      <p:sp>
        <p:nvSpPr>
          <p:cNvPr id="16" name="矩形 15">
            <a:extLst>
              <a:ext uri="{FF2B5EF4-FFF2-40B4-BE49-F238E27FC236}">
                <a16:creationId xmlns="" xmlns:a16="http://schemas.microsoft.com/office/drawing/2014/main" id="{9AC54870-0972-489E-BB02-0DFDD6151724}"/>
              </a:ext>
            </a:extLst>
          </p:cNvPr>
          <p:cNvSpPr>
            <a:spLocks noChangeArrowheads="1"/>
          </p:cNvSpPr>
          <p:nvPr/>
        </p:nvSpPr>
        <p:spPr bwMode="auto">
          <a:xfrm>
            <a:off x="1141413" y="4371975"/>
            <a:ext cx="2566988"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17" name="矩形 17">
            <a:extLst>
              <a:ext uri="{FF2B5EF4-FFF2-40B4-BE49-F238E27FC236}">
                <a16:creationId xmlns="" xmlns:a16="http://schemas.microsoft.com/office/drawing/2014/main" id="{1CA6A2D1-AF06-4A18-AB76-311B07231933}"/>
              </a:ext>
            </a:extLst>
          </p:cNvPr>
          <p:cNvSpPr>
            <a:spLocks noChangeArrowheads="1"/>
          </p:cNvSpPr>
          <p:nvPr/>
        </p:nvSpPr>
        <p:spPr bwMode="auto">
          <a:xfrm>
            <a:off x="3579813" y="4371975"/>
            <a:ext cx="2566988"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18" name="矩形 17">
            <a:extLst>
              <a:ext uri="{FF2B5EF4-FFF2-40B4-BE49-F238E27FC236}">
                <a16:creationId xmlns="" xmlns:a16="http://schemas.microsoft.com/office/drawing/2014/main" id="{58CFD9A6-4EC7-48B4-86F5-6820EB3C66AE}"/>
              </a:ext>
            </a:extLst>
          </p:cNvPr>
          <p:cNvSpPr>
            <a:spLocks noChangeArrowheads="1"/>
          </p:cNvSpPr>
          <p:nvPr/>
        </p:nvSpPr>
        <p:spPr bwMode="auto">
          <a:xfrm>
            <a:off x="6018213" y="4371975"/>
            <a:ext cx="2566988"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19" name="矩形 18">
            <a:extLst>
              <a:ext uri="{FF2B5EF4-FFF2-40B4-BE49-F238E27FC236}">
                <a16:creationId xmlns="" xmlns:a16="http://schemas.microsoft.com/office/drawing/2014/main" id="{64089D05-9AE6-4AF9-8A16-F5BC80822C53}"/>
              </a:ext>
            </a:extLst>
          </p:cNvPr>
          <p:cNvSpPr>
            <a:spLocks noChangeArrowheads="1"/>
          </p:cNvSpPr>
          <p:nvPr/>
        </p:nvSpPr>
        <p:spPr bwMode="auto">
          <a:xfrm>
            <a:off x="8456613" y="4371975"/>
            <a:ext cx="2566988"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grpSp>
        <p:nvGrpSpPr>
          <p:cNvPr id="20" name="Group 4">
            <a:extLst>
              <a:ext uri="{FF2B5EF4-FFF2-40B4-BE49-F238E27FC236}">
                <a16:creationId xmlns="" xmlns:a16="http://schemas.microsoft.com/office/drawing/2014/main" id="{7433B186-0019-453E-ADB5-E1B588784B99}"/>
              </a:ext>
            </a:extLst>
          </p:cNvPr>
          <p:cNvGrpSpPr>
            <a:grpSpLocks noChangeAspect="1"/>
          </p:cNvGrpSpPr>
          <p:nvPr/>
        </p:nvGrpSpPr>
        <p:grpSpPr bwMode="auto">
          <a:xfrm>
            <a:off x="2066973" y="2759755"/>
            <a:ext cx="723177" cy="764267"/>
            <a:chOff x="1834" y="425"/>
            <a:chExt cx="704" cy="744"/>
          </a:xfrm>
          <a:solidFill>
            <a:schemeClr val="bg1"/>
          </a:solidFill>
        </p:grpSpPr>
        <p:sp>
          <p:nvSpPr>
            <p:cNvPr id="21" name="Oval 5">
              <a:extLst>
                <a:ext uri="{FF2B5EF4-FFF2-40B4-BE49-F238E27FC236}">
                  <a16:creationId xmlns="" xmlns:a16="http://schemas.microsoft.com/office/drawing/2014/main" id="{7B7E9B8C-76E5-4185-880F-3D5DBEE03861}"/>
                </a:ext>
              </a:extLst>
            </p:cNvPr>
            <p:cNvSpPr>
              <a:spLocks noChangeArrowheads="1"/>
            </p:cNvSpPr>
            <p:nvPr/>
          </p:nvSpPr>
          <p:spPr bwMode="auto">
            <a:xfrm>
              <a:off x="1862" y="425"/>
              <a:ext cx="158" cy="15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solidFill>
                  <a:schemeClr val="tx1">
                    <a:lumMod val="50000"/>
                    <a:lumOff val="50000"/>
                  </a:schemeClr>
                </a:solidFill>
                <a:latin typeface="+mn-lt"/>
                <a:ea typeface="+mn-ea"/>
              </a:endParaRPr>
            </a:p>
          </p:txBody>
        </p:sp>
        <p:sp>
          <p:nvSpPr>
            <p:cNvPr id="22" name="Oval 6">
              <a:extLst>
                <a:ext uri="{FF2B5EF4-FFF2-40B4-BE49-F238E27FC236}">
                  <a16:creationId xmlns="" xmlns:a16="http://schemas.microsoft.com/office/drawing/2014/main" id="{54B83D15-1DA1-4094-8E32-65C825DCFC84}"/>
                </a:ext>
              </a:extLst>
            </p:cNvPr>
            <p:cNvSpPr>
              <a:spLocks noChangeArrowheads="1"/>
            </p:cNvSpPr>
            <p:nvPr/>
          </p:nvSpPr>
          <p:spPr bwMode="auto">
            <a:xfrm>
              <a:off x="2352" y="425"/>
              <a:ext cx="157" cy="15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solidFill>
                  <a:schemeClr val="tx1">
                    <a:lumMod val="50000"/>
                    <a:lumOff val="50000"/>
                  </a:schemeClr>
                </a:solidFill>
                <a:latin typeface="+mn-lt"/>
                <a:ea typeface="+mn-ea"/>
              </a:endParaRPr>
            </a:p>
          </p:txBody>
        </p:sp>
        <p:sp>
          <p:nvSpPr>
            <p:cNvPr id="23" name="Oval 7">
              <a:extLst>
                <a:ext uri="{FF2B5EF4-FFF2-40B4-BE49-F238E27FC236}">
                  <a16:creationId xmlns="" xmlns:a16="http://schemas.microsoft.com/office/drawing/2014/main" id="{778DD42C-674E-4037-AF71-70BFC8702D93}"/>
                </a:ext>
              </a:extLst>
            </p:cNvPr>
            <p:cNvSpPr>
              <a:spLocks noChangeArrowheads="1"/>
            </p:cNvSpPr>
            <p:nvPr/>
          </p:nvSpPr>
          <p:spPr bwMode="auto">
            <a:xfrm>
              <a:off x="2352" y="845"/>
              <a:ext cx="157" cy="15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solidFill>
                  <a:schemeClr val="tx1">
                    <a:lumMod val="50000"/>
                    <a:lumOff val="50000"/>
                  </a:schemeClr>
                </a:solidFill>
                <a:latin typeface="+mn-lt"/>
                <a:ea typeface="+mn-ea"/>
              </a:endParaRPr>
            </a:p>
          </p:txBody>
        </p:sp>
        <p:sp>
          <p:nvSpPr>
            <p:cNvPr id="24" name="Oval 8">
              <a:extLst>
                <a:ext uri="{FF2B5EF4-FFF2-40B4-BE49-F238E27FC236}">
                  <a16:creationId xmlns="" xmlns:a16="http://schemas.microsoft.com/office/drawing/2014/main" id="{F41787B2-6AEB-41F7-A681-A4FCFA3B001E}"/>
                </a:ext>
              </a:extLst>
            </p:cNvPr>
            <p:cNvSpPr>
              <a:spLocks noChangeArrowheads="1"/>
            </p:cNvSpPr>
            <p:nvPr/>
          </p:nvSpPr>
          <p:spPr bwMode="auto">
            <a:xfrm>
              <a:off x="1862" y="845"/>
              <a:ext cx="158" cy="15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solidFill>
                  <a:schemeClr val="tx1">
                    <a:lumMod val="50000"/>
                    <a:lumOff val="50000"/>
                  </a:schemeClr>
                </a:solidFill>
                <a:latin typeface="+mn-lt"/>
                <a:ea typeface="+mn-ea"/>
              </a:endParaRPr>
            </a:p>
          </p:txBody>
        </p:sp>
        <p:sp>
          <p:nvSpPr>
            <p:cNvPr id="25" name="Freeform 9">
              <a:extLst>
                <a:ext uri="{FF2B5EF4-FFF2-40B4-BE49-F238E27FC236}">
                  <a16:creationId xmlns="" xmlns:a16="http://schemas.microsoft.com/office/drawing/2014/main" id="{BAA413EE-6183-4E88-91CB-4643FCF4E3FA}"/>
                </a:ext>
              </a:extLst>
            </p:cNvPr>
            <p:cNvSpPr>
              <a:spLocks/>
            </p:cNvSpPr>
            <p:nvPr/>
          </p:nvSpPr>
          <p:spPr bwMode="auto">
            <a:xfrm>
              <a:off x="1834" y="592"/>
              <a:ext cx="704" cy="577"/>
            </a:xfrm>
            <a:custGeom>
              <a:avLst/>
              <a:gdLst>
                <a:gd name="T0" fmla="*/ 295 w 295"/>
                <a:gd name="T1" fmla="*/ 42 h 242"/>
                <a:gd name="T2" fmla="*/ 250 w 295"/>
                <a:gd name="T3" fmla="*/ 0 h 242"/>
                <a:gd name="T4" fmla="*/ 206 w 295"/>
                <a:gd name="T5" fmla="*/ 42 h 242"/>
                <a:gd name="T6" fmla="*/ 206 w 295"/>
                <a:gd name="T7" fmla="*/ 58 h 242"/>
                <a:gd name="T8" fmla="*/ 180 w 295"/>
                <a:gd name="T9" fmla="*/ 86 h 242"/>
                <a:gd name="T10" fmla="*/ 116 w 295"/>
                <a:gd name="T11" fmla="*/ 86 h 242"/>
                <a:gd name="T12" fmla="*/ 89 w 295"/>
                <a:gd name="T13" fmla="*/ 57 h 242"/>
                <a:gd name="T14" fmla="*/ 89 w 295"/>
                <a:gd name="T15" fmla="*/ 42 h 242"/>
                <a:gd name="T16" fmla="*/ 44 w 295"/>
                <a:gd name="T17" fmla="*/ 0 h 242"/>
                <a:gd name="T18" fmla="*/ 0 w 295"/>
                <a:gd name="T19" fmla="*/ 42 h 242"/>
                <a:gd name="T20" fmla="*/ 0 w 295"/>
                <a:gd name="T21" fmla="*/ 66 h 242"/>
                <a:gd name="T22" fmla="*/ 80 w 295"/>
                <a:gd name="T23" fmla="*/ 66 h 242"/>
                <a:gd name="T24" fmla="*/ 101 w 295"/>
                <a:gd name="T25" fmla="*/ 90 h 242"/>
                <a:gd name="T26" fmla="*/ 101 w 295"/>
                <a:gd name="T27" fmla="*/ 141 h 242"/>
                <a:gd name="T28" fmla="*/ 76 w 295"/>
                <a:gd name="T29" fmla="*/ 188 h 242"/>
                <a:gd name="T30" fmla="*/ 45 w 295"/>
                <a:gd name="T31" fmla="*/ 175 h 242"/>
                <a:gd name="T32" fmla="*/ 0 w 295"/>
                <a:gd name="T33" fmla="*/ 218 h 242"/>
                <a:gd name="T34" fmla="*/ 0 w 295"/>
                <a:gd name="T35" fmla="*/ 242 h 242"/>
                <a:gd name="T36" fmla="*/ 89 w 295"/>
                <a:gd name="T37" fmla="*/ 242 h 242"/>
                <a:gd name="T38" fmla="*/ 89 w 295"/>
                <a:gd name="T39" fmla="*/ 218 h 242"/>
                <a:gd name="T40" fmla="*/ 84 w 295"/>
                <a:gd name="T41" fmla="*/ 199 h 242"/>
                <a:gd name="T42" fmla="*/ 115 w 295"/>
                <a:gd name="T43" fmla="*/ 144 h 242"/>
                <a:gd name="T44" fmla="*/ 180 w 295"/>
                <a:gd name="T45" fmla="*/ 144 h 242"/>
                <a:gd name="T46" fmla="*/ 211 w 295"/>
                <a:gd name="T47" fmla="*/ 198 h 242"/>
                <a:gd name="T48" fmla="*/ 206 w 295"/>
                <a:gd name="T49" fmla="*/ 218 h 242"/>
                <a:gd name="T50" fmla="*/ 206 w 295"/>
                <a:gd name="T51" fmla="*/ 242 h 242"/>
                <a:gd name="T52" fmla="*/ 295 w 295"/>
                <a:gd name="T53" fmla="*/ 242 h 242"/>
                <a:gd name="T54" fmla="*/ 295 w 295"/>
                <a:gd name="T55" fmla="*/ 218 h 242"/>
                <a:gd name="T56" fmla="*/ 250 w 295"/>
                <a:gd name="T57" fmla="*/ 175 h 242"/>
                <a:gd name="T58" fmla="*/ 219 w 295"/>
                <a:gd name="T59" fmla="*/ 187 h 242"/>
                <a:gd name="T60" fmla="*/ 191 w 295"/>
                <a:gd name="T61" fmla="*/ 136 h 242"/>
                <a:gd name="T62" fmla="*/ 191 w 295"/>
                <a:gd name="T63" fmla="*/ 92 h 242"/>
                <a:gd name="T64" fmla="*/ 216 w 295"/>
                <a:gd name="T65" fmla="*/ 66 h 242"/>
                <a:gd name="T66" fmla="*/ 295 w 295"/>
                <a:gd name="T67" fmla="*/ 66 h 242"/>
                <a:gd name="T68" fmla="*/ 295 w 295"/>
                <a:gd name="T69" fmla="*/ 42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95" h="242">
                  <a:moveTo>
                    <a:pt x="295" y="42"/>
                  </a:moveTo>
                  <a:cubicBezTo>
                    <a:pt x="295" y="19"/>
                    <a:pt x="275" y="0"/>
                    <a:pt x="250" y="0"/>
                  </a:cubicBezTo>
                  <a:cubicBezTo>
                    <a:pt x="226" y="0"/>
                    <a:pt x="206" y="19"/>
                    <a:pt x="206" y="42"/>
                  </a:cubicBezTo>
                  <a:cubicBezTo>
                    <a:pt x="206" y="58"/>
                    <a:pt x="206" y="58"/>
                    <a:pt x="206" y="58"/>
                  </a:cubicBezTo>
                  <a:cubicBezTo>
                    <a:pt x="180" y="86"/>
                    <a:pt x="180" y="86"/>
                    <a:pt x="180" y="86"/>
                  </a:cubicBezTo>
                  <a:cubicBezTo>
                    <a:pt x="116" y="86"/>
                    <a:pt x="116" y="86"/>
                    <a:pt x="116" y="86"/>
                  </a:cubicBezTo>
                  <a:cubicBezTo>
                    <a:pt x="89" y="57"/>
                    <a:pt x="89" y="57"/>
                    <a:pt x="89" y="57"/>
                  </a:cubicBezTo>
                  <a:cubicBezTo>
                    <a:pt x="89" y="42"/>
                    <a:pt x="89" y="42"/>
                    <a:pt x="89" y="42"/>
                  </a:cubicBezTo>
                  <a:cubicBezTo>
                    <a:pt x="89" y="19"/>
                    <a:pt x="69" y="0"/>
                    <a:pt x="44" y="0"/>
                  </a:cubicBezTo>
                  <a:cubicBezTo>
                    <a:pt x="20" y="0"/>
                    <a:pt x="0" y="19"/>
                    <a:pt x="0" y="42"/>
                  </a:cubicBezTo>
                  <a:cubicBezTo>
                    <a:pt x="0" y="66"/>
                    <a:pt x="0" y="66"/>
                    <a:pt x="0" y="66"/>
                  </a:cubicBezTo>
                  <a:cubicBezTo>
                    <a:pt x="80" y="66"/>
                    <a:pt x="80" y="66"/>
                    <a:pt x="80" y="66"/>
                  </a:cubicBezTo>
                  <a:cubicBezTo>
                    <a:pt x="101" y="90"/>
                    <a:pt x="101" y="90"/>
                    <a:pt x="101" y="90"/>
                  </a:cubicBezTo>
                  <a:cubicBezTo>
                    <a:pt x="101" y="141"/>
                    <a:pt x="101" y="141"/>
                    <a:pt x="101" y="141"/>
                  </a:cubicBezTo>
                  <a:cubicBezTo>
                    <a:pt x="76" y="188"/>
                    <a:pt x="76" y="188"/>
                    <a:pt x="76" y="188"/>
                  </a:cubicBezTo>
                  <a:cubicBezTo>
                    <a:pt x="68" y="180"/>
                    <a:pt x="57" y="175"/>
                    <a:pt x="45" y="175"/>
                  </a:cubicBezTo>
                  <a:cubicBezTo>
                    <a:pt x="20" y="175"/>
                    <a:pt x="0" y="194"/>
                    <a:pt x="0" y="218"/>
                  </a:cubicBezTo>
                  <a:cubicBezTo>
                    <a:pt x="0" y="242"/>
                    <a:pt x="0" y="242"/>
                    <a:pt x="0" y="242"/>
                  </a:cubicBezTo>
                  <a:cubicBezTo>
                    <a:pt x="89" y="242"/>
                    <a:pt x="89" y="242"/>
                    <a:pt x="89" y="242"/>
                  </a:cubicBezTo>
                  <a:cubicBezTo>
                    <a:pt x="89" y="218"/>
                    <a:pt x="89" y="218"/>
                    <a:pt x="89" y="218"/>
                  </a:cubicBezTo>
                  <a:cubicBezTo>
                    <a:pt x="89" y="211"/>
                    <a:pt x="87" y="205"/>
                    <a:pt x="84" y="199"/>
                  </a:cubicBezTo>
                  <a:cubicBezTo>
                    <a:pt x="115" y="144"/>
                    <a:pt x="115" y="144"/>
                    <a:pt x="115" y="144"/>
                  </a:cubicBezTo>
                  <a:cubicBezTo>
                    <a:pt x="180" y="144"/>
                    <a:pt x="180" y="144"/>
                    <a:pt x="180" y="144"/>
                  </a:cubicBezTo>
                  <a:cubicBezTo>
                    <a:pt x="211" y="198"/>
                    <a:pt x="211" y="198"/>
                    <a:pt x="211" y="198"/>
                  </a:cubicBezTo>
                  <a:cubicBezTo>
                    <a:pt x="208" y="204"/>
                    <a:pt x="206" y="211"/>
                    <a:pt x="206" y="218"/>
                  </a:cubicBezTo>
                  <a:cubicBezTo>
                    <a:pt x="206" y="242"/>
                    <a:pt x="206" y="242"/>
                    <a:pt x="206" y="242"/>
                  </a:cubicBezTo>
                  <a:cubicBezTo>
                    <a:pt x="295" y="242"/>
                    <a:pt x="295" y="242"/>
                    <a:pt x="295" y="242"/>
                  </a:cubicBezTo>
                  <a:cubicBezTo>
                    <a:pt x="295" y="218"/>
                    <a:pt x="295" y="218"/>
                    <a:pt x="295" y="218"/>
                  </a:cubicBezTo>
                  <a:cubicBezTo>
                    <a:pt x="295" y="194"/>
                    <a:pt x="275" y="175"/>
                    <a:pt x="250" y="175"/>
                  </a:cubicBezTo>
                  <a:cubicBezTo>
                    <a:pt x="238" y="175"/>
                    <a:pt x="228" y="180"/>
                    <a:pt x="219" y="187"/>
                  </a:cubicBezTo>
                  <a:cubicBezTo>
                    <a:pt x="191" y="136"/>
                    <a:pt x="191" y="136"/>
                    <a:pt x="191" y="136"/>
                  </a:cubicBezTo>
                  <a:cubicBezTo>
                    <a:pt x="191" y="92"/>
                    <a:pt x="191" y="92"/>
                    <a:pt x="191" y="92"/>
                  </a:cubicBezTo>
                  <a:cubicBezTo>
                    <a:pt x="216" y="66"/>
                    <a:pt x="216" y="66"/>
                    <a:pt x="216" y="66"/>
                  </a:cubicBezTo>
                  <a:cubicBezTo>
                    <a:pt x="295" y="66"/>
                    <a:pt x="295" y="66"/>
                    <a:pt x="295" y="66"/>
                  </a:cubicBezTo>
                  <a:cubicBezTo>
                    <a:pt x="295" y="42"/>
                    <a:pt x="295" y="42"/>
                    <a:pt x="295"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solidFill>
                  <a:schemeClr val="tx1">
                    <a:lumMod val="50000"/>
                    <a:lumOff val="50000"/>
                  </a:schemeClr>
                </a:solidFill>
                <a:latin typeface="+mn-lt"/>
                <a:ea typeface="+mn-ea"/>
              </a:endParaRPr>
            </a:p>
          </p:txBody>
        </p:sp>
      </p:grpSp>
      <p:grpSp>
        <p:nvGrpSpPr>
          <p:cNvPr id="26" name="Group 12">
            <a:extLst>
              <a:ext uri="{FF2B5EF4-FFF2-40B4-BE49-F238E27FC236}">
                <a16:creationId xmlns="" xmlns:a16="http://schemas.microsoft.com/office/drawing/2014/main" id="{14C9D68D-06AE-4CFB-B983-C134644C49DB}"/>
              </a:ext>
            </a:extLst>
          </p:cNvPr>
          <p:cNvGrpSpPr>
            <a:grpSpLocks noChangeAspect="1"/>
          </p:cNvGrpSpPr>
          <p:nvPr/>
        </p:nvGrpSpPr>
        <p:grpSpPr bwMode="auto">
          <a:xfrm>
            <a:off x="4422709" y="2753494"/>
            <a:ext cx="882782" cy="776788"/>
            <a:chOff x="3551" y="1900"/>
            <a:chExt cx="583" cy="513"/>
          </a:xfrm>
          <a:solidFill>
            <a:schemeClr val="bg1"/>
          </a:solidFill>
        </p:grpSpPr>
        <p:sp>
          <p:nvSpPr>
            <p:cNvPr id="27" name="Freeform 13">
              <a:extLst>
                <a:ext uri="{FF2B5EF4-FFF2-40B4-BE49-F238E27FC236}">
                  <a16:creationId xmlns="" xmlns:a16="http://schemas.microsoft.com/office/drawing/2014/main" id="{93B66CDC-71DE-47FF-868A-52749B9F4AE4}"/>
                </a:ext>
              </a:extLst>
            </p:cNvPr>
            <p:cNvSpPr>
              <a:spLocks noEditPoints="1"/>
            </p:cNvSpPr>
            <p:nvPr/>
          </p:nvSpPr>
          <p:spPr bwMode="auto">
            <a:xfrm>
              <a:off x="3551" y="1900"/>
              <a:ext cx="583" cy="513"/>
            </a:xfrm>
            <a:custGeom>
              <a:avLst/>
              <a:gdLst>
                <a:gd name="T0" fmla="*/ 28 w 244"/>
                <a:gd name="T1" fmla="*/ 107 h 214"/>
                <a:gd name="T2" fmla="*/ 38 w 244"/>
                <a:gd name="T3" fmla="*/ 99 h 214"/>
                <a:gd name="T4" fmla="*/ 38 w 244"/>
                <a:gd name="T5" fmla="*/ 198 h 214"/>
                <a:gd name="T6" fmla="*/ 54 w 244"/>
                <a:gd name="T7" fmla="*/ 214 h 214"/>
                <a:gd name="T8" fmla="*/ 190 w 244"/>
                <a:gd name="T9" fmla="*/ 214 h 214"/>
                <a:gd name="T10" fmla="*/ 206 w 244"/>
                <a:gd name="T11" fmla="*/ 198 h 214"/>
                <a:gd name="T12" fmla="*/ 206 w 244"/>
                <a:gd name="T13" fmla="*/ 98 h 214"/>
                <a:gd name="T14" fmla="*/ 217 w 244"/>
                <a:gd name="T15" fmla="*/ 107 h 214"/>
                <a:gd name="T16" fmla="*/ 226 w 244"/>
                <a:gd name="T17" fmla="*/ 110 h 214"/>
                <a:gd name="T18" fmla="*/ 239 w 244"/>
                <a:gd name="T19" fmla="*/ 103 h 214"/>
                <a:gd name="T20" fmla="*/ 236 w 244"/>
                <a:gd name="T21" fmla="*/ 81 h 214"/>
                <a:gd name="T22" fmla="*/ 131 w 244"/>
                <a:gd name="T23" fmla="*/ 4 h 214"/>
                <a:gd name="T24" fmla="*/ 112 w 244"/>
                <a:gd name="T25" fmla="*/ 4 h 214"/>
                <a:gd name="T26" fmla="*/ 9 w 244"/>
                <a:gd name="T27" fmla="*/ 81 h 214"/>
                <a:gd name="T28" fmla="*/ 5 w 244"/>
                <a:gd name="T29" fmla="*/ 103 h 214"/>
                <a:gd name="T30" fmla="*/ 28 w 244"/>
                <a:gd name="T31" fmla="*/ 107 h 214"/>
                <a:gd name="T32" fmla="*/ 122 w 244"/>
                <a:gd name="T33" fmla="*/ 37 h 214"/>
                <a:gd name="T34" fmla="*/ 174 w 244"/>
                <a:gd name="T35" fmla="*/ 75 h 214"/>
                <a:gd name="T36" fmla="*/ 174 w 244"/>
                <a:gd name="T37" fmla="*/ 78 h 214"/>
                <a:gd name="T38" fmla="*/ 174 w 244"/>
                <a:gd name="T39" fmla="*/ 182 h 214"/>
                <a:gd name="T40" fmla="*/ 70 w 244"/>
                <a:gd name="T41" fmla="*/ 182 h 214"/>
                <a:gd name="T42" fmla="*/ 70 w 244"/>
                <a:gd name="T43" fmla="*/ 78 h 214"/>
                <a:gd name="T44" fmla="*/ 69 w 244"/>
                <a:gd name="T45" fmla="*/ 76 h 214"/>
                <a:gd name="T46" fmla="*/ 122 w 244"/>
                <a:gd name="T47" fmla="*/ 37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44" h="214">
                  <a:moveTo>
                    <a:pt x="28" y="107"/>
                  </a:moveTo>
                  <a:cubicBezTo>
                    <a:pt x="38" y="99"/>
                    <a:pt x="38" y="99"/>
                    <a:pt x="38" y="99"/>
                  </a:cubicBezTo>
                  <a:cubicBezTo>
                    <a:pt x="38" y="198"/>
                    <a:pt x="38" y="198"/>
                    <a:pt x="38" y="198"/>
                  </a:cubicBezTo>
                  <a:cubicBezTo>
                    <a:pt x="38" y="207"/>
                    <a:pt x="45" y="214"/>
                    <a:pt x="54" y="214"/>
                  </a:cubicBezTo>
                  <a:cubicBezTo>
                    <a:pt x="190" y="214"/>
                    <a:pt x="190" y="214"/>
                    <a:pt x="190" y="214"/>
                  </a:cubicBezTo>
                  <a:cubicBezTo>
                    <a:pt x="199" y="214"/>
                    <a:pt x="206" y="207"/>
                    <a:pt x="206" y="198"/>
                  </a:cubicBezTo>
                  <a:cubicBezTo>
                    <a:pt x="206" y="98"/>
                    <a:pt x="206" y="98"/>
                    <a:pt x="206" y="98"/>
                  </a:cubicBezTo>
                  <a:cubicBezTo>
                    <a:pt x="217" y="107"/>
                    <a:pt x="217" y="107"/>
                    <a:pt x="217" y="107"/>
                  </a:cubicBezTo>
                  <a:cubicBezTo>
                    <a:pt x="220" y="109"/>
                    <a:pt x="223" y="110"/>
                    <a:pt x="226" y="110"/>
                  </a:cubicBezTo>
                  <a:cubicBezTo>
                    <a:pt x="231" y="110"/>
                    <a:pt x="236" y="108"/>
                    <a:pt x="239" y="103"/>
                  </a:cubicBezTo>
                  <a:cubicBezTo>
                    <a:pt x="244" y="96"/>
                    <a:pt x="243" y="86"/>
                    <a:pt x="236" y="81"/>
                  </a:cubicBezTo>
                  <a:cubicBezTo>
                    <a:pt x="131" y="4"/>
                    <a:pt x="131" y="4"/>
                    <a:pt x="131" y="4"/>
                  </a:cubicBezTo>
                  <a:cubicBezTo>
                    <a:pt x="125" y="0"/>
                    <a:pt x="118" y="0"/>
                    <a:pt x="112" y="4"/>
                  </a:cubicBezTo>
                  <a:cubicBezTo>
                    <a:pt x="9" y="81"/>
                    <a:pt x="9" y="81"/>
                    <a:pt x="9" y="81"/>
                  </a:cubicBezTo>
                  <a:cubicBezTo>
                    <a:pt x="2" y="86"/>
                    <a:pt x="0" y="96"/>
                    <a:pt x="5" y="103"/>
                  </a:cubicBezTo>
                  <a:cubicBezTo>
                    <a:pt x="11" y="110"/>
                    <a:pt x="21" y="112"/>
                    <a:pt x="28" y="107"/>
                  </a:cubicBezTo>
                  <a:close/>
                  <a:moveTo>
                    <a:pt x="122" y="37"/>
                  </a:moveTo>
                  <a:cubicBezTo>
                    <a:pt x="174" y="75"/>
                    <a:pt x="174" y="75"/>
                    <a:pt x="174" y="75"/>
                  </a:cubicBezTo>
                  <a:cubicBezTo>
                    <a:pt x="174" y="76"/>
                    <a:pt x="174" y="77"/>
                    <a:pt x="174" y="78"/>
                  </a:cubicBezTo>
                  <a:cubicBezTo>
                    <a:pt x="174" y="182"/>
                    <a:pt x="174" y="182"/>
                    <a:pt x="174" y="182"/>
                  </a:cubicBezTo>
                  <a:cubicBezTo>
                    <a:pt x="70" y="182"/>
                    <a:pt x="70" y="182"/>
                    <a:pt x="70" y="182"/>
                  </a:cubicBezTo>
                  <a:cubicBezTo>
                    <a:pt x="70" y="78"/>
                    <a:pt x="70" y="78"/>
                    <a:pt x="70" y="78"/>
                  </a:cubicBezTo>
                  <a:cubicBezTo>
                    <a:pt x="70" y="77"/>
                    <a:pt x="70" y="76"/>
                    <a:pt x="69" y="76"/>
                  </a:cubicBezTo>
                  <a:lnTo>
                    <a:pt x="122" y="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solidFill>
                  <a:schemeClr val="tx1">
                    <a:lumMod val="50000"/>
                    <a:lumOff val="50000"/>
                  </a:schemeClr>
                </a:solidFill>
                <a:latin typeface="+mn-lt"/>
                <a:ea typeface="+mn-ea"/>
              </a:endParaRPr>
            </a:p>
          </p:txBody>
        </p:sp>
        <p:sp>
          <p:nvSpPr>
            <p:cNvPr id="28" name="Freeform 14">
              <a:extLst>
                <a:ext uri="{FF2B5EF4-FFF2-40B4-BE49-F238E27FC236}">
                  <a16:creationId xmlns="" xmlns:a16="http://schemas.microsoft.com/office/drawing/2014/main" id="{FBB725EC-ECD2-4788-B304-AE856325D639}"/>
                </a:ext>
              </a:extLst>
            </p:cNvPr>
            <p:cNvSpPr>
              <a:spLocks noEditPoints="1"/>
            </p:cNvSpPr>
            <p:nvPr/>
          </p:nvSpPr>
          <p:spPr bwMode="auto">
            <a:xfrm>
              <a:off x="3773" y="2054"/>
              <a:ext cx="141" cy="253"/>
            </a:xfrm>
            <a:custGeom>
              <a:avLst/>
              <a:gdLst>
                <a:gd name="T0" fmla="*/ 22 w 59"/>
                <a:gd name="T1" fmla="*/ 80 h 106"/>
                <a:gd name="T2" fmla="*/ 18 w 59"/>
                <a:gd name="T3" fmla="*/ 77 h 106"/>
                <a:gd name="T4" fmla="*/ 17 w 59"/>
                <a:gd name="T5" fmla="*/ 72 h 106"/>
                <a:gd name="T6" fmla="*/ 8 w 59"/>
                <a:gd name="T7" fmla="*/ 67 h 106"/>
                <a:gd name="T8" fmla="*/ 1 w 59"/>
                <a:gd name="T9" fmla="*/ 77 h 106"/>
                <a:gd name="T10" fmla="*/ 10 w 59"/>
                <a:gd name="T11" fmla="*/ 90 h 106"/>
                <a:gd name="T12" fmla="*/ 18 w 59"/>
                <a:gd name="T13" fmla="*/ 93 h 106"/>
                <a:gd name="T14" fmla="*/ 27 w 59"/>
                <a:gd name="T15" fmla="*/ 100 h 106"/>
                <a:gd name="T16" fmla="*/ 30 w 59"/>
                <a:gd name="T17" fmla="*/ 106 h 106"/>
                <a:gd name="T18" fmla="*/ 33 w 59"/>
                <a:gd name="T19" fmla="*/ 100 h 106"/>
                <a:gd name="T20" fmla="*/ 41 w 59"/>
                <a:gd name="T21" fmla="*/ 93 h 106"/>
                <a:gd name="T22" fmla="*/ 48 w 59"/>
                <a:gd name="T23" fmla="*/ 90 h 106"/>
                <a:gd name="T24" fmla="*/ 59 w 59"/>
                <a:gd name="T25" fmla="*/ 68 h 106"/>
                <a:gd name="T26" fmla="*/ 51 w 59"/>
                <a:gd name="T27" fmla="*/ 51 h 106"/>
                <a:gd name="T28" fmla="*/ 42 w 59"/>
                <a:gd name="T29" fmla="*/ 46 h 106"/>
                <a:gd name="T30" fmla="*/ 33 w 59"/>
                <a:gd name="T31" fmla="*/ 33 h 106"/>
                <a:gd name="T32" fmla="*/ 33 w 59"/>
                <a:gd name="T33" fmla="*/ 30 h 106"/>
                <a:gd name="T34" fmla="*/ 37 w 59"/>
                <a:gd name="T35" fmla="*/ 22 h 106"/>
                <a:gd name="T36" fmla="*/ 41 w 59"/>
                <a:gd name="T37" fmla="*/ 25 h 106"/>
                <a:gd name="T38" fmla="*/ 42 w 59"/>
                <a:gd name="T39" fmla="*/ 29 h 106"/>
                <a:gd name="T40" fmla="*/ 50 w 59"/>
                <a:gd name="T41" fmla="*/ 32 h 106"/>
                <a:gd name="T42" fmla="*/ 56 w 59"/>
                <a:gd name="T43" fmla="*/ 23 h 106"/>
                <a:gd name="T44" fmla="*/ 48 w 59"/>
                <a:gd name="T45" fmla="*/ 12 h 106"/>
                <a:gd name="T46" fmla="*/ 40 w 59"/>
                <a:gd name="T47" fmla="*/ 9 h 106"/>
                <a:gd name="T48" fmla="*/ 33 w 59"/>
                <a:gd name="T49" fmla="*/ 4 h 106"/>
                <a:gd name="T50" fmla="*/ 30 w 59"/>
                <a:gd name="T51" fmla="*/ 0 h 106"/>
                <a:gd name="T52" fmla="*/ 27 w 59"/>
                <a:gd name="T53" fmla="*/ 4 h 106"/>
                <a:gd name="T54" fmla="*/ 22 w 59"/>
                <a:gd name="T55" fmla="*/ 8 h 106"/>
                <a:gd name="T56" fmla="*/ 18 w 59"/>
                <a:gd name="T57" fmla="*/ 9 h 106"/>
                <a:gd name="T58" fmla="*/ 9 w 59"/>
                <a:gd name="T59" fmla="*/ 15 h 106"/>
                <a:gd name="T60" fmla="*/ 4 w 59"/>
                <a:gd name="T61" fmla="*/ 22 h 106"/>
                <a:gd name="T62" fmla="*/ 2 w 59"/>
                <a:gd name="T63" fmla="*/ 32 h 106"/>
                <a:gd name="T64" fmla="*/ 3 w 59"/>
                <a:gd name="T65" fmla="*/ 40 h 106"/>
                <a:gd name="T66" fmla="*/ 14 w 59"/>
                <a:gd name="T67" fmla="*/ 52 h 106"/>
                <a:gd name="T68" fmla="*/ 22 w 59"/>
                <a:gd name="T69" fmla="*/ 55 h 106"/>
                <a:gd name="T70" fmla="*/ 25 w 59"/>
                <a:gd name="T71" fmla="*/ 56 h 106"/>
                <a:gd name="T72" fmla="*/ 27 w 59"/>
                <a:gd name="T73" fmla="*/ 67 h 106"/>
                <a:gd name="T74" fmla="*/ 27 w 59"/>
                <a:gd name="T75" fmla="*/ 72 h 106"/>
                <a:gd name="T76" fmla="*/ 22 w 59"/>
                <a:gd name="T77" fmla="*/ 80 h 106"/>
                <a:gd name="T78" fmla="*/ 33 w 59"/>
                <a:gd name="T79" fmla="*/ 69 h 106"/>
                <a:gd name="T80" fmla="*/ 36 w 59"/>
                <a:gd name="T81" fmla="*/ 60 h 106"/>
                <a:gd name="T82" fmla="*/ 40 w 59"/>
                <a:gd name="T83" fmla="*/ 62 h 106"/>
                <a:gd name="T84" fmla="*/ 43 w 59"/>
                <a:gd name="T85" fmla="*/ 70 h 106"/>
                <a:gd name="T86" fmla="*/ 39 w 59"/>
                <a:gd name="T87" fmla="*/ 79 h 106"/>
                <a:gd name="T88" fmla="*/ 36 w 59"/>
                <a:gd name="T89" fmla="*/ 81 h 106"/>
                <a:gd name="T90" fmla="*/ 33 w 59"/>
                <a:gd name="T91" fmla="*/ 72 h 106"/>
                <a:gd name="T92" fmla="*/ 33 w 59"/>
                <a:gd name="T93" fmla="*/ 69 h 106"/>
                <a:gd name="T94" fmla="*/ 24 w 59"/>
                <a:gd name="T95" fmla="*/ 40 h 106"/>
                <a:gd name="T96" fmla="*/ 21 w 59"/>
                <a:gd name="T97" fmla="*/ 38 h 106"/>
                <a:gd name="T98" fmla="*/ 17 w 59"/>
                <a:gd name="T99" fmla="*/ 30 h 106"/>
                <a:gd name="T100" fmla="*/ 20 w 59"/>
                <a:gd name="T101" fmla="*/ 23 h 106"/>
                <a:gd name="T102" fmla="*/ 23 w 59"/>
                <a:gd name="T103" fmla="*/ 21 h 106"/>
                <a:gd name="T104" fmla="*/ 27 w 59"/>
                <a:gd name="T105" fmla="*/ 30 h 106"/>
                <a:gd name="T106" fmla="*/ 27 w 59"/>
                <a:gd name="T107" fmla="*/ 31 h 106"/>
                <a:gd name="T108" fmla="*/ 24 w 59"/>
                <a:gd name="T109" fmla="*/ 40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9" h="106">
                  <a:moveTo>
                    <a:pt x="22" y="80"/>
                  </a:moveTo>
                  <a:cubicBezTo>
                    <a:pt x="20" y="79"/>
                    <a:pt x="19" y="78"/>
                    <a:pt x="18" y="77"/>
                  </a:cubicBezTo>
                  <a:cubicBezTo>
                    <a:pt x="18" y="76"/>
                    <a:pt x="17" y="74"/>
                    <a:pt x="17" y="72"/>
                  </a:cubicBezTo>
                  <a:cubicBezTo>
                    <a:pt x="16" y="69"/>
                    <a:pt x="12" y="67"/>
                    <a:pt x="8" y="67"/>
                  </a:cubicBezTo>
                  <a:cubicBezTo>
                    <a:pt x="4" y="67"/>
                    <a:pt x="0" y="71"/>
                    <a:pt x="1" y="77"/>
                  </a:cubicBezTo>
                  <a:cubicBezTo>
                    <a:pt x="3" y="82"/>
                    <a:pt x="5" y="87"/>
                    <a:pt x="10" y="90"/>
                  </a:cubicBezTo>
                  <a:cubicBezTo>
                    <a:pt x="12" y="91"/>
                    <a:pt x="15" y="92"/>
                    <a:pt x="18" y="93"/>
                  </a:cubicBezTo>
                  <a:cubicBezTo>
                    <a:pt x="23" y="94"/>
                    <a:pt x="27" y="97"/>
                    <a:pt x="27" y="100"/>
                  </a:cubicBezTo>
                  <a:cubicBezTo>
                    <a:pt x="27" y="104"/>
                    <a:pt x="28" y="106"/>
                    <a:pt x="30" y="106"/>
                  </a:cubicBezTo>
                  <a:cubicBezTo>
                    <a:pt x="31" y="106"/>
                    <a:pt x="33" y="104"/>
                    <a:pt x="33" y="100"/>
                  </a:cubicBezTo>
                  <a:cubicBezTo>
                    <a:pt x="33" y="97"/>
                    <a:pt x="36" y="94"/>
                    <a:pt x="41" y="93"/>
                  </a:cubicBezTo>
                  <a:cubicBezTo>
                    <a:pt x="44" y="92"/>
                    <a:pt x="46" y="91"/>
                    <a:pt x="48" y="90"/>
                  </a:cubicBezTo>
                  <a:cubicBezTo>
                    <a:pt x="56" y="85"/>
                    <a:pt x="59" y="78"/>
                    <a:pt x="59" y="68"/>
                  </a:cubicBezTo>
                  <a:cubicBezTo>
                    <a:pt x="59" y="61"/>
                    <a:pt x="57" y="55"/>
                    <a:pt x="51" y="51"/>
                  </a:cubicBezTo>
                  <a:cubicBezTo>
                    <a:pt x="49" y="50"/>
                    <a:pt x="46" y="48"/>
                    <a:pt x="42" y="46"/>
                  </a:cubicBezTo>
                  <a:cubicBezTo>
                    <a:pt x="37" y="44"/>
                    <a:pt x="33" y="38"/>
                    <a:pt x="33" y="33"/>
                  </a:cubicBezTo>
                  <a:cubicBezTo>
                    <a:pt x="33" y="30"/>
                    <a:pt x="33" y="30"/>
                    <a:pt x="33" y="30"/>
                  </a:cubicBezTo>
                  <a:cubicBezTo>
                    <a:pt x="33" y="25"/>
                    <a:pt x="35" y="20"/>
                    <a:pt x="37" y="22"/>
                  </a:cubicBezTo>
                  <a:cubicBezTo>
                    <a:pt x="39" y="22"/>
                    <a:pt x="40" y="23"/>
                    <a:pt x="41" y="25"/>
                  </a:cubicBezTo>
                  <a:cubicBezTo>
                    <a:pt x="41" y="26"/>
                    <a:pt x="42" y="27"/>
                    <a:pt x="42" y="29"/>
                  </a:cubicBezTo>
                  <a:cubicBezTo>
                    <a:pt x="42" y="31"/>
                    <a:pt x="46" y="32"/>
                    <a:pt x="50" y="32"/>
                  </a:cubicBezTo>
                  <a:cubicBezTo>
                    <a:pt x="54" y="32"/>
                    <a:pt x="58" y="28"/>
                    <a:pt x="56" y="23"/>
                  </a:cubicBezTo>
                  <a:cubicBezTo>
                    <a:pt x="54" y="18"/>
                    <a:pt x="52" y="15"/>
                    <a:pt x="48" y="12"/>
                  </a:cubicBezTo>
                  <a:cubicBezTo>
                    <a:pt x="46" y="11"/>
                    <a:pt x="43" y="10"/>
                    <a:pt x="40" y="9"/>
                  </a:cubicBezTo>
                  <a:cubicBezTo>
                    <a:pt x="36" y="8"/>
                    <a:pt x="33" y="6"/>
                    <a:pt x="33" y="4"/>
                  </a:cubicBezTo>
                  <a:cubicBezTo>
                    <a:pt x="33" y="1"/>
                    <a:pt x="31" y="0"/>
                    <a:pt x="30" y="0"/>
                  </a:cubicBezTo>
                  <a:cubicBezTo>
                    <a:pt x="28" y="0"/>
                    <a:pt x="27" y="1"/>
                    <a:pt x="27" y="4"/>
                  </a:cubicBezTo>
                  <a:cubicBezTo>
                    <a:pt x="27" y="6"/>
                    <a:pt x="25" y="8"/>
                    <a:pt x="22" y="8"/>
                  </a:cubicBezTo>
                  <a:cubicBezTo>
                    <a:pt x="21" y="8"/>
                    <a:pt x="19" y="8"/>
                    <a:pt x="18" y="9"/>
                  </a:cubicBezTo>
                  <a:cubicBezTo>
                    <a:pt x="15" y="10"/>
                    <a:pt x="12" y="12"/>
                    <a:pt x="9" y="15"/>
                  </a:cubicBezTo>
                  <a:cubicBezTo>
                    <a:pt x="7" y="17"/>
                    <a:pt x="5" y="19"/>
                    <a:pt x="4" y="22"/>
                  </a:cubicBezTo>
                  <a:cubicBezTo>
                    <a:pt x="3" y="25"/>
                    <a:pt x="2" y="29"/>
                    <a:pt x="2" y="32"/>
                  </a:cubicBezTo>
                  <a:cubicBezTo>
                    <a:pt x="2" y="35"/>
                    <a:pt x="2" y="37"/>
                    <a:pt x="3" y="40"/>
                  </a:cubicBezTo>
                  <a:cubicBezTo>
                    <a:pt x="4" y="44"/>
                    <a:pt x="9" y="50"/>
                    <a:pt x="14" y="52"/>
                  </a:cubicBezTo>
                  <a:cubicBezTo>
                    <a:pt x="16" y="53"/>
                    <a:pt x="19" y="54"/>
                    <a:pt x="22" y="55"/>
                  </a:cubicBezTo>
                  <a:cubicBezTo>
                    <a:pt x="25" y="56"/>
                    <a:pt x="25" y="56"/>
                    <a:pt x="25" y="56"/>
                  </a:cubicBezTo>
                  <a:cubicBezTo>
                    <a:pt x="26" y="56"/>
                    <a:pt x="27" y="61"/>
                    <a:pt x="27" y="67"/>
                  </a:cubicBezTo>
                  <a:cubicBezTo>
                    <a:pt x="27" y="72"/>
                    <a:pt x="27" y="72"/>
                    <a:pt x="27" y="72"/>
                  </a:cubicBezTo>
                  <a:cubicBezTo>
                    <a:pt x="27" y="77"/>
                    <a:pt x="25" y="81"/>
                    <a:pt x="22" y="80"/>
                  </a:cubicBezTo>
                  <a:close/>
                  <a:moveTo>
                    <a:pt x="33" y="69"/>
                  </a:moveTo>
                  <a:cubicBezTo>
                    <a:pt x="33" y="63"/>
                    <a:pt x="34" y="59"/>
                    <a:pt x="36" y="60"/>
                  </a:cubicBezTo>
                  <a:cubicBezTo>
                    <a:pt x="38" y="61"/>
                    <a:pt x="39" y="62"/>
                    <a:pt x="40" y="62"/>
                  </a:cubicBezTo>
                  <a:cubicBezTo>
                    <a:pt x="42" y="64"/>
                    <a:pt x="43" y="67"/>
                    <a:pt x="43" y="70"/>
                  </a:cubicBezTo>
                  <a:cubicBezTo>
                    <a:pt x="43" y="75"/>
                    <a:pt x="42" y="78"/>
                    <a:pt x="39" y="79"/>
                  </a:cubicBezTo>
                  <a:cubicBezTo>
                    <a:pt x="39" y="80"/>
                    <a:pt x="37" y="80"/>
                    <a:pt x="36" y="81"/>
                  </a:cubicBezTo>
                  <a:cubicBezTo>
                    <a:pt x="34" y="81"/>
                    <a:pt x="33" y="77"/>
                    <a:pt x="33" y="72"/>
                  </a:cubicBezTo>
                  <a:cubicBezTo>
                    <a:pt x="33" y="69"/>
                    <a:pt x="33" y="69"/>
                    <a:pt x="33" y="69"/>
                  </a:cubicBezTo>
                  <a:close/>
                  <a:moveTo>
                    <a:pt x="24" y="40"/>
                  </a:moveTo>
                  <a:cubicBezTo>
                    <a:pt x="23" y="39"/>
                    <a:pt x="22" y="39"/>
                    <a:pt x="21" y="38"/>
                  </a:cubicBezTo>
                  <a:cubicBezTo>
                    <a:pt x="18" y="36"/>
                    <a:pt x="17" y="34"/>
                    <a:pt x="17" y="30"/>
                  </a:cubicBezTo>
                  <a:cubicBezTo>
                    <a:pt x="17" y="27"/>
                    <a:pt x="18" y="25"/>
                    <a:pt x="20" y="23"/>
                  </a:cubicBezTo>
                  <a:cubicBezTo>
                    <a:pt x="20" y="22"/>
                    <a:pt x="22" y="22"/>
                    <a:pt x="23" y="21"/>
                  </a:cubicBezTo>
                  <a:cubicBezTo>
                    <a:pt x="25" y="20"/>
                    <a:pt x="27" y="25"/>
                    <a:pt x="27" y="30"/>
                  </a:cubicBezTo>
                  <a:cubicBezTo>
                    <a:pt x="27" y="31"/>
                    <a:pt x="27" y="31"/>
                    <a:pt x="27" y="31"/>
                  </a:cubicBezTo>
                  <a:cubicBezTo>
                    <a:pt x="27" y="36"/>
                    <a:pt x="26" y="41"/>
                    <a:pt x="24"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solidFill>
                  <a:schemeClr val="tx1">
                    <a:lumMod val="50000"/>
                    <a:lumOff val="50000"/>
                  </a:schemeClr>
                </a:solidFill>
                <a:latin typeface="+mn-lt"/>
                <a:ea typeface="+mn-ea"/>
              </a:endParaRPr>
            </a:p>
          </p:txBody>
        </p:sp>
      </p:grpSp>
      <p:grpSp>
        <p:nvGrpSpPr>
          <p:cNvPr id="29" name="Group 17">
            <a:extLst>
              <a:ext uri="{FF2B5EF4-FFF2-40B4-BE49-F238E27FC236}">
                <a16:creationId xmlns="" xmlns:a16="http://schemas.microsoft.com/office/drawing/2014/main" id="{97659E98-D00B-461B-A775-33095614A16D}"/>
              </a:ext>
            </a:extLst>
          </p:cNvPr>
          <p:cNvGrpSpPr>
            <a:grpSpLocks noChangeAspect="1"/>
          </p:cNvGrpSpPr>
          <p:nvPr/>
        </p:nvGrpSpPr>
        <p:grpSpPr bwMode="auto">
          <a:xfrm>
            <a:off x="6914325" y="2733598"/>
            <a:ext cx="776350" cy="816581"/>
            <a:chOff x="4364" y="740"/>
            <a:chExt cx="1428" cy="1502"/>
          </a:xfrm>
          <a:solidFill>
            <a:schemeClr val="bg1"/>
          </a:solidFill>
        </p:grpSpPr>
        <p:sp>
          <p:nvSpPr>
            <p:cNvPr id="30" name="Freeform 18">
              <a:extLst>
                <a:ext uri="{FF2B5EF4-FFF2-40B4-BE49-F238E27FC236}">
                  <a16:creationId xmlns="" xmlns:a16="http://schemas.microsoft.com/office/drawing/2014/main" id="{5F60F903-9D8F-481B-BEF5-B72508677F45}"/>
                </a:ext>
              </a:extLst>
            </p:cNvPr>
            <p:cNvSpPr>
              <a:spLocks noEditPoints="1"/>
            </p:cNvSpPr>
            <p:nvPr/>
          </p:nvSpPr>
          <p:spPr bwMode="auto">
            <a:xfrm>
              <a:off x="4752" y="1385"/>
              <a:ext cx="653" cy="857"/>
            </a:xfrm>
            <a:custGeom>
              <a:avLst/>
              <a:gdLst>
                <a:gd name="T0" fmla="*/ 666 w 782"/>
                <a:gd name="T1" fmla="*/ 613 h 1027"/>
                <a:gd name="T2" fmla="*/ 781 w 782"/>
                <a:gd name="T3" fmla="*/ 360 h 1027"/>
                <a:gd name="T4" fmla="*/ 777 w 782"/>
                <a:gd name="T5" fmla="*/ 329 h 1027"/>
                <a:gd name="T6" fmla="*/ 571 w 782"/>
                <a:gd name="T7" fmla="*/ 68 h 1027"/>
                <a:gd name="T8" fmla="*/ 489 w 782"/>
                <a:gd name="T9" fmla="*/ 30 h 1027"/>
                <a:gd name="T10" fmla="*/ 453 w 782"/>
                <a:gd name="T11" fmla="*/ 0 h 1027"/>
                <a:gd name="T12" fmla="*/ 398 w 782"/>
                <a:gd name="T13" fmla="*/ 54 h 1027"/>
                <a:gd name="T14" fmla="*/ 452 w 782"/>
                <a:gd name="T15" fmla="*/ 413 h 1027"/>
                <a:gd name="T16" fmla="*/ 451 w 782"/>
                <a:gd name="T17" fmla="*/ 416 h 1027"/>
                <a:gd name="T18" fmla="*/ 395 w 782"/>
                <a:gd name="T19" fmla="*/ 492 h 1027"/>
                <a:gd name="T20" fmla="*/ 392 w 782"/>
                <a:gd name="T21" fmla="*/ 494 h 1027"/>
                <a:gd name="T22" fmla="*/ 388 w 782"/>
                <a:gd name="T23" fmla="*/ 492 h 1027"/>
                <a:gd name="T24" fmla="*/ 332 w 782"/>
                <a:gd name="T25" fmla="*/ 416 h 1027"/>
                <a:gd name="T26" fmla="*/ 331 w 782"/>
                <a:gd name="T27" fmla="*/ 413 h 1027"/>
                <a:gd name="T28" fmla="*/ 385 w 782"/>
                <a:gd name="T29" fmla="*/ 54 h 1027"/>
                <a:gd name="T30" fmla="*/ 331 w 782"/>
                <a:gd name="T31" fmla="*/ 0 h 1027"/>
                <a:gd name="T32" fmla="*/ 295 w 782"/>
                <a:gd name="T33" fmla="*/ 30 h 1027"/>
                <a:gd name="T34" fmla="*/ 211 w 782"/>
                <a:gd name="T35" fmla="*/ 68 h 1027"/>
                <a:gd name="T36" fmla="*/ 5 w 782"/>
                <a:gd name="T37" fmla="*/ 330 h 1027"/>
                <a:gd name="T38" fmla="*/ 1 w 782"/>
                <a:gd name="T39" fmla="*/ 361 h 1027"/>
                <a:gd name="T40" fmla="*/ 116 w 782"/>
                <a:gd name="T41" fmla="*/ 613 h 1027"/>
                <a:gd name="T42" fmla="*/ 169 w 782"/>
                <a:gd name="T43" fmla="*/ 642 h 1027"/>
                <a:gd name="T44" fmla="*/ 201 w 782"/>
                <a:gd name="T45" fmla="*/ 634 h 1027"/>
                <a:gd name="T46" fmla="*/ 224 w 782"/>
                <a:gd name="T47" fmla="*/ 676 h 1027"/>
                <a:gd name="T48" fmla="*/ 224 w 782"/>
                <a:gd name="T49" fmla="*/ 1027 h 1027"/>
                <a:gd name="T50" fmla="*/ 376 w 782"/>
                <a:gd name="T51" fmla="*/ 1027 h 1027"/>
                <a:gd name="T52" fmla="*/ 376 w 782"/>
                <a:gd name="T53" fmla="*/ 756 h 1027"/>
                <a:gd name="T54" fmla="*/ 392 w 782"/>
                <a:gd name="T55" fmla="*/ 757 h 1027"/>
                <a:gd name="T56" fmla="*/ 408 w 782"/>
                <a:gd name="T57" fmla="*/ 756 h 1027"/>
                <a:gd name="T58" fmla="*/ 408 w 782"/>
                <a:gd name="T59" fmla="*/ 1027 h 1027"/>
                <a:gd name="T60" fmla="*/ 559 w 782"/>
                <a:gd name="T61" fmla="*/ 1027 h 1027"/>
                <a:gd name="T62" fmla="*/ 559 w 782"/>
                <a:gd name="T63" fmla="*/ 676 h 1027"/>
                <a:gd name="T64" fmla="*/ 582 w 782"/>
                <a:gd name="T65" fmla="*/ 634 h 1027"/>
                <a:gd name="T66" fmla="*/ 613 w 782"/>
                <a:gd name="T67" fmla="*/ 642 h 1027"/>
                <a:gd name="T68" fmla="*/ 666 w 782"/>
                <a:gd name="T69" fmla="*/ 613 h 1027"/>
                <a:gd name="T70" fmla="*/ 129 w 782"/>
                <a:gd name="T71" fmla="*/ 359 h 1027"/>
                <a:gd name="T72" fmla="*/ 193 w 782"/>
                <a:gd name="T73" fmla="*/ 254 h 1027"/>
                <a:gd name="T74" fmla="*/ 193 w 782"/>
                <a:gd name="T75" fmla="*/ 497 h 1027"/>
                <a:gd name="T76" fmla="*/ 129 w 782"/>
                <a:gd name="T77" fmla="*/ 359 h 1027"/>
                <a:gd name="T78" fmla="*/ 591 w 782"/>
                <a:gd name="T79" fmla="*/ 494 h 1027"/>
                <a:gd name="T80" fmla="*/ 591 w 782"/>
                <a:gd name="T81" fmla="*/ 256 h 1027"/>
                <a:gd name="T82" fmla="*/ 653 w 782"/>
                <a:gd name="T83" fmla="*/ 359 h 1027"/>
                <a:gd name="T84" fmla="*/ 591 w 782"/>
                <a:gd name="T85" fmla="*/ 494 h 10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82" h="1027">
                  <a:moveTo>
                    <a:pt x="666" y="613"/>
                  </a:moveTo>
                  <a:cubicBezTo>
                    <a:pt x="683" y="586"/>
                    <a:pt x="770" y="446"/>
                    <a:pt x="781" y="360"/>
                  </a:cubicBezTo>
                  <a:cubicBezTo>
                    <a:pt x="782" y="350"/>
                    <a:pt x="781" y="339"/>
                    <a:pt x="777" y="329"/>
                  </a:cubicBezTo>
                  <a:cubicBezTo>
                    <a:pt x="765" y="298"/>
                    <a:pt x="676" y="119"/>
                    <a:pt x="571" y="68"/>
                  </a:cubicBezTo>
                  <a:cubicBezTo>
                    <a:pt x="571" y="68"/>
                    <a:pt x="489" y="30"/>
                    <a:pt x="489" y="30"/>
                  </a:cubicBezTo>
                  <a:cubicBezTo>
                    <a:pt x="453" y="0"/>
                    <a:pt x="453" y="0"/>
                    <a:pt x="453" y="0"/>
                  </a:cubicBezTo>
                  <a:cubicBezTo>
                    <a:pt x="398" y="54"/>
                    <a:pt x="398" y="54"/>
                    <a:pt x="398" y="54"/>
                  </a:cubicBezTo>
                  <a:cubicBezTo>
                    <a:pt x="452" y="413"/>
                    <a:pt x="452" y="413"/>
                    <a:pt x="452" y="413"/>
                  </a:cubicBezTo>
                  <a:cubicBezTo>
                    <a:pt x="452" y="414"/>
                    <a:pt x="452" y="415"/>
                    <a:pt x="451" y="416"/>
                  </a:cubicBezTo>
                  <a:cubicBezTo>
                    <a:pt x="395" y="492"/>
                    <a:pt x="395" y="492"/>
                    <a:pt x="395" y="492"/>
                  </a:cubicBezTo>
                  <a:cubicBezTo>
                    <a:pt x="395" y="494"/>
                    <a:pt x="393" y="494"/>
                    <a:pt x="392" y="494"/>
                  </a:cubicBezTo>
                  <a:cubicBezTo>
                    <a:pt x="390" y="494"/>
                    <a:pt x="389" y="494"/>
                    <a:pt x="388" y="492"/>
                  </a:cubicBezTo>
                  <a:cubicBezTo>
                    <a:pt x="332" y="416"/>
                    <a:pt x="332" y="416"/>
                    <a:pt x="332" y="416"/>
                  </a:cubicBezTo>
                  <a:cubicBezTo>
                    <a:pt x="332" y="415"/>
                    <a:pt x="331" y="414"/>
                    <a:pt x="331" y="413"/>
                  </a:cubicBezTo>
                  <a:cubicBezTo>
                    <a:pt x="385" y="54"/>
                    <a:pt x="385" y="54"/>
                    <a:pt x="385" y="54"/>
                  </a:cubicBezTo>
                  <a:cubicBezTo>
                    <a:pt x="331" y="0"/>
                    <a:pt x="331" y="0"/>
                    <a:pt x="331" y="0"/>
                  </a:cubicBezTo>
                  <a:cubicBezTo>
                    <a:pt x="295" y="30"/>
                    <a:pt x="295" y="30"/>
                    <a:pt x="295" y="30"/>
                  </a:cubicBezTo>
                  <a:cubicBezTo>
                    <a:pt x="295" y="30"/>
                    <a:pt x="213" y="67"/>
                    <a:pt x="211" y="68"/>
                  </a:cubicBezTo>
                  <a:cubicBezTo>
                    <a:pt x="106" y="119"/>
                    <a:pt x="17" y="299"/>
                    <a:pt x="5" y="330"/>
                  </a:cubicBezTo>
                  <a:cubicBezTo>
                    <a:pt x="1" y="339"/>
                    <a:pt x="0" y="350"/>
                    <a:pt x="1" y="361"/>
                  </a:cubicBezTo>
                  <a:cubicBezTo>
                    <a:pt x="12" y="446"/>
                    <a:pt x="99" y="586"/>
                    <a:pt x="116" y="613"/>
                  </a:cubicBezTo>
                  <a:cubicBezTo>
                    <a:pt x="128" y="632"/>
                    <a:pt x="148" y="642"/>
                    <a:pt x="169" y="642"/>
                  </a:cubicBezTo>
                  <a:cubicBezTo>
                    <a:pt x="180" y="642"/>
                    <a:pt x="191" y="640"/>
                    <a:pt x="201" y="634"/>
                  </a:cubicBezTo>
                  <a:cubicBezTo>
                    <a:pt x="207" y="649"/>
                    <a:pt x="215" y="663"/>
                    <a:pt x="224" y="676"/>
                  </a:cubicBezTo>
                  <a:cubicBezTo>
                    <a:pt x="224" y="1027"/>
                    <a:pt x="224" y="1027"/>
                    <a:pt x="224" y="1027"/>
                  </a:cubicBezTo>
                  <a:cubicBezTo>
                    <a:pt x="376" y="1027"/>
                    <a:pt x="376" y="1027"/>
                    <a:pt x="376" y="1027"/>
                  </a:cubicBezTo>
                  <a:cubicBezTo>
                    <a:pt x="376" y="756"/>
                    <a:pt x="376" y="756"/>
                    <a:pt x="376" y="756"/>
                  </a:cubicBezTo>
                  <a:cubicBezTo>
                    <a:pt x="381" y="757"/>
                    <a:pt x="386" y="757"/>
                    <a:pt x="392" y="757"/>
                  </a:cubicBezTo>
                  <a:cubicBezTo>
                    <a:pt x="397" y="757"/>
                    <a:pt x="402" y="757"/>
                    <a:pt x="408" y="756"/>
                  </a:cubicBezTo>
                  <a:cubicBezTo>
                    <a:pt x="408" y="1027"/>
                    <a:pt x="408" y="1027"/>
                    <a:pt x="408" y="1027"/>
                  </a:cubicBezTo>
                  <a:cubicBezTo>
                    <a:pt x="559" y="1027"/>
                    <a:pt x="559" y="1027"/>
                    <a:pt x="559" y="1027"/>
                  </a:cubicBezTo>
                  <a:cubicBezTo>
                    <a:pt x="559" y="676"/>
                    <a:pt x="559" y="676"/>
                    <a:pt x="559" y="676"/>
                  </a:cubicBezTo>
                  <a:cubicBezTo>
                    <a:pt x="569" y="663"/>
                    <a:pt x="577" y="649"/>
                    <a:pt x="582" y="634"/>
                  </a:cubicBezTo>
                  <a:cubicBezTo>
                    <a:pt x="592" y="640"/>
                    <a:pt x="602" y="642"/>
                    <a:pt x="613" y="642"/>
                  </a:cubicBezTo>
                  <a:cubicBezTo>
                    <a:pt x="634" y="642"/>
                    <a:pt x="654" y="632"/>
                    <a:pt x="666" y="613"/>
                  </a:cubicBezTo>
                  <a:close/>
                  <a:moveTo>
                    <a:pt x="129" y="359"/>
                  </a:moveTo>
                  <a:cubicBezTo>
                    <a:pt x="142" y="332"/>
                    <a:pt x="166" y="290"/>
                    <a:pt x="193" y="254"/>
                  </a:cubicBezTo>
                  <a:cubicBezTo>
                    <a:pt x="193" y="497"/>
                    <a:pt x="193" y="497"/>
                    <a:pt x="193" y="497"/>
                  </a:cubicBezTo>
                  <a:cubicBezTo>
                    <a:pt x="166" y="449"/>
                    <a:pt x="139" y="394"/>
                    <a:pt x="129" y="359"/>
                  </a:cubicBezTo>
                  <a:close/>
                  <a:moveTo>
                    <a:pt x="591" y="494"/>
                  </a:moveTo>
                  <a:cubicBezTo>
                    <a:pt x="591" y="256"/>
                    <a:pt x="591" y="256"/>
                    <a:pt x="591" y="256"/>
                  </a:cubicBezTo>
                  <a:cubicBezTo>
                    <a:pt x="617" y="292"/>
                    <a:pt x="640" y="332"/>
                    <a:pt x="653" y="359"/>
                  </a:cubicBezTo>
                  <a:cubicBezTo>
                    <a:pt x="644" y="393"/>
                    <a:pt x="617" y="447"/>
                    <a:pt x="591" y="4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solidFill>
                  <a:schemeClr val="tx1">
                    <a:lumMod val="50000"/>
                    <a:lumOff val="50000"/>
                  </a:schemeClr>
                </a:solidFill>
                <a:latin typeface="+mn-lt"/>
                <a:ea typeface="+mn-ea"/>
              </a:endParaRPr>
            </a:p>
          </p:txBody>
        </p:sp>
        <p:sp>
          <p:nvSpPr>
            <p:cNvPr id="31" name="Freeform 19">
              <a:extLst>
                <a:ext uri="{FF2B5EF4-FFF2-40B4-BE49-F238E27FC236}">
                  <a16:creationId xmlns="" xmlns:a16="http://schemas.microsoft.com/office/drawing/2014/main" id="{80ED33B5-D517-4021-8FDF-2CAC80504C02}"/>
                </a:ext>
              </a:extLst>
            </p:cNvPr>
            <p:cNvSpPr>
              <a:spLocks/>
            </p:cNvSpPr>
            <p:nvPr/>
          </p:nvSpPr>
          <p:spPr bwMode="auto">
            <a:xfrm>
              <a:off x="4943" y="1059"/>
              <a:ext cx="272" cy="323"/>
            </a:xfrm>
            <a:custGeom>
              <a:avLst/>
              <a:gdLst>
                <a:gd name="T0" fmla="*/ 325 w 326"/>
                <a:gd name="T1" fmla="*/ 159 h 388"/>
                <a:gd name="T2" fmla="*/ 163 w 326"/>
                <a:gd name="T3" fmla="*/ 0 h 388"/>
                <a:gd name="T4" fmla="*/ 1 w 326"/>
                <a:gd name="T5" fmla="*/ 159 h 388"/>
                <a:gd name="T6" fmla="*/ 163 w 326"/>
                <a:gd name="T7" fmla="*/ 388 h 388"/>
                <a:gd name="T8" fmla="*/ 325 w 326"/>
                <a:gd name="T9" fmla="*/ 159 h 388"/>
              </a:gdLst>
              <a:ahLst/>
              <a:cxnLst>
                <a:cxn ang="0">
                  <a:pos x="T0" y="T1"/>
                </a:cxn>
                <a:cxn ang="0">
                  <a:pos x="T2" y="T3"/>
                </a:cxn>
                <a:cxn ang="0">
                  <a:pos x="T4" y="T5"/>
                </a:cxn>
                <a:cxn ang="0">
                  <a:pos x="T6" y="T7"/>
                </a:cxn>
                <a:cxn ang="0">
                  <a:pos x="T8" y="T9"/>
                </a:cxn>
              </a:cxnLst>
              <a:rect l="0" t="0" r="r" b="b"/>
              <a:pathLst>
                <a:path w="326" h="388">
                  <a:moveTo>
                    <a:pt x="325" y="159"/>
                  </a:moveTo>
                  <a:cubicBezTo>
                    <a:pt x="326" y="59"/>
                    <a:pt x="278" y="0"/>
                    <a:pt x="163" y="0"/>
                  </a:cubicBezTo>
                  <a:cubicBezTo>
                    <a:pt x="47" y="0"/>
                    <a:pt x="0" y="59"/>
                    <a:pt x="1" y="159"/>
                  </a:cubicBezTo>
                  <a:cubicBezTo>
                    <a:pt x="2" y="302"/>
                    <a:pt x="71" y="388"/>
                    <a:pt x="163" y="388"/>
                  </a:cubicBezTo>
                  <a:cubicBezTo>
                    <a:pt x="255" y="388"/>
                    <a:pt x="323" y="302"/>
                    <a:pt x="325" y="1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solidFill>
                  <a:schemeClr val="tx1">
                    <a:lumMod val="50000"/>
                    <a:lumOff val="50000"/>
                  </a:schemeClr>
                </a:solidFill>
                <a:latin typeface="+mn-lt"/>
                <a:ea typeface="+mn-ea"/>
              </a:endParaRPr>
            </a:p>
          </p:txBody>
        </p:sp>
        <p:sp>
          <p:nvSpPr>
            <p:cNvPr id="32" name="Freeform 20">
              <a:extLst>
                <a:ext uri="{FF2B5EF4-FFF2-40B4-BE49-F238E27FC236}">
                  <a16:creationId xmlns="" xmlns:a16="http://schemas.microsoft.com/office/drawing/2014/main" id="{BAE30741-4981-42B0-B55D-3F4B2BD69B5A}"/>
                </a:ext>
              </a:extLst>
            </p:cNvPr>
            <p:cNvSpPr>
              <a:spLocks noEditPoints="1"/>
            </p:cNvSpPr>
            <p:nvPr/>
          </p:nvSpPr>
          <p:spPr bwMode="auto">
            <a:xfrm>
              <a:off x="4364" y="740"/>
              <a:ext cx="1428" cy="1403"/>
            </a:xfrm>
            <a:custGeom>
              <a:avLst/>
              <a:gdLst>
                <a:gd name="T0" fmla="*/ 855 w 1710"/>
                <a:gd name="T1" fmla="*/ 0 h 1681"/>
                <a:gd name="T2" fmla="*/ 273 w 1710"/>
                <a:gd name="T3" fmla="*/ 215 h 1681"/>
                <a:gd name="T4" fmla="*/ 153 w 1710"/>
                <a:gd name="T5" fmla="*/ 366 h 1681"/>
                <a:gd name="T6" fmla="*/ 0 w 1710"/>
                <a:gd name="T7" fmla="*/ 855 h 1681"/>
                <a:gd name="T8" fmla="*/ 632 w 1710"/>
                <a:gd name="T9" fmla="*/ 1681 h 1681"/>
                <a:gd name="T10" fmla="*/ 620 w 1710"/>
                <a:gd name="T11" fmla="*/ 1531 h 1681"/>
                <a:gd name="T12" fmla="*/ 274 w 1710"/>
                <a:gd name="T13" fmla="*/ 1135 h 1681"/>
                <a:gd name="T14" fmla="*/ 410 w 1710"/>
                <a:gd name="T15" fmla="*/ 1124 h 1681"/>
                <a:gd name="T16" fmla="*/ 429 w 1710"/>
                <a:gd name="T17" fmla="*/ 1039 h 1681"/>
                <a:gd name="T18" fmla="*/ 139 w 1710"/>
                <a:gd name="T19" fmla="*/ 855 h 1681"/>
                <a:gd name="T20" fmla="*/ 491 w 1710"/>
                <a:gd name="T21" fmla="*/ 656 h 1681"/>
                <a:gd name="T22" fmla="*/ 483 w 1710"/>
                <a:gd name="T23" fmla="*/ 942 h 1681"/>
                <a:gd name="T24" fmla="*/ 633 w 1710"/>
                <a:gd name="T25" fmla="*/ 632 h 1681"/>
                <a:gd name="T26" fmla="*/ 855 w 1710"/>
                <a:gd name="T27" fmla="*/ 139 h 1681"/>
                <a:gd name="T28" fmla="*/ 1077 w 1710"/>
                <a:gd name="T29" fmla="*/ 632 h 1681"/>
                <a:gd name="T30" fmla="*/ 1069 w 1710"/>
                <a:gd name="T31" fmla="*/ 779 h 1681"/>
                <a:gd name="T32" fmla="*/ 1289 w 1710"/>
                <a:gd name="T33" fmla="*/ 855 h 1681"/>
                <a:gd name="T34" fmla="*/ 1219 w 1710"/>
                <a:gd name="T35" fmla="*/ 656 h 1681"/>
                <a:gd name="T36" fmla="*/ 1281 w 1710"/>
                <a:gd name="T37" fmla="*/ 1039 h 1681"/>
                <a:gd name="T38" fmla="*/ 1300 w 1710"/>
                <a:gd name="T39" fmla="*/ 1124 h 1681"/>
                <a:gd name="T40" fmla="*/ 1436 w 1710"/>
                <a:gd name="T41" fmla="*/ 1135 h 1681"/>
                <a:gd name="T42" fmla="*/ 1090 w 1710"/>
                <a:gd name="T43" fmla="*/ 1531 h 1681"/>
                <a:gd name="T44" fmla="*/ 1079 w 1710"/>
                <a:gd name="T45" fmla="*/ 1680 h 1681"/>
                <a:gd name="T46" fmla="*/ 1710 w 1710"/>
                <a:gd name="T47" fmla="*/ 855 h 1681"/>
                <a:gd name="T48" fmla="*/ 1460 w 1710"/>
                <a:gd name="T49" fmla="*/ 250 h 1681"/>
                <a:gd name="T50" fmla="*/ 511 w 1710"/>
                <a:gd name="T51" fmla="*/ 511 h 1681"/>
                <a:gd name="T52" fmla="*/ 178 w 1710"/>
                <a:gd name="T53" fmla="*/ 619 h 1681"/>
                <a:gd name="T54" fmla="*/ 273 w 1710"/>
                <a:gd name="T55" fmla="*/ 460 h 1681"/>
                <a:gd name="T56" fmla="*/ 392 w 1710"/>
                <a:gd name="T57" fmla="*/ 309 h 1681"/>
                <a:gd name="T58" fmla="*/ 575 w 1710"/>
                <a:gd name="T59" fmla="*/ 274 h 1681"/>
                <a:gd name="T60" fmla="*/ 1199 w 1710"/>
                <a:gd name="T61" fmla="*/ 511 h 1681"/>
                <a:gd name="T62" fmla="*/ 1090 w 1710"/>
                <a:gd name="T63" fmla="*/ 178 h 1681"/>
                <a:gd name="T64" fmla="*/ 1436 w 1710"/>
                <a:gd name="T65" fmla="*/ 575 h 16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10" h="1681">
                  <a:moveTo>
                    <a:pt x="1460" y="250"/>
                  </a:moveTo>
                  <a:cubicBezTo>
                    <a:pt x="1298" y="89"/>
                    <a:pt x="1083" y="0"/>
                    <a:pt x="855" y="0"/>
                  </a:cubicBezTo>
                  <a:cubicBezTo>
                    <a:pt x="644" y="0"/>
                    <a:pt x="444" y="76"/>
                    <a:pt x="287" y="216"/>
                  </a:cubicBezTo>
                  <a:cubicBezTo>
                    <a:pt x="283" y="215"/>
                    <a:pt x="278" y="215"/>
                    <a:pt x="273" y="215"/>
                  </a:cubicBezTo>
                  <a:cubicBezTo>
                    <a:pt x="205" y="215"/>
                    <a:pt x="150" y="270"/>
                    <a:pt x="150" y="338"/>
                  </a:cubicBezTo>
                  <a:cubicBezTo>
                    <a:pt x="150" y="347"/>
                    <a:pt x="151" y="357"/>
                    <a:pt x="153" y="366"/>
                  </a:cubicBezTo>
                  <a:cubicBezTo>
                    <a:pt x="54" y="508"/>
                    <a:pt x="0" y="677"/>
                    <a:pt x="0" y="855"/>
                  </a:cubicBezTo>
                  <a:cubicBezTo>
                    <a:pt x="0" y="855"/>
                    <a:pt x="0" y="855"/>
                    <a:pt x="0" y="855"/>
                  </a:cubicBezTo>
                  <a:cubicBezTo>
                    <a:pt x="0" y="1083"/>
                    <a:pt x="89" y="1298"/>
                    <a:pt x="250" y="1459"/>
                  </a:cubicBezTo>
                  <a:cubicBezTo>
                    <a:pt x="358" y="1567"/>
                    <a:pt x="489" y="1642"/>
                    <a:pt x="632" y="1681"/>
                  </a:cubicBezTo>
                  <a:cubicBezTo>
                    <a:pt x="632" y="1536"/>
                    <a:pt x="632" y="1536"/>
                    <a:pt x="632" y="1536"/>
                  </a:cubicBezTo>
                  <a:cubicBezTo>
                    <a:pt x="620" y="1531"/>
                    <a:pt x="620" y="1531"/>
                    <a:pt x="620" y="1531"/>
                  </a:cubicBezTo>
                  <a:cubicBezTo>
                    <a:pt x="414" y="1460"/>
                    <a:pt x="250" y="1296"/>
                    <a:pt x="178" y="1090"/>
                  </a:cubicBezTo>
                  <a:cubicBezTo>
                    <a:pt x="207" y="1106"/>
                    <a:pt x="239" y="1121"/>
                    <a:pt x="274" y="1135"/>
                  </a:cubicBezTo>
                  <a:cubicBezTo>
                    <a:pt x="320" y="1153"/>
                    <a:pt x="370" y="1168"/>
                    <a:pt x="423" y="1181"/>
                  </a:cubicBezTo>
                  <a:cubicBezTo>
                    <a:pt x="417" y="1161"/>
                    <a:pt x="412" y="1142"/>
                    <a:pt x="410" y="1124"/>
                  </a:cubicBezTo>
                  <a:cubicBezTo>
                    <a:pt x="407" y="1104"/>
                    <a:pt x="409" y="1084"/>
                    <a:pt x="416" y="1066"/>
                  </a:cubicBezTo>
                  <a:cubicBezTo>
                    <a:pt x="417" y="1065"/>
                    <a:pt x="421" y="1055"/>
                    <a:pt x="429" y="1039"/>
                  </a:cubicBezTo>
                  <a:cubicBezTo>
                    <a:pt x="245" y="990"/>
                    <a:pt x="139" y="914"/>
                    <a:pt x="139" y="855"/>
                  </a:cubicBezTo>
                  <a:cubicBezTo>
                    <a:pt x="139" y="855"/>
                    <a:pt x="139" y="855"/>
                    <a:pt x="139" y="855"/>
                  </a:cubicBezTo>
                  <a:cubicBezTo>
                    <a:pt x="139" y="806"/>
                    <a:pt x="210" y="749"/>
                    <a:pt x="325" y="704"/>
                  </a:cubicBezTo>
                  <a:cubicBezTo>
                    <a:pt x="374" y="685"/>
                    <a:pt x="430" y="669"/>
                    <a:pt x="491" y="656"/>
                  </a:cubicBezTo>
                  <a:cubicBezTo>
                    <a:pt x="484" y="720"/>
                    <a:pt x="481" y="787"/>
                    <a:pt x="481" y="855"/>
                  </a:cubicBezTo>
                  <a:cubicBezTo>
                    <a:pt x="481" y="884"/>
                    <a:pt x="482" y="914"/>
                    <a:pt x="483" y="942"/>
                  </a:cubicBezTo>
                  <a:cubicBezTo>
                    <a:pt x="518" y="888"/>
                    <a:pt x="565" y="828"/>
                    <a:pt x="621" y="791"/>
                  </a:cubicBezTo>
                  <a:cubicBezTo>
                    <a:pt x="623" y="735"/>
                    <a:pt x="627" y="682"/>
                    <a:pt x="633" y="632"/>
                  </a:cubicBezTo>
                  <a:cubicBezTo>
                    <a:pt x="633" y="632"/>
                    <a:pt x="625" y="435"/>
                    <a:pt x="688" y="371"/>
                  </a:cubicBezTo>
                  <a:cubicBezTo>
                    <a:pt x="737" y="223"/>
                    <a:pt x="802" y="139"/>
                    <a:pt x="855" y="139"/>
                  </a:cubicBezTo>
                  <a:cubicBezTo>
                    <a:pt x="907" y="139"/>
                    <a:pt x="973" y="222"/>
                    <a:pt x="1021" y="369"/>
                  </a:cubicBezTo>
                  <a:cubicBezTo>
                    <a:pt x="1095" y="478"/>
                    <a:pt x="1077" y="632"/>
                    <a:pt x="1077" y="632"/>
                  </a:cubicBezTo>
                  <a:cubicBezTo>
                    <a:pt x="1082" y="673"/>
                    <a:pt x="1086" y="716"/>
                    <a:pt x="1088" y="760"/>
                  </a:cubicBezTo>
                  <a:cubicBezTo>
                    <a:pt x="1081" y="766"/>
                    <a:pt x="1075" y="772"/>
                    <a:pt x="1069" y="779"/>
                  </a:cubicBezTo>
                  <a:cubicBezTo>
                    <a:pt x="1138" y="817"/>
                    <a:pt x="1196" y="892"/>
                    <a:pt x="1236" y="956"/>
                  </a:cubicBezTo>
                  <a:cubicBezTo>
                    <a:pt x="1268" y="934"/>
                    <a:pt x="1289" y="897"/>
                    <a:pt x="1289" y="855"/>
                  </a:cubicBezTo>
                  <a:cubicBezTo>
                    <a:pt x="1289" y="809"/>
                    <a:pt x="1263" y="769"/>
                    <a:pt x="1226" y="748"/>
                  </a:cubicBezTo>
                  <a:cubicBezTo>
                    <a:pt x="1225" y="717"/>
                    <a:pt x="1222" y="686"/>
                    <a:pt x="1219" y="656"/>
                  </a:cubicBezTo>
                  <a:cubicBezTo>
                    <a:pt x="1441" y="704"/>
                    <a:pt x="1571" y="789"/>
                    <a:pt x="1571" y="855"/>
                  </a:cubicBezTo>
                  <a:cubicBezTo>
                    <a:pt x="1571" y="914"/>
                    <a:pt x="1465" y="990"/>
                    <a:pt x="1281" y="1039"/>
                  </a:cubicBezTo>
                  <a:cubicBezTo>
                    <a:pt x="1289" y="1055"/>
                    <a:pt x="1293" y="1065"/>
                    <a:pt x="1294" y="1065"/>
                  </a:cubicBezTo>
                  <a:cubicBezTo>
                    <a:pt x="1301" y="1084"/>
                    <a:pt x="1303" y="1104"/>
                    <a:pt x="1300" y="1124"/>
                  </a:cubicBezTo>
                  <a:cubicBezTo>
                    <a:pt x="1298" y="1142"/>
                    <a:pt x="1293" y="1161"/>
                    <a:pt x="1287" y="1181"/>
                  </a:cubicBezTo>
                  <a:cubicBezTo>
                    <a:pt x="1340" y="1168"/>
                    <a:pt x="1390" y="1153"/>
                    <a:pt x="1436" y="1135"/>
                  </a:cubicBezTo>
                  <a:cubicBezTo>
                    <a:pt x="1471" y="1121"/>
                    <a:pt x="1503" y="1106"/>
                    <a:pt x="1532" y="1090"/>
                  </a:cubicBezTo>
                  <a:cubicBezTo>
                    <a:pt x="1460" y="1296"/>
                    <a:pt x="1296" y="1460"/>
                    <a:pt x="1090" y="1531"/>
                  </a:cubicBezTo>
                  <a:cubicBezTo>
                    <a:pt x="1079" y="1535"/>
                    <a:pt x="1079" y="1535"/>
                    <a:pt x="1079" y="1535"/>
                  </a:cubicBezTo>
                  <a:cubicBezTo>
                    <a:pt x="1079" y="1680"/>
                    <a:pt x="1079" y="1680"/>
                    <a:pt x="1079" y="1680"/>
                  </a:cubicBezTo>
                  <a:cubicBezTo>
                    <a:pt x="1222" y="1642"/>
                    <a:pt x="1352" y="1567"/>
                    <a:pt x="1460" y="1459"/>
                  </a:cubicBezTo>
                  <a:cubicBezTo>
                    <a:pt x="1621" y="1298"/>
                    <a:pt x="1710" y="1083"/>
                    <a:pt x="1710" y="855"/>
                  </a:cubicBezTo>
                  <a:cubicBezTo>
                    <a:pt x="1710" y="855"/>
                    <a:pt x="1710" y="855"/>
                    <a:pt x="1710" y="855"/>
                  </a:cubicBezTo>
                  <a:cubicBezTo>
                    <a:pt x="1710" y="627"/>
                    <a:pt x="1621" y="412"/>
                    <a:pt x="1460" y="250"/>
                  </a:cubicBezTo>
                  <a:close/>
                  <a:moveTo>
                    <a:pt x="575" y="274"/>
                  </a:moveTo>
                  <a:cubicBezTo>
                    <a:pt x="548" y="344"/>
                    <a:pt x="526" y="424"/>
                    <a:pt x="511" y="511"/>
                  </a:cubicBezTo>
                  <a:cubicBezTo>
                    <a:pt x="424" y="526"/>
                    <a:pt x="344" y="548"/>
                    <a:pt x="274" y="575"/>
                  </a:cubicBezTo>
                  <a:cubicBezTo>
                    <a:pt x="239" y="589"/>
                    <a:pt x="207" y="604"/>
                    <a:pt x="178" y="619"/>
                  </a:cubicBezTo>
                  <a:cubicBezTo>
                    <a:pt x="198" y="563"/>
                    <a:pt x="225" y="509"/>
                    <a:pt x="258" y="459"/>
                  </a:cubicBezTo>
                  <a:cubicBezTo>
                    <a:pt x="263" y="460"/>
                    <a:pt x="268" y="460"/>
                    <a:pt x="273" y="460"/>
                  </a:cubicBezTo>
                  <a:cubicBezTo>
                    <a:pt x="341" y="460"/>
                    <a:pt x="396" y="405"/>
                    <a:pt x="396" y="338"/>
                  </a:cubicBezTo>
                  <a:cubicBezTo>
                    <a:pt x="396" y="328"/>
                    <a:pt x="394" y="318"/>
                    <a:pt x="392" y="309"/>
                  </a:cubicBezTo>
                  <a:cubicBezTo>
                    <a:pt x="459" y="252"/>
                    <a:pt x="536" y="208"/>
                    <a:pt x="620" y="178"/>
                  </a:cubicBezTo>
                  <a:cubicBezTo>
                    <a:pt x="604" y="207"/>
                    <a:pt x="589" y="239"/>
                    <a:pt x="575" y="274"/>
                  </a:cubicBezTo>
                  <a:close/>
                  <a:moveTo>
                    <a:pt x="1436" y="575"/>
                  </a:moveTo>
                  <a:cubicBezTo>
                    <a:pt x="1366" y="548"/>
                    <a:pt x="1286" y="526"/>
                    <a:pt x="1199" y="511"/>
                  </a:cubicBezTo>
                  <a:cubicBezTo>
                    <a:pt x="1184" y="424"/>
                    <a:pt x="1162" y="344"/>
                    <a:pt x="1135" y="274"/>
                  </a:cubicBezTo>
                  <a:cubicBezTo>
                    <a:pt x="1121" y="239"/>
                    <a:pt x="1106" y="207"/>
                    <a:pt x="1090" y="178"/>
                  </a:cubicBezTo>
                  <a:cubicBezTo>
                    <a:pt x="1296" y="250"/>
                    <a:pt x="1460" y="414"/>
                    <a:pt x="1532" y="619"/>
                  </a:cubicBezTo>
                  <a:cubicBezTo>
                    <a:pt x="1503" y="604"/>
                    <a:pt x="1471" y="589"/>
                    <a:pt x="1436" y="5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solidFill>
                  <a:schemeClr val="tx1">
                    <a:lumMod val="50000"/>
                    <a:lumOff val="50000"/>
                  </a:schemeClr>
                </a:solidFill>
                <a:latin typeface="+mn-lt"/>
                <a:ea typeface="+mn-ea"/>
              </a:endParaRPr>
            </a:p>
          </p:txBody>
        </p:sp>
      </p:grpSp>
      <p:grpSp>
        <p:nvGrpSpPr>
          <p:cNvPr id="33" name="Group 25">
            <a:extLst>
              <a:ext uri="{FF2B5EF4-FFF2-40B4-BE49-F238E27FC236}">
                <a16:creationId xmlns="" xmlns:a16="http://schemas.microsoft.com/office/drawing/2014/main" id="{E1AC30EE-3511-4258-A890-11C7C951E3AA}"/>
              </a:ext>
            </a:extLst>
          </p:cNvPr>
          <p:cNvGrpSpPr>
            <a:grpSpLocks noChangeAspect="1"/>
          </p:cNvGrpSpPr>
          <p:nvPr/>
        </p:nvGrpSpPr>
        <p:grpSpPr bwMode="auto">
          <a:xfrm>
            <a:off x="9361924" y="2725772"/>
            <a:ext cx="757952" cy="832233"/>
            <a:chOff x="5449" y="693"/>
            <a:chExt cx="551" cy="605"/>
          </a:xfrm>
          <a:solidFill>
            <a:schemeClr val="bg1"/>
          </a:solidFill>
        </p:grpSpPr>
        <p:sp>
          <p:nvSpPr>
            <p:cNvPr id="34" name="Freeform 26">
              <a:extLst>
                <a:ext uri="{FF2B5EF4-FFF2-40B4-BE49-F238E27FC236}">
                  <a16:creationId xmlns="" xmlns:a16="http://schemas.microsoft.com/office/drawing/2014/main" id="{5E125552-2EBD-4F45-873D-663009351D29}"/>
                </a:ext>
              </a:extLst>
            </p:cNvPr>
            <p:cNvSpPr>
              <a:spLocks/>
            </p:cNvSpPr>
            <p:nvPr/>
          </p:nvSpPr>
          <p:spPr bwMode="auto">
            <a:xfrm>
              <a:off x="5555" y="1002"/>
              <a:ext cx="125" cy="136"/>
            </a:xfrm>
            <a:custGeom>
              <a:avLst/>
              <a:gdLst>
                <a:gd name="T0" fmla="*/ 89 w 102"/>
                <a:gd name="T1" fmla="*/ 2 h 111"/>
                <a:gd name="T2" fmla="*/ 14 w 102"/>
                <a:gd name="T3" fmla="*/ 22 h 111"/>
                <a:gd name="T4" fmla="*/ 1 w 102"/>
                <a:gd name="T5" fmla="*/ 41 h 111"/>
                <a:gd name="T6" fmla="*/ 0 w 102"/>
                <a:gd name="T7" fmla="*/ 56 h 111"/>
                <a:gd name="T8" fmla="*/ 1 w 102"/>
                <a:gd name="T9" fmla="*/ 71 h 111"/>
                <a:gd name="T10" fmla="*/ 14 w 102"/>
                <a:gd name="T11" fmla="*/ 90 h 111"/>
                <a:gd name="T12" fmla="*/ 89 w 102"/>
                <a:gd name="T13" fmla="*/ 110 h 111"/>
                <a:gd name="T14" fmla="*/ 101 w 102"/>
                <a:gd name="T15" fmla="*/ 99 h 111"/>
                <a:gd name="T16" fmla="*/ 100 w 102"/>
                <a:gd name="T17" fmla="*/ 56 h 111"/>
                <a:gd name="T18" fmla="*/ 101 w 102"/>
                <a:gd name="T19" fmla="*/ 13 h 111"/>
                <a:gd name="T20" fmla="*/ 89 w 102"/>
                <a:gd name="T21" fmla="*/ 2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2" h="111">
                  <a:moveTo>
                    <a:pt x="89" y="2"/>
                  </a:moveTo>
                  <a:cubicBezTo>
                    <a:pt x="59" y="7"/>
                    <a:pt x="33" y="14"/>
                    <a:pt x="14" y="22"/>
                  </a:cubicBezTo>
                  <a:cubicBezTo>
                    <a:pt x="7" y="25"/>
                    <a:pt x="1" y="34"/>
                    <a:pt x="1" y="41"/>
                  </a:cubicBezTo>
                  <a:cubicBezTo>
                    <a:pt x="0" y="46"/>
                    <a:pt x="0" y="51"/>
                    <a:pt x="0" y="56"/>
                  </a:cubicBezTo>
                  <a:cubicBezTo>
                    <a:pt x="0" y="61"/>
                    <a:pt x="0" y="66"/>
                    <a:pt x="1" y="71"/>
                  </a:cubicBezTo>
                  <a:cubicBezTo>
                    <a:pt x="1" y="78"/>
                    <a:pt x="7" y="87"/>
                    <a:pt x="14" y="90"/>
                  </a:cubicBezTo>
                  <a:cubicBezTo>
                    <a:pt x="33" y="98"/>
                    <a:pt x="59" y="105"/>
                    <a:pt x="89" y="110"/>
                  </a:cubicBezTo>
                  <a:cubicBezTo>
                    <a:pt x="97" y="111"/>
                    <a:pt x="102" y="106"/>
                    <a:pt x="101" y="99"/>
                  </a:cubicBezTo>
                  <a:cubicBezTo>
                    <a:pt x="100" y="85"/>
                    <a:pt x="100" y="70"/>
                    <a:pt x="100" y="56"/>
                  </a:cubicBezTo>
                  <a:cubicBezTo>
                    <a:pt x="100" y="42"/>
                    <a:pt x="100" y="27"/>
                    <a:pt x="101" y="13"/>
                  </a:cubicBezTo>
                  <a:cubicBezTo>
                    <a:pt x="102" y="6"/>
                    <a:pt x="97" y="0"/>
                    <a:pt x="8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solidFill>
                  <a:schemeClr val="tx1">
                    <a:lumMod val="50000"/>
                    <a:lumOff val="50000"/>
                  </a:schemeClr>
                </a:solidFill>
                <a:latin typeface="+mn-lt"/>
                <a:ea typeface="+mn-ea"/>
              </a:endParaRPr>
            </a:p>
          </p:txBody>
        </p:sp>
        <p:sp>
          <p:nvSpPr>
            <p:cNvPr id="35" name="Freeform 27">
              <a:extLst>
                <a:ext uri="{FF2B5EF4-FFF2-40B4-BE49-F238E27FC236}">
                  <a16:creationId xmlns="" xmlns:a16="http://schemas.microsoft.com/office/drawing/2014/main" id="{E0312F40-71C1-47F7-8F9A-E43C117C0A3A}"/>
                </a:ext>
              </a:extLst>
            </p:cNvPr>
            <p:cNvSpPr>
              <a:spLocks/>
            </p:cNvSpPr>
            <p:nvPr/>
          </p:nvSpPr>
          <p:spPr bwMode="auto">
            <a:xfrm>
              <a:off x="5568" y="1138"/>
              <a:ext cx="142" cy="143"/>
            </a:xfrm>
            <a:custGeom>
              <a:avLst/>
              <a:gdLst>
                <a:gd name="T0" fmla="*/ 106 w 116"/>
                <a:gd name="T1" fmla="*/ 114 h 117"/>
                <a:gd name="T2" fmla="*/ 114 w 116"/>
                <a:gd name="T3" fmla="*/ 106 h 117"/>
                <a:gd name="T4" fmla="*/ 97 w 116"/>
                <a:gd name="T5" fmla="*/ 35 h 117"/>
                <a:gd name="T6" fmla="*/ 81 w 116"/>
                <a:gd name="T7" fmla="*/ 20 h 117"/>
                <a:gd name="T8" fmla="*/ 10 w 116"/>
                <a:gd name="T9" fmla="*/ 3 h 117"/>
                <a:gd name="T10" fmla="*/ 2 w 116"/>
                <a:gd name="T11" fmla="*/ 11 h 117"/>
                <a:gd name="T12" fmla="*/ 106 w 116"/>
                <a:gd name="T13" fmla="*/ 114 h 117"/>
              </a:gdLst>
              <a:ahLst/>
              <a:cxnLst>
                <a:cxn ang="0">
                  <a:pos x="T0" y="T1"/>
                </a:cxn>
                <a:cxn ang="0">
                  <a:pos x="T2" y="T3"/>
                </a:cxn>
                <a:cxn ang="0">
                  <a:pos x="T4" y="T5"/>
                </a:cxn>
                <a:cxn ang="0">
                  <a:pos x="T6" y="T7"/>
                </a:cxn>
                <a:cxn ang="0">
                  <a:pos x="T8" y="T9"/>
                </a:cxn>
                <a:cxn ang="0">
                  <a:pos x="T10" y="T11"/>
                </a:cxn>
                <a:cxn ang="0">
                  <a:pos x="T12" y="T13"/>
                </a:cxn>
              </a:cxnLst>
              <a:rect l="0" t="0" r="r" b="b"/>
              <a:pathLst>
                <a:path w="116" h="117">
                  <a:moveTo>
                    <a:pt x="106" y="114"/>
                  </a:moveTo>
                  <a:cubicBezTo>
                    <a:pt x="113" y="117"/>
                    <a:pt x="116" y="113"/>
                    <a:pt x="114" y="106"/>
                  </a:cubicBezTo>
                  <a:cubicBezTo>
                    <a:pt x="106" y="85"/>
                    <a:pt x="100" y="61"/>
                    <a:pt x="97" y="35"/>
                  </a:cubicBezTo>
                  <a:cubicBezTo>
                    <a:pt x="95" y="28"/>
                    <a:pt x="89" y="21"/>
                    <a:pt x="81" y="20"/>
                  </a:cubicBezTo>
                  <a:cubicBezTo>
                    <a:pt x="55" y="16"/>
                    <a:pt x="31" y="10"/>
                    <a:pt x="10" y="3"/>
                  </a:cubicBezTo>
                  <a:cubicBezTo>
                    <a:pt x="3" y="0"/>
                    <a:pt x="0" y="4"/>
                    <a:pt x="2" y="11"/>
                  </a:cubicBezTo>
                  <a:cubicBezTo>
                    <a:pt x="21" y="58"/>
                    <a:pt x="58" y="96"/>
                    <a:pt x="106" y="1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solidFill>
                  <a:schemeClr val="tx1">
                    <a:lumMod val="50000"/>
                    <a:lumOff val="50000"/>
                  </a:schemeClr>
                </a:solidFill>
                <a:latin typeface="+mn-lt"/>
                <a:ea typeface="+mn-ea"/>
              </a:endParaRPr>
            </a:p>
          </p:txBody>
        </p:sp>
        <p:sp>
          <p:nvSpPr>
            <p:cNvPr id="36" name="Freeform 28">
              <a:extLst>
                <a:ext uri="{FF2B5EF4-FFF2-40B4-BE49-F238E27FC236}">
                  <a16:creationId xmlns="" xmlns:a16="http://schemas.microsoft.com/office/drawing/2014/main" id="{66BAAFAF-8170-4394-9820-8274DE6CBEB1}"/>
                </a:ext>
              </a:extLst>
            </p:cNvPr>
            <p:cNvSpPr>
              <a:spLocks/>
            </p:cNvSpPr>
            <p:nvPr/>
          </p:nvSpPr>
          <p:spPr bwMode="auto">
            <a:xfrm>
              <a:off x="5710" y="847"/>
              <a:ext cx="135" cy="125"/>
            </a:xfrm>
            <a:custGeom>
              <a:avLst/>
              <a:gdLst>
                <a:gd name="T0" fmla="*/ 22 w 111"/>
                <a:gd name="T1" fmla="*/ 15 h 102"/>
                <a:gd name="T2" fmla="*/ 1 w 111"/>
                <a:gd name="T3" fmla="*/ 90 h 102"/>
                <a:gd name="T4" fmla="*/ 12 w 111"/>
                <a:gd name="T5" fmla="*/ 102 h 102"/>
                <a:gd name="T6" fmla="*/ 55 w 111"/>
                <a:gd name="T7" fmla="*/ 100 h 102"/>
                <a:gd name="T8" fmla="*/ 98 w 111"/>
                <a:gd name="T9" fmla="*/ 102 h 102"/>
                <a:gd name="T10" fmla="*/ 110 w 111"/>
                <a:gd name="T11" fmla="*/ 90 h 102"/>
                <a:gd name="T12" fmla="*/ 89 w 111"/>
                <a:gd name="T13" fmla="*/ 15 h 102"/>
                <a:gd name="T14" fmla="*/ 70 w 111"/>
                <a:gd name="T15" fmla="*/ 1 h 102"/>
                <a:gd name="T16" fmla="*/ 55 w 111"/>
                <a:gd name="T17" fmla="*/ 0 h 102"/>
                <a:gd name="T18" fmla="*/ 41 w 111"/>
                <a:gd name="T19" fmla="*/ 1 h 102"/>
                <a:gd name="T20" fmla="*/ 22 w 111"/>
                <a:gd name="T21" fmla="*/ 15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1" h="102">
                  <a:moveTo>
                    <a:pt x="22" y="15"/>
                  </a:moveTo>
                  <a:cubicBezTo>
                    <a:pt x="13" y="34"/>
                    <a:pt x="6" y="59"/>
                    <a:pt x="1" y="90"/>
                  </a:cubicBezTo>
                  <a:cubicBezTo>
                    <a:pt x="0" y="97"/>
                    <a:pt x="5" y="102"/>
                    <a:pt x="12" y="102"/>
                  </a:cubicBezTo>
                  <a:cubicBezTo>
                    <a:pt x="27" y="101"/>
                    <a:pt x="41" y="100"/>
                    <a:pt x="55" y="100"/>
                  </a:cubicBezTo>
                  <a:cubicBezTo>
                    <a:pt x="70" y="100"/>
                    <a:pt x="84" y="101"/>
                    <a:pt x="98" y="102"/>
                  </a:cubicBezTo>
                  <a:cubicBezTo>
                    <a:pt x="106" y="102"/>
                    <a:pt x="111" y="97"/>
                    <a:pt x="110" y="90"/>
                  </a:cubicBezTo>
                  <a:cubicBezTo>
                    <a:pt x="105" y="59"/>
                    <a:pt x="98" y="34"/>
                    <a:pt x="89" y="15"/>
                  </a:cubicBezTo>
                  <a:cubicBezTo>
                    <a:pt x="86" y="8"/>
                    <a:pt x="78" y="2"/>
                    <a:pt x="70" y="1"/>
                  </a:cubicBezTo>
                  <a:cubicBezTo>
                    <a:pt x="65" y="1"/>
                    <a:pt x="60" y="0"/>
                    <a:pt x="55" y="0"/>
                  </a:cubicBezTo>
                  <a:cubicBezTo>
                    <a:pt x="51" y="0"/>
                    <a:pt x="46" y="1"/>
                    <a:pt x="41" y="1"/>
                  </a:cubicBezTo>
                  <a:cubicBezTo>
                    <a:pt x="33" y="2"/>
                    <a:pt x="25" y="8"/>
                    <a:pt x="22"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solidFill>
                  <a:schemeClr val="tx1">
                    <a:lumMod val="50000"/>
                    <a:lumOff val="50000"/>
                  </a:schemeClr>
                </a:solidFill>
                <a:latin typeface="+mn-lt"/>
                <a:ea typeface="+mn-ea"/>
              </a:endParaRPr>
            </a:p>
          </p:txBody>
        </p:sp>
        <p:sp>
          <p:nvSpPr>
            <p:cNvPr id="37" name="Freeform 29">
              <a:extLst>
                <a:ext uri="{FF2B5EF4-FFF2-40B4-BE49-F238E27FC236}">
                  <a16:creationId xmlns="" xmlns:a16="http://schemas.microsoft.com/office/drawing/2014/main" id="{C525D37F-6820-41DF-9AC6-B1ACE305FBA8}"/>
                </a:ext>
              </a:extLst>
            </p:cNvPr>
            <p:cNvSpPr>
              <a:spLocks/>
            </p:cNvSpPr>
            <p:nvPr/>
          </p:nvSpPr>
          <p:spPr bwMode="auto">
            <a:xfrm>
              <a:off x="5568" y="860"/>
              <a:ext cx="142" cy="143"/>
            </a:xfrm>
            <a:custGeom>
              <a:avLst/>
              <a:gdLst>
                <a:gd name="T0" fmla="*/ 106 w 116"/>
                <a:gd name="T1" fmla="*/ 3 h 117"/>
                <a:gd name="T2" fmla="*/ 2 w 116"/>
                <a:gd name="T3" fmla="*/ 106 h 117"/>
                <a:gd name="T4" fmla="*/ 10 w 116"/>
                <a:gd name="T5" fmla="*/ 114 h 117"/>
                <a:gd name="T6" fmla="*/ 81 w 116"/>
                <a:gd name="T7" fmla="*/ 97 h 117"/>
                <a:gd name="T8" fmla="*/ 97 w 116"/>
                <a:gd name="T9" fmla="*/ 82 h 117"/>
                <a:gd name="T10" fmla="*/ 114 w 116"/>
                <a:gd name="T11" fmla="*/ 11 h 117"/>
                <a:gd name="T12" fmla="*/ 106 w 116"/>
                <a:gd name="T13" fmla="*/ 3 h 117"/>
              </a:gdLst>
              <a:ahLst/>
              <a:cxnLst>
                <a:cxn ang="0">
                  <a:pos x="T0" y="T1"/>
                </a:cxn>
                <a:cxn ang="0">
                  <a:pos x="T2" y="T3"/>
                </a:cxn>
                <a:cxn ang="0">
                  <a:pos x="T4" y="T5"/>
                </a:cxn>
                <a:cxn ang="0">
                  <a:pos x="T6" y="T7"/>
                </a:cxn>
                <a:cxn ang="0">
                  <a:pos x="T8" y="T9"/>
                </a:cxn>
                <a:cxn ang="0">
                  <a:pos x="T10" y="T11"/>
                </a:cxn>
                <a:cxn ang="0">
                  <a:pos x="T12" y="T13"/>
                </a:cxn>
              </a:cxnLst>
              <a:rect l="0" t="0" r="r" b="b"/>
              <a:pathLst>
                <a:path w="116" h="117">
                  <a:moveTo>
                    <a:pt x="106" y="3"/>
                  </a:moveTo>
                  <a:cubicBezTo>
                    <a:pt x="58" y="21"/>
                    <a:pt x="21" y="59"/>
                    <a:pt x="2" y="106"/>
                  </a:cubicBezTo>
                  <a:cubicBezTo>
                    <a:pt x="0" y="113"/>
                    <a:pt x="3" y="117"/>
                    <a:pt x="10" y="114"/>
                  </a:cubicBezTo>
                  <a:cubicBezTo>
                    <a:pt x="31" y="107"/>
                    <a:pt x="55" y="101"/>
                    <a:pt x="81" y="97"/>
                  </a:cubicBezTo>
                  <a:cubicBezTo>
                    <a:pt x="89" y="96"/>
                    <a:pt x="95" y="89"/>
                    <a:pt x="97" y="82"/>
                  </a:cubicBezTo>
                  <a:cubicBezTo>
                    <a:pt x="100" y="56"/>
                    <a:pt x="106" y="31"/>
                    <a:pt x="114" y="11"/>
                  </a:cubicBezTo>
                  <a:cubicBezTo>
                    <a:pt x="116" y="4"/>
                    <a:pt x="113" y="0"/>
                    <a:pt x="10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solidFill>
                  <a:schemeClr val="tx1">
                    <a:lumMod val="50000"/>
                    <a:lumOff val="50000"/>
                  </a:schemeClr>
                </a:solidFill>
                <a:latin typeface="+mn-lt"/>
                <a:ea typeface="+mn-ea"/>
              </a:endParaRPr>
            </a:p>
          </p:txBody>
        </p:sp>
        <p:sp>
          <p:nvSpPr>
            <p:cNvPr id="38" name="Freeform 30">
              <a:extLst>
                <a:ext uri="{FF2B5EF4-FFF2-40B4-BE49-F238E27FC236}">
                  <a16:creationId xmlns="" xmlns:a16="http://schemas.microsoft.com/office/drawing/2014/main" id="{E2E74C71-0467-40FE-87BF-26771B58C39A}"/>
                </a:ext>
              </a:extLst>
            </p:cNvPr>
            <p:cNvSpPr>
              <a:spLocks/>
            </p:cNvSpPr>
            <p:nvPr/>
          </p:nvSpPr>
          <p:spPr bwMode="auto">
            <a:xfrm>
              <a:off x="5845" y="860"/>
              <a:ext cx="143" cy="143"/>
            </a:xfrm>
            <a:custGeom>
              <a:avLst/>
              <a:gdLst>
                <a:gd name="T0" fmla="*/ 19 w 116"/>
                <a:gd name="T1" fmla="*/ 82 h 117"/>
                <a:gd name="T2" fmla="*/ 34 w 116"/>
                <a:gd name="T3" fmla="*/ 97 h 117"/>
                <a:gd name="T4" fmla="*/ 106 w 116"/>
                <a:gd name="T5" fmla="*/ 114 h 117"/>
                <a:gd name="T6" fmla="*/ 114 w 116"/>
                <a:gd name="T7" fmla="*/ 106 h 117"/>
                <a:gd name="T8" fmla="*/ 10 w 116"/>
                <a:gd name="T9" fmla="*/ 3 h 117"/>
                <a:gd name="T10" fmla="*/ 2 w 116"/>
                <a:gd name="T11" fmla="*/ 11 h 117"/>
                <a:gd name="T12" fmla="*/ 19 w 116"/>
                <a:gd name="T13" fmla="*/ 82 h 117"/>
              </a:gdLst>
              <a:ahLst/>
              <a:cxnLst>
                <a:cxn ang="0">
                  <a:pos x="T0" y="T1"/>
                </a:cxn>
                <a:cxn ang="0">
                  <a:pos x="T2" y="T3"/>
                </a:cxn>
                <a:cxn ang="0">
                  <a:pos x="T4" y="T5"/>
                </a:cxn>
                <a:cxn ang="0">
                  <a:pos x="T6" y="T7"/>
                </a:cxn>
                <a:cxn ang="0">
                  <a:pos x="T8" y="T9"/>
                </a:cxn>
                <a:cxn ang="0">
                  <a:pos x="T10" y="T11"/>
                </a:cxn>
                <a:cxn ang="0">
                  <a:pos x="T12" y="T13"/>
                </a:cxn>
              </a:cxnLst>
              <a:rect l="0" t="0" r="r" b="b"/>
              <a:pathLst>
                <a:path w="116" h="117">
                  <a:moveTo>
                    <a:pt x="19" y="82"/>
                  </a:moveTo>
                  <a:cubicBezTo>
                    <a:pt x="21" y="89"/>
                    <a:pt x="27" y="96"/>
                    <a:pt x="34" y="97"/>
                  </a:cubicBezTo>
                  <a:cubicBezTo>
                    <a:pt x="61" y="101"/>
                    <a:pt x="85" y="107"/>
                    <a:pt x="106" y="114"/>
                  </a:cubicBezTo>
                  <a:cubicBezTo>
                    <a:pt x="113" y="117"/>
                    <a:pt x="116" y="113"/>
                    <a:pt x="114" y="106"/>
                  </a:cubicBezTo>
                  <a:cubicBezTo>
                    <a:pt x="95" y="59"/>
                    <a:pt x="58" y="21"/>
                    <a:pt x="10" y="3"/>
                  </a:cubicBezTo>
                  <a:cubicBezTo>
                    <a:pt x="3" y="0"/>
                    <a:pt x="0" y="4"/>
                    <a:pt x="2" y="11"/>
                  </a:cubicBezTo>
                  <a:cubicBezTo>
                    <a:pt x="10" y="31"/>
                    <a:pt x="15" y="56"/>
                    <a:pt x="19"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solidFill>
                  <a:schemeClr val="tx1">
                    <a:lumMod val="50000"/>
                    <a:lumOff val="50000"/>
                  </a:schemeClr>
                </a:solidFill>
                <a:latin typeface="+mn-lt"/>
                <a:ea typeface="+mn-ea"/>
              </a:endParaRPr>
            </a:p>
          </p:txBody>
        </p:sp>
        <p:sp>
          <p:nvSpPr>
            <p:cNvPr id="39" name="Freeform 31">
              <a:extLst>
                <a:ext uri="{FF2B5EF4-FFF2-40B4-BE49-F238E27FC236}">
                  <a16:creationId xmlns="" xmlns:a16="http://schemas.microsoft.com/office/drawing/2014/main" id="{0C7064B0-75CD-4D48-A74A-D670AA75C316}"/>
                </a:ext>
              </a:extLst>
            </p:cNvPr>
            <p:cNvSpPr>
              <a:spLocks/>
            </p:cNvSpPr>
            <p:nvPr/>
          </p:nvSpPr>
          <p:spPr bwMode="auto">
            <a:xfrm>
              <a:off x="5875" y="1002"/>
              <a:ext cx="125" cy="136"/>
            </a:xfrm>
            <a:custGeom>
              <a:avLst/>
              <a:gdLst>
                <a:gd name="T0" fmla="*/ 101 w 102"/>
                <a:gd name="T1" fmla="*/ 41 h 111"/>
                <a:gd name="T2" fmla="*/ 88 w 102"/>
                <a:gd name="T3" fmla="*/ 22 h 111"/>
                <a:gd name="T4" fmla="*/ 13 w 102"/>
                <a:gd name="T5" fmla="*/ 2 h 111"/>
                <a:gd name="T6" fmla="*/ 1 w 102"/>
                <a:gd name="T7" fmla="*/ 13 h 111"/>
                <a:gd name="T8" fmla="*/ 2 w 102"/>
                <a:gd name="T9" fmla="*/ 56 h 111"/>
                <a:gd name="T10" fmla="*/ 1 w 102"/>
                <a:gd name="T11" fmla="*/ 99 h 111"/>
                <a:gd name="T12" fmla="*/ 13 w 102"/>
                <a:gd name="T13" fmla="*/ 110 h 111"/>
                <a:gd name="T14" fmla="*/ 88 w 102"/>
                <a:gd name="T15" fmla="*/ 90 h 111"/>
                <a:gd name="T16" fmla="*/ 101 w 102"/>
                <a:gd name="T17" fmla="*/ 71 h 111"/>
                <a:gd name="T18" fmla="*/ 102 w 102"/>
                <a:gd name="T19" fmla="*/ 56 h 111"/>
                <a:gd name="T20" fmla="*/ 101 w 102"/>
                <a:gd name="T21" fmla="*/ 41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2" h="111">
                  <a:moveTo>
                    <a:pt x="101" y="41"/>
                  </a:moveTo>
                  <a:cubicBezTo>
                    <a:pt x="101" y="34"/>
                    <a:pt x="95" y="25"/>
                    <a:pt x="88" y="22"/>
                  </a:cubicBezTo>
                  <a:cubicBezTo>
                    <a:pt x="69" y="14"/>
                    <a:pt x="43" y="7"/>
                    <a:pt x="13" y="2"/>
                  </a:cubicBezTo>
                  <a:cubicBezTo>
                    <a:pt x="5" y="0"/>
                    <a:pt x="0" y="6"/>
                    <a:pt x="1" y="13"/>
                  </a:cubicBezTo>
                  <a:cubicBezTo>
                    <a:pt x="1" y="27"/>
                    <a:pt x="2" y="42"/>
                    <a:pt x="2" y="56"/>
                  </a:cubicBezTo>
                  <a:cubicBezTo>
                    <a:pt x="2" y="70"/>
                    <a:pt x="1" y="85"/>
                    <a:pt x="1" y="99"/>
                  </a:cubicBezTo>
                  <a:cubicBezTo>
                    <a:pt x="0" y="106"/>
                    <a:pt x="5" y="111"/>
                    <a:pt x="13" y="110"/>
                  </a:cubicBezTo>
                  <a:cubicBezTo>
                    <a:pt x="43" y="105"/>
                    <a:pt x="69" y="98"/>
                    <a:pt x="88" y="90"/>
                  </a:cubicBezTo>
                  <a:cubicBezTo>
                    <a:pt x="95" y="87"/>
                    <a:pt x="101" y="78"/>
                    <a:pt x="101" y="71"/>
                  </a:cubicBezTo>
                  <a:cubicBezTo>
                    <a:pt x="102" y="66"/>
                    <a:pt x="102" y="61"/>
                    <a:pt x="102" y="56"/>
                  </a:cubicBezTo>
                  <a:cubicBezTo>
                    <a:pt x="102" y="51"/>
                    <a:pt x="102" y="46"/>
                    <a:pt x="101"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solidFill>
                  <a:schemeClr val="tx1">
                    <a:lumMod val="50000"/>
                    <a:lumOff val="50000"/>
                  </a:schemeClr>
                </a:solidFill>
                <a:latin typeface="+mn-lt"/>
                <a:ea typeface="+mn-ea"/>
              </a:endParaRPr>
            </a:p>
          </p:txBody>
        </p:sp>
        <p:sp>
          <p:nvSpPr>
            <p:cNvPr id="40" name="Freeform 32">
              <a:extLst>
                <a:ext uri="{FF2B5EF4-FFF2-40B4-BE49-F238E27FC236}">
                  <a16:creationId xmlns="" xmlns:a16="http://schemas.microsoft.com/office/drawing/2014/main" id="{2FD39CFB-220C-4C0F-9E45-C635EFAFF247}"/>
                </a:ext>
              </a:extLst>
            </p:cNvPr>
            <p:cNvSpPr>
              <a:spLocks/>
            </p:cNvSpPr>
            <p:nvPr/>
          </p:nvSpPr>
          <p:spPr bwMode="auto">
            <a:xfrm>
              <a:off x="5702" y="994"/>
              <a:ext cx="151" cy="151"/>
            </a:xfrm>
            <a:custGeom>
              <a:avLst/>
              <a:gdLst>
                <a:gd name="T0" fmla="*/ 123 w 123"/>
                <a:gd name="T1" fmla="*/ 62 h 123"/>
                <a:gd name="T2" fmla="*/ 121 w 123"/>
                <a:gd name="T3" fmla="*/ 17 h 123"/>
                <a:gd name="T4" fmla="*/ 107 w 123"/>
                <a:gd name="T5" fmla="*/ 2 h 123"/>
                <a:gd name="T6" fmla="*/ 61 w 123"/>
                <a:gd name="T7" fmla="*/ 0 h 123"/>
                <a:gd name="T8" fmla="*/ 16 w 123"/>
                <a:gd name="T9" fmla="*/ 2 h 123"/>
                <a:gd name="T10" fmla="*/ 2 w 123"/>
                <a:gd name="T11" fmla="*/ 17 h 123"/>
                <a:gd name="T12" fmla="*/ 0 w 123"/>
                <a:gd name="T13" fmla="*/ 62 h 123"/>
                <a:gd name="T14" fmla="*/ 2 w 123"/>
                <a:gd name="T15" fmla="*/ 107 h 123"/>
                <a:gd name="T16" fmla="*/ 16 w 123"/>
                <a:gd name="T17" fmla="*/ 122 h 123"/>
                <a:gd name="T18" fmla="*/ 61 w 123"/>
                <a:gd name="T19" fmla="*/ 123 h 123"/>
                <a:gd name="T20" fmla="*/ 107 w 123"/>
                <a:gd name="T21" fmla="*/ 122 h 123"/>
                <a:gd name="T22" fmla="*/ 121 w 123"/>
                <a:gd name="T23" fmla="*/ 107 h 123"/>
                <a:gd name="T24" fmla="*/ 123 w 123"/>
                <a:gd name="T25" fmla="*/ 62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3" h="123">
                  <a:moveTo>
                    <a:pt x="123" y="62"/>
                  </a:moveTo>
                  <a:cubicBezTo>
                    <a:pt x="123" y="46"/>
                    <a:pt x="122" y="31"/>
                    <a:pt x="121" y="17"/>
                  </a:cubicBezTo>
                  <a:cubicBezTo>
                    <a:pt x="121" y="9"/>
                    <a:pt x="114" y="3"/>
                    <a:pt x="107" y="2"/>
                  </a:cubicBezTo>
                  <a:cubicBezTo>
                    <a:pt x="92" y="1"/>
                    <a:pt x="77" y="0"/>
                    <a:pt x="61" y="0"/>
                  </a:cubicBezTo>
                  <a:cubicBezTo>
                    <a:pt x="46" y="0"/>
                    <a:pt x="31" y="1"/>
                    <a:pt x="16" y="2"/>
                  </a:cubicBezTo>
                  <a:cubicBezTo>
                    <a:pt x="9" y="3"/>
                    <a:pt x="2" y="9"/>
                    <a:pt x="2" y="17"/>
                  </a:cubicBezTo>
                  <a:cubicBezTo>
                    <a:pt x="1" y="31"/>
                    <a:pt x="0" y="46"/>
                    <a:pt x="0" y="62"/>
                  </a:cubicBezTo>
                  <a:cubicBezTo>
                    <a:pt x="0" y="78"/>
                    <a:pt x="1" y="93"/>
                    <a:pt x="2" y="107"/>
                  </a:cubicBezTo>
                  <a:cubicBezTo>
                    <a:pt x="2" y="115"/>
                    <a:pt x="9" y="121"/>
                    <a:pt x="16" y="122"/>
                  </a:cubicBezTo>
                  <a:cubicBezTo>
                    <a:pt x="31" y="123"/>
                    <a:pt x="46" y="123"/>
                    <a:pt x="61" y="123"/>
                  </a:cubicBezTo>
                  <a:cubicBezTo>
                    <a:pt x="77" y="123"/>
                    <a:pt x="92" y="123"/>
                    <a:pt x="107" y="122"/>
                  </a:cubicBezTo>
                  <a:cubicBezTo>
                    <a:pt x="114" y="121"/>
                    <a:pt x="121" y="115"/>
                    <a:pt x="121" y="107"/>
                  </a:cubicBezTo>
                  <a:cubicBezTo>
                    <a:pt x="122" y="93"/>
                    <a:pt x="123" y="78"/>
                    <a:pt x="123"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solidFill>
                  <a:schemeClr val="tx1">
                    <a:lumMod val="50000"/>
                    <a:lumOff val="50000"/>
                  </a:schemeClr>
                </a:solidFill>
                <a:latin typeface="+mn-lt"/>
                <a:ea typeface="+mn-ea"/>
              </a:endParaRPr>
            </a:p>
          </p:txBody>
        </p:sp>
        <p:sp>
          <p:nvSpPr>
            <p:cNvPr id="41" name="Freeform 33">
              <a:extLst>
                <a:ext uri="{FF2B5EF4-FFF2-40B4-BE49-F238E27FC236}">
                  <a16:creationId xmlns="" xmlns:a16="http://schemas.microsoft.com/office/drawing/2014/main" id="{C9579C78-4345-4443-80F1-C89DDC3B5046}"/>
                </a:ext>
              </a:extLst>
            </p:cNvPr>
            <p:cNvSpPr>
              <a:spLocks/>
            </p:cNvSpPr>
            <p:nvPr/>
          </p:nvSpPr>
          <p:spPr bwMode="auto">
            <a:xfrm>
              <a:off x="5845" y="1138"/>
              <a:ext cx="143" cy="143"/>
            </a:xfrm>
            <a:custGeom>
              <a:avLst/>
              <a:gdLst>
                <a:gd name="T0" fmla="*/ 106 w 116"/>
                <a:gd name="T1" fmla="*/ 3 h 117"/>
                <a:gd name="T2" fmla="*/ 34 w 116"/>
                <a:gd name="T3" fmla="*/ 20 h 117"/>
                <a:gd name="T4" fmla="*/ 19 w 116"/>
                <a:gd name="T5" fmla="*/ 35 h 117"/>
                <a:gd name="T6" fmla="*/ 2 w 116"/>
                <a:gd name="T7" fmla="*/ 106 h 117"/>
                <a:gd name="T8" fmla="*/ 10 w 116"/>
                <a:gd name="T9" fmla="*/ 114 h 117"/>
                <a:gd name="T10" fmla="*/ 114 w 116"/>
                <a:gd name="T11" fmla="*/ 11 h 117"/>
                <a:gd name="T12" fmla="*/ 106 w 116"/>
                <a:gd name="T13" fmla="*/ 3 h 117"/>
              </a:gdLst>
              <a:ahLst/>
              <a:cxnLst>
                <a:cxn ang="0">
                  <a:pos x="T0" y="T1"/>
                </a:cxn>
                <a:cxn ang="0">
                  <a:pos x="T2" y="T3"/>
                </a:cxn>
                <a:cxn ang="0">
                  <a:pos x="T4" y="T5"/>
                </a:cxn>
                <a:cxn ang="0">
                  <a:pos x="T6" y="T7"/>
                </a:cxn>
                <a:cxn ang="0">
                  <a:pos x="T8" y="T9"/>
                </a:cxn>
                <a:cxn ang="0">
                  <a:pos x="T10" y="T11"/>
                </a:cxn>
                <a:cxn ang="0">
                  <a:pos x="T12" y="T13"/>
                </a:cxn>
              </a:cxnLst>
              <a:rect l="0" t="0" r="r" b="b"/>
              <a:pathLst>
                <a:path w="116" h="117">
                  <a:moveTo>
                    <a:pt x="106" y="3"/>
                  </a:moveTo>
                  <a:cubicBezTo>
                    <a:pt x="85" y="10"/>
                    <a:pt x="61" y="16"/>
                    <a:pt x="34" y="20"/>
                  </a:cubicBezTo>
                  <a:cubicBezTo>
                    <a:pt x="27" y="21"/>
                    <a:pt x="21" y="28"/>
                    <a:pt x="19" y="35"/>
                  </a:cubicBezTo>
                  <a:cubicBezTo>
                    <a:pt x="15" y="61"/>
                    <a:pt x="10" y="85"/>
                    <a:pt x="2" y="106"/>
                  </a:cubicBezTo>
                  <a:cubicBezTo>
                    <a:pt x="0" y="113"/>
                    <a:pt x="3" y="117"/>
                    <a:pt x="10" y="114"/>
                  </a:cubicBezTo>
                  <a:cubicBezTo>
                    <a:pt x="58" y="96"/>
                    <a:pt x="95" y="58"/>
                    <a:pt x="114" y="11"/>
                  </a:cubicBezTo>
                  <a:cubicBezTo>
                    <a:pt x="116" y="4"/>
                    <a:pt x="113" y="0"/>
                    <a:pt x="10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solidFill>
                  <a:schemeClr val="tx1">
                    <a:lumMod val="50000"/>
                    <a:lumOff val="50000"/>
                  </a:schemeClr>
                </a:solidFill>
                <a:latin typeface="+mn-lt"/>
                <a:ea typeface="+mn-ea"/>
              </a:endParaRPr>
            </a:p>
          </p:txBody>
        </p:sp>
        <p:sp>
          <p:nvSpPr>
            <p:cNvPr id="42" name="Freeform 34">
              <a:extLst>
                <a:ext uri="{FF2B5EF4-FFF2-40B4-BE49-F238E27FC236}">
                  <a16:creationId xmlns="" xmlns:a16="http://schemas.microsoft.com/office/drawing/2014/main" id="{4FDC9C89-98E2-4130-A4E8-B5704BC9AC44}"/>
                </a:ext>
              </a:extLst>
            </p:cNvPr>
            <p:cNvSpPr>
              <a:spLocks/>
            </p:cNvSpPr>
            <p:nvPr/>
          </p:nvSpPr>
          <p:spPr bwMode="auto">
            <a:xfrm>
              <a:off x="5710" y="1167"/>
              <a:ext cx="135" cy="125"/>
            </a:xfrm>
            <a:custGeom>
              <a:avLst/>
              <a:gdLst>
                <a:gd name="T0" fmla="*/ 98 w 111"/>
                <a:gd name="T1" fmla="*/ 1 h 102"/>
                <a:gd name="T2" fmla="*/ 55 w 111"/>
                <a:gd name="T3" fmla="*/ 2 h 102"/>
                <a:gd name="T4" fmla="*/ 12 w 111"/>
                <a:gd name="T5" fmla="*/ 1 h 102"/>
                <a:gd name="T6" fmla="*/ 1 w 111"/>
                <a:gd name="T7" fmla="*/ 13 h 102"/>
                <a:gd name="T8" fmla="*/ 22 w 111"/>
                <a:gd name="T9" fmla="*/ 88 h 102"/>
                <a:gd name="T10" fmla="*/ 41 w 111"/>
                <a:gd name="T11" fmla="*/ 102 h 102"/>
                <a:gd name="T12" fmla="*/ 55 w 111"/>
                <a:gd name="T13" fmla="*/ 102 h 102"/>
                <a:gd name="T14" fmla="*/ 70 w 111"/>
                <a:gd name="T15" fmla="*/ 102 h 102"/>
                <a:gd name="T16" fmla="*/ 89 w 111"/>
                <a:gd name="T17" fmla="*/ 88 h 102"/>
                <a:gd name="T18" fmla="*/ 110 w 111"/>
                <a:gd name="T19" fmla="*/ 13 h 102"/>
                <a:gd name="T20" fmla="*/ 98 w 111"/>
                <a:gd name="T21" fmla="*/ 1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1" h="102">
                  <a:moveTo>
                    <a:pt x="98" y="1"/>
                  </a:moveTo>
                  <a:cubicBezTo>
                    <a:pt x="84" y="2"/>
                    <a:pt x="70" y="2"/>
                    <a:pt x="55" y="2"/>
                  </a:cubicBezTo>
                  <a:cubicBezTo>
                    <a:pt x="41" y="2"/>
                    <a:pt x="27" y="2"/>
                    <a:pt x="12" y="1"/>
                  </a:cubicBezTo>
                  <a:cubicBezTo>
                    <a:pt x="5" y="0"/>
                    <a:pt x="0" y="6"/>
                    <a:pt x="1" y="13"/>
                  </a:cubicBezTo>
                  <a:cubicBezTo>
                    <a:pt x="6" y="43"/>
                    <a:pt x="13" y="69"/>
                    <a:pt x="22" y="88"/>
                  </a:cubicBezTo>
                  <a:cubicBezTo>
                    <a:pt x="25" y="95"/>
                    <a:pt x="33" y="101"/>
                    <a:pt x="41" y="102"/>
                  </a:cubicBezTo>
                  <a:cubicBezTo>
                    <a:pt x="46" y="102"/>
                    <a:pt x="51" y="102"/>
                    <a:pt x="55" y="102"/>
                  </a:cubicBezTo>
                  <a:cubicBezTo>
                    <a:pt x="60" y="102"/>
                    <a:pt x="65" y="102"/>
                    <a:pt x="70" y="102"/>
                  </a:cubicBezTo>
                  <a:cubicBezTo>
                    <a:pt x="78" y="101"/>
                    <a:pt x="86" y="95"/>
                    <a:pt x="89" y="88"/>
                  </a:cubicBezTo>
                  <a:cubicBezTo>
                    <a:pt x="98" y="69"/>
                    <a:pt x="105" y="43"/>
                    <a:pt x="110" y="13"/>
                  </a:cubicBezTo>
                  <a:cubicBezTo>
                    <a:pt x="111" y="6"/>
                    <a:pt x="106" y="0"/>
                    <a:pt x="98"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solidFill>
                  <a:schemeClr val="tx1">
                    <a:lumMod val="50000"/>
                    <a:lumOff val="50000"/>
                  </a:schemeClr>
                </a:solidFill>
                <a:latin typeface="+mn-lt"/>
                <a:ea typeface="+mn-ea"/>
              </a:endParaRPr>
            </a:p>
          </p:txBody>
        </p:sp>
        <p:sp>
          <p:nvSpPr>
            <p:cNvPr id="43" name="Freeform 35">
              <a:extLst>
                <a:ext uri="{FF2B5EF4-FFF2-40B4-BE49-F238E27FC236}">
                  <a16:creationId xmlns="" xmlns:a16="http://schemas.microsoft.com/office/drawing/2014/main" id="{D32D730A-EB9E-46D5-8E7F-E2341A3FE2E1}"/>
                </a:ext>
              </a:extLst>
            </p:cNvPr>
            <p:cNvSpPr>
              <a:spLocks/>
            </p:cNvSpPr>
            <p:nvPr/>
          </p:nvSpPr>
          <p:spPr bwMode="auto">
            <a:xfrm>
              <a:off x="5592" y="693"/>
              <a:ext cx="185" cy="160"/>
            </a:xfrm>
            <a:custGeom>
              <a:avLst/>
              <a:gdLst>
                <a:gd name="T0" fmla="*/ 12 w 151"/>
                <a:gd name="T1" fmla="*/ 89 h 131"/>
                <a:gd name="T2" fmla="*/ 15 w 151"/>
                <a:gd name="T3" fmla="*/ 89 h 131"/>
                <a:gd name="T4" fmla="*/ 12 w 151"/>
                <a:gd name="T5" fmla="*/ 93 h 131"/>
                <a:gd name="T6" fmla="*/ 9 w 151"/>
                <a:gd name="T7" fmla="*/ 102 h 131"/>
                <a:gd name="T8" fmla="*/ 9 w 151"/>
                <a:gd name="T9" fmla="*/ 102 h 131"/>
                <a:gd name="T10" fmla="*/ 19 w 151"/>
                <a:gd name="T11" fmla="*/ 103 h 131"/>
                <a:gd name="T12" fmla="*/ 23 w 151"/>
                <a:gd name="T13" fmla="*/ 103 h 131"/>
                <a:gd name="T14" fmla="*/ 22 w 151"/>
                <a:gd name="T15" fmla="*/ 106 h 131"/>
                <a:gd name="T16" fmla="*/ 26 w 151"/>
                <a:gd name="T17" fmla="*/ 119 h 131"/>
                <a:gd name="T18" fmla="*/ 27 w 151"/>
                <a:gd name="T19" fmla="*/ 120 h 131"/>
                <a:gd name="T20" fmla="*/ 37 w 151"/>
                <a:gd name="T21" fmla="*/ 111 h 131"/>
                <a:gd name="T22" fmla="*/ 38 w 151"/>
                <a:gd name="T23" fmla="*/ 99 h 131"/>
                <a:gd name="T24" fmla="*/ 38 w 151"/>
                <a:gd name="T25" fmla="*/ 97 h 131"/>
                <a:gd name="T26" fmla="*/ 41 w 151"/>
                <a:gd name="T27" fmla="*/ 95 h 131"/>
                <a:gd name="T28" fmla="*/ 79 w 151"/>
                <a:gd name="T29" fmla="*/ 72 h 131"/>
                <a:gd name="T30" fmla="*/ 98 w 151"/>
                <a:gd name="T31" fmla="*/ 129 h 131"/>
                <a:gd name="T32" fmla="*/ 102 w 151"/>
                <a:gd name="T33" fmla="*/ 130 h 131"/>
                <a:gd name="T34" fmla="*/ 112 w 151"/>
                <a:gd name="T35" fmla="*/ 121 h 131"/>
                <a:gd name="T36" fmla="*/ 114 w 151"/>
                <a:gd name="T37" fmla="*/ 116 h 131"/>
                <a:gd name="T38" fmla="*/ 103 w 151"/>
                <a:gd name="T39" fmla="*/ 56 h 131"/>
                <a:gd name="T40" fmla="*/ 139 w 151"/>
                <a:gd name="T41" fmla="*/ 31 h 131"/>
                <a:gd name="T42" fmla="*/ 151 w 151"/>
                <a:gd name="T43" fmla="*/ 15 h 131"/>
                <a:gd name="T44" fmla="*/ 150 w 151"/>
                <a:gd name="T45" fmla="*/ 10 h 131"/>
                <a:gd name="T46" fmla="*/ 150 w 151"/>
                <a:gd name="T47" fmla="*/ 10 h 131"/>
                <a:gd name="T48" fmla="*/ 146 w 151"/>
                <a:gd name="T49" fmla="*/ 7 h 131"/>
                <a:gd name="T50" fmla="*/ 127 w 151"/>
                <a:gd name="T51" fmla="*/ 11 h 131"/>
                <a:gd name="T52" fmla="*/ 89 w 151"/>
                <a:gd name="T53" fmla="*/ 34 h 131"/>
                <a:gd name="T54" fmla="*/ 38 w 151"/>
                <a:gd name="T55" fmla="*/ 1 h 131"/>
                <a:gd name="T56" fmla="*/ 33 w 151"/>
                <a:gd name="T57" fmla="*/ 1 h 131"/>
                <a:gd name="T58" fmla="*/ 20 w 151"/>
                <a:gd name="T59" fmla="*/ 7 h 131"/>
                <a:gd name="T60" fmla="*/ 20 w 151"/>
                <a:gd name="T61" fmla="*/ 10 h 131"/>
                <a:gd name="T62" fmla="*/ 65 w 151"/>
                <a:gd name="T63" fmla="*/ 51 h 131"/>
                <a:gd name="T64" fmla="*/ 28 w 151"/>
                <a:gd name="T65" fmla="*/ 76 h 131"/>
                <a:gd name="T66" fmla="*/ 26 w 151"/>
                <a:gd name="T67" fmla="*/ 78 h 131"/>
                <a:gd name="T68" fmla="*/ 24 w 151"/>
                <a:gd name="T69" fmla="*/ 77 h 131"/>
                <a:gd name="T70" fmla="*/ 13 w 151"/>
                <a:gd name="T71" fmla="*/ 74 h 131"/>
                <a:gd name="T72" fmla="*/ 0 w 151"/>
                <a:gd name="T73" fmla="*/ 80 h 131"/>
                <a:gd name="T74" fmla="*/ 1 w 151"/>
                <a:gd name="T75" fmla="*/ 80 h 131"/>
                <a:gd name="T76" fmla="*/ 12 w 151"/>
                <a:gd name="T77" fmla="*/ 89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51" h="131">
                  <a:moveTo>
                    <a:pt x="12" y="89"/>
                  </a:moveTo>
                  <a:cubicBezTo>
                    <a:pt x="13" y="90"/>
                    <a:pt x="14" y="90"/>
                    <a:pt x="15" y="89"/>
                  </a:cubicBezTo>
                  <a:cubicBezTo>
                    <a:pt x="14" y="90"/>
                    <a:pt x="14" y="91"/>
                    <a:pt x="12" y="93"/>
                  </a:cubicBezTo>
                  <a:cubicBezTo>
                    <a:pt x="12" y="93"/>
                    <a:pt x="8" y="100"/>
                    <a:pt x="9" y="102"/>
                  </a:cubicBezTo>
                  <a:cubicBezTo>
                    <a:pt x="9" y="102"/>
                    <a:pt x="9" y="102"/>
                    <a:pt x="9" y="102"/>
                  </a:cubicBezTo>
                  <a:cubicBezTo>
                    <a:pt x="11" y="105"/>
                    <a:pt x="19" y="103"/>
                    <a:pt x="19" y="103"/>
                  </a:cubicBezTo>
                  <a:cubicBezTo>
                    <a:pt x="21" y="103"/>
                    <a:pt x="23" y="103"/>
                    <a:pt x="23" y="103"/>
                  </a:cubicBezTo>
                  <a:cubicBezTo>
                    <a:pt x="23" y="103"/>
                    <a:pt x="22" y="104"/>
                    <a:pt x="22" y="106"/>
                  </a:cubicBezTo>
                  <a:cubicBezTo>
                    <a:pt x="26" y="119"/>
                    <a:pt x="26" y="119"/>
                    <a:pt x="26" y="119"/>
                  </a:cubicBezTo>
                  <a:cubicBezTo>
                    <a:pt x="26" y="119"/>
                    <a:pt x="27" y="120"/>
                    <a:pt x="27" y="120"/>
                  </a:cubicBezTo>
                  <a:cubicBezTo>
                    <a:pt x="37" y="111"/>
                    <a:pt x="37" y="111"/>
                    <a:pt x="37" y="111"/>
                  </a:cubicBezTo>
                  <a:cubicBezTo>
                    <a:pt x="38" y="99"/>
                    <a:pt x="38" y="99"/>
                    <a:pt x="38" y="99"/>
                  </a:cubicBezTo>
                  <a:cubicBezTo>
                    <a:pt x="38" y="98"/>
                    <a:pt x="38" y="97"/>
                    <a:pt x="38" y="97"/>
                  </a:cubicBezTo>
                  <a:cubicBezTo>
                    <a:pt x="38" y="97"/>
                    <a:pt x="41" y="96"/>
                    <a:pt x="41" y="95"/>
                  </a:cubicBezTo>
                  <a:cubicBezTo>
                    <a:pt x="79" y="72"/>
                    <a:pt x="79" y="72"/>
                    <a:pt x="79" y="72"/>
                  </a:cubicBezTo>
                  <a:cubicBezTo>
                    <a:pt x="98" y="129"/>
                    <a:pt x="98" y="129"/>
                    <a:pt x="98" y="129"/>
                  </a:cubicBezTo>
                  <a:cubicBezTo>
                    <a:pt x="99" y="131"/>
                    <a:pt x="100" y="131"/>
                    <a:pt x="102" y="130"/>
                  </a:cubicBezTo>
                  <a:cubicBezTo>
                    <a:pt x="112" y="121"/>
                    <a:pt x="112" y="121"/>
                    <a:pt x="112" y="121"/>
                  </a:cubicBezTo>
                  <a:cubicBezTo>
                    <a:pt x="113" y="120"/>
                    <a:pt x="114" y="118"/>
                    <a:pt x="114" y="116"/>
                  </a:cubicBezTo>
                  <a:cubicBezTo>
                    <a:pt x="103" y="56"/>
                    <a:pt x="103" y="56"/>
                    <a:pt x="103" y="56"/>
                  </a:cubicBezTo>
                  <a:cubicBezTo>
                    <a:pt x="139" y="31"/>
                    <a:pt x="139" y="31"/>
                    <a:pt x="139" y="31"/>
                  </a:cubicBezTo>
                  <a:cubicBezTo>
                    <a:pt x="146" y="26"/>
                    <a:pt x="151" y="19"/>
                    <a:pt x="151" y="15"/>
                  </a:cubicBezTo>
                  <a:cubicBezTo>
                    <a:pt x="151" y="13"/>
                    <a:pt x="151" y="11"/>
                    <a:pt x="150" y="10"/>
                  </a:cubicBezTo>
                  <a:cubicBezTo>
                    <a:pt x="150" y="10"/>
                    <a:pt x="150" y="10"/>
                    <a:pt x="150" y="10"/>
                  </a:cubicBezTo>
                  <a:cubicBezTo>
                    <a:pt x="149" y="9"/>
                    <a:pt x="147" y="7"/>
                    <a:pt x="146" y="7"/>
                  </a:cubicBezTo>
                  <a:cubicBezTo>
                    <a:pt x="142" y="5"/>
                    <a:pt x="134" y="7"/>
                    <a:pt x="127" y="11"/>
                  </a:cubicBezTo>
                  <a:cubicBezTo>
                    <a:pt x="89" y="34"/>
                    <a:pt x="89" y="34"/>
                    <a:pt x="89" y="34"/>
                  </a:cubicBezTo>
                  <a:cubicBezTo>
                    <a:pt x="38" y="1"/>
                    <a:pt x="38" y="1"/>
                    <a:pt x="38" y="1"/>
                  </a:cubicBezTo>
                  <a:cubicBezTo>
                    <a:pt x="36" y="0"/>
                    <a:pt x="34" y="0"/>
                    <a:pt x="33" y="1"/>
                  </a:cubicBezTo>
                  <a:cubicBezTo>
                    <a:pt x="20" y="7"/>
                    <a:pt x="20" y="7"/>
                    <a:pt x="20" y="7"/>
                  </a:cubicBezTo>
                  <a:cubicBezTo>
                    <a:pt x="19" y="7"/>
                    <a:pt x="19" y="9"/>
                    <a:pt x="20" y="10"/>
                  </a:cubicBezTo>
                  <a:cubicBezTo>
                    <a:pt x="65" y="51"/>
                    <a:pt x="65" y="51"/>
                    <a:pt x="65" y="51"/>
                  </a:cubicBezTo>
                  <a:cubicBezTo>
                    <a:pt x="28" y="76"/>
                    <a:pt x="28" y="76"/>
                    <a:pt x="28" y="76"/>
                  </a:cubicBezTo>
                  <a:cubicBezTo>
                    <a:pt x="28" y="76"/>
                    <a:pt x="26" y="78"/>
                    <a:pt x="26" y="78"/>
                  </a:cubicBezTo>
                  <a:cubicBezTo>
                    <a:pt x="26" y="78"/>
                    <a:pt x="25" y="78"/>
                    <a:pt x="24" y="77"/>
                  </a:cubicBezTo>
                  <a:cubicBezTo>
                    <a:pt x="13" y="74"/>
                    <a:pt x="13" y="74"/>
                    <a:pt x="13" y="74"/>
                  </a:cubicBezTo>
                  <a:cubicBezTo>
                    <a:pt x="0" y="80"/>
                    <a:pt x="0" y="80"/>
                    <a:pt x="0" y="80"/>
                  </a:cubicBezTo>
                  <a:cubicBezTo>
                    <a:pt x="0" y="80"/>
                    <a:pt x="1" y="80"/>
                    <a:pt x="1" y="80"/>
                  </a:cubicBezTo>
                  <a:lnTo>
                    <a:pt x="12" y="8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solidFill>
                  <a:schemeClr val="tx1">
                    <a:lumMod val="50000"/>
                    <a:lumOff val="50000"/>
                  </a:schemeClr>
                </a:solidFill>
                <a:latin typeface="+mn-lt"/>
                <a:ea typeface="+mn-ea"/>
              </a:endParaRPr>
            </a:p>
          </p:txBody>
        </p:sp>
        <p:sp>
          <p:nvSpPr>
            <p:cNvPr id="44" name="Freeform 36">
              <a:extLst>
                <a:ext uri="{FF2B5EF4-FFF2-40B4-BE49-F238E27FC236}">
                  <a16:creationId xmlns="" xmlns:a16="http://schemas.microsoft.com/office/drawing/2014/main" id="{AF3BF6EA-C92E-485A-8861-33AE428C5D36}"/>
                </a:ext>
              </a:extLst>
            </p:cNvPr>
            <p:cNvSpPr>
              <a:spLocks/>
            </p:cNvSpPr>
            <p:nvPr/>
          </p:nvSpPr>
          <p:spPr bwMode="auto">
            <a:xfrm>
              <a:off x="5461" y="825"/>
              <a:ext cx="132" cy="206"/>
            </a:xfrm>
            <a:custGeom>
              <a:avLst/>
              <a:gdLst>
                <a:gd name="T0" fmla="*/ 0 w 108"/>
                <a:gd name="T1" fmla="*/ 168 h 168"/>
                <a:gd name="T2" fmla="*/ 3 w 108"/>
                <a:gd name="T3" fmla="*/ 151 h 168"/>
                <a:gd name="T4" fmla="*/ 4 w 108"/>
                <a:gd name="T5" fmla="*/ 145 h 168"/>
                <a:gd name="T6" fmla="*/ 6 w 108"/>
                <a:gd name="T7" fmla="*/ 137 h 168"/>
                <a:gd name="T8" fmla="*/ 8 w 108"/>
                <a:gd name="T9" fmla="*/ 133 h 168"/>
                <a:gd name="T10" fmla="*/ 11 w 108"/>
                <a:gd name="T11" fmla="*/ 121 h 168"/>
                <a:gd name="T12" fmla="*/ 15 w 108"/>
                <a:gd name="T13" fmla="*/ 113 h 168"/>
                <a:gd name="T14" fmla="*/ 21 w 108"/>
                <a:gd name="T15" fmla="*/ 98 h 168"/>
                <a:gd name="T16" fmla="*/ 26 w 108"/>
                <a:gd name="T17" fmla="*/ 88 h 168"/>
                <a:gd name="T18" fmla="*/ 28 w 108"/>
                <a:gd name="T19" fmla="*/ 85 h 168"/>
                <a:gd name="T20" fmla="*/ 32 w 108"/>
                <a:gd name="T21" fmla="*/ 79 h 168"/>
                <a:gd name="T22" fmla="*/ 36 w 108"/>
                <a:gd name="T23" fmla="*/ 72 h 168"/>
                <a:gd name="T24" fmla="*/ 44 w 108"/>
                <a:gd name="T25" fmla="*/ 60 h 168"/>
                <a:gd name="T26" fmla="*/ 56 w 108"/>
                <a:gd name="T27" fmla="*/ 44 h 168"/>
                <a:gd name="T28" fmla="*/ 64 w 108"/>
                <a:gd name="T29" fmla="*/ 35 h 168"/>
                <a:gd name="T30" fmla="*/ 68 w 108"/>
                <a:gd name="T31" fmla="*/ 31 h 168"/>
                <a:gd name="T32" fmla="*/ 78 w 108"/>
                <a:gd name="T33" fmla="*/ 21 h 168"/>
                <a:gd name="T34" fmla="*/ 90 w 108"/>
                <a:gd name="T35" fmla="*/ 11 h 168"/>
                <a:gd name="T36" fmla="*/ 101 w 108"/>
                <a:gd name="T37" fmla="*/ 2 h 168"/>
                <a:gd name="T38" fmla="*/ 103 w 108"/>
                <a:gd name="T39" fmla="*/ 0 h 168"/>
                <a:gd name="T40" fmla="*/ 108 w 108"/>
                <a:gd name="T41" fmla="*/ 7 h 168"/>
                <a:gd name="T42" fmla="*/ 105 w 108"/>
                <a:gd name="T43" fmla="*/ 9 h 168"/>
                <a:gd name="T44" fmla="*/ 94 w 108"/>
                <a:gd name="T45" fmla="*/ 17 h 168"/>
                <a:gd name="T46" fmla="*/ 94 w 108"/>
                <a:gd name="T47" fmla="*/ 17 h 168"/>
                <a:gd name="T48" fmla="*/ 83 w 108"/>
                <a:gd name="T49" fmla="*/ 27 h 168"/>
                <a:gd name="T50" fmla="*/ 73 w 108"/>
                <a:gd name="T51" fmla="*/ 36 h 168"/>
                <a:gd name="T52" fmla="*/ 61 w 108"/>
                <a:gd name="T53" fmla="*/ 48 h 168"/>
                <a:gd name="T54" fmla="*/ 60 w 108"/>
                <a:gd name="T55" fmla="*/ 48 h 168"/>
                <a:gd name="T56" fmla="*/ 48 w 108"/>
                <a:gd name="T57" fmla="*/ 63 h 168"/>
                <a:gd name="T58" fmla="*/ 40 w 108"/>
                <a:gd name="T59" fmla="*/ 74 h 168"/>
                <a:gd name="T60" fmla="*/ 36 w 108"/>
                <a:gd name="T61" fmla="*/ 80 h 168"/>
                <a:gd name="T62" fmla="*/ 31 w 108"/>
                <a:gd name="T63" fmla="*/ 87 h 168"/>
                <a:gd name="T64" fmla="*/ 29 w 108"/>
                <a:gd name="T65" fmla="*/ 90 h 168"/>
                <a:gd name="T66" fmla="*/ 24 w 108"/>
                <a:gd name="T67" fmla="*/ 100 h 168"/>
                <a:gd name="T68" fmla="*/ 17 w 108"/>
                <a:gd name="T69" fmla="*/ 113 h 168"/>
                <a:gd name="T70" fmla="*/ 13 w 108"/>
                <a:gd name="T71" fmla="*/ 121 h 168"/>
                <a:gd name="T72" fmla="*/ 13 w 108"/>
                <a:gd name="T73" fmla="*/ 122 h 168"/>
                <a:gd name="T74" fmla="*/ 9 w 108"/>
                <a:gd name="T75" fmla="*/ 133 h 168"/>
                <a:gd name="T76" fmla="*/ 8 w 108"/>
                <a:gd name="T77" fmla="*/ 137 h 168"/>
                <a:gd name="T78" fmla="*/ 5 w 108"/>
                <a:gd name="T79" fmla="*/ 146 h 168"/>
                <a:gd name="T80" fmla="*/ 3 w 108"/>
                <a:gd name="T81" fmla="*/ 152 h 168"/>
                <a:gd name="T82" fmla="*/ 0 w 108"/>
                <a:gd name="T83" fmla="*/ 16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8" h="168">
                  <a:moveTo>
                    <a:pt x="0" y="168"/>
                  </a:moveTo>
                  <a:cubicBezTo>
                    <a:pt x="0" y="162"/>
                    <a:pt x="2" y="157"/>
                    <a:pt x="3" y="151"/>
                  </a:cubicBezTo>
                  <a:cubicBezTo>
                    <a:pt x="3" y="149"/>
                    <a:pt x="4" y="147"/>
                    <a:pt x="4" y="145"/>
                  </a:cubicBezTo>
                  <a:cubicBezTo>
                    <a:pt x="5" y="142"/>
                    <a:pt x="5" y="140"/>
                    <a:pt x="6" y="137"/>
                  </a:cubicBezTo>
                  <a:cubicBezTo>
                    <a:pt x="7" y="136"/>
                    <a:pt x="7" y="134"/>
                    <a:pt x="8" y="133"/>
                  </a:cubicBezTo>
                  <a:cubicBezTo>
                    <a:pt x="11" y="121"/>
                    <a:pt x="11" y="121"/>
                    <a:pt x="11" y="121"/>
                  </a:cubicBezTo>
                  <a:cubicBezTo>
                    <a:pt x="12" y="118"/>
                    <a:pt x="14" y="116"/>
                    <a:pt x="15" y="113"/>
                  </a:cubicBezTo>
                  <a:cubicBezTo>
                    <a:pt x="17" y="108"/>
                    <a:pt x="19" y="103"/>
                    <a:pt x="21" y="98"/>
                  </a:cubicBezTo>
                  <a:cubicBezTo>
                    <a:pt x="26" y="88"/>
                    <a:pt x="26" y="88"/>
                    <a:pt x="26" y="88"/>
                  </a:cubicBezTo>
                  <a:cubicBezTo>
                    <a:pt x="27" y="87"/>
                    <a:pt x="27" y="86"/>
                    <a:pt x="28" y="85"/>
                  </a:cubicBezTo>
                  <a:cubicBezTo>
                    <a:pt x="29" y="83"/>
                    <a:pt x="30" y="80"/>
                    <a:pt x="32" y="79"/>
                  </a:cubicBezTo>
                  <a:cubicBezTo>
                    <a:pt x="33" y="76"/>
                    <a:pt x="35" y="74"/>
                    <a:pt x="36" y="72"/>
                  </a:cubicBezTo>
                  <a:cubicBezTo>
                    <a:pt x="39" y="68"/>
                    <a:pt x="41" y="64"/>
                    <a:pt x="44" y="60"/>
                  </a:cubicBezTo>
                  <a:cubicBezTo>
                    <a:pt x="56" y="44"/>
                    <a:pt x="56" y="44"/>
                    <a:pt x="56" y="44"/>
                  </a:cubicBezTo>
                  <a:cubicBezTo>
                    <a:pt x="59" y="41"/>
                    <a:pt x="62" y="38"/>
                    <a:pt x="64" y="35"/>
                  </a:cubicBezTo>
                  <a:cubicBezTo>
                    <a:pt x="68" y="31"/>
                    <a:pt x="68" y="31"/>
                    <a:pt x="68" y="31"/>
                  </a:cubicBezTo>
                  <a:cubicBezTo>
                    <a:pt x="72" y="27"/>
                    <a:pt x="75" y="24"/>
                    <a:pt x="78" y="21"/>
                  </a:cubicBezTo>
                  <a:cubicBezTo>
                    <a:pt x="90" y="11"/>
                    <a:pt x="90" y="11"/>
                    <a:pt x="90" y="11"/>
                  </a:cubicBezTo>
                  <a:cubicBezTo>
                    <a:pt x="94" y="7"/>
                    <a:pt x="98" y="5"/>
                    <a:pt x="101" y="2"/>
                  </a:cubicBezTo>
                  <a:cubicBezTo>
                    <a:pt x="102" y="2"/>
                    <a:pt x="103" y="1"/>
                    <a:pt x="103" y="0"/>
                  </a:cubicBezTo>
                  <a:cubicBezTo>
                    <a:pt x="108" y="7"/>
                    <a:pt x="108" y="7"/>
                    <a:pt x="108" y="7"/>
                  </a:cubicBezTo>
                  <a:cubicBezTo>
                    <a:pt x="107" y="8"/>
                    <a:pt x="106" y="9"/>
                    <a:pt x="105" y="9"/>
                  </a:cubicBezTo>
                  <a:cubicBezTo>
                    <a:pt x="102" y="11"/>
                    <a:pt x="99" y="14"/>
                    <a:pt x="94" y="17"/>
                  </a:cubicBezTo>
                  <a:cubicBezTo>
                    <a:pt x="94" y="17"/>
                    <a:pt x="94" y="17"/>
                    <a:pt x="94" y="17"/>
                  </a:cubicBezTo>
                  <a:cubicBezTo>
                    <a:pt x="83" y="27"/>
                    <a:pt x="83" y="27"/>
                    <a:pt x="83" y="27"/>
                  </a:cubicBezTo>
                  <a:cubicBezTo>
                    <a:pt x="80" y="29"/>
                    <a:pt x="76" y="32"/>
                    <a:pt x="73" y="36"/>
                  </a:cubicBezTo>
                  <a:cubicBezTo>
                    <a:pt x="61" y="48"/>
                    <a:pt x="61" y="48"/>
                    <a:pt x="61" y="48"/>
                  </a:cubicBezTo>
                  <a:cubicBezTo>
                    <a:pt x="60" y="48"/>
                    <a:pt x="60" y="48"/>
                    <a:pt x="60" y="48"/>
                  </a:cubicBezTo>
                  <a:cubicBezTo>
                    <a:pt x="48" y="63"/>
                    <a:pt x="48" y="63"/>
                    <a:pt x="48" y="63"/>
                  </a:cubicBezTo>
                  <a:cubicBezTo>
                    <a:pt x="45" y="66"/>
                    <a:pt x="42" y="70"/>
                    <a:pt x="40" y="74"/>
                  </a:cubicBezTo>
                  <a:cubicBezTo>
                    <a:pt x="39" y="76"/>
                    <a:pt x="37" y="78"/>
                    <a:pt x="36" y="80"/>
                  </a:cubicBezTo>
                  <a:cubicBezTo>
                    <a:pt x="34" y="82"/>
                    <a:pt x="32" y="85"/>
                    <a:pt x="31" y="87"/>
                  </a:cubicBezTo>
                  <a:cubicBezTo>
                    <a:pt x="30" y="88"/>
                    <a:pt x="30" y="89"/>
                    <a:pt x="29" y="90"/>
                  </a:cubicBezTo>
                  <a:cubicBezTo>
                    <a:pt x="24" y="100"/>
                    <a:pt x="24" y="100"/>
                    <a:pt x="24" y="100"/>
                  </a:cubicBezTo>
                  <a:cubicBezTo>
                    <a:pt x="21" y="104"/>
                    <a:pt x="19" y="109"/>
                    <a:pt x="17" y="113"/>
                  </a:cubicBezTo>
                  <a:cubicBezTo>
                    <a:pt x="16" y="116"/>
                    <a:pt x="15" y="119"/>
                    <a:pt x="13" y="121"/>
                  </a:cubicBezTo>
                  <a:cubicBezTo>
                    <a:pt x="13" y="122"/>
                    <a:pt x="13" y="122"/>
                    <a:pt x="13" y="122"/>
                  </a:cubicBezTo>
                  <a:cubicBezTo>
                    <a:pt x="9" y="133"/>
                    <a:pt x="9" y="133"/>
                    <a:pt x="9" y="133"/>
                  </a:cubicBezTo>
                  <a:cubicBezTo>
                    <a:pt x="9" y="135"/>
                    <a:pt x="8" y="136"/>
                    <a:pt x="8" y="137"/>
                  </a:cubicBezTo>
                  <a:cubicBezTo>
                    <a:pt x="7" y="140"/>
                    <a:pt x="6" y="143"/>
                    <a:pt x="5" y="146"/>
                  </a:cubicBezTo>
                  <a:cubicBezTo>
                    <a:pt x="4" y="148"/>
                    <a:pt x="4" y="150"/>
                    <a:pt x="3" y="152"/>
                  </a:cubicBezTo>
                  <a:cubicBezTo>
                    <a:pt x="2" y="157"/>
                    <a:pt x="1" y="162"/>
                    <a:pt x="0" y="1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solidFill>
                  <a:schemeClr val="tx1">
                    <a:lumMod val="50000"/>
                    <a:lumOff val="50000"/>
                  </a:schemeClr>
                </a:solidFill>
                <a:latin typeface="+mn-lt"/>
                <a:ea typeface="+mn-ea"/>
              </a:endParaRPr>
            </a:p>
          </p:txBody>
        </p:sp>
        <p:sp>
          <p:nvSpPr>
            <p:cNvPr id="45" name="Freeform 37">
              <a:extLst>
                <a:ext uri="{FF2B5EF4-FFF2-40B4-BE49-F238E27FC236}">
                  <a16:creationId xmlns="" xmlns:a16="http://schemas.microsoft.com/office/drawing/2014/main" id="{4954FA96-ED21-4D9C-87B3-C2A4E8EA0905}"/>
                </a:ext>
              </a:extLst>
            </p:cNvPr>
            <p:cNvSpPr>
              <a:spLocks noEditPoints="1"/>
            </p:cNvSpPr>
            <p:nvPr/>
          </p:nvSpPr>
          <p:spPr bwMode="auto">
            <a:xfrm>
              <a:off x="5449" y="812"/>
              <a:ext cx="305" cy="486"/>
            </a:xfrm>
            <a:custGeom>
              <a:avLst/>
              <a:gdLst>
                <a:gd name="T0" fmla="*/ 110 w 249"/>
                <a:gd name="T1" fmla="*/ 4 h 397"/>
                <a:gd name="T2" fmla="*/ 84 w 249"/>
                <a:gd name="T3" fmla="*/ 25 h 397"/>
                <a:gd name="T4" fmla="*/ 60 w 249"/>
                <a:gd name="T5" fmla="*/ 50 h 397"/>
                <a:gd name="T6" fmla="*/ 35 w 249"/>
                <a:gd name="T7" fmla="*/ 85 h 397"/>
                <a:gd name="T8" fmla="*/ 24 w 249"/>
                <a:gd name="T9" fmla="*/ 106 h 397"/>
                <a:gd name="T10" fmla="*/ 10 w 249"/>
                <a:gd name="T11" fmla="*/ 142 h 397"/>
                <a:gd name="T12" fmla="*/ 2 w 249"/>
                <a:gd name="T13" fmla="*/ 181 h 397"/>
                <a:gd name="T14" fmla="*/ 0 w 249"/>
                <a:gd name="T15" fmla="*/ 209 h 397"/>
                <a:gd name="T16" fmla="*/ 1 w 249"/>
                <a:gd name="T17" fmla="*/ 223 h 397"/>
                <a:gd name="T18" fmla="*/ 5 w 249"/>
                <a:gd name="T19" fmla="*/ 251 h 397"/>
                <a:gd name="T20" fmla="*/ 9 w 249"/>
                <a:gd name="T21" fmla="*/ 265 h 397"/>
                <a:gd name="T22" fmla="*/ 19 w 249"/>
                <a:gd name="T23" fmla="*/ 291 h 397"/>
                <a:gd name="T24" fmla="*/ 34 w 249"/>
                <a:gd name="T25" fmla="*/ 316 h 397"/>
                <a:gd name="T26" fmla="*/ 51 w 249"/>
                <a:gd name="T27" fmla="*/ 337 h 397"/>
                <a:gd name="T28" fmla="*/ 114 w 249"/>
                <a:gd name="T29" fmla="*/ 380 h 397"/>
                <a:gd name="T30" fmla="*/ 177 w 249"/>
                <a:gd name="T31" fmla="*/ 396 h 397"/>
                <a:gd name="T32" fmla="*/ 195 w 249"/>
                <a:gd name="T33" fmla="*/ 397 h 397"/>
                <a:gd name="T34" fmla="*/ 203 w 249"/>
                <a:gd name="T35" fmla="*/ 397 h 397"/>
                <a:gd name="T36" fmla="*/ 218 w 249"/>
                <a:gd name="T37" fmla="*/ 396 h 397"/>
                <a:gd name="T38" fmla="*/ 235 w 249"/>
                <a:gd name="T39" fmla="*/ 394 h 397"/>
                <a:gd name="T40" fmla="*/ 249 w 249"/>
                <a:gd name="T41" fmla="*/ 391 h 397"/>
                <a:gd name="T42" fmla="*/ 235 w 249"/>
                <a:gd name="T43" fmla="*/ 393 h 397"/>
                <a:gd name="T44" fmla="*/ 218 w 249"/>
                <a:gd name="T45" fmla="*/ 395 h 397"/>
                <a:gd name="T46" fmla="*/ 203 w 249"/>
                <a:gd name="T47" fmla="*/ 395 h 397"/>
                <a:gd name="T48" fmla="*/ 187 w 249"/>
                <a:gd name="T49" fmla="*/ 394 h 397"/>
                <a:gd name="T50" fmla="*/ 158 w 249"/>
                <a:gd name="T51" fmla="*/ 389 h 397"/>
                <a:gd name="T52" fmla="*/ 76 w 249"/>
                <a:gd name="T53" fmla="*/ 349 h 397"/>
                <a:gd name="T54" fmla="*/ 50 w 249"/>
                <a:gd name="T55" fmla="*/ 321 h 397"/>
                <a:gd name="T56" fmla="*/ 21 w 249"/>
                <a:gd name="T57" fmla="*/ 261 h 397"/>
                <a:gd name="T58" fmla="*/ 18 w 249"/>
                <a:gd name="T59" fmla="*/ 248 h 397"/>
                <a:gd name="T60" fmla="*/ 15 w 249"/>
                <a:gd name="T61" fmla="*/ 222 h 397"/>
                <a:gd name="T62" fmla="*/ 15 w 249"/>
                <a:gd name="T63" fmla="*/ 209 h 397"/>
                <a:gd name="T64" fmla="*/ 17 w 249"/>
                <a:gd name="T65" fmla="*/ 183 h 397"/>
                <a:gd name="T66" fmla="*/ 27 w 249"/>
                <a:gd name="T67" fmla="*/ 147 h 397"/>
                <a:gd name="T68" fmla="*/ 41 w 249"/>
                <a:gd name="T69" fmla="*/ 115 h 397"/>
                <a:gd name="T70" fmla="*/ 52 w 249"/>
                <a:gd name="T71" fmla="*/ 96 h 397"/>
                <a:gd name="T72" fmla="*/ 76 w 249"/>
                <a:gd name="T73" fmla="*/ 64 h 397"/>
                <a:gd name="T74" fmla="*/ 99 w 249"/>
                <a:gd name="T75" fmla="*/ 43 h 397"/>
                <a:gd name="T76" fmla="*/ 124 w 249"/>
                <a:gd name="T77" fmla="*/ 24 h 397"/>
                <a:gd name="T78" fmla="*/ 115 w 249"/>
                <a:gd name="T79" fmla="*/ 0 h 397"/>
                <a:gd name="T80" fmla="*/ 249 w 249"/>
                <a:gd name="T81" fmla="*/ 391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49" h="397">
                  <a:moveTo>
                    <a:pt x="115" y="0"/>
                  </a:moveTo>
                  <a:cubicBezTo>
                    <a:pt x="115" y="0"/>
                    <a:pt x="113" y="1"/>
                    <a:pt x="110" y="4"/>
                  </a:cubicBezTo>
                  <a:cubicBezTo>
                    <a:pt x="106" y="7"/>
                    <a:pt x="101" y="10"/>
                    <a:pt x="95" y="15"/>
                  </a:cubicBezTo>
                  <a:cubicBezTo>
                    <a:pt x="92" y="18"/>
                    <a:pt x="88" y="22"/>
                    <a:pt x="84" y="25"/>
                  </a:cubicBezTo>
                  <a:cubicBezTo>
                    <a:pt x="81" y="28"/>
                    <a:pt x="76" y="32"/>
                    <a:pt x="73" y="36"/>
                  </a:cubicBezTo>
                  <a:cubicBezTo>
                    <a:pt x="69" y="41"/>
                    <a:pt x="64" y="45"/>
                    <a:pt x="60" y="50"/>
                  </a:cubicBezTo>
                  <a:cubicBezTo>
                    <a:pt x="56" y="55"/>
                    <a:pt x="52" y="61"/>
                    <a:pt x="47" y="66"/>
                  </a:cubicBezTo>
                  <a:cubicBezTo>
                    <a:pt x="43" y="72"/>
                    <a:pt x="39" y="79"/>
                    <a:pt x="35" y="85"/>
                  </a:cubicBezTo>
                  <a:cubicBezTo>
                    <a:pt x="33" y="88"/>
                    <a:pt x="31" y="92"/>
                    <a:pt x="29" y="95"/>
                  </a:cubicBezTo>
                  <a:cubicBezTo>
                    <a:pt x="27" y="99"/>
                    <a:pt x="26" y="102"/>
                    <a:pt x="24" y="106"/>
                  </a:cubicBezTo>
                  <a:cubicBezTo>
                    <a:pt x="20" y="113"/>
                    <a:pt x="17" y="121"/>
                    <a:pt x="14" y="129"/>
                  </a:cubicBezTo>
                  <a:cubicBezTo>
                    <a:pt x="13" y="133"/>
                    <a:pt x="11" y="137"/>
                    <a:pt x="10" y="142"/>
                  </a:cubicBezTo>
                  <a:cubicBezTo>
                    <a:pt x="9" y="146"/>
                    <a:pt x="7" y="150"/>
                    <a:pt x="6" y="154"/>
                  </a:cubicBezTo>
                  <a:cubicBezTo>
                    <a:pt x="5" y="163"/>
                    <a:pt x="2" y="172"/>
                    <a:pt x="2" y="181"/>
                  </a:cubicBezTo>
                  <a:cubicBezTo>
                    <a:pt x="1" y="186"/>
                    <a:pt x="0" y="190"/>
                    <a:pt x="0" y="195"/>
                  </a:cubicBezTo>
                  <a:cubicBezTo>
                    <a:pt x="0" y="200"/>
                    <a:pt x="0" y="204"/>
                    <a:pt x="0" y="209"/>
                  </a:cubicBezTo>
                  <a:cubicBezTo>
                    <a:pt x="0" y="211"/>
                    <a:pt x="0" y="214"/>
                    <a:pt x="0" y="216"/>
                  </a:cubicBezTo>
                  <a:cubicBezTo>
                    <a:pt x="1" y="223"/>
                    <a:pt x="1" y="223"/>
                    <a:pt x="1" y="223"/>
                  </a:cubicBezTo>
                  <a:cubicBezTo>
                    <a:pt x="1" y="228"/>
                    <a:pt x="2" y="232"/>
                    <a:pt x="2" y="237"/>
                  </a:cubicBezTo>
                  <a:cubicBezTo>
                    <a:pt x="5" y="251"/>
                    <a:pt x="5" y="251"/>
                    <a:pt x="5" y="251"/>
                  </a:cubicBezTo>
                  <a:cubicBezTo>
                    <a:pt x="6" y="253"/>
                    <a:pt x="6" y="256"/>
                    <a:pt x="7" y="258"/>
                  </a:cubicBezTo>
                  <a:cubicBezTo>
                    <a:pt x="9" y="265"/>
                    <a:pt x="9" y="265"/>
                    <a:pt x="9" y="265"/>
                  </a:cubicBezTo>
                  <a:cubicBezTo>
                    <a:pt x="11" y="269"/>
                    <a:pt x="12" y="274"/>
                    <a:pt x="14" y="278"/>
                  </a:cubicBezTo>
                  <a:cubicBezTo>
                    <a:pt x="19" y="291"/>
                    <a:pt x="19" y="291"/>
                    <a:pt x="19" y="291"/>
                  </a:cubicBezTo>
                  <a:cubicBezTo>
                    <a:pt x="21" y="296"/>
                    <a:pt x="24" y="299"/>
                    <a:pt x="26" y="303"/>
                  </a:cubicBezTo>
                  <a:cubicBezTo>
                    <a:pt x="29" y="308"/>
                    <a:pt x="31" y="311"/>
                    <a:pt x="34" y="316"/>
                  </a:cubicBezTo>
                  <a:cubicBezTo>
                    <a:pt x="36" y="319"/>
                    <a:pt x="39" y="323"/>
                    <a:pt x="42" y="326"/>
                  </a:cubicBezTo>
                  <a:cubicBezTo>
                    <a:pt x="45" y="330"/>
                    <a:pt x="48" y="333"/>
                    <a:pt x="51" y="337"/>
                  </a:cubicBezTo>
                  <a:cubicBezTo>
                    <a:pt x="57" y="343"/>
                    <a:pt x="64" y="349"/>
                    <a:pt x="71" y="355"/>
                  </a:cubicBezTo>
                  <a:cubicBezTo>
                    <a:pt x="85" y="365"/>
                    <a:pt x="100" y="374"/>
                    <a:pt x="114" y="380"/>
                  </a:cubicBezTo>
                  <a:cubicBezTo>
                    <a:pt x="129" y="386"/>
                    <a:pt x="144" y="390"/>
                    <a:pt x="157" y="393"/>
                  </a:cubicBezTo>
                  <a:cubicBezTo>
                    <a:pt x="164" y="394"/>
                    <a:pt x="171" y="395"/>
                    <a:pt x="177" y="396"/>
                  </a:cubicBezTo>
                  <a:cubicBezTo>
                    <a:pt x="180" y="396"/>
                    <a:pt x="183" y="396"/>
                    <a:pt x="186" y="396"/>
                  </a:cubicBezTo>
                  <a:cubicBezTo>
                    <a:pt x="189" y="396"/>
                    <a:pt x="192" y="396"/>
                    <a:pt x="195" y="397"/>
                  </a:cubicBezTo>
                  <a:cubicBezTo>
                    <a:pt x="197" y="397"/>
                    <a:pt x="199" y="397"/>
                    <a:pt x="202" y="397"/>
                  </a:cubicBezTo>
                  <a:cubicBezTo>
                    <a:pt x="202" y="397"/>
                    <a:pt x="203" y="397"/>
                    <a:pt x="203" y="397"/>
                  </a:cubicBezTo>
                  <a:cubicBezTo>
                    <a:pt x="206" y="397"/>
                    <a:pt x="208" y="396"/>
                    <a:pt x="211" y="396"/>
                  </a:cubicBezTo>
                  <a:cubicBezTo>
                    <a:pt x="213" y="396"/>
                    <a:pt x="216" y="396"/>
                    <a:pt x="218" y="396"/>
                  </a:cubicBezTo>
                  <a:cubicBezTo>
                    <a:pt x="220" y="396"/>
                    <a:pt x="222" y="395"/>
                    <a:pt x="224" y="395"/>
                  </a:cubicBezTo>
                  <a:cubicBezTo>
                    <a:pt x="228" y="395"/>
                    <a:pt x="232" y="395"/>
                    <a:pt x="235" y="394"/>
                  </a:cubicBezTo>
                  <a:cubicBezTo>
                    <a:pt x="238" y="393"/>
                    <a:pt x="240" y="393"/>
                    <a:pt x="243" y="393"/>
                  </a:cubicBezTo>
                  <a:cubicBezTo>
                    <a:pt x="247" y="392"/>
                    <a:pt x="249" y="391"/>
                    <a:pt x="249" y="391"/>
                  </a:cubicBezTo>
                  <a:cubicBezTo>
                    <a:pt x="249" y="391"/>
                    <a:pt x="247" y="392"/>
                    <a:pt x="243" y="392"/>
                  </a:cubicBezTo>
                  <a:cubicBezTo>
                    <a:pt x="240" y="393"/>
                    <a:pt x="238" y="393"/>
                    <a:pt x="235" y="393"/>
                  </a:cubicBezTo>
                  <a:cubicBezTo>
                    <a:pt x="232" y="394"/>
                    <a:pt x="228" y="394"/>
                    <a:pt x="224" y="394"/>
                  </a:cubicBezTo>
                  <a:cubicBezTo>
                    <a:pt x="222" y="394"/>
                    <a:pt x="220" y="394"/>
                    <a:pt x="218" y="395"/>
                  </a:cubicBezTo>
                  <a:cubicBezTo>
                    <a:pt x="216" y="395"/>
                    <a:pt x="213" y="395"/>
                    <a:pt x="211" y="395"/>
                  </a:cubicBezTo>
                  <a:cubicBezTo>
                    <a:pt x="208" y="395"/>
                    <a:pt x="206" y="395"/>
                    <a:pt x="203" y="395"/>
                  </a:cubicBezTo>
                  <a:cubicBezTo>
                    <a:pt x="201" y="395"/>
                    <a:pt x="198" y="394"/>
                    <a:pt x="195" y="394"/>
                  </a:cubicBezTo>
                  <a:cubicBezTo>
                    <a:pt x="192" y="394"/>
                    <a:pt x="190" y="394"/>
                    <a:pt x="187" y="394"/>
                  </a:cubicBezTo>
                  <a:cubicBezTo>
                    <a:pt x="184" y="393"/>
                    <a:pt x="181" y="393"/>
                    <a:pt x="178" y="393"/>
                  </a:cubicBezTo>
                  <a:cubicBezTo>
                    <a:pt x="171" y="392"/>
                    <a:pt x="165" y="390"/>
                    <a:pt x="158" y="389"/>
                  </a:cubicBezTo>
                  <a:cubicBezTo>
                    <a:pt x="145" y="386"/>
                    <a:pt x="131" y="381"/>
                    <a:pt x="117" y="375"/>
                  </a:cubicBezTo>
                  <a:cubicBezTo>
                    <a:pt x="103" y="368"/>
                    <a:pt x="89" y="359"/>
                    <a:pt x="76" y="349"/>
                  </a:cubicBezTo>
                  <a:cubicBezTo>
                    <a:pt x="69" y="343"/>
                    <a:pt x="63" y="337"/>
                    <a:pt x="58" y="331"/>
                  </a:cubicBezTo>
                  <a:cubicBezTo>
                    <a:pt x="55" y="327"/>
                    <a:pt x="52" y="324"/>
                    <a:pt x="50" y="321"/>
                  </a:cubicBezTo>
                  <a:cubicBezTo>
                    <a:pt x="47" y="317"/>
                    <a:pt x="44" y="313"/>
                    <a:pt x="42" y="310"/>
                  </a:cubicBezTo>
                  <a:cubicBezTo>
                    <a:pt x="33" y="295"/>
                    <a:pt x="25" y="279"/>
                    <a:pt x="21" y="261"/>
                  </a:cubicBezTo>
                  <a:cubicBezTo>
                    <a:pt x="19" y="255"/>
                    <a:pt x="19" y="255"/>
                    <a:pt x="19" y="255"/>
                  </a:cubicBezTo>
                  <a:cubicBezTo>
                    <a:pt x="18" y="253"/>
                    <a:pt x="18" y="251"/>
                    <a:pt x="18" y="248"/>
                  </a:cubicBezTo>
                  <a:cubicBezTo>
                    <a:pt x="16" y="235"/>
                    <a:pt x="16" y="235"/>
                    <a:pt x="16" y="235"/>
                  </a:cubicBezTo>
                  <a:cubicBezTo>
                    <a:pt x="15" y="231"/>
                    <a:pt x="15" y="226"/>
                    <a:pt x="15" y="222"/>
                  </a:cubicBezTo>
                  <a:cubicBezTo>
                    <a:pt x="15" y="216"/>
                    <a:pt x="15" y="216"/>
                    <a:pt x="15" y="216"/>
                  </a:cubicBezTo>
                  <a:cubicBezTo>
                    <a:pt x="15" y="213"/>
                    <a:pt x="15" y="211"/>
                    <a:pt x="15" y="209"/>
                  </a:cubicBezTo>
                  <a:cubicBezTo>
                    <a:pt x="15" y="205"/>
                    <a:pt x="15" y="200"/>
                    <a:pt x="16" y="196"/>
                  </a:cubicBezTo>
                  <a:cubicBezTo>
                    <a:pt x="16" y="192"/>
                    <a:pt x="17" y="188"/>
                    <a:pt x="17" y="183"/>
                  </a:cubicBezTo>
                  <a:cubicBezTo>
                    <a:pt x="18" y="175"/>
                    <a:pt x="21" y="167"/>
                    <a:pt x="23" y="159"/>
                  </a:cubicBezTo>
                  <a:cubicBezTo>
                    <a:pt x="24" y="155"/>
                    <a:pt x="25" y="151"/>
                    <a:pt x="27" y="147"/>
                  </a:cubicBezTo>
                  <a:cubicBezTo>
                    <a:pt x="28" y="143"/>
                    <a:pt x="29" y="139"/>
                    <a:pt x="31" y="136"/>
                  </a:cubicBezTo>
                  <a:cubicBezTo>
                    <a:pt x="34" y="128"/>
                    <a:pt x="37" y="121"/>
                    <a:pt x="41" y="115"/>
                  </a:cubicBezTo>
                  <a:cubicBezTo>
                    <a:pt x="43" y="111"/>
                    <a:pt x="44" y="108"/>
                    <a:pt x="46" y="105"/>
                  </a:cubicBezTo>
                  <a:cubicBezTo>
                    <a:pt x="48" y="102"/>
                    <a:pt x="50" y="99"/>
                    <a:pt x="52" y="96"/>
                  </a:cubicBezTo>
                  <a:cubicBezTo>
                    <a:pt x="56" y="90"/>
                    <a:pt x="60" y="84"/>
                    <a:pt x="64" y="79"/>
                  </a:cubicBezTo>
                  <a:cubicBezTo>
                    <a:pt x="68" y="74"/>
                    <a:pt x="72" y="69"/>
                    <a:pt x="76" y="64"/>
                  </a:cubicBezTo>
                  <a:cubicBezTo>
                    <a:pt x="81" y="60"/>
                    <a:pt x="85" y="56"/>
                    <a:pt x="88" y="52"/>
                  </a:cubicBezTo>
                  <a:cubicBezTo>
                    <a:pt x="92" y="48"/>
                    <a:pt x="96" y="45"/>
                    <a:pt x="99" y="43"/>
                  </a:cubicBezTo>
                  <a:cubicBezTo>
                    <a:pt x="103" y="40"/>
                    <a:pt x="106" y="37"/>
                    <a:pt x="109" y="35"/>
                  </a:cubicBezTo>
                  <a:cubicBezTo>
                    <a:pt x="115" y="30"/>
                    <a:pt x="121" y="26"/>
                    <a:pt x="124" y="24"/>
                  </a:cubicBezTo>
                  <a:cubicBezTo>
                    <a:pt x="128" y="21"/>
                    <a:pt x="130" y="20"/>
                    <a:pt x="130" y="20"/>
                  </a:cubicBezTo>
                  <a:cubicBezTo>
                    <a:pt x="115" y="0"/>
                    <a:pt x="115" y="0"/>
                    <a:pt x="115" y="0"/>
                  </a:cubicBezTo>
                  <a:close/>
                  <a:moveTo>
                    <a:pt x="249" y="391"/>
                  </a:moveTo>
                  <a:cubicBezTo>
                    <a:pt x="249" y="391"/>
                    <a:pt x="249" y="391"/>
                    <a:pt x="249" y="39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eaLnBrk="1" fontAlgn="auto" hangingPunct="1">
                <a:spcBef>
                  <a:spcPts val="0"/>
                </a:spcBef>
                <a:spcAft>
                  <a:spcPts val="0"/>
                </a:spcAft>
                <a:defRPr/>
              </a:pPr>
              <a:endParaRPr lang="zh-CN" altLang="en-US">
                <a:solidFill>
                  <a:schemeClr val="tx1">
                    <a:lumMod val="50000"/>
                    <a:lumOff val="50000"/>
                  </a:schemeClr>
                </a:solidFill>
                <a:latin typeface="+mn-lt"/>
                <a:ea typeface="+mn-ea"/>
              </a:endParaRPr>
            </a:p>
          </p:txBody>
        </p:sp>
      </p:grpSp>
    </p:spTree>
    <p:extLst>
      <p:ext uri="{BB962C8B-B14F-4D97-AF65-F5344CB8AC3E}">
        <p14:creationId xmlns:p14="http://schemas.microsoft.com/office/powerpoint/2010/main" val="3887751786"/>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par>
                          <p:cTn id="8" fill="hold">
                            <p:stCondLst>
                              <p:cond delay="500"/>
                            </p:stCondLst>
                            <p:childTnLst>
                              <p:par>
                                <p:cTn id="9" presetID="42"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1000"/>
                                        <p:tgtEl>
                                          <p:spTgt spid="6"/>
                                        </p:tgtEl>
                                      </p:cBhvr>
                                    </p:animEffect>
                                    <p:anim calcmode="lin" valueType="num">
                                      <p:cBhvr>
                                        <p:cTn id="17" dur="1000" fill="hold"/>
                                        <p:tgtEl>
                                          <p:spTgt spid="6"/>
                                        </p:tgtEl>
                                        <p:attrNameLst>
                                          <p:attrName>ppt_x</p:attrName>
                                        </p:attrNameLst>
                                      </p:cBhvr>
                                      <p:tavLst>
                                        <p:tav tm="0">
                                          <p:val>
                                            <p:strVal val="#ppt_x"/>
                                          </p:val>
                                        </p:tav>
                                        <p:tav tm="100000">
                                          <p:val>
                                            <p:strVal val="#ppt_x"/>
                                          </p:val>
                                        </p:tav>
                                      </p:tavLst>
                                    </p:anim>
                                    <p:anim calcmode="lin" valueType="num">
                                      <p:cBhvr>
                                        <p:cTn id="18" dur="1000" fill="hold"/>
                                        <p:tgtEl>
                                          <p:spTgt spid="6"/>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1000"/>
                                        <p:tgtEl>
                                          <p:spTgt spid="10"/>
                                        </p:tgtEl>
                                      </p:cBhvr>
                                    </p:animEffect>
                                    <p:anim calcmode="lin" valueType="num">
                                      <p:cBhvr>
                                        <p:cTn id="22" dur="1000" fill="hold"/>
                                        <p:tgtEl>
                                          <p:spTgt spid="10"/>
                                        </p:tgtEl>
                                        <p:attrNameLst>
                                          <p:attrName>ppt_x</p:attrName>
                                        </p:attrNameLst>
                                      </p:cBhvr>
                                      <p:tavLst>
                                        <p:tav tm="0">
                                          <p:val>
                                            <p:strVal val="#ppt_x"/>
                                          </p:val>
                                        </p:tav>
                                        <p:tav tm="100000">
                                          <p:val>
                                            <p:strVal val="#ppt_x"/>
                                          </p:val>
                                        </p:tav>
                                      </p:tavLst>
                                    </p:anim>
                                    <p:anim calcmode="lin" valueType="num">
                                      <p:cBhvr>
                                        <p:cTn id="23" dur="1000" fill="hold"/>
                                        <p:tgtEl>
                                          <p:spTgt spid="10"/>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1000"/>
                                        <p:tgtEl>
                                          <p:spTgt spid="11"/>
                                        </p:tgtEl>
                                      </p:cBhvr>
                                    </p:animEffect>
                                    <p:anim calcmode="lin" valueType="num">
                                      <p:cBhvr>
                                        <p:cTn id="27" dur="1000" fill="hold"/>
                                        <p:tgtEl>
                                          <p:spTgt spid="11"/>
                                        </p:tgtEl>
                                        <p:attrNameLst>
                                          <p:attrName>ppt_x</p:attrName>
                                        </p:attrNameLst>
                                      </p:cBhvr>
                                      <p:tavLst>
                                        <p:tav tm="0">
                                          <p:val>
                                            <p:strVal val="#ppt_x"/>
                                          </p:val>
                                        </p:tav>
                                        <p:tav tm="100000">
                                          <p:val>
                                            <p:strVal val="#ppt_x"/>
                                          </p:val>
                                        </p:tav>
                                      </p:tavLst>
                                    </p:anim>
                                    <p:anim calcmode="lin" valueType="num">
                                      <p:cBhvr>
                                        <p:cTn id="28" dur="1000" fill="hold"/>
                                        <p:tgtEl>
                                          <p:spTgt spid="11"/>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1000"/>
                                        <p:tgtEl>
                                          <p:spTgt spid="12"/>
                                        </p:tgtEl>
                                      </p:cBhvr>
                                    </p:animEffect>
                                    <p:anim calcmode="lin" valueType="num">
                                      <p:cBhvr>
                                        <p:cTn id="32" dur="1000" fill="hold"/>
                                        <p:tgtEl>
                                          <p:spTgt spid="12"/>
                                        </p:tgtEl>
                                        <p:attrNameLst>
                                          <p:attrName>ppt_x</p:attrName>
                                        </p:attrNameLst>
                                      </p:cBhvr>
                                      <p:tavLst>
                                        <p:tav tm="0">
                                          <p:val>
                                            <p:strVal val="#ppt_x"/>
                                          </p:val>
                                        </p:tav>
                                        <p:tav tm="100000">
                                          <p:val>
                                            <p:strVal val="#ppt_x"/>
                                          </p:val>
                                        </p:tav>
                                      </p:tavLst>
                                    </p:anim>
                                    <p:anim calcmode="lin" valueType="num">
                                      <p:cBhvr>
                                        <p:cTn id="33" dur="1000" fill="hold"/>
                                        <p:tgtEl>
                                          <p:spTgt spid="12"/>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fade">
                                      <p:cBhvr>
                                        <p:cTn id="36" dur="1000"/>
                                        <p:tgtEl>
                                          <p:spTgt spid="13"/>
                                        </p:tgtEl>
                                      </p:cBhvr>
                                    </p:animEffect>
                                    <p:anim calcmode="lin" valueType="num">
                                      <p:cBhvr>
                                        <p:cTn id="37" dur="1000" fill="hold"/>
                                        <p:tgtEl>
                                          <p:spTgt spid="13"/>
                                        </p:tgtEl>
                                        <p:attrNameLst>
                                          <p:attrName>ppt_x</p:attrName>
                                        </p:attrNameLst>
                                      </p:cBhvr>
                                      <p:tavLst>
                                        <p:tav tm="0">
                                          <p:val>
                                            <p:strVal val="#ppt_x"/>
                                          </p:val>
                                        </p:tav>
                                        <p:tav tm="100000">
                                          <p:val>
                                            <p:strVal val="#ppt_x"/>
                                          </p:val>
                                        </p:tav>
                                      </p:tavLst>
                                    </p:anim>
                                    <p:anim calcmode="lin" valueType="num">
                                      <p:cBhvr>
                                        <p:cTn id="38" dur="1000" fill="hold"/>
                                        <p:tgtEl>
                                          <p:spTgt spid="13"/>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14"/>
                                        </p:tgtEl>
                                        <p:attrNameLst>
                                          <p:attrName>style.visibility</p:attrName>
                                        </p:attrNameLst>
                                      </p:cBhvr>
                                      <p:to>
                                        <p:strVal val="visible"/>
                                      </p:to>
                                    </p:set>
                                    <p:animEffect transition="in" filter="fade">
                                      <p:cBhvr>
                                        <p:cTn id="41" dur="1000"/>
                                        <p:tgtEl>
                                          <p:spTgt spid="14"/>
                                        </p:tgtEl>
                                      </p:cBhvr>
                                    </p:animEffect>
                                    <p:anim calcmode="lin" valueType="num">
                                      <p:cBhvr>
                                        <p:cTn id="42" dur="1000" fill="hold"/>
                                        <p:tgtEl>
                                          <p:spTgt spid="14"/>
                                        </p:tgtEl>
                                        <p:attrNameLst>
                                          <p:attrName>ppt_x</p:attrName>
                                        </p:attrNameLst>
                                      </p:cBhvr>
                                      <p:tavLst>
                                        <p:tav tm="0">
                                          <p:val>
                                            <p:strVal val="#ppt_x"/>
                                          </p:val>
                                        </p:tav>
                                        <p:tav tm="100000">
                                          <p:val>
                                            <p:strVal val="#ppt_x"/>
                                          </p:val>
                                        </p:tav>
                                      </p:tavLst>
                                    </p:anim>
                                    <p:anim calcmode="lin" valueType="num">
                                      <p:cBhvr>
                                        <p:cTn id="43" dur="1000" fill="hold"/>
                                        <p:tgtEl>
                                          <p:spTgt spid="14"/>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15"/>
                                        </p:tgtEl>
                                        <p:attrNameLst>
                                          <p:attrName>style.visibility</p:attrName>
                                        </p:attrNameLst>
                                      </p:cBhvr>
                                      <p:to>
                                        <p:strVal val="visible"/>
                                      </p:to>
                                    </p:set>
                                    <p:animEffect transition="in" filter="fade">
                                      <p:cBhvr>
                                        <p:cTn id="46" dur="1000"/>
                                        <p:tgtEl>
                                          <p:spTgt spid="15"/>
                                        </p:tgtEl>
                                      </p:cBhvr>
                                    </p:animEffect>
                                    <p:anim calcmode="lin" valueType="num">
                                      <p:cBhvr>
                                        <p:cTn id="47" dur="1000" fill="hold"/>
                                        <p:tgtEl>
                                          <p:spTgt spid="15"/>
                                        </p:tgtEl>
                                        <p:attrNameLst>
                                          <p:attrName>ppt_x</p:attrName>
                                        </p:attrNameLst>
                                      </p:cBhvr>
                                      <p:tavLst>
                                        <p:tav tm="0">
                                          <p:val>
                                            <p:strVal val="#ppt_x"/>
                                          </p:val>
                                        </p:tav>
                                        <p:tav tm="100000">
                                          <p:val>
                                            <p:strVal val="#ppt_x"/>
                                          </p:val>
                                        </p:tav>
                                      </p:tavLst>
                                    </p:anim>
                                    <p:anim calcmode="lin" valueType="num">
                                      <p:cBhvr>
                                        <p:cTn id="48" dur="1000" fill="hold"/>
                                        <p:tgtEl>
                                          <p:spTgt spid="15"/>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16"/>
                                        </p:tgtEl>
                                        <p:attrNameLst>
                                          <p:attrName>style.visibility</p:attrName>
                                        </p:attrNameLst>
                                      </p:cBhvr>
                                      <p:to>
                                        <p:strVal val="visible"/>
                                      </p:to>
                                    </p:set>
                                    <p:animEffect transition="in" filter="fade">
                                      <p:cBhvr>
                                        <p:cTn id="51" dur="1000"/>
                                        <p:tgtEl>
                                          <p:spTgt spid="16"/>
                                        </p:tgtEl>
                                      </p:cBhvr>
                                    </p:animEffect>
                                    <p:anim calcmode="lin" valueType="num">
                                      <p:cBhvr>
                                        <p:cTn id="52" dur="1000" fill="hold"/>
                                        <p:tgtEl>
                                          <p:spTgt spid="16"/>
                                        </p:tgtEl>
                                        <p:attrNameLst>
                                          <p:attrName>ppt_x</p:attrName>
                                        </p:attrNameLst>
                                      </p:cBhvr>
                                      <p:tavLst>
                                        <p:tav tm="0">
                                          <p:val>
                                            <p:strVal val="#ppt_x"/>
                                          </p:val>
                                        </p:tav>
                                        <p:tav tm="100000">
                                          <p:val>
                                            <p:strVal val="#ppt_x"/>
                                          </p:val>
                                        </p:tav>
                                      </p:tavLst>
                                    </p:anim>
                                    <p:anim calcmode="lin" valueType="num">
                                      <p:cBhvr>
                                        <p:cTn id="53" dur="1000" fill="hold"/>
                                        <p:tgtEl>
                                          <p:spTgt spid="16"/>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17"/>
                                        </p:tgtEl>
                                        <p:attrNameLst>
                                          <p:attrName>style.visibility</p:attrName>
                                        </p:attrNameLst>
                                      </p:cBhvr>
                                      <p:to>
                                        <p:strVal val="visible"/>
                                      </p:to>
                                    </p:set>
                                    <p:animEffect transition="in" filter="fade">
                                      <p:cBhvr>
                                        <p:cTn id="56" dur="1000"/>
                                        <p:tgtEl>
                                          <p:spTgt spid="17"/>
                                        </p:tgtEl>
                                      </p:cBhvr>
                                    </p:animEffect>
                                    <p:anim calcmode="lin" valueType="num">
                                      <p:cBhvr>
                                        <p:cTn id="57" dur="1000" fill="hold"/>
                                        <p:tgtEl>
                                          <p:spTgt spid="17"/>
                                        </p:tgtEl>
                                        <p:attrNameLst>
                                          <p:attrName>ppt_x</p:attrName>
                                        </p:attrNameLst>
                                      </p:cBhvr>
                                      <p:tavLst>
                                        <p:tav tm="0">
                                          <p:val>
                                            <p:strVal val="#ppt_x"/>
                                          </p:val>
                                        </p:tav>
                                        <p:tav tm="100000">
                                          <p:val>
                                            <p:strVal val="#ppt_x"/>
                                          </p:val>
                                        </p:tav>
                                      </p:tavLst>
                                    </p:anim>
                                    <p:anim calcmode="lin" valueType="num">
                                      <p:cBhvr>
                                        <p:cTn id="58" dur="1000" fill="hold"/>
                                        <p:tgtEl>
                                          <p:spTgt spid="17"/>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18"/>
                                        </p:tgtEl>
                                        <p:attrNameLst>
                                          <p:attrName>style.visibility</p:attrName>
                                        </p:attrNameLst>
                                      </p:cBhvr>
                                      <p:to>
                                        <p:strVal val="visible"/>
                                      </p:to>
                                    </p:set>
                                    <p:animEffect transition="in" filter="fade">
                                      <p:cBhvr>
                                        <p:cTn id="61" dur="1000"/>
                                        <p:tgtEl>
                                          <p:spTgt spid="18"/>
                                        </p:tgtEl>
                                      </p:cBhvr>
                                    </p:animEffect>
                                    <p:anim calcmode="lin" valueType="num">
                                      <p:cBhvr>
                                        <p:cTn id="62" dur="1000" fill="hold"/>
                                        <p:tgtEl>
                                          <p:spTgt spid="18"/>
                                        </p:tgtEl>
                                        <p:attrNameLst>
                                          <p:attrName>ppt_x</p:attrName>
                                        </p:attrNameLst>
                                      </p:cBhvr>
                                      <p:tavLst>
                                        <p:tav tm="0">
                                          <p:val>
                                            <p:strVal val="#ppt_x"/>
                                          </p:val>
                                        </p:tav>
                                        <p:tav tm="100000">
                                          <p:val>
                                            <p:strVal val="#ppt_x"/>
                                          </p:val>
                                        </p:tav>
                                      </p:tavLst>
                                    </p:anim>
                                    <p:anim calcmode="lin" valueType="num">
                                      <p:cBhvr>
                                        <p:cTn id="63" dur="1000" fill="hold"/>
                                        <p:tgtEl>
                                          <p:spTgt spid="18"/>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0"/>
                                  </p:stCondLst>
                                  <p:childTnLst>
                                    <p:set>
                                      <p:cBhvr>
                                        <p:cTn id="65" dur="1" fill="hold">
                                          <p:stCondLst>
                                            <p:cond delay="0"/>
                                          </p:stCondLst>
                                        </p:cTn>
                                        <p:tgtEl>
                                          <p:spTgt spid="19"/>
                                        </p:tgtEl>
                                        <p:attrNameLst>
                                          <p:attrName>style.visibility</p:attrName>
                                        </p:attrNameLst>
                                      </p:cBhvr>
                                      <p:to>
                                        <p:strVal val="visible"/>
                                      </p:to>
                                    </p:set>
                                    <p:animEffect transition="in" filter="fade">
                                      <p:cBhvr>
                                        <p:cTn id="66" dur="1000"/>
                                        <p:tgtEl>
                                          <p:spTgt spid="19"/>
                                        </p:tgtEl>
                                      </p:cBhvr>
                                    </p:animEffect>
                                    <p:anim calcmode="lin" valueType="num">
                                      <p:cBhvr>
                                        <p:cTn id="67" dur="1000" fill="hold"/>
                                        <p:tgtEl>
                                          <p:spTgt spid="19"/>
                                        </p:tgtEl>
                                        <p:attrNameLst>
                                          <p:attrName>ppt_x</p:attrName>
                                        </p:attrNameLst>
                                      </p:cBhvr>
                                      <p:tavLst>
                                        <p:tav tm="0">
                                          <p:val>
                                            <p:strVal val="#ppt_x"/>
                                          </p:val>
                                        </p:tav>
                                        <p:tav tm="100000">
                                          <p:val>
                                            <p:strVal val="#ppt_x"/>
                                          </p:val>
                                        </p:tav>
                                      </p:tavLst>
                                    </p:anim>
                                    <p:anim calcmode="lin" valueType="num">
                                      <p:cBhvr>
                                        <p:cTn id="68" dur="1000" fill="hold"/>
                                        <p:tgtEl>
                                          <p:spTgt spid="19"/>
                                        </p:tgtEl>
                                        <p:attrNameLst>
                                          <p:attrName>ppt_y</p:attrName>
                                        </p:attrNameLst>
                                      </p:cBhvr>
                                      <p:tavLst>
                                        <p:tav tm="0">
                                          <p:val>
                                            <p:strVal val="#ppt_y+.1"/>
                                          </p:val>
                                        </p:tav>
                                        <p:tav tm="100000">
                                          <p:val>
                                            <p:strVal val="#ppt_y"/>
                                          </p:val>
                                        </p:tav>
                                      </p:tavLst>
                                    </p:anim>
                                  </p:childTnLst>
                                </p:cTn>
                              </p:par>
                              <p:par>
                                <p:cTn id="69" presetID="42" presetClass="entr" presetSubtype="0" fill="hold" nodeType="withEffect">
                                  <p:stCondLst>
                                    <p:cond delay="0"/>
                                  </p:stCondLst>
                                  <p:childTnLst>
                                    <p:set>
                                      <p:cBhvr>
                                        <p:cTn id="70" dur="1" fill="hold">
                                          <p:stCondLst>
                                            <p:cond delay="0"/>
                                          </p:stCondLst>
                                        </p:cTn>
                                        <p:tgtEl>
                                          <p:spTgt spid="20"/>
                                        </p:tgtEl>
                                        <p:attrNameLst>
                                          <p:attrName>style.visibility</p:attrName>
                                        </p:attrNameLst>
                                      </p:cBhvr>
                                      <p:to>
                                        <p:strVal val="visible"/>
                                      </p:to>
                                    </p:set>
                                    <p:animEffect transition="in" filter="fade">
                                      <p:cBhvr>
                                        <p:cTn id="71" dur="1000"/>
                                        <p:tgtEl>
                                          <p:spTgt spid="20"/>
                                        </p:tgtEl>
                                      </p:cBhvr>
                                    </p:animEffect>
                                    <p:anim calcmode="lin" valueType="num">
                                      <p:cBhvr>
                                        <p:cTn id="72" dur="1000" fill="hold"/>
                                        <p:tgtEl>
                                          <p:spTgt spid="20"/>
                                        </p:tgtEl>
                                        <p:attrNameLst>
                                          <p:attrName>ppt_x</p:attrName>
                                        </p:attrNameLst>
                                      </p:cBhvr>
                                      <p:tavLst>
                                        <p:tav tm="0">
                                          <p:val>
                                            <p:strVal val="#ppt_x"/>
                                          </p:val>
                                        </p:tav>
                                        <p:tav tm="100000">
                                          <p:val>
                                            <p:strVal val="#ppt_x"/>
                                          </p:val>
                                        </p:tav>
                                      </p:tavLst>
                                    </p:anim>
                                    <p:anim calcmode="lin" valueType="num">
                                      <p:cBhvr>
                                        <p:cTn id="73" dur="1000" fill="hold"/>
                                        <p:tgtEl>
                                          <p:spTgt spid="20"/>
                                        </p:tgtEl>
                                        <p:attrNameLst>
                                          <p:attrName>ppt_y</p:attrName>
                                        </p:attrNameLst>
                                      </p:cBhvr>
                                      <p:tavLst>
                                        <p:tav tm="0">
                                          <p:val>
                                            <p:strVal val="#ppt_y+.1"/>
                                          </p:val>
                                        </p:tav>
                                        <p:tav tm="100000">
                                          <p:val>
                                            <p:strVal val="#ppt_y"/>
                                          </p:val>
                                        </p:tav>
                                      </p:tavLst>
                                    </p:anim>
                                  </p:childTnLst>
                                </p:cTn>
                              </p:par>
                              <p:par>
                                <p:cTn id="74" presetID="42" presetClass="entr" presetSubtype="0" fill="hold" nodeType="withEffect">
                                  <p:stCondLst>
                                    <p:cond delay="0"/>
                                  </p:stCondLst>
                                  <p:childTnLst>
                                    <p:set>
                                      <p:cBhvr>
                                        <p:cTn id="75" dur="1" fill="hold">
                                          <p:stCondLst>
                                            <p:cond delay="0"/>
                                          </p:stCondLst>
                                        </p:cTn>
                                        <p:tgtEl>
                                          <p:spTgt spid="26"/>
                                        </p:tgtEl>
                                        <p:attrNameLst>
                                          <p:attrName>style.visibility</p:attrName>
                                        </p:attrNameLst>
                                      </p:cBhvr>
                                      <p:to>
                                        <p:strVal val="visible"/>
                                      </p:to>
                                    </p:set>
                                    <p:animEffect transition="in" filter="fade">
                                      <p:cBhvr>
                                        <p:cTn id="76" dur="1000"/>
                                        <p:tgtEl>
                                          <p:spTgt spid="26"/>
                                        </p:tgtEl>
                                      </p:cBhvr>
                                    </p:animEffect>
                                    <p:anim calcmode="lin" valueType="num">
                                      <p:cBhvr>
                                        <p:cTn id="77" dur="1000" fill="hold"/>
                                        <p:tgtEl>
                                          <p:spTgt spid="26"/>
                                        </p:tgtEl>
                                        <p:attrNameLst>
                                          <p:attrName>ppt_x</p:attrName>
                                        </p:attrNameLst>
                                      </p:cBhvr>
                                      <p:tavLst>
                                        <p:tav tm="0">
                                          <p:val>
                                            <p:strVal val="#ppt_x"/>
                                          </p:val>
                                        </p:tav>
                                        <p:tav tm="100000">
                                          <p:val>
                                            <p:strVal val="#ppt_x"/>
                                          </p:val>
                                        </p:tav>
                                      </p:tavLst>
                                    </p:anim>
                                    <p:anim calcmode="lin" valueType="num">
                                      <p:cBhvr>
                                        <p:cTn id="78" dur="1000" fill="hold"/>
                                        <p:tgtEl>
                                          <p:spTgt spid="26"/>
                                        </p:tgtEl>
                                        <p:attrNameLst>
                                          <p:attrName>ppt_y</p:attrName>
                                        </p:attrNameLst>
                                      </p:cBhvr>
                                      <p:tavLst>
                                        <p:tav tm="0">
                                          <p:val>
                                            <p:strVal val="#ppt_y+.1"/>
                                          </p:val>
                                        </p:tav>
                                        <p:tav tm="100000">
                                          <p:val>
                                            <p:strVal val="#ppt_y"/>
                                          </p:val>
                                        </p:tav>
                                      </p:tavLst>
                                    </p:anim>
                                  </p:childTnLst>
                                </p:cTn>
                              </p:par>
                              <p:par>
                                <p:cTn id="79" presetID="42" presetClass="entr" presetSubtype="0" fill="hold" nodeType="withEffect">
                                  <p:stCondLst>
                                    <p:cond delay="0"/>
                                  </p:stCondLst>
                                  <p:childTnLst>
                                    <p:set>
                                      <p:cBhvr>
                                        <p:cTn id="80" dur="1" fill="hold">
                                          <p:stCondLst>
                                            <p:cond delay="0"/>
                                          </p:stCondLst>
                                        </p:cTn>
                                        <p:tgtEl>
                                          <p:spTgt spid="29"/>
                                        </p:tgtEl>
                                        <p:attrNameLst>
                                          <p:attrName>style.visibility</p:attrName>
                                        </p:attrNameLst>
                                      </p:cBhvr>
                                      <p:to>
                                        <p:strVal val="visible"/>
                                      </p:to>
                                    </p:set>
                                    <p:animEffect transition="in" filter="fade">
                                      <p:cBhvr>
                                        <p:cTn id="81" dur="1000"/>
                                        <p:tgtEl>
                                          <p:spTgt spid="29"/>
                                        </p:tgtEl>
                                      </p:cBhvr>
                                    </p:animEffect>
                                    <p:anim calcmode="lin" valueType="num">
                                      <p:cBhvr>
                                        <p:cTn id="82" dur="1000" fill="hold"/>
                                        <p:tgtEl>
                                          <p:spTgt spid="29"/>
                                        </p:tgtEl>
                                        <p:attrNameLst>
                                          <p:attrName>ppt_x</p:attrName>
                                        </p:attrNameLst>
                                      </p:cBhvr>
                                      <p:tavLst>
                                        <p:tav tm="0">
                                          <p:val>
                                            <p:strVal val="#ppt_x"/>
                                          </p:val>
                                        </p:tav>
                                        <p:tav tm="100000">
                                          <p:val>
                                            <p:strVal val="#ppt_x"/>
                                          </p:val>
                                        </p:tav>
                                      </p:tavLst>
                                    </p:anim>
                                    <p:anim calcmode="lin" valueType="num">
                                      <p:cBhvr>
                                        <p:cTn id="83" dur="1000" fill="hold"/>
                                        <p:tgtEl>
                                          <p:spTgt spid="29"/>
                                        </p:tgtEl>
                                        <p:attrNameLst>
                                          <p:attrName>ppt_y</p:attrName>
                                        </p:attrNameLst>
                                      </p:cBhvr>
                                      <p:tavLst>
                                        <p:tav tm="0">
                                          <p:val>
                                            <p:strVal val="#ppt_y+.1"/>
                                          </p:val>
                                        </p:tav>
                                        <p:tav tm="100000">
                                          <p:val>
                                            <p:strVal val="#ppt_y"/>
                                          </p:val>
                                        </p:tav>
                                      </p:tavLst>
                                    </p:anim>
                                  </p:childTnLst>
                                </p:cTn>
                              </p:par>
                              <p:par>
                                <p:cTn id="84" presetID="42" presetClass="entr" presetSubtype="0" fill="hold" nodeType="withEffect">
                                  <p:stCondLst>
                                    <p:cond delay="0"/>
                                  </p:stCondLst>
                                  <p:childTnLst>
                                    <p:set>
                                      <p:cBhvr>
                                        <p:cTn id="85" dur="1" fill="hold">
                                          <p:stCondLst>
                                            <p:cond delay="0"/>
                                          </p:stCondLst>
                                        </p:cTn>
                                        <p:tgtEl>
                                          <p:spTgt spid="33"/>
                                        </p:tgtEl>
                                        <p:attrNameLst>
                                          <p:attrName>style.visibility</p:attrName>
                                        </p:attrNameLst>
                                      </p:cBhvr>
                                      <p:to>
                                        <p:strVal val="visible"/>
                                      </p:to>
                                    </p:set>
                                    <p:animEffect transition="in" filter="fade">
                                      <p:cBhvr>
                                        <p:cTn id="86" dur="1000"/>
                                        <p:tgtEl>
                                          <p:spTgt spid="33"/>
                                        </p:tgtEl>
                                      </p:cBhvr>
                                    </p:animEffect>
                                    <p:anim calcmode="lin" valueType="num">
                                      <p:cBhvr>
                                        <p:cTn id="87" dur="1000" fill="hold"/>
                                        <p:tgtEl>
                                          <p:spTgt spid="33"/>
                                        </p:tgtEl>
                                        <p:attrNameLst>
                                          <p:attrName>ppt_x</p:attrName>
                                        </p:attrNameLst>
                                      </p:cBhvr>
                                      <p:tavLst>
                                        <p:tav tm="0">
                                          <p:val>
                                            <p:strVal val="#ppt_x"/>
                                          </p:val>
                                        </p:tav>
                                        <p:tav tm="100000">
                                          <p:val>
                                            <p:strVal val="#ppt_x"/>
                                          </p:val>
                                        </p:tav>
                                      </p:tavLst>
                                    </p:anim>
                                    <p:anim calcmode="lin" valueType="num">
                                      <p:cBhvr>
                                        <p:cTn id="88" dur="1000" fill="hold"/>
                                        <p:tgtEl>
                                          <p:spTgt spid="3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10" grpId="0" animBg="1"/>
      <p:bldP spid="11" grpId="0" animBg="1"/>
      <p:bldP spid="12" grpId="0" animBg="1"/>
      <p:bldP spid="13" grpId="0" animBg="1"/>
      <p:bldP spid="14" grpId="0" animBg="1"/>
      <p:bldP spid="15" grpId="0" animBg="1"/>
      <p:bldP spid="16" grpId="0"/>
      <p:bldP spid="17" grpId="0"/>
      <p:bldP spid="18" grpId="0"/>
      <p:bldP spid="1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a:extLst>
              <a:ext uri="{FF2B5EF4-FFF2-40B4-BE49-F238E27FC236}">
                <a16:creationId xmlns="" xmlns:a16="http://schemas.microsoft.com/office/drawing/2014/main" id="{542F672C-E285-4F3F-9033-644F4BBC2615}"/>
              </a:ext>
            </a:extLst>
          </p:cNvPr>
          <p:cNvGrpSpPr/>
          <p:nvPr/>
        </p:nvGrpSpPr>
        <p:grpSpPr>
          <a:xfrm>
            <a:off x="1623646" y="323263"/>
            <a:ext cx="8944708" cy="776287"/>
            <a:chOff x="1623646" y="540255"/>
            <a:chExt cx="8944708" cy="776287"/>
          </a:xfrm>
        </p:grpSpPr>
        <p:sp>
          <p:nvSpPr>
            <p:cNvPr id="8" name="矩形 7">
              <a:extLst>
                <a:ext uri="{FF2B5EF4-FFF2-40B4-BE49-F238E27FC236}">
                  <a16:creationId xmlns="" xmlns:a16="http://schemas.microsoft.com/office/drawing/2014/main" id="{567A716C-44F9-4969-93B9-F041F4803F61}"/>
                </a:ext>
              </a:extLst>
            </p:cNvPr>
            <p:cNvSpPr/>
            <p:nvPr/>
          </p:nvSpPr>
          <p:spPr>
            <a:xfrm flipV="1">
              <a:off x="1623646" y="1270823"/>
              <a:ext cx="8944708" cy="45719"/>
            </a:xfrm>
            <a:prstGeom prst="rect">
              <a:avLst/>
            </a:prstGeom>
            <a:solidFill>
              <a:srgbClr val="76A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8">
              <a:extLst>
                <a:ext uri="{FF2B5EF4-FFF2-40B4-BE49-F238E27FC236}">
                  <a16:creationId xmlns="" xmlns:a16="http://schemas.microsoft.com/office/drawing/2014/main" id="{388A5DBE-A1DC-4D42-AD53-1EB8475BC764}"/>
                </a:ext>
              </a:extLst>
            </p:cNvPr>
            <p:cNvSpPr txBox="1">
              <a:spLocks noChangeArrowheads="1"/>
            </p:cNvSpPr>
            <p:nvPr/>
          </p:nvSpPr>
          <p:spPr bwMode="auto">
            <a:xfrm>
              <a:off x="4481038" y="540255"/>
              <a:ext cx="3255323"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en-US" altLang="zh-CN" sz="3300" b="1" spc="300" dirty="0">
                  <a:solidFill>
                    <a:srgbClr val="76A487"/>
                  </a:solidFill>
                  <a:latin typeface="微软雅黑" panose="020B0503020204020204" pitchFamily="34" charset="-122"/>
                  <a:ea typeface="微软雅黑" panose="020B0503020204020204" pitchFamily="34" charset="-122"/>
                  <a:sym typeface="Arial" panose="020B0604020202020204" pitchFamily="34" charset="0"/>
                </a:rPr>
                <a:t> </a:t>
              </a:r>
              <a:r>
                <a:rPr lang="zh-CN" altLang="en-US" sz="3300" b="1" spc="300" dirty="0">
                  <a:solidFill>
                    <a:srgbClr val="76A487"/>
                  </a:solidFill>
                  <a:latin typeface="微软雅黑" panose="020B0503020204020204" pitchFamily="34" charset="-122"/>
                  <a:ea typeface="微软雅黑" panose="020B0503020204020204" pitchFamily="34" charset="-122"/>
                  <a:sym typeface="Arial" panose="020B0604020202020204" pitchFamily="34" charset="0"/>
                </a:rPr>
                <a:t>活动效果展望</a:t>
              </a:r>
            </a:p>
          </p:txBody>
        </p:sp>
      </p:grpSp>
      <p:grpSp>
        <p:nvGrpSpPr>
          <p:cNvPr id="5" name="组合 4">
            <a:extLst>
              <a:ext uri="{FF2B5EF4-FFF2-40B4-BE49-F238E27FC236}">
                <a16:creationId xmlns="" xmlns:a16="http://schemas.microsoft.com/office/drawing/2014/main" id="{D2990D01-1EE2-43B2-82B3-DB0BBF4BCB92}"/>
              </a:ext>
            </a:extLst>
          </p:cNvPr>
          <p:cNvGrpSpPr/>
          <p:nvPr/>
        </p:nvGrpSpPr>
        <p:grpSpPr>
          <a:xfrm flipH="1">
            <a:off x="1009183" y="2491072"/>
            <a:ext cx="10349048" cy="3022304"/>
            <a:chOff x="878555" y="2491072"/>
            <a:chExt cx="10349048" cy="3022304"/>
          </a:xfrm>
        </p:grpSpPr>
        <p:sp>
          <p:nvSpPr>
            <p:cNvPr id="6" name="任意多边形 5">
              <a:extLst>
                <a:ext uri="{FF2B5EF4-FFF2-40B4-BE49-F238E27FC236}">
                  <a16:creationId xmlns="" xmlns:a16="http://schemas.microsoft.com/office/drawing/2014/main" id="{6151C117-E562-42CC-A35E-442CE5ADB3E8}"/>
                </a:ext>
              </a:extLst>
            </p:cNvPr>
            <p:cNvSpPr>
              <a:spLocks noChangeAspect="1"/>
            </p:cNvSpPr>
            <p:nvPr/>
          </p:nvSpPr>
          <p:spPr>
            <a:xfrm rot="9900000">
              <a:off x="1389865" y="2491072"/>
              <a:ext cx="2794000" cy="3022304"/>
            </a:xfrm>
            <a:custGeom>
              <a:avLst/>
              <a:gdLst>
                <a:gd name="connsiteX0" fmla="*/ 2682494 w 2836097"/>
                <a:gd name="connsiteY0" fmla="*/ 3067706 h 3067706"/>
                <a:gd name="connsiteX1" fmla="*/ 876045 w 2836097"/>
                <a:gd name="connsiteY1" fmla="*/ 3067706 h 3067706"/>
                <a:gd name="connsiteX2" fmla="*/ 0 w 2836097"/>
                <a:gd name="connsiteY2" fmla="*/ 1533853 h 3067706"/>
                <a:gd name="connsiteX3" fmla="*/ 876045 w 2836097"/>
                <a:gd name="connsiteY3" fmla="*/ 0 h 3067706"/>
                <a:gd name="connsiteX4" fmla="*/ 2682494 w 2836097"/>
                <a:gd name="connsiteY4" fmla="*/ 0 h 3067706"/>
                <a:gd name="connsiteX5" fmla="*/ 2836097 w 2836097"/>
                <a:gd name="connsiteY5" fmla="*/ 268941 h 3067706"/>
                <a:gd name="connsiteX6" fmla="*/ 1473384 w 2836097"/>
                <a:gd name="connsiteY6" fmla="*/ 268941 h 3067706"/>
                <a:gd name="connsiteX7" fmla="*/ 747356 w 2836097"/>
                <a:gd name="connsiteY7" fmla="*/ 1540132 h 3067706"/>
                <a:gd name="connsiteX8" fmla="*/ 1473384 w 2836097"/>
                <a:gd name="connsiteY8" fmla="*/ 2811322 h 3067706"/>
                <a:gd name="connsiteX9" fmla="*/ 2828925 w 2836097"/>
                <a:gd name="connsiteY9" fmla="*/ 2811322 h 3067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36097" h="3067706">
                  <a:moveTo>
                    <a:pt x="2682494" y="3067706"/>
                  </a:moveTo>
                  <a:lnTo>
                    <a:pt x="876045" y="3067706"/>
                  </a:lnTo>
                  <a:lnTo>
                    <a:pt x="0" y="1533853"/>
                  </a:lnTo>
                  <a:lnTo>
                    <a:pt x="876045" y="0"/>
                  </a:lnTo>
                  <a:lnTo>
                    <a:pt x="2682494" y="0"/>
                  </a:lnTo>
                  <a:lnTo>
                    <a:pt x="2836097" y="268941"/>
                  </a:lnTo>
                  <a:lnTo>
                    <a:pt x="1473384" y="268941"/>
                  </a:lnTo>
                  <a:lnTo>
                    <a:pt x="747356" y="1540132"/>
                  </a:lnTo>
                  <a:lnTo>
                    <a:pt x="1473384" y="2811322"/>
                  </a:lnTo>
                  <a:lnTo>
                    <a:pt x="2828925" y="2811322"/>
                  </a:lnTo>
                  <a:close/>
                </a:path>
              </a:pathLst>
            </a:custGeom>
            <a:solidFill>
              <a:srgbClr val="76A48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10" name="任意多边形 6">
              <a:extLst>
                <a:ext uri="{FF2B5EF4-FFF2-40B4-BE49-F238E27FC236}">
                  <a16:creationId xmlns="" xmlns:a16="http://schemas.microsoft.com/office/drawing/2014/main" id="{B97D8C71-50F4-4DEE-927E-1EF00551C064}"/>
                </a:ext>
              </a:extLst>
            </p:cNvPr>
            <p:cNvSpPr>
              <a:spLocks noChangeAspect="1"/>
            </p:cNvSpPr>
            <p:nvPr/>
          </p:nvSpPr>
          <p:spPr>
            <a:xfrm rot="9900000">
              <a:off x="4910828" y="2491072"/>
              <a:ext cx="2795812" cy="3022304"/>
            </a:xfrm>
            <a:custGeom>
              <a:avLst/>
              <a:gdLst>
                <a:gd name="connsiteX0" fmla="*/ 2682494 w 2836097"/>
                <a:gd name="connsiteY0" fmla="*/ 3067706 h 3067706"/>
                <a:gd name="connsiteX1" fmla="*/ 876045 w 2836097"/>
                <a:gd name="connsiteY1" fmla="*/ 3067706 h 3067706"/>
                <a:gd name="connsiteX2" fmla="*/ 0 w 2836097"/>
                <a:gd name="connsiteY2" fmla="*/ 1533853 h 3067706"/>
                <a:gd name="connsiteX3" fmla="*/ 876045 w 2836097"/>
                <a:gd name="connsiteY3" fmla="*/ 0 h 3067706"/>
                <a:gd name="connsiteX4" fmla="*/ 2682494 w 2836097"/>
                <a:gd name="connsiteY4" fmla="*/ 0 h 3067706"/>
                <a:gd name="connsiteX5" fmla="*/ 2836097 w 2836097"/>
                <a:gd name="connsiteY5" fmla="*/ 268941 h 3067706"/>
                <a:gd name="connsiteX6" fmla="*/ 1473384 w 2836097"/>
                <a:gd name="connsiteY6" fmla="*/ 268941 h 3067706"/>
                <a:gd name="connsiteX7" fmla="*/ 747356 w 2836097"/>
                <a:gd name="connsiteY7" fmla="*/ 1540132 h 3067706"/>
                <a:gd name="connsiteX8" fmla="*/ 1473384 w 2836097"/>
                <a:gd name="connsiteY8" fmla="*/ 2811322 h 3067706"/>
                <a:gd name="connsiteX9" fmla="*/ 2828925 w 2836097"/>
                <a:gd name="connsiteY9" fmla="*/ 2811322 h 3067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36097" h="3067706">
                  <a:moveTo>
                    <a:pt x="2682494" y="3067706"/>
                  </a:moveTo>
                  <a:lnTo>
                    <a:pt x="876045" y="3067706"/>
                  </a:lnTo>
                  <a:lnTo>
                    <a:pt x="0" y="1533853"/>
                  </a:lnTo>
                  <a:lnTo>
                    <a:pt x="876045" y="0"/>
                  </a:lnTo>
                  <a:lnTo>
                    <a:pt x="2682494" y="0"/>
                  </a:lnTo>
                  <a:lnTo>
                    <a:pt x="2836097" y="268941"/>
                  </a:lnTo>
                  <a:lnTo>
                    <a:pt x="1473384" y="268941"/>
                  </a:lnTo>
                  <a:lnTo>
                    <a:pt x="747356" y="1540132"/>
                  </a:lnTo>
                  <a:lnTo>
                    <a:pt x="1473384" y="2811322"/>
                  </a:lnTo>
                  <a:lnTo>
                    <a:pt x="2828925" y="2811322"/>
                  </a:lnTo>
                  <a:close/>
                </a:path>
              </a:pathLst>
            </a:custGeom>
            <a:solidFill>
              <a:srgbClr val="76A48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11" name="任意多边形 7">
              <a:extLst>
                <a:ext uri="{FF2B5EF4-FFF2-40B4-BE49-F238E27FC236}">
                  <a16:creationId xmlns="" xmlns:a16="http://schemas.microsoft.com/office/drawing/2014/main" id="{7E907D02-40F9-4A58-B99F-6D8B6CA5D82D}"/>
                </a:ext>
              </a:extLst>
            </p:cNvPr>
            <p:cNvSpPr>
              <a:spLocks noChangeAspect="1"/>
            </p:cNvSpPr>
            <p:nvPr/>
          </p:nvSpPr>
          <p:spPr>
            <a:xfrm rot="9900000">
              <a:off x="8433603" y="2491072"/>
              <a:ext cx="2794000" cy="3022304"/>
            </a:xfrm>
            <a:custGeom>
              <a:avLst/>
              <a:gdLst>
                <a:gd name="connsiteX0" fmla="*/ 2682494 w 2836097"/>
                <a:gd name="connsiteY0" fmla="*/ 3067706 h 3067706"/>
                <a:gd name="connsiteX1" fmla="*/ 876045 w 2836097"/>
                <a:gd name="connsiteY1" fmla="*/ 3067706 h 3067706"/>
                <a:gd name="connsiteX2" fmla="*/ 0 w 2836097"/>
                <a:gd name="connsiteY2" fmla="*/ 1533853 h 3067706"/>
                <a:gd name="connsiteX3" fmla="*/ 876045 w 2836097"/>
                <a:gd name="connsiteY3" fmla="*/ 0 h 3067706"/>
                <a:gd name="connsiteX4" fmla="*/ 2682494 w 2836097"/>
                <a:gd name="connsiteY4" fmla="*/ 0 h 3067706"/>
                <a:gd name="connsiteX5" fmla="*/ 2836097 w 2836097"/>
                <a:gd name="connsiteY5" fmla="*/ 268941 h 3067706"/>
                <a:gd name="connsiteX6" fmla="*/ 1473384 w 2836097"/>
                <a:gd name="connsiteY6" fmla="*/ 268941 h 3067706"/>
                <a:gd name="connsiteX7" fmla="*/ 747356 w 2836097"/>
                <a:gd name="connsiteY7" fmla="*/ 1540132 h 3067706"/>
                <a:gd name="connsiteX8" fmla="*/ 1473384 w 2836097"/>
                <a:gd name="connsiteY8" fmla="*/ 2811322 h 3067706"/>
                <a:gd name="connsiteX9" fmla="*/ 2828925 w 2836097"/>
                <a:gd name="connsiteY9" fmla="*/ 2811322 h 3067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36097" h="3067706">
                  <a:moveTo>
                    <a:pt x="2682494" y="3067706"/>
                  </a:moveTo>
                  <a:lnTo>
                    <a:pt x="876045" y="3067706"/>
                  </a:lnTo>
                  <a:lnTo>
                    <a:pt x="0" y="1533853"/>
                  </a:lnTo>
                  <a:lnTo>
                    <a:pt x="876045" y="0"/>
                  </a:lnTo>
                  <a:lnTo>
                    <a:pt x="2682494" y="0"/>
                  </a:lnTo>
                  <a:lnTo>
                    <a:pt x="2836097" y="268941"/>
                  </a:lnTo>
                  <a:lnTo>
                    <a:pt x="1473384" y="268941"/>
                  </a:lnTo>
                  <a:lnTo>
                    <a:pt x="747356" y="1540132"/>
                  </a:lnTo>
                  <a:lnTo>
                    <a:pt x="1473384" y="2811322"/>
                  </a:lnTo>
                  <a:lnTo>
                    <a:pt x="2828925" y="2811322"/>
                  </a:lnTo>
                  <a:close/>
                </a:path>
              </a:pathLst>
            </a:custGeom>
            <a:solidFill>
              <a:srgbClr val="76A48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12" name="文本框 12">
              <a:extLst>
                <a:ext uri="{FF2B5EF4-FFF2-40B4-BE49-F238E27FC236}">
                  <a16:creationId xmlns="" xmlns:a16="http://schemas.microsoft.com/office/drawing/2014/main" id="{0C72170B-C603-4D9C-AFCA-E537372A329B}"/>
                </a:ext>
              </a:extLst>
            </p:cNvPr>
            <p:cNvSpPr txBox="1">
              <a:spLocks noChangeArrowheads="1"/>
            </p:cNvSpPr>
            <p:nvPr/>
          </p:nvSpPr>
          <p:spPr bwMode="auto">
            <a:xfrm>
              <a:off x="3438028" y="3424511"/>
              <a:ext cx="641426" cy="584775"/>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r>
                <a:rPr lang="en-US" altLang="zh-CN" sz="3200" dirty="0">
                  <a:solidFill>
                    <a:schemeClr val="bg1"/>
                  </a:solidFill>
                  <a:latin typeface="Impact" pitchFamily="34" charset="0"/>
                </a:rPr>
                <a:t>01</a:t>
              </a:r>
              <a:endParaRPr lang="zh-CN" altLang="en-US" sz="3200" dirty="0">
                <a:solidFill>
                  <a:schemeClr val="bg1"/>
                </a:solidFill>
                <a:latin typeface="Impact" pitchFamily="34" charset="0"/>
              </a:endParaRPr>
            </a:p>
          </p:txBody>
        </p:sp>
        <p:sp>
          <p:nvSpPr>
            <p:cNvPr id="13" name="文本框 13">
              <a:extLst>
                <a:ext uri="{FF2B5EF4-FFF2-40B4-BE49-F238E27FC236}">
                  <a16:creationId xmlns="" xmlns:a16="http://schemas.microsoft.com/office/drawing/2014/main" id="{2F40F1B3-6143-44C7-8FEF-9B474C9FC9E9}"/>
                </a:ext>
              </a:extLst>
            </p:cNvPr>
            <p:cNvSpPr txBox="1">
              <a:spLocks noChangeArrowheads="1"/>
            </p:cNvSpPr>
            <p:nvPr/>
          </p:nvSpPr>
          <p:spPr bwMode="auto">
            <a:xfrm>
              <a:off x="6961975" y="3425297"/>
              <a:ext cx="697594" cy="584775"/>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r>
                <a:rPr lang="en-US" altLang="zh-CN" sz="3200" dirty="0">
                  <a:solidFill>
                    <a:schemeClr val="bg1"/>
                  </a:solidFill>
                  <a:latin typeface="Impact" pitchFamily="34" charset="0"/>
                </a:rPr>
                <a:t>02</a:t>
              </a:r>
              <a:endParaRPr lang="zh-CN" altLang="en-US" sz="3200" dirty="0">
                <a:solidFill>
                  <a:schemeClr val="bg1"/>
                </a:solidFill>
                <a:latin typeface="Impact" pitchFamily="34" charset="0"/>
              </a:endParaRPr>
            </a:p>
          </p:txBody>
        </p:sp>
        <p:sp>
          <p:nvSpPr>
            <p:cNvPr id="14" name="文本框 14">
              <a:extLst>
                <a:ext uri="{FF2B5EF4-FFF2-40B4-BE49-F238E27FC236}">
                  <a16:creationId xmlns="" xmlns:a16="http://schemas.microsoft.com/office/drawing/2014/main" id="{F8F7F5DD-E1EB-48DE-9915-829D078B48E9}"/>
                </a:ext>
              </a:extLst>
            </p:cNvPr>
            <p:cNvSpPr txBox="1">
              <a:spLocks noChangeArrowheads="1"/>
            </p:cNvSpPr>
            <p:nvPr/>
          </p:nvSpPr>
          <p:spPr bwMode="auto">
            <a:xfrm>
              <a:off x="10469564" y="3441172"/>
              <a:ext cx="710278" cy="584775"/>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r>
                <a:rPr lang="en-US" altLang="zh-CN" sz="3200" dirty="0">
                  <a:solidFill>
                    <a:schemeClr val="bg1"/>
                  </a:solidFill>
                  <a:latin typeface="Impact" pitchFamily="34" charset="0"/>
                </a:rPr>
                <a:t>03</a:t>
              </a:r>
              <a:endParaRPr lang="zh-CN" altLang="en-US" sz="3200" dirty="0">
                <a:solidFill>
                  <a:schemeClr val="bg1"/>
                </a:solidFill>
                <a:latin typeface="Impact" pitchFamily="34" charset="0"/>
              </a:endParaRPr>
            </a:p>
          </p:txBody>
        </p:sp>
        <p:sp>
          <p:nvSpPr>
            <p:cNvPr id="15" name="文本框 15">
              <a:extLst>
                <a:ext uri="{FF2B5EF4-FFF2-40B4-BE49-F238E27FC236}">
                  <a16:creationId xmlns="" xmlns:a16="http://schemas.microsoft.com/office/drawing/2014/main" id="{18BC9F47-253F-43F2-BACD-578F1A3695E1}"/>
                </a:ext>
              </a:extLst>
            </p:cNvPr>
            <p:cNvSpPr txBox="1">
              <a:spLocks noChangeArrowheads="1"/>
            </p:cNvSpPr>
            <p:nvPr/>
          </p:nvSpPr>
          <p:spPr bwMode="auto">
            <a:xfrm>
              <a:off x="878555" y="3523776"/>
              <a:ext cx="2431616" cy="830997"/>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pPr lvl="0" algn="r"/>
              <a:r>
                <a:rPr lang="zh-CN" altLang="en-US" sz="12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200" dirty="0" smtClean="0">
                  <a:solidFill>
                    <a:srgbClr val="FFFFFF">
                      <a:lumMod val="50000"/>
                    </a:srgbClr>
                  </a:solidFill>
                  <a:latin typeface="微软雅黑" panose="020B0503020204020204" pitchFamily="34" charset="-122"/>
                  <a:ea typeface="微软雅黑" panose="020B0503020204020204" pitchFamily="34" charset="-122"/>
                  <a:cs typeface="Lato Regular"/>
                </a:rPr>
                <a:t>本编辑文字</a:t>
              </a:r>
              <a:endParaRPr lang="en-US" altLang="zh-CN" sz="12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r"/>
              <a:r>
                <a:rPr lang="zh-CN" altLang="en-US" sz="12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200" dirty="0" smtClean="0">
                  <a:solidFill>
                    <a:srgbClr val="FFFFFF">
                      <a:lumMod val="50000"/>
                    </a:srgbClr>
                  </a:solidFill>
                  <a:latin typeface="微软雅黑" panose="020B0503020204020204" pitchFamily="34" charset="-122"/>
                  <a:ea typeface="微软雅黑" panose="020B0503020204020204" pitchFamily="34" charset="-122"/>
                  <a:cs typeface="Lato Regular"/>
                </a:rPr>
                <a:t>本编辑文字</a:t>
              </a:r>
              <a:endParaRPr lang="en-US" altLang="zh-CN" sz="12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r"/>
              <a:r>
                <a:rPr lang="zh-CN" altLang="en-US" sz="12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200" dirty="0" smtClean="0">
                  <a:solidFill>
                    <a:srgbClr val="FFFFFF">
                      <a:lumMod val="50000"/>
                    </a:srgbClr>
                  </a:solidFill>
                  <a:latin typeface="微软雅黑" panose="020B0503020204020204" pitchFamily="34" charset="-122"/>
                  <a:ea typeface="微软雅黑" panose="020B0503020204020204" pitchFamily="34" charset="-122"/>
                  <a:cs typeface="Lato Regular"/>
                </a:rPr>
                <a:t>本编辑文字</a:t>
              </a:r>
              <a:endParaRPr lang="en-US" altLang="zh-CN" sz="12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r"/>
              <a:r>
                <a:rPr lang="zh-CN" altLang="en-US" sz="12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200" dirty="0" smtClean="0">
                  <a:solidFill>
                    <a:srgbClr val="FFFFFF">
                      <a:lumMod val="50000"/>
                    </a:srgbClr>
                  </a:solidFill>
                  <a:latin typeface="微软雅黑" panose="020B0503020204020204" pitchFamily="34" charset="-122"/>
                  <a:ea typeface="微软雅黑" panose="020B0503020204020204" pitchFamily="34" charset="-122"/>
                  <a:cs typeface="Lato Regular"/>
                </a:rPr>
                <a:t>本编辑文字</a:t>
              </a:r>
              <a:endParaRPr lang="en-US" altLang="zh-CN" sz="1200" dirty="0">
                <a:solidFill>
                  <a:srgbClr val="FFFFFF">
                    <a:lumMod val="50000"/>
                  </a:srgbClr>
                </a:solidFill>
                <a:latin typeface="微软雅黑" panose="020B0503020204020204" pitchFamily="34" charset="-122"/>
                <a:ea typeface="微软雅黑" panose="020B0503020204020204" pitchFamily="34" charset="-122"/>
                <a:cs typeface="Lato Regular"/>
              </a:endParaRPr>
            </a:p>
          </p:txBody>
        </p:sp>
        <p:sp>
          <p:nvSpPr>
            <p:cNvPr id="16" name="文本框 15">
              <a:extLst>
                <a:ext uri="{FF2B5EF4-FFF2-40B4-BE49-F238E27FC236}">
                  <a16:creationId xmlns="" xmlns:a16="http://schemas.microsoft.com/office/drawing/2014/main" id="{D0600BF6-2834-4B31-9C23-1EF096547C31}"/>
                </a:ext>
              </a:extLst>
            </p:cNvPr>
            <p:cNvSpPr txBox="1">
              <a:spLocks noChangeArrowheads="1"/>
            </p:cNvSpPr>
            <p:nvPr/>
          </p:nvSpPr>
          <p:spPr bwMode="auto">
            <a:xfrm>
              <a:off x="4402917" y="3523775"/>
              <a:ext cx="2429804" cy="830997"/>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pPr lvl="0" algn="r"/>
              <a:r>
                <a:rPr lang="zh-CN" altLang="en-US" sz="12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200" dirty="0" smtClean="0">
                  <a:solidFill>
                    <a:srgbClr val="FFFFFF">
                      <a:lumMod val="50000"/>
                    </a:srgbClr>
                  </a:solidFill>
                  <a:latin typeface="微软雅黑" panose="020B0503020204020204" pitchFamily="34" charset="-122"/>
                  <a:ea typeface="微软雅黑" panose="020B0503020204020204" pitchFamily="34" charset="-122"/>
                  <a:cs typeface="Lato Regular"/>
                </a:rPr>
                <a:t>本编辑文字</a:t>
              </a:r>
              <a:endParaRPr lang="en-US" altLang="zh-CN" sz="12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r"/>
              <a:r>
                <a:rPr lang="zh-CN" altLang="en-US" sz="12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200" dirty="0" smtClean="0">
                  <a:solidFill>
                    <a:srgbClr val="FFFFFF">
                      <a:lumMod val="50000"/>
                    </a:srgbClr>
                  </a:solidFill>
                  <a:latin typeface="微软雅黑" panose="020B0503020204020204" pitchFamily="34" charset="-122"/>
                  <a:ea typeface="微软雅黑" panose="020B0503020204020204" pitchFamily="34" charset="-122"/>
                  <a:cs typeface="Lato Regular"/>
                </a:rPr>
                <a:t>本编辑文字</a:t>
              </a:r>
              <a:endParaRPr lang="en-US" altLang="zh-CN" sz="12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r"/>
              <a:r>
                <a:rPr lang="zh-CN" altLang="en-US" sz="12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200" dirty="0" smtClean="0">
                  <a:solidFill>
                    <a:srgbClr val="FFFFFF">
                      <a:lumMod val="50000"/>
                    </a:srgbClr>
                  </a:solidFill>
                  <a:latin typeface="微软雅黑" panose="020B0503020204020204" pitchFamily="34" charset="-122"/>
                  <a:ea typeface="微软雅黑" panose="020B0503020204020204" pitchFamily="34" charset="-122"/>
                  <a:cs typeface="Lato Regular"/>
                </a:rPr>
                <a:t>本编辑文字</a:t>
              </a:r>
              <a:endParaRPr lang="en-US" altLang="zh-CN" sz="1200" dirty="0">
                <a:solidFill>
                  <a:srgbClr val="FFFFFF">
                    <a:lumMod val="50000"/>
                  </a:srgbClr>
                </a:solidFill>
                <a:latin typeface="微软雅黑" panose="020B0503020204020204" pitchFamily="34" charset="-122"/>
                <a:ea typeface="微软雅黑" panose="020B0503020204020204" pitchFamily="34" charset="-122"/>
                <a:cs typeface="Lato Regular"/>
              </a:endParaRPr>
            </a:p>
            <a:p>
              <a:pPr lvl="0" algn="r"/>
              <a:r>
                <a:rPr lang="zh-CN" altLang="en-US" sz="1200" dirty="0">
                  <a:solidFill>
                    <a:srgbClr val="FFFFFF">
                      <a:lumMod val="50000"/>
                    </a:srgbClr>
                  </a:solidFill>
                  <a:latin typeface="微软雅黑" panose="020B0503020204020204" pitchFamily="34" charset="-122"/>
                  <a:ea typeface="微软雅黑" panose="020B0503020204020204" pitchFamily="34" charset="-122"/>
                  <a:cs typeface="Lato Regular"/>
                </a:rPr>
                <a:t>点击此处更换文</a:t>
              </a:r>
              <a:r>
                <a:rPr lang="zh-CN" altLang="en-US" sz="1200" dirty="0" smtClean="0">
                  <a:solidFill>
                    <a:srgbClr val="FFFFFF">
                      <a:lumMod val="50000"/>
                    </a:srgbClr>
                  </a:solidFill>
                  <a:latin typeface="微软雅黑" panose="020B0503020204020204" pitchFamily="34" charset="-122"/>
                  <a:ea typeface="微软雅黑" panose="020B0503020204020204" pitchFamily="34" charset="-122"/>
                  <a:cs typeface="Lato Regular"/>
                </a:rPr>
                <a:t>本编辑文字</a:t>
              </a:r>
              <a:endParaRPr lang="en-US" altLang="zh-CN" sz="1200" dirty="0">
                <a:solidFill>
                  <a:srgbClr val="FFFFFF">
                    <a:lumMod val="50000"/>
                  </a:srgbClr>
                </a:solidFill>
                <a:latin typeface="微软雅黑" panose="020B0503020204020204" pitchFamily="34" charset="-122"/>
                <a:ea typeface="微软雅黑" panose="020B0503020204020204" pitchFamily="34" charset="-122"/>
                <a:cs typeface="Lato Regular"/>
              </a:endParaRPr>
            </a:p>
          </p:txBody>
        </p:sp>
        <p:sp>
          <p:nvSpPr>
            <p:cNvPr id="17" name="文本框 16">
              <a:extLst>
                <a:ext uri="{FF2B5EF4-FFF2-40B4-BE49-F238E27FC236}">
                  <a16:creationId xmlns="" xmlns:a16="http://schemas.microsoft.com/office/drawing/2014/main" id="{86F0FF34-B165-482E-9C4B-A0C1ED459B73}"/>
                </a:ext>
              </a:extLst>
            </p:cNvPr>
            <p:cNvSpPr txBox="1">
              <a:spLocks noChangeArrowheads="1"/>
            </p:cNvSpPr>
            <p:nvPr/>
          </p:nvSpPr>
          <p:spPr bwMode="auto">
            <a:xfrm>
              <a:off x="7936692" y="3536475"/>
              <a:ext cx="2429804" cy="830997"/>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p>
              <a:pPr algn="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grpSp>
    </p:spTree>
    <p:extLst>
      <p:ext uri="{BB962C8B-B14F-4D97-AF65-F5344CB8AC3E}">
        <p14:creationId xmlns:p14="http://schemas.microsoft.com/office/powerpoint/2010/main" val="309790828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a:extLst>
              <a:ext uri="{FF2B5EF4-FFF2-40B4-BE49-F238E27FC236}">
                <a16:creationId xmlns="" xmlns:a16="http://schemas.microsoft.com/office/drawing/2014/main" id="{8F8BDE01-A765-4359-88E2-E286E0B2723E}"/>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11" name="矩形 10">
            <a:extLst>
              <a:ext uri="{FF2B5EF4-FFF2-40B4-BE49-F238E27FC236}">
                <a16:creationId xmlns="" xmlns:a16="http://schemas.microsoft.com/office/drawing/2014/main" id="{C100FF91-16D2-4EB4-81E6-5D0AF01570AB}"/>
              </a:ext>
            </a:extLst>
          </p:cNvPr>
          <p:cNvSpPr/>
          <p:nvPr/>
        </p:nvSpPr>
        <p:spPr>
          <a:xfrm flipH="1">
            <a:off x="354012" y="342900"/>
            <a:ext cx="11482388" cy="6173786"/>
          </a:xfrm>
          <a:prstGeom prst="rect">
            <a:avLst/>
          </a:prstGeom>
          <a:noFill/>
          <a:ln>
            <a:solidFill>
              <a:srgbClr val="76A48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12" name="图片 11">
            <a:extLst>
              <a:ext uri="{FF2B5EF4-FFF2-40B4-BE49-F238E27FC236}">
                <a16:creationId xmlns="" xmlns:a16="http://schemas.microsoft.com/office/drawing/2014/main" id="{FCA7C5F1-53D4-4BCA-B9EA-3C91191F472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932906" y="899054"/>
            <a:ext cx="6400800" cy="2326746"/>
          </a:xfrm>
          <a:prstGeom prst="rect">
            <a:avLst/>
          </a:prstGeom>
        </p:spPr>
      </p:pic>
      <p:sp>
        <p:nvSpPr>
          <p:cNvPr id="13" name="TextBox 5">
            <a:extLst>
              <a:ext uri="{FF2B5EF4-FFF2-40B4-BE49-F238E27FC236}">
                <a16:creationId xmlns="" xmlns:a16="http://schemas.microsoft.com/office/drawing/2014/main" id="{82C294DA-EF67-402A-875E-85C5517D1581}"/>
              </a:ext>
            </a:extLst>
          </p:cNvPr>
          <p:cNvSpPr txBox="1"/>
          <p:nvPr/>
        </p:nvSpPr>
        <p:spPr>
          <a:xfrm>
            <a:off x="3425596" y="3147860"/>
            <a:ext cx="5670142" cy="830997"/>
          </a:xfrm>
          <a:prstGeom prst="rect">
            <a:avLst/>
          </a:prstGeom>
          <a:noFill/>
        </p:spPr>
        <p:txBody>
          <a:bodyPr wrap="none" rtlCol="0">
            <a:spAutoFit/>
          </a:bodyPr>
          <a:lstStyle/>
          <a:p>
            <a:pPr algn="ctr" fontAlgn="base">
              <a:spcBef>
                <a:spcPct val="0"/>
              </a:spcBef>
              <a:spcAft>
                <a:spcPct val="0"/>
              </a:spcAft>
              <a:buFont typeface="Arial" pitchFamily="34" charset="0"/>
              <a:buNone/>
            </a:pPr>
            <a:r>
              <a:rPr lang="zh-CN" altLang="en-US" sz="4800" b="1" spc="300" dirty="0">
                <a:solidFill>
                  <a:srgbClr val="76A487"/>
                </a:solidFill>
                <a:latin typeface="微软雅黑" panose="020B0503020204020204" pitchFamily="34" charset="-122"/>
                <a:ea typeface="微软雅黑" panose="020B0503020204020204" pitchFamily="34" charset="-122"/>
              </a:rPr>
              <a:t>谢谢您的观看指导</a:t>
            </a:r>
            <a:r>
              <a:rPr lang="en-US" altLang="zh-CN" sz="4800" b="1" spc="300" dirty="0">
                <a:solidFill>
                  <a:srgbClr val="76A487"/>
                </a:solidFill>
                <a:latin typeface="微软雅黑" panose="020B0503020204020204" pitchFamily="34" charset="-122"/>
                <a:ea typeface="微软雅黑" panose="020B0503020204020204" pitchFamily="34" charset="-122"/>
              </a:rPr>
              <a:t>!</a:t>
            </a:r>
            <a:endParaRPr lang="zh-CN" altLang="en-US" sz="4800" b="1" spc="300" dirty="0">
              <a:solidFill>
                <a:srgbClr val="76A487"/>
              </a:solidFill>
              <a:latin typeface="微软雅黑" panose="020B0503020204020204" pitchFamily="34" charset="-122"/>
              <a:ea typeface="微软雅黑" panose="020B0503020204020204" pitchFamily="34" charset="-122"/>
            </a:endParaRPr>
          </a:p>
        </p:txBody>
      </p:sp>
      <p:sp>
        <p:nvSpPr>
          <p:cNvPr id="14" name="TextBox 5">
            <a:extLst>
              <a:ext uri="{FF2B5EF4-FFF2-40B4-BE49-F238E27FC236}">
                <a16:creationId xmlns="" xmlns:a16="http://schemas.microsoft.com/office/drawing/2014/main" id="{5F6EE7E1-520E-4F7F-BEEA-078EAA534681}"/>
              </a:ext>
            </a:extLst>
          </p:cNvPr>
          <p:cNvSpPr txBox="1"/>
          <p:nvPr/>
        </p:nvSpPr>
        <p:spPr>
          <a:xfrm>
            <a:off x="3172019" y="3896903"/>
            <a:ext cx="6149492" cy="432939"/>
          </a:xfrm>
          <a:prstGeom prst="rect">
            <a:avLst/>
          </a:prstGeom>
          <a:noFill/>
        </p:spPr>
        <p:txBody>
          <a:bodyPr wrap="square" rtlCol="0">
            <a:spAutoFit/>
          </a:bodyPr>
          <a:lstStyle/>
          <a:p>
            <a:pPr algn="ctr">
              <a:lnSpc>
                <a:spcPct val="200000"/>
              </a:lnSpc>
            </a:pPr>
            <a:r>
              <a:rPr lang="en-US" altLang="zh-CN" sz="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MARKETING &amp; MANAGEMENT FOR </a:t>
            </a:r>
            <a:r>
              <a:rPr lang="en-US" altLang="zh-CN" sz="6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INFOGRAPHICaccusantium</a:t>
            </a:r>
            <a:r>
              <a:rPr lang="en-US" altLang="zh-CN" sz="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doloremque</a:t>
            </a:r>
            <a:r>
              <a:rPr lang="en-US" altLang="zh-CN" sz="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laudantium</a:t>
            </a:r>
            <a:r>
              <a:rPr lang="en-US" altLang="zh-CN" sz="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totam</a:t>
            </a:r>
            <a:r>
              <a:rPr lang="en-US" altLang="zh-CN" sz="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rem </a:t>
            </a:r>
            <a:r>
              <a:rPr lang="en-US" altLang="zh-CN" sz="6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aperiam</a:t>
            </a:r>
            <a:r>
              <a:rPr lang="en-US" altLang="zh-CN" sz="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eaque</a:t>
            </a:r>
            <a:r>
              <a:rPr lang="en-US" altLang="zh-CN" sz="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ipsa</a:t>
            </a:r>
            <a:r>
              <a:rPr lang="en-US" altLang="zh-CN" sz="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quae</a:t>
            </a:r>
            <a:r>
              <a:rPr lang="en-US" altLang="zh-CN" sz="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ab </a:t>
            </a:r>
            <a:r>
              <a:rPr lang="en-US" altLang="zh-CN" sz="6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illo</a:t>
            </a:r>
            <a:r>
              <a:rPr lang="en-US" altLang="zh-CN" sz="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inventore</a:t>
            </a:r>
            <a:r>
              <a:rPr lang="en-US" altLang="zh-CN" sz="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veritatis</a:t>
            </a:r>
            <a:endParaRPr lang="en-US" altLang="zh-CN" sz="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lnSpc>
                <a:spcPct val="200000"/>
              </a:lnSpc>
            </a:pPr>
            <a:r>
              <a:rPr lang="en-US" altLang="zh-CN" sz="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MARKETING &amp; MANAGEMENT FOR </a:t>
            </a:r>
            <a:r>
              <a:rPr lang="en-US" altLang="zh-CN" sz="6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INFOGRAPHICaccusantium</a:t>
            </a:r>
            <a:r>
              <a:rPr lang="en-US" altLang="zh-CN" sz="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doloremque</a:t>
            </a:r>
            <a:r>
              <a:rPr lang="en-US" altLang="zh-CN" sz="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laudantium</a:t>
            </a:r>
            <a:r>
              <a:rPr lang="en-US" altLang="zh-CN" sz="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totam</a:t>
            </a:r>
            <a:r>
              <a:rPr lang="en-US" altLang="zh-CN" sz="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rem </a:t>
            </a:r>
            <a:r>
              <a:rPr lang="en-US" altLang="zh-CN" sz="6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aperiam</a:t>
            </a:r>
            <a:r>
              <a:rPr lang="en-US" altLang="zh-CN" sz="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eaque</a:t>
            </a:r>
            <a:r>
              <a:rPr lang="en-US" altLang="zh-CN" sz="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ipsa</a:t>
            </a:r>
            <a:r>
              <a:rPr lang="en-US" altLang="zh-CN" sz="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quae</a:t>
            </a:r>
            <a:r>
              <a:rPr lang="en-US" altLang="zh-CN" sz="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ab </a:t>
            </a:r>
            <a:r>
              <a:rPr lang="en-US" altLang="zh-CN" sz="6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illo</a:t>
            </a:r>
            <a:r>
              <a:rPr lang="en-US" altLang="zh-CN" sz="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inventore</a:t>
            </a:r>
            <a:r>
              <a:rPr lang="en-US" altLang="zh-CN" sz="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altLang="zh-CN" sz="600" dirty="0" err="1">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veritatisMARKETING</a:t>
            </a:r>
            <a:r>
              <a:rPr lang="en-US" altLang="zh-CN" sz="600" dirty="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 &amp;</a:t>
            </a:r>
          </a:p>
        </p:txBody>
      </p:sp>
      <p:sp>
        <p:nvSpPr>
          <p:cNvPr id="15" name="矩形 14">
            <a:extLst>
              <a:ext uri="{FF2B5EF4-FFF2-40B4-BE49-F238E27FC236}">
                <a16:creationId xmlns="" xmlns:a16="http://schemas.microsoft.com/office/drawing/2014/main" id="{5EFF9058-FA1B-42B7-8BD5-103251ED50EE}"/>
              </a:ext>
            </a:extLst>
          </p:cNvPr>
          <p:cNvSpPr/>
          <p:nvPr/>
        </p:nvSpPr>
        <p:spPr>
          <a:xfrm>
            <a:off x="4432300" y="2921000"/>
            <a:ext cx="4559300" cy="50800"/>
          </a:xfrm>
          <a:prstGeom prst="rect">
            <a:avLst/>
          </a:prstGeom>
          <a:solidFill>
            <a:srgbClr val="76A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07206885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arn(inVertical)">
                                      <p:cBhvr>
                                        <p:cTn id="7" dur="750"/>
                                        <p:tgtEl>
                                          <p:spTgt spid="10"/>
                                        </p:tgtEl>
                                      </p:cBhvr>
                                    </p:animEffect>
                                  </p:childTnLst>
                                </p:cTn>
                              </p:par>
                            </p:childTnLst>
                          </p:cTn>
                        </p:par>
                        <p:par>
                          <p:cTn id="8" fill="hold">
                            <p:stCondLst>
                              <p:cond delay="750"/>
                            </p:stCondLst>
                            <p:childTnLst>
                              <p:par>
                                <p:cTn id="9" presetID="5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750" fill="hold"/>
                                        <p:tgtEl>
                                          <p:spTgt spid="11"/>
                                        </p:tgtEl>
                                        <p:attrNameLst>
                                          <p:attrName>ppt_w</p:attrName>
                                        </p:attrNameLst>
                                      </p:cBhvr>
                                      <p:tavLst>
                                        <p:tav tm="0">
                                          <p:val>
                                            <p:fltVal val="0"/>
                                          </p:val>
                                        </p:tav>
                                        <p:tav tm="100000">
                                          <p:val>
                                            <p:strVal val="#ppt_w"/>
                                          </p:val>
                                        </p:tav>
                                      </p:tavLst>
                                    </p:anim>
                                    <p:anim calcmode="lin" valueType="num">
                                      <p:cBhvr>
                                        <p:cTn id="12" dur="750" fill="hold"/>
                                        <p:tgtEl>
                                          <p:spTgt spid="11"/>
                                        </p:tgtEl>
                                        <p:attrNameLst>
                                          <p:attrName>ppt_h</p:attrName>
                                        </p:attrNameLst>
                                      </p:cBhvr>
                                      <p:tavLst>
                                        <p:tav tm="0">
                                          <p:val>
                                            <p:fltVal val="0"/>
                                          </p:val>
                                        </p:tav>
                                        <p:tav tm="100000">
                                          <p:val>
                                            <p:strVal val="#ppt_h"/>
                                          </p:val>
                                        </p:tav>
                                      </p:tavLst>
                                    </p:anim>
                                    <p:animEffect transition="in" filter="fade">
                                      <p:cBhvr>
                                        <p:cTn id="13" dur="750"/>
                                        <p:tgtEl>
                                          <p:spTgt spid="11"/>
                                        </p:tgtEl>
                                      </p:cBhvr>
                                    </p:animEffect>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750"/>
                                        <p:tgtEl>
                                          <p:spTgt spid="12"/>
                                        </p:tgtEl>
                                      </p:cBhvr>
                                    </p:animEffect>
                                    <p:anim calcmode="lin" valueType="num">
                                      <p:cBhvr>
                                        <p:cTn id="18" dur="750" fill="hold"/>
                                        <p:tgtEl>
                                          <p:spTgt spid="12"/>
                                        </p:tgtEl>
                                        <p:attrNameLst>
                                          <p:attrName>ppt_x</p:attrName>
                                        </p:attrNameLst>
                                      </p:cBhvr>
                                      <p:tavLst>
                                        <p:tav tm="0">
                                          <p:val>
                                            <p:strVal val="#ppt_x"/>
                                          </p:val>
                                        </p:tav>
                                        <p:tav tm="100000">
                                          <p:val>
                                            <p:strVal val="#ppt_x"/>
                                          </p:val>
                                        </p:tav>
                                      </p:tavLst>
                                    </p:anim>
                                    <p:anim calcmode="lin" valueType="num">
                                      <p:cBhvr>
                                        <p:cTn id="19" dur="750" fill="hold"/>
                                        <p:tgtEl>
                                          <p:spTgt spid="12"/>
                                        </p:tgtEl>
                                        <p:attrNameLst>
                                          <p:attrName>ppt_y</p:attrName>
                                        </p:attrNameLst>
                                      </p:cBhvr>
                                      <p:tavLst>
                                        <p:tav tm="0">
                                          <p:val>
                                            <p:strVal val="#ppt_y+.1"/>
                                          </p:val>
                                        </p:tav>
                                        <p:tav tm="100000">
                                          <p:val>
                                            <p:strVal val="#ppt_y"/>
                                          </p:val>
                                        </p:tav>
                                      </p:tavLst>
                                    </p:anim>
                                  </p:childTnLst>
                                </p:cTn>
                              </p:par>
                            </p:childTnLst>
                          </p:cTn>
                        </p:par>
                        <p:par>
                          <p:cTn id="20" fill="hold">
                            <p:stCondLst>
                              <p:cond delay="2250"/>
                            </p:stCondLst>
                            <p:childTnLst>
                              <p:par>
                                <p:cTn id="21" presetID="22" presetClass="entr" presetSubtype="8"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wipe(left)">
                                      <p:cBhvr>
                                        <p:cTn id="23" dur="500"/>
                                        <p:tgtEl>
                                          <p:spTgt spid="15"/>
                                        </p:tgtEl>
                                      </p:cBhvr>
                                    </p:animEffect>
                                  </p:childTnLst>
                                </p:cTn>
                              </p:par>
                            </p:childTnLst>
                          </p:cTn>
                        </p:par>
                        <p:par>
                          <p:cTn id="24" fill="hold">
                            <p:stCondLst>
                              <p:cond delay="2750"/>
                            </p:stCondLst>
                            <p:childTnLst>
                              <p:par>
                                <p:cTn id="25" presetID="56" presetClass="entr" presetSubtype="0" fill="hold" grpId="0" nodeType="afterEffect">
                                  <p:stCondLst>
                                    <p:cond delay="0"/>
                                  </p:stCondLst>
                                  <p:iterate type="lt">
                                    <p:tmPct val="10000"/>
                                  </p:iterate>
                                  <p:childTnLst>
                                    <p:set>
                                      <p:cBhvr>
                                        <p:cTn id="26" dur="1" fill="hold">
                                          <p:stCondLst>
                                            <p:cond delay="0"/>
                                          </p:stCondLst>
                                        </p:cTn>
                                        <p:tgtEl>
                                          <p:spTgt spid="13"/>
                                        </p:tgtEl>
                                        <p:attrNameLst>
                                          <p:attrName>style.visibility</p:attrName>
                                        </p:attrNameLst>
                                      </p:cBhvr>
                                      <p:to>
                                        <p:strVal val="visible"/>
                                      </p:to>
                                    </p:set>
                                    <p:anim by="(-#ppt_w*2)" calcmode="lin" valueType="num">
                                      <p:cBhvr rctx="PPT">
                                        <p:cTn id="27" dur="500" autoRev="1" fill="hold">
                                          <p:stCondLst>
                                            <p:cond delay="0"/>
                                          </p:stCondLst>
                                        </p:cTn>
                                        <p:tgtEl>
                                          <p:spTgt spid="13"/>
                                        </p:tgtEl>
                                        <p:attrNameLst>
                                          <p:attrName>ppt_w</p:attrName>
                                        </p:attrNameLst>
                                      </p:cBhvr>
                                    </p:anim>
                                    <p:anim by="(#ppt_w*0.50)" calcmode="lin" valueType="num">
                                      <p:cBhvr>
                                        <p:cTn id="28" dur="500" decel="50000" autoRev="1" fill="hold">
                                          <p:stCondLst>
                                            <p:cond delay="0"/>
                                          </p:stCondLst>
                                        </p:cTn>
                                        <p:tgtEl>
                                          <p:spTgt spid="13"/>
                                        </p:tgtEl>
                                        <p:attrNameLst>
                                          <p:attrName>ppt_x</p:attrName>
                                        </p:attrNameLst>
                                      </p:cBhvr>
                                    </p:anim>
                                    <p:anim from="(-#ppt_h/2)" to="(#ppt_y)" calcmode="lin" valueType="num">
                                      <p:cBhvr>
                                        <p:cTn id="29" dur="1000" fill="hold">
                                          <p:stCondLst>
                                            <p:cond delay="0"/>
                                          </p:stCondLst>
                                        </p:cTn>
                                        <p:tgtEl>
                                          <p:spTgt spid="13"/>
                                        </p:tgtEl>
                                        <p:attrNameLst>
                                          <p:attrName>ppt_y</p:attrName>
                                        </p:attrNameLst>
                                      </p:cBhvr>
                                    </p:anim>
                                    <p:animRot by="21600000">
                                      <p:cBhvr>
                                        <p:cTn id="30" dur="1000" fill="hold">
                                          <p:stCondLst>
                                            <p:cond delay="0"/>
                                          </p:stCondLst>
                                        </p:cTn>
                                        <p:tgtEl>
                                          <p:spTgt spid="13"/>
                                        </p:tgtEl>
                                        <p:attrNameLst>
                                          <p:attrName>r</p:attrName>
                                        </p:attrNameLst>
                                      </p:cBhvr>
                                    </p:animRot>
                                  </p:childTnLst>
                                </p:cTn>
                              </p:par>
                              <p:par>
                                <p:cTn id="31" presetID="42" presetClass="entr" presetSubtype="0" fill="hold" grpId="0" nodeType="with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500"/>
                                        <p:tgtEl>
                                          <p:spTgt spid="14"/>
                                        </p:tgtEl>
                                      </p:cBhvr>
                                    </p:animEffect>
                                    <p:anim calcmode="lin" valueType="num">
                                      <p:cBhvr>
                                        <p:cTn id="34" dur="500" fill="hold"/>
                                        <p:tgtEl>
                                          <p:spTgt spid="14"/>
                                        </p:tgtEl>
                                        <p:attrNameLst>
                                          <p:attrName>ppt_x</p:attrName>
                                        </p:attrNameLst>
                                      </p:cBhvr>
                                      <p:tavLst>
                                        <p:tav tm="0">
                                          <p:val>
                                            <p:strVal val="#ppt_x"/>
                                          </p:val>
                                        </p:tav>
                                        <p:tav tm="100000">
                                          <p:val>
                                            <p:strVal val="#ppt_x"/>
                                          </p:val>
                                        </p:tav>
                                      </p:tavLst>
                                    </p:anim>
                                    <p:anim calcmode="lin" valueType="num">
                                      <p:cBhvr>
                                        <p:cTn id="35" dur="5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3" grpId="0"/>
      <p:bldP spid="14" grpId="0"/>
      <p:bldP spid="15"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4" y="4437115"/>
            <a:ext cx="8607439"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403" y="315180"/>
            <a:ext cx="10282184" cy="2681772"/>
          </a:xfrm>
          <a:prstGeom prst="rect">
            <a:avLst/>
          </a:prstGeom>
          <a:noFill/>
          <a:ln>
            <a:noFill/>
          </a:ln>
        </p:spPr>
      </p:pic>
      <p:sp>
        <p:nvSpPr>
          <p:cNvPr id="15" name="Rectangle 3"/>
          <p:cNvSpPr>
            <a:spLocks noChangeArrowheads="1"/>
          </p:cNvSpPr>
          <p:nvPr/>
        </p:nvSpPr>
        <p:spPr bwMode="auto">
          <a:xfrm>
            <a:off x="624419" y="3097348"/>
            <a:ext cx="5471583"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75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5336" y="3097345"/>
            <a:ext cx="524933"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9816505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 xmlns:a16="http://schemas.microsoft.com/office/drawing/2014/main" id="{3210F431-515F-4BC3-A42F-0E2F2CD9BF45}"/>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flipH="1">
            <a:off x="0" y="0"/>
            <a:ext cx="12192000" cy="6858000"/>
          </a:xfrm>
          <a:prstGeom prst="rect">
            <a:avLst/>
          </a:prstGeom>
        </p:spPr>
      </p:pic>
      <p:sp>
        <p:nvSpPr>
          <p:cNvPr id="10" name="矩形 9">
            <a:extLst>
              <a:ext uri="{FF2B5EF4-FFF2-40B4-BE49-F238E27FC236}">
                <a16:creationId xmlns="" xmlns:a16="http://schemas.microsoft.com/office/drawing/2014/main" id="{0FC180EC-21CE-4F6A-9A3A-0A5FC6964E89}"/>
              </a:ext>
            </a:extLst>
          </p:cNvPr>
          <p:cNvSpPr/>
          <p:nvPr/>
        </p:nvSpPr>
        <p:spPr>
          <a:xfrm flipH="1">
            <a:off x="354012" y="342900"/>
            <a:ext cx="11482388" cy="6173786"/>
          </a:xfrm>
          <a:prstGeom prst="rect">
            <a:avLst/>
          </a:prstGeom>
          <a:noFill/>
          <a:ln>
            <a:solidFill>
              <a:srgbClr val="76A48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11" name="组合 10">
            <a:extLst>
              <a:ext uri="{FF2B5EF4-FFF2-40B4-BE49-F238E27FC236}">
                <a16:creationId xmlns="" xmlns:a16="http://schemas.microsoft.com/office/drawing/2014/main" id="{288F0A23-4114-4F1F-BCE2-045F58432421}"/>
              </a:ext>
            </a:extLst>
          </p:cNvPr>
          <p:cNvGrpSpPr/>
          <p:nvPr/>
        </p:nvGrpSpPr>
        <p:grpSpPr>
          <a:xfrm>
            <a:off x="4164011" y="1498237"/>
            <a:ext cx="3920446" cy="1227613"/>
            <a:chOff x="1971675" y="1856347"/>
            <a:chExt cx="8278594" cy="3351464"/>
          </a:xfrm>
        </p:grpSpPr>
        <p:sp>
          <p:nvSpPr>
            <p:cNvPr id="12" name="矩形 11">
              <a:extLst>
                <a:ext uri="{FF2B5EF4-FFF2-40B4-BE49-F238E27FC236}">
                  <a16:creationId xmlns="" xmlns:a16="http://schemas.microsoft.com/office/drawing/2014/main" id="{EEAB6D65-68F9-413D-9493-EA21D0E62380}"/>
                </a:ext>
              </a:extLst>
            </p:cNvPr>
            <p:cNvSpPr/>
            <p:nvPr/>
          </p:nvSpPr>
          <p:spPr>
            <a:xfrm rot="16200000">
              <a:off x="4811890" y="-237137"/>
              <a:ext cx="2596797" cy="7506899"/>
            </a:xfrm>
            <a:prstGeom prst="rect">
              <a:avLst/>
            </a:prstGeom>
            <a:solidFill>
              <a:srgbClr val="76A48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zh-CN" altLang="en-US" sz="4400" b="1" spc="600" dirty="0">
                  <a:solidFill>
                    <a:schemeClr val="bg1"/>
                  </a:solidFill>
                  <a:latin typeface="微软雅黑" panose="020B0503020204020204" pitchFamily="34" charset="-122"/>
                  <a:ea typeface="微软雅黑" panose="020B0503020204020204" pitchFamily="34" charset="-122"/>
                </a:rPr>
                <a:t>第一部分</a:t>
              </a:r>
            </a:p>
          </p:txBody>
        </p:sp>
        <p:sp>
          <p:nvSpPr>
            <p:cNvPr id="13" name="矩形 12">
              <a:extLst>
                <a:ext uri="{FF2B5EF4-FFF2-40B4-BE49-F238E27FC236}">
                  <a16:creationId xmlns="" xmlns:a16="http://schemas.microsoft.com/office/drawing/2014/main" id="{43E65AC2-0A7B-4735-8239-12E642B5D3FF}"/>
                </a:ext>
              </a:extLst>
            </p:cNvPr>
            <p:cNvSpPr/>
            <p:nvPr/>
          </p:nvSpPr>
          <p:spPr>
            <a:xfrm>
              <a:off x="1971675" y="1856347"/>
              <a:ext cx="8278594" cy="3351464"/>
            </a:xfrm>
            <a:prstGeom prst="rect">
              <a:avLst/>
            </a:prstGeom>
            <a:noFill/>
            <a:ln w="12700">
              <a:solidFill>
                <a:srgbClr val="76A48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rgbClr val="76A487"/>
                </a:solidFill>
                <a:latin typeface="微软雅黑" panose="020B0503020204020204" pitchFamily="34" charset="-122"/>
                <a:ea typeface="微软雅黑" panose="020B0503020204020204" pitchFamily="34" charset="-122"/>
              </a:endParaRPr>
            </a:p>
          </p:txBody>
        </p:sp>
      </p:grpSp>
      <p:grpSp>
        <p:nvGrpSpPr>
          <p:cNvPr id="14" name="组合 13">
            <a:extLst>
              <a:ext uri="{FF2B5EF4-FFF2-40B4-BE49-F238E27FC236}">
                <a16:creationId xmlns="" xmlns:a16="http://schemas.microsoft.com/office/drawing/2014/main" id="{06800835-883A-4428-8D42-3B345E722369}"/>
              </a:ext>
            </a:extLst>
          </p:cNvPr>
          <p:cNvGrpSpPr/>
          <p:nvPr/>
        </p:nvGrpSpPr>
        <p:grpSpPr>
          <a:xfrm>
            <a:off x="3787237" y="2848470"/>
            <a:ext cx="4772474" cy="1103133"/>
            <a:chOff x="4841474" y="2837641"/>
            <a:chExt cx="4772474" cy="1103133"/>
          </a:xfrm>
        </p:grpSpPr>
        <p:sp>
          <p:nvSpPr>
            <p:cNvPr id="15" name="矩形 14">
              <a:extLst>
                <a:ext uri="{FF2B5EF4-FFF2-40B4-BE49-F238E27FC236}">
                  <a16:creationId xmlns="" xmlns:a16="http://schemas.microsoft.com/office/drawing/2014/main" id="{60524CEC-E6FB-49CE-A3C3-E3776433E052}"/>
                </a:ext>
              </a:extLst>
            </p:cNvPr>
            <p:cNvSpPr/>
            <p:nvPr/>
          </p:nvSpPr>
          <p:spPr>
            <a:xfrm>
              <a:off x="5221314" y="2837641"/>
              <a:ext cx="4031874" cy="769441"/>
            </a:xfrm>
            <a:prstGeom prst="rect">
              <a:avLst/>
            </a:prstGeom>
          </p:spPr>
          <p:txBody>
            <a:bodyPr wrap="none">
              <a:spAutoFit/>
            </a:bodyPr>
            <a:lstStyle/>
            <a:p>
              <a:pPr algn="ctr"/>
              <a:r>
                <a:rPr kumimoji="1" lang="zh-CN" altLang="en-US" sz="4400" b="1" spc="600" dirty="0">
                  <a:solidFill>
                    <a:srgbClr val="76A487"/>
                  </a:solidFill>
                  <a:latin typeface="微软雅黑" panose="020B0503020204020204" pitchFamily="34" charset="-122"/>
                  <a:ea typeface="微软雅黑" panose="020B0503020204020204" pitchFamily="34" charset="-122"/>
                </a:rPr>
                <a:t>活动流程简介</a:t>
              </a:r>
            </a:p>
          </p:txBody>
        </p:sp>
        <p:sp>
          <p:nvSpPr>
            <p:cNvPr id="16" name="矩形 15">
              <a:extLst>
                <a:ext uri="{FF2B5EF4-FFF2-40B4-BE49-F238E27FC236}">
                  <a16:creationId xmlns="" xmlns:a16="http://schemas.microsoft.com/office/drawing/2014/main" id="{7567C4EF-DF14-4564-A445-7771370DC85D}"/>
                </a:ext>
              </a:extLst>
            </p:cNvPr>
            <p:cNvSpPr/>
            <p:nvPr/>
          </p:nvSpPr>
          <p:spPr>
            <a:xfrm>
              <a:off x="4841474" y="3582021"/>
              <a:ext cx="4772474" cy="358753"/>
            </a:xfrm>
            <a:prstGeom prst="rect">
              <a:avLst/>
            </a:prstGeom>
          </p:spPr>
          <p:txBody>
            <a:bodyPr wrap="square">
              <a:spAutoFit/>
            </a:bodyPr>
            <a:lstStyle/>
            <a:p>
              <a:pPr algn="ctr">
                <a:lnSpc>
                  <a:spcPct val="130000"/>
                </a:lnSpc>
              </a:pPr>
              <a:r>
                <a:rPr lang="zh-CN" altLang="en-US" sz="700" dirty="0">
                  <a:solidFill>
                    <a:schemeClr val="bg1">
                      <a:lumMod val="50000"/>
                    </a:schemeClr>
                  </a:solidFill>
                  <a:latin typeface="微软雅黑" panose="020B0503020204020204" pitchFamily="34" charset="-122"/>
                  <a:ea typeface="微软雅黑" panose="020B0503020204020204" pitchFamily="34" charset="-122"/>
                </a:rPr>
                <a:t>点击此处添加文本内容，如关键词、部分简单介绍等。点击此处添加文本内容，部分简单介绍等。点击此处添加文本内容，如关键词、部分简单介绍等。点击此处添加文本内容，部分简单介绍等。</a:t>
              </a:r>
              <a:endParaRPr lang="en-US" altLang="zh-CN" sz="700" dirty="0">
                <a:solidFill>
                  <a:schemeClr val="bg1">
                    <a:lumMod val="50000"/>
                  </a:scheme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72137199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750"/>
                                        <p:tgtEl>
                                          <p:spTgt spid="9"/>
                                        </p:tgtEl>
                                      </p:cBhvr>
                                    </p:animEffect>
                                  </p:childTnLst>
                                </p:cTn>
                              </p:par>
                            </p:childTnLst>
                          </p:cTn>
                        </p:par>
                        <p:par>
                          <p:cTn id="8" fill="hold">
                            <p:stCondLst>
                              <p:cond delay="750"/>
                            </p:stCondLst>
                            <p:childTnLst>
                              <p:par>
                                <p:cTn id="9" presetID="53" presetClass="entr" presetSubtype="16"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p:cTn id="11" dur="750" fill="hold"/>
                                        <p:tgtEl>
                                          <p:spTgt spid="10"/>
                                        </p:tgtEl>
                                        <p:attrNameLst>
                                          <p:attrName>ppt_w</p:attrName>
                                        </p:attrNameLst>
                                      </p:cBhvr>
                                      <p:tavLst>
                                        <p:tav tm="0">
                                          <p:val>
                                            <p:fltVal val="0"/>
                                          </p:val>
                                        </p:tav>
                                        <p:tav tm="100000">
                                          <p:val>
                                            <p:strVal val="#ppt_w"/>
                                          </p:val>
                                        </p:tav>
                                      </p:tavLst>
                                    </p:anim>
                                    <p:anim calcmode="lin" valueType="num">
                                      <p:cBhvr>
                                        <p:cTn id="12" dur="750" fill="hold"/>
                                        <p:tgtEl>
                                          <p:spTgt spid="10"/>
                                        </p:tgtEl>
                                        <p:attrNameLst>
                                          <p:attrName>ppt_h</p:attrName>
                                        </p:attrNameLst>
                                      </p:cBhvr>
                                      <p:tavLst>
                                        <p:tav tm="0">
                                          <p:val>
                                            <p:fltVal val="0"/>
                                          </p:val>
                                        </p:tav>
                                        <p:tav tm="100000">
                                          <p:val>
                                            <p:strVal val="#ppt_h"/>
                                          </p:val>
                                        </p:tav>
                                      </p:tavLst>
                                    </p:anim>
                                    <p:animEffect transition="in" filter="fade">
                                      <p:cBhvr>
                                        <p:cTn id="13" dur="750"/>
                                        <p:tgtEl>
                                          <p:spTgt spid="10"/>
                                        </p:tgtEl>
                                      </p:cBhvr>
                                    </p:animEffect>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1000"/>
                                        <p:tgtEl>
                                          <p:spTgt spid="11"/>
                                        </p:tgtEl>
                                      </p:cBhvr>
                                    </p:animEffect>
                                    <p:anim calcmode="lin" valueType="num">
                                      <p:cBhvr>
                                        <p:cTn id="18" dur="1000" fill="hold"/>
                                        <p:tgtEl>
                                          <p:spTgt spid="11"/>
                                        </p:tgtEl>
                                        <p:attrNameLst>
                                          <p:attrName>ppt_x</p:attrName>
                                        </p:attrNameLst>
                                      </p:cBhvr>
                                      <p:tavLst>
                                        <p:tav tm="0">
                                          <p:val>
                                            <p:strVal val="#ppt_x"/>
                                          </p:val>
                                        </p:tav>
                                        <p:tav tm="100000">
                                          <p:val>
                                            <p:strVal val="#ppt_x"/>
                                          </p:val>
                                        </p:tav>
                                      </p:tavLst>
                                    </p:anim>
                                    <p:anim calcmode="lin" valueType="num">
                                      <p:cBhvr>
                                        <p:cTn id="19" dur="1000" fill="hold"/>
                                        <p:tgtEl>
                                          <p:spTgt spid="11"/>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22" presetClass="entr" presetSubtype="8" fill="hold"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left)">
                                      <p:cBhvr>
                                        <p:cTn id="2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a:extLst>
              <a:ext uri="{FF2B5EF4-FFF2-40B4-BE49-F238E27FC236}">
                <a16:creationId xmlns="" xmlns:a16="http://schemas.microsoft.com/office/drawing/2014/main" id="{542F672C-E285-4F3F-9033-644F4BBC2615}"/>
              </a:ext>
            </a:extLst>
          </p:cNvPr>
          <p:cNvGrpSpPr/>
          <p:nvPr/>
        </p:nvGrpSpPr>
        <p:grpSpPr>
          <a:xfrm>
            <a:off x="1623646" y="323263"/>
            <a:ext cx="8944708" cy="776287"/>
            <a:chOff x="1623646" y="540255"/>
            <a:chExt cx="8944708" cy="776287"/>
          </a:xfrm>
        </p:grpSpPr>
        <p:sp>
          <p:nvSpPr>
            <p:cNvPr id="8" name="矩形 7">
              <a:extLst>
                <a:ext uri="{FF2B5EF4-FFF2-40B4-BE49-F238E27FC236}">
                  <a16:creationId xmlns="" xmlns:a16="http://schemas.microsoft.com/office/drawing/2014/main" id="{567A716C-44F9-4969-93B9-F041F4803F61}"/>
                </a:ext>
              </a:extLst>
            </p:cNvPr>
            <p:cNvSpPr/>
            <p:nvPr/>
          </p:nvSpPr>
          <p:spPr>
            <a:xfrm flipV="1">
              <a:off x="1623646" y="1270823"/>
              <a:ext cx="8944708" cy="45719"/>
            </a:xfrm>
            <a:prstGeom prst="rect">
              <a:avLst/>
            </a:prstGeom>
            <a:solidFill>
              <a:srgbClr val="76A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8">
              <a:extLst>
                <a:ext uri="{FF2B5EF4-FFF2-40B4-BE49-F238E27FC236}">
                  <a16:creationId xmlns="" xmlns:a16="http://schemas.microsoft.com/office/drawing/2014/main" id="{388A5DBE-A1DC-4D42-AD53-1EB8475BC764}"/>
                </a:ext>
              </a:extLst>
            </p:cNvPr>
            <p:cNvSpPr txBox="1">
              <a:spLocks noChangeArrowheads="1"/>
            </p:cNvSpPr>
            <p:nvPr/>
          </p:nvSpPr>
          <p:spPr bwMode="auto">
            <a:xfrm>
              <a:off x="4481038" y="540255"/>
              <a:ext cx="3255323"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en-US" altLang="zh-CN" sz="3300" b="1" spc="300" dirty="0">
                  <a:solidFill>
                    <a:srgbClr val="76A487"/>
                  </a:solidFill>
                  <a:latin typeface="微软雅黑" panose="020B0503020204020204" pitchFamily="34" charset="-122"/>
                  <a:ea typeface="微软雅黑" panose="020B0503020204020204" pitchFamily="34" charset="-122"/>
                  <a:sym typeface="Arial" panose="020B0604020202020204" pitchFamily="34" charset="0"/>
                </a:rPr>
                <a:t> </a:t>
              </a:r>
              <a:r>
                <a:rPr lang="zh-CN" altLang="en-US" sz="3300" b="1" spc="300" dirty="0">
                  <a:solidFill>
                    <a:srgbClr val="76A487"/>
                  </a:solidFill>
                  <a:latin typeface="微软雅黑" panose="020B0503020204020204" pitchFamily="34" charset="-122"/>
                  <a:ea typeface="微软雅黑" panose="020B0503020204020204" pitchFamily="34" charset="-122"/>
                  <a:sym typeface="Arial" panose="020B0604020202020204" pitchFamily="34" charset="0"/>
                </a:rPr>
                <a:t>活动流程简介</a:t>
              </a:r>
            </a:p>
          </p:txBody>
        </p:sp>
      </p:grpSp>
      <p:grpSp>
        <p:nvGrpSpPr>
          <p:cNvPr id="5" name="组合 4">
            <a:extLst>
              <a:ext uri="{FF2B5EF4-FFF2-40B4-BE49-F238E27FC236}">
                <a16:creationId xmlns="" xmlns:a16="http://schemas.microsoft.com/office/drawing/2014/main" id="{036A835E-49A9-45CD-8B8F-BB46BE29D527}"/>
              </a:ext>
            </a:extLst>
          </p:cNvPr>
          <p:cNvGrpSpPr/>
          <p:nvPr/>
        </p:nvGrpSpPr>
        <p:grpSpPr>
          <a:xfrm>
            <a:off x="1016729" y="2159107"/>
            <a:ext cx="4785945" cy="3685292"/>
            <a:chOff x="5988779" y="2442908"/>
            <a:chExt cx="4785945" cy="3685292"/>
          </a:xfrm>
        </p:grpSpPr>
        <p:grpSp>
          <p:nvGrpSpPr>
            <p:cNvPr id="6" name="组合 5">
              <a:extLst>
                <a:ext uri="{FF2B5EF4-FFF2-40B4-BE49-F238E27FC236}">
                  <a16:creationId xmlns="" xmlns:a16="http://schemas.microsoft.com/office/drawing/2014/main" id="{8F6DFAB9-84CD-494D-BA21-CA7820C2F34E}"/>
                </a:ext>
              </a:extLst>
            </p:cNvPr>
            <p:cNvGrpSpPr/>
            <p:nvPr/>
          </p:nvGrpSpPr>
          <p:grpSpPr>
            <a:xfrm>
              <a:off x="5988779" y="5421536"/>
              <a:ext cx="4785945" cy="706664"/>
              <a:chOff x="1365979" y="5510436"/>
              <a:chExt cx="4785945" cy="706664"/>
            </a:xfrm>
          </p:grpSpPr>
          <p:sp>
            <p:nvSpPr>
              <p:cNvPr id="19" name="矩形 18">
                <a:extLst>
                  <a:ext uri="{FF2B5EF4-FFF2-40B4-BE49-F238E27FC236}">
                    <a16:creationId xmlns="" xmlns:a16="http://schemas.microsoft.com/office/drawing/2014/main" id="{9C6FAE6B-8CA1-4A55-9C66-1F4156712FFD}"/>
                  </a:ext>
                </a:extLst>
              </p:cNvPr>
              <p:cNvSpPr/>
              <p:nvPr/>
            </p:nvSpPr>
            <p:spPr>
              <a:xfrm>
                <a:off x="1365979" y="5510436"/>
                <a:ext cx="4733610" cy="706664"/>
              </a:xfrm>
              <a:prstGeom prst="rect">
                <a:avLst/>
              </a:prstGeom>
              <a:solidFill>
                <a:srgbClr val="76A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3200"/>
              </a:p>
            </p:txBody>
          </p:sp>
          <p:sp>
            <p:nvSpPr>
              <p:cNvPr id="20" name="Rectangle 24">
                <a:extLst>
                  <a:ext uri="{FF2B5EF4-FFF2-40B4-BE49-F238E27FC236}">
                    <a16:creationId xmlns="" xmlns:a16="http://schemas.microsoft.com/office/drawing/2014/main" id="{990FAAAB-1E56-4419-A25B-85AE62BE9D1E}"/>
                  </a:ext>
                </a:extLst>
              </p:cNvPr>
              <p:cNvSpPr>
                <a:spLocks noChangeArrowheads="1"/>
              </p:cNvSpPr>
              <p:nvPr/>
            </p:nvSpPr>
            <p:spPr bwMode="auto">
              <a:xfrm>
                <a:off x="1750564" y="5605994"/>
                <a:ext cx="4401360"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zh-CN" altLang="en-US" sz="1400" dirty="0">
                    <a:solidFill>
                      <a:schemeClr val="bg1"/>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chemeClr val="bg1"/>
                    </a:solidFill>
                    <a:latin typeface="微软雅黑" panose="020B0503020204020204" pitchFamily="34" charset="-122"/>
                    <a:ea typeface="微软雅黑" panose="020B0503020204020204" pitchFamily="34" charset="-122"/>
                    <a:cs typeface="Lato Regular"/>
                  </a:rPr>
                  <a:t>本编辑文字点</a:t>
                </a:r>
                <a:r>
                  <a:rPr lang="zh-CN" altLang="en-US" sz="1400" dirty="0">
                    <a:solidFill>
                      <a:schemeClr val="bg1"/>
                    </a:solidFill>
                    <a:latin typeface="微软雅黑" panose="020B0503020204020204" pitchFamily="34" charset="-122"/>
                    <a:ea typeface="微软雅黑" panose="020B0503020204020204" pitchFamily="34" charset="-122"/>
                    <a:cs typeface="Lato Regular"/>
                  </a:rPr>
                  <a:t>击此处更换文</a:t>
                </a:r>
                <a:r>
                  <a:rPr lang="zh-CN" altLang="en-US" sz="1400" dirty="0" smtClean="0">
                    <a:solidFill>
                      <a:schemeClr val="bg1"/>
                    </a:solidFill>
                    <a:latin typeface="微软雅黑" panose="020B0503020204020204" pitchFamily="34" charset="-122"/>
                    <a:ea typeface="微软雅黑" panose="020B0503020204020204" pitchFamily="34" charset="-122"/>
                    <a:cs typeface="Lato Regular"/>
                  </a:rPr>
                  <a:t>本编辑文字点</a:t>
                </a:r>
                <a:r>
                  <a:rPr lang="zh-CN" altLang="en-US" sz="1400" dirty="0">
                    <a:solidFill>
                      <a:schemeClr val="bg1"/>
                    </a:solidFill>
                    <a:latin typeface="微软雅黑" panose="020B0503020204020204" pitchFamily="34" charset="-122"/>
                    <a:ea typeface="微软雅黑" panose="020B0503020204020204" pitchFamily="34" charset="-122"/>
                    <a:cs typeface="Lato Regular"/>
                  </a:rPr>
                  <a:t>击此处更换文</a:t>
                </a:r>
                <a:r>
                  <a:rPr lang="zh-CN" altLang="en-US" sz="1400" dirty="0" smtClean="0">
                    <a:solidFill>
                      <a:schemeClr val="bg1"/>
                    </a:solidFill>
                    <a:latin typeface="微软雅黑" panose="020B0503020204020204" pitchFamily="34" charset="-122"/>
                    <a:ea typeface="微软雅黑" panose="020B0503020204020204" pitchFamily="34" charset="-122"/>
                    <a:cs typeface="Lato Regular"/>
                  </a:rPr>
                  <a:t>本编辑文字点</a:t>
                </a:r>
                <a:r>
                  <a:rPr lang="zh-CN" altLang="en-US" sz="1400" dirty="0">
                    <a:solidFill>
                      <a:schemeClr val="bg1"/>
                    </a:solidFill>
                    <a:latin typeface="微软雅黑" panose="020B0503020204020204" pitchFamily="34" charset="-122"/>
                    <a:ea typeface="微软雅黑" panose="020B0503020204020204" pitchFamily="34" charset="-122"/>
                    <a:cs typeface="Lato Regular"/>
                  </a:rPr>
                  <a:t>击此处</a:t>
                </a:r>
                <a:endParaRPr lang="en-US" altLang="zh-CN" sz="1400" dirty="0">
                  <a:solidFill>
                    <a:schemeClr val="bg1"/>
                  </a:solidFill>
                  <a:latin typeface="微软雅黑" panose="020B0503020204020204" pitchFamily="34" charset="-122"/>
                  <a:ea typeface="微软雅黑" panose="020B0503020204020204" pitchFamily="34" charset="-122"/>
                  <a:cs typeface="Lato Regular"/>
                </a:endParaRPr>
              </a:p>
            </p:txBody>
          </p:sp>
        </p:grpSp>
        <p:sp>
          <p:nvSpPr>
            <p:cNvPr id="10" name="椭圆 9">
              <a:extLst>
                <a:ext uri="{FF2B5EF4-FFF2-40B4-BE49-F238E27FC236}">
                  <a16:creationId xmlns="" xmlns:a16="http://schemas.microsoft.com/office/drawing/2014/main" id="{9A913188-20C6-4AFD-8B02-A20CA8A463DE}"/>
                </a:ext>
              </a:extLst>
            </p:cNvPr>
            <p:cNvSpPr/>
            <p:nvPr/>
          </p:nvSpPr>
          <p:spPr>
            <a:xfrm>
              <a:off x="6078798" y="2442908"/>
              <a:ext cx="576622" cy="576785"/>
            </a:xfrm>
            <a:prstGeom prst="ellipse">
              <a:avLst/>
            </a:prstGeom>
            <a:solidFill>
              <a:srgbClr val="76A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Impact MT Std" pitchFamily="34" charset="0"/>
                  <a:ea typeface="微软雅黑" pitchFamily="34" charset="-122"/>
                </a:rPr>
                <a:t>1</a:t>
              </a:r>
              <a:endParaRPr lang="zh-CN" altLang="en-US" dirty="0">
                <a:latin typeface="Impact MT Std" pitchFamily="34" charset="0"/>
                <a:ea typeface="微软雅黑" pitchFamily="34" charset="-122"/>
              </a:endParaRPr>
            </a:p>
          </p:txBody>
        </p:sp>
        <p:cxnSp>
          <p:nvCxnSpPr>
            <p:cNvPr id="11" name="直接连接符 10">
              <a:extLst>
                <a:ext uri="{FF2B5EF4-FFF2-40B4-BE49-F238E27FC236}">
                  <a16:creationId xmlns="" xmlns:a16="http://schemas.microsoft.com/office/drawing/2014/main" id="{24AE5254-1C97-4704-993C-51550E37FA3A}"/>
                </a:ext>
              </a:extLst>
            </p:cNvPr>
            <p:cNvCxnSpPr/>
            <p:nvPr/>
          </p:nvCxnSpPr>
          <p:spPr>
            <a:xfrm>
              <a:off x="6643236" y="2709640"/>
              <a:ext cx="1007039" cy="0"/>
            </a:xfrm>
            <a:prstGeom prst="line">
              <a:avLst/>
            </a:prstGeom>
            <a:ln w="6350">
              <a:solidFill>
                <a:schemeClr val="bg1">
                  <a:lumMod val="65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12" name="标题 11">
              <a:extLst>
                <a:ext uri="{FF2B5EF4-FFF2-40B4-BE49-F238E27FC236}">
                  <a16:creationId xmlns="" xmlns:a16="http://schemas.microsoft.com/office/drawing/2014/main" id="{768A4092-469C-49B8-AD7A-57FDA488510D}"/>
                </a:ext>
              </a:extLst>
            </p:cNvPr>
            <p:cNvSpPr txBox="1">
              <a:spLocks/>
            </p:cNvSpPr>
            <p:nvPr/>
          </p:nvSpPr>
          <p:spPr>
            <a:xfrm>
              <a:off x="7672777" y="2489052"/>
              <a:ext cx="3049612" cy="79665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1200" dirty="0">
                  <a:solidFill>
                    <a:schemeClr val="bg1">
                      <a:lumMod val="50000"/>
                    </a:schemeClr>
                  </a:solidFill>
                  <a:latin typeface="微软雅黑" panose="020B0503020204020204" pitchFamily="34" charset="-122"/>
                  <a:ea typeface="微软雅黑" panose="020B0503020204020204" pitchFamily="34" charset="-122"/>
                </a:rPr>
                <a:t>.</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12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3" name="椭圆 12">
              <a:extLst>
                <a:ext uri="{FF2B5EF4-FFF2-40B4-BE49-F238E27FC236}">
                  <a16:creationId xmlns="" xmlns:a16="http://schemas.microsoft.com/office/drawing/2014/main" id="{DD6B8AB3-6113-4DDE-B535-5483BE0C3FC2}"/>
                </a:ext>
              </a:extLst>
            </p:cNvPr>
            <p:cNvSpPr/>
            <p:nvPr/>
          </p:nvSpPr>
          <p:spPr>
            <a:xfrm>
              <a:off x="6078799" y="3374860"/>
              <a:ext cx="576622" cy="576785"/>
            </a:xfrm>
            <a:prstGeom prst="ellipse">
              <a:avLst/>
            </a:prstGeom>
            <a:solidFill>
              <a:srgbClr val="76A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Impact MT Std" pitchFamily="34" charset="0"/>
                  <a:ea typeface="微软雅黑" pitchFamily="34" charset="-122"/>
                </a:rPr>
                <a:t>2</a:t>
              </a:r>
              <a:endParaRPr lang="zh-CN" altLang="en-US" dirty="0">
                <a:latin typeface="Impact MT Std" pitchFamily="34" charset="0"/>
                <a:ea typeface="微软雅黑" pitchFamily="34" charset="-122"/>
              </a:endParaRPr>
            </a:p>
          </p:txBody>
        </p:sp>
        <p:cxnSp>
          <p:nvCxnSpPr>
            <p:cNvPr id="14" name="直接连接符 13">
              <a:extLst>
                <a:ext uri="{FF2B5EF4-FFF2-40B4-BE49-F238E27FC236}">
                  <a16:creationId xmlns="" xmlns:a16="http://schemas.microsoft.com/office/drawing/2014/main" id="{DAC1EB92-8414-44D9-82BA-40CE794D4F17}"/>
                </a:ext>
              </a:extLst>
            </p:cNvPr>
            <p:cNvCxnSpPr/>
            <p:nvPr/>
          </p:nvCxnSpPr>
          <p:spPr>
            <a:xfrm>
              <a:off x="6643237" y="3641592"/>
              <a:ext cx="1007039" cy="0"/>
            </a:xfrm>
            <a:prstGeom prst="line">
              <a:avLst/>
            </a:prstGeom>
            <a:ln w="6350">
              <a:solidFill>
                <a:schemeClr val="bg1">
                  <a:lumMod val="65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15" name="标题 11">
              <a:extLst>
                <a:ext uri="{FF2B5EF4-FFF2-40B4-BE49-F238E27FC236}">
                  <a16:creationId xmlns="" xmlns:a16="http://schemas.microsoft.com/office/drawing/2014/main" id="{FD7D6E07-6793-41DA-924B-DB7F6C0452A9}"/>
                </a:ext>
              </a:extLst>
            </p:cNvPr>
            <p:cNvSpPr txBox="1">
              <a:spLocks/>
            </p:cNvSpPr>
            <p:nvPr/>
          </p:nvSpPr>
          <p:spPr>
            <a:xfrm>
              <a:off x="7672778" y="3421004"/>
              <a:ext cx="3049612" cy="79665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1200" dirty="0">
                  <a:solidFill>
                    <a:schemeClr val="bg1">
                      <a:lumMod val="50000"/>
                    </a:schemeClr>
                  </a:solidFill>
                  <a:latin typeface="微软雅黑" panose="020B0503020204020204" pitchFamily="34" charset="-122"/>
                  <a:ea typeface="微软雅黑" panose="020B0503020204020204" pitchFamily="34" charset="-122"/>
                </a:rPr>
                <a:t>.</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12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6" name="椭圆 15">
              <a:extLst>
                <a:ext uri="{FF2B5EF4-FFF2-40B4-BE49-F238E27FC236}">
                  <a16:creationId xmlns="" xmlns:a16="http://schemas.microsoft.com/office/drawing/2014/main" id="{8A2AF195-FEEA-4B2F-AEB4-8FC66BFD5450}"/>
                </a:ext>
              </a:extLst>
            </p:cNvPr>
            <p:cNvSpPr/>
            <p:nvPr/>
          </p:nvSpPr>
          <p:spPr>
            <a:xfrm>
              <a:off x="6078799" y="4290158"/>
              <a:ext cx="576622" cy="576785"/>
            </a:xfrm>
            <a:prstGeom prst="ellipse">
              <a:avLst/>
            </a:prstGeom>
            <a:solidFill>
              <a:srgbClr val="76A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Impact MT Std" pitchFamily="34" charset="0"/>
                  <a:ea typeface="微软雅黑" pitchFamily="34" charset="-122"/>
                </a:rPr>
                <a:t>3</a:t>
              </a:r>
              <a:endParaRPr lang="zh-CN" altLang="en-US" dirty="0">
                <a:latin typeface="Impact MT Std" pitchFamily="34" charset="0"/>
                <a:ea typeface="微软雅黑" pitchFamily="34" charset="-122"/>
              </a:endParaRPr>
            </a:p>
          </p:txBody>
        </p:sp>
        <p:cxnSp>
          <p:nvCxnSpPr>
            <p:cNvPr id="17" name="直接连接符 16">
              <a:extLst>
                <a:ext uri="{FF2B5EF4-FFF2-40B4-BE49-F238E27FC236}">
                  <a16:creationId xmlns="" xmlns:a16="http://schemas.microsoft.com/office/drawing/2014/main" id="{DAF3A68B-5E0A-4F90-AE82-34D33516FECF}"/>
                </a:ext>
              </a:extLst>
            </p:cNvPr>
            <p:cNvCxnSpPr/>
            <p:nvPr/>
          </p:nvCxnSpPr>
          <p:spPr>
            <a:xfrm>
              <a:off x="6643237" y="4556890"/>
              <a:ext cx="1007039" cy="0"/>
            </a:xfrm>
            <a:prstGeom prst="line">
              <a:avLst/>
            </a:prstGeom>
            <a:ln w="6350">
              <a:solidFill>
                <a:schemeClr val="bg1">
                  <a:lumMod val="65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18" name="标题 11">
              <a:extLst>
                <a:ext uri="{FF2B5EF4-FFF2-40B4-BE49-F238E27FC236}">
                  <a16:creationId xmlns="" xmlns:a16="http://schemas.microsoft.com/office/drawing/2014/main" id="{845BB41F-F96A-45AB-9673-C75DCAEC9269}"/>
                </a:ext>
              </a:extLst>
            </p:cNvPr>
            <p:cNvSpPr txBox="1">
              <a:spLocks/>
            </p:cNvSpPr>
            <p:nvPr/>
          </p:nvSpPr>
          <p:spPr>
            <a:xfrm>
              <a:off x="7672778" y="4336302"/>
              <a:ext cx="3049612" cy="79665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1200" dirty="0">
                  <a:solidFill>
                    <a:schemeClr val="bg1">
                      <a:lumMod val="50000"/>
                    </a:schemeClr>
                  </a:solidFill>
                  <a:latin typeface="微软雅黑" panose="020B0503020204020204" pitchFamily="34" charset="-122"/>
                  <a:ea typeface="微软雅黑" panose="020B0503020204020204" pitchFamily="34" charset="-122"/>
                </a:rPr>
                <a:t>.</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12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21" name="组合 20">
            <a:extLst>
              <a:ext uri="{FF2B5EF4-FFF2-40B4-BE49-F238E27FC236}">
                <a16:creationId xmlns="" xmlns:a16="http://schemas.microsoft.com/office/drawing/2014/main" id="{3EB6EB12-0AFB-47C7-8FE9-C89FFC7097AE}"/>
              </a:ext>
            </a:extLst>
          </p:cNvPr>
          <p:cNvGrpSpPr/>
          <p:nvPr/>
        </p:nvGrpSpPr>
        <p:grpSpPr>
          <a:xfrm>
            <a:off x="6047523" y="2104300"/>
            <a:ext cx="5253872" cy="3959288"/>
            <a:chOff x="1944014" y="2184890"/>
            <a:chExt cx="3657946" cy="3221655"/>
          </a:xfrm>
        </p:grpSpPr>
        <p:sp>
          <p:nvSpPr>
            <p:cNvPr id="22" name="TextBox 12">
              <a:extLst>
                <a:ext uri="{FF2B5EF4-FFF2-40B4-BE49-F238E27FC236}">
                  <a16:creationId xmlns="" xmlns:a16="http://schemas.microsoft.com/office/drawing/2014/main" id="{094CBA44-2B55-4CE5-AC35-8325C144826A}"/>
                </a:ext>
              </a:extLst>
            </p:cNvPr>
            <p:cNvSpPr txBox="1"/>
            <p:nvPr/>
          </p:nvSpPr>
          <p:spPr>
            <a:xfrm>
              <a:off x="1944014" y="4502206"/>
              <a:ext cx="2717004" cy="425742"/>
            </a:xfrm>
            <a:prstGeom prst="rect">
              <a:avLst/>
            </a:prstGeom>
            <a:noFill/>
          </p:spPr>
          <p:txBody>
            <a:bodyPr wrap="square" rtlCol="0">
              <a:spAutoFit/>
            </a:bodyPr>
            <a:lstStyle/>
            <a:p>
              <a:r>
                <a:rPr lang="zh-CN" altLang="en-US" sz="2800" spc="-20" dirty="0">
                  <a:solidFill>
                    <a:schemeClr val="bg1">
                      <a:lumMod val="65000"/>
                    </a:schemeClr>
                  </a:solidFill>
                  <a:effectLst/>
                  <a:latin typeface="微软雅黑" panose="020B0503020204020204" pitchFamily="34" charset="-122"/>
                  <a:ea typeface="微软雅黑" panose="020B0503020204020204" pitchFamily="34" charset="-122"/>
                </a:rPr>
                <a:t>加入你的标题</a:t>
              </a:r>
            </a:p>
          </p:txBody>
        </p:sp>
        <p:cxnSp>
          <p:nvCxnSpPr>
            <p:cNvPr id="23" name="直接连接符 22">
              <a:extLst>
                <a:ext uri="{FF2B5EF4-FFF2-40B4-BE49-F238E27FC236}">
                  <a16:creationId xmlns="" xmlns:a16="http://schemas.microsoft.com/office/drawing/2014/main" id="{FE95A83D-CBB3-4A91-AE5F-6308CF5B45A1}"/>
                </a:ext>
              </a:extLst>
            </p:cNvPr>
            <p:cNvCxnSpPr/>
            <p:nvPr/>
          </p:nvCxnSpPr>
          <p:spPr>
            <a:xfrm>
              <a:off x="2005048" y="4950467"/>
              <a:ext cx="3535362" cy="0"/>
            </a:xfrm>
            <a:prstGeom prst="line">
              <a:avLst/>
            </a:prstGeom>
            <a:ln w="38100">
              <a:solidFill>
                <a:srgbClr val="76A487"/>
              </a:solidFill>
            </a:ln>
          </p:spPr>
          <p:style>
            <a:lnRef idx="1">
              <a:schemeClr val="accent1"/>
            </a:lnRef>
            <a:fillRef idx="0">
              <a:schemeClr val="accent1"/>
            </a:fillRef>
            <a:effectRef idx="0">
              <a:schemeClr val="accent1"/>
            </a:effectRef>
            <a:fontRef idx="minor">
              <a:schemeClr val="tx1"/>
            </a:fontRef>
          </p:style>
        </p:cxnSp>
        <p:sp>
          <p:nvSpPr>
            <p:cNvPr id="24" name="TextBox 14">
              <a:extLst>
                <a:ext uri="{FF2B5EF4-FFF2-40B4-BE49-F238E27FC236}">
                  <a16:creationId xmlns="" xmlns:a16="http://schemas.microsoft.com/office/drawing/2014/main" id="{80A0CD02-BA22-4349-A24B-3003E0734C4D}"/>
                </a:ext>
              </a:extLst>
            </p:cNvPr>
            <p:cNvSpPr txBox="1"/>
            <p:nvPr/>
          </p:nvSpPr>
          <p:spPr>
            <a:xfrm>
              <a:off x="2005048" y="5030890"/>
              <a:ext cx="3596912" cy="375655"/>
            </a:xfrm>
            <a:prstGeom prst="rect">
              <a:avLst/>
            </a:prstGeom>
            <a:noFill/>
          </p:spPr>
          <p:txBody>
            <a:bodyPr wrap="square" rtlCol="0">
              <a:spAutoFit/>
            </a:body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2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
          <p:nvSpPr>
            <p:cNvPr id="25" name="矩形 24">
              <a:extLst>
                <a:ext uri="{FF2B5EF4-FFF2-40B4-BE49-F238E27FC236}">
                  <a16:creationId xmlns="" xmlns:a16="http://schemas.microsoft.com/office/drawing/2014/main" id="{D3F613BD-2FC4-4F53-9F62-A0A671DBD4BB}"/>
                </a:ext>
              </a:extLst>
            </p:cNvPr>
            <p:cNvSpPr/>
            <p:nvPr/>
          </p:nvSpPr>
          <p:spPr>
            <a:xfrm>
              <a:off x="2008391" y="2184890"/>
              <a:ext cx="3532018" cy="2256886"/>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dirty="0">
                <a:solidFill>
                  <a:schemeClr val="bg1">
                    <a:lumMod val="50000"/>
                  </a:schemeClr>
                </a:solidFill>
              </a:endParaRPr>
            </a:p>
          </p:txBody>
        </p:sp>
      </p:grpSp>
    </p:spTree>
    <p:extLst>
      <p:ext uri="{BB962C8B-B14F-4D97-AF65-F5344CB8AC3E}">
        <p14:creationId xmlns:p14="http://schemas.microsoft.com/office/powerpoint/2010/main" val="149489551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fade">
                                      <p:cBhvr>
                                        <p:cTn id="11" dur="750"/>
                                        <p:tgtEl>
                                          <p:spTgt spid="21"/>
                                        </p:tgtEl>
                                      </p:cBhvr>
                                    </p:animEffect>
                                    <p:anim calcmode="lin" valueType="num">
                                      <p:cBhvr>
                                        <p:cTn id="12" dur="750" fill="hold"/>
                                        <p:tgtEl>
                                          <p:spTgt spid="21"/>
                                        </p:tgtEl>
                                        <p:attrNameLst>
                                          <p:attrName>ppt_x</p:attrName>
                                        </p:attrNameLst>
                                      </p:cBhvr>
                                      <p:tavLst>
                                        <p:tav tm="0">
                                          <p:val>
                                            <p:strVal val="#ppt_x"/>
                                          </p:val>
                                        </p:tav>
                                        <p:tav tm="100000">
                                          <p:val>
                                            <p:strVal val="#ppt_x"/>
                                          </p:val>
                                        </p:tav>
                                      </p:tavLst>
                                    </p:anim>
                                    <p:anim calcmode="lin" valueType="num">
                                      <p:cBhvr>
                                        <p:cTn id="13" dur="750" fill="hold"/>
                                        <p:tgtEl>
                                          <p:spTgt spid="21"/>
                                        </p:tgtEl>
                                        <p:attrNameLst>
                                          <p:attrName>ppt_y</p:attrName>
                                        </p:attrNameLst>
                                      </p:cBhvr>
                                      <p:tavLst>
                                        <p:tav tm="0">
                                          <p:val>
                                            <p:strVal val="#ppt_y+.1"/>
                                          </p:val>
                                        </p:tav>
                                        <p:tav tm="100000">
                                          <p:val>
                                            <p:strVal val="#ppt_y"/>
                                          </p:val>
                                        </p:tav>
                                      </p:tavLst>
                                    </p:anim>
                                  </p:childTnLst>
                                </p:cTn>
                              </p:par>
                            </p:childTnLst>
                          </p:cTn>
                        </p:par>
                        <p:par>
                          <p:cTn id="14" fill="hold">
                            <p:stCondLst>
                              <p:cond delay="1250"/>
                            </p:stCondLst>
                            <p:childTnLst>
                              <p:par>
                                <p:cTn id="15" presetID="42" presetClass="entr" presetSubtype="0"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1000"/>
                                        <p:tgtEl>
                                          <p:spTgt spid="5"/>
                                        </p:tgtEl>
                                      </p:cBhvr>
                                    </p:animEffect>
                                    <p:anim calcmode="lin" valueType="num">
                                      <p:cBhvr>
                                        <p:cTn id="18" dur="1000" fill="hold"/>
                                        <p:tgtEl>
                                          <p:spTgt spid="5"/>
                                        </p:tgtEl>
                                        <p:attrNameLst>
                                          <p:attrName>ppt_x</p:attrName>
                                        </p:attrNameLst>
                                      </p:cBhvr>
                                      <p:tavLst>
                                        <p:tav tm="0">
                                          <p:val>
                                            <p:strVal val="#ppt_x"/>
                                          </p:val>
                                        </p:tav>
                                        <p:tav tm="100000">
                                          <p:val>
                                            <p:strVal val="#ppt_x"/>
                                          </p:val>
                                        </p:tav>
                                      </p:tavLst>
                                    </p:anim>
                                    <p:anim calcmode="lin" valueType="num">
                                      <p:cBhvr>
                                        <p:cTn id="1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a:extLst>
              <a:ext uri="{FF2B5EF4-FFF2-40B4-BE49-F238E27FC236}">
                <a16:creationId xmlns="" xmlns:a16="http://schemas.microsoft.com/office/drawing/2014/main" id="{542F672C-E285-4F3F-9033-644F4BBC2615}"/>
              </a:ext>
            </a:extLst>
          </p:cNvPr>
          <p:cNvGrpSpPr/>
          <p:nvPr/>
        </p:nvGrpSpPr>
        <p:grpSpPr>
          <a:xfrm>
            <a:off x="1623646" y="323263"/>
            <a:ext cx="8944708" cy="776287"/>
            <a:chOff x="1623646" y="540255"/>
            <a:chExt cx="8944708" cy="776287"/>
          </a:xfrm>
        </p:grpSpPr>
        <p:sp>
          <p:nvSpPr>
            <p:cNvPr id="8" name="矩形 7">
              <a:extLst>
                <a:ext uri="{FF2B5EF4-FFF2-40B4-BE49-F238E27FC236}">
                  <a16:creationId xmlns="" xmlns:a16="http://schemas.microsoft.com/office/drawing/2014/main" id="{567A716C-44F9-4969-93B9-F041F4803F61}"/>
                </a:ext>
              </a:extLst>
            </p:cNvPr>
            <p:cNvSpPr/>
            <p:nvPr/>
          </p:nvSpPr>
          <p:spPr>
            <a:xfrm flipV="1">
              <a:off x="1623646" y="1270823"/>
              <a:ext cx="8944708" cy="45719"/>
            </a:xfrm>
            <a:prstGeom prst="rect">
              <a:avLst/>
            </a:prstGeom>
            <a:solidFill>
              <a:srgbClr val="76A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8">
              <a:extLst>
                <a:ext uri="{FF2B5EF4-FFF2-40B4-BE49-F238E27FC236}">
                  <a16:creationId xmlns="" xmlns:a16="http://schemas.microsoft.com/office/drawing/2014/main" id="{388A5DBE-A1DC-4D42-AD53-1EB8475BC764}"/>
                </a:ext>
              </a:extLst>
            </p:cNvPr>
            <p:cNvSpPr txBox="1">
              <a:spLocks noChangeArrowheads="1"/>
            </p:cNvSpPr>
            <p:nvPr/>
          </p:nvSpPr>
          <p:spPr bwMode="auto">
            <a:xfrm>
              <a:off x="4481038" y="540255"/>
              <a:ext cx="3255323"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en-US" altLang="zh-CN" sz="3300" b="1" spc="300" dirty="0">
                  <a:solidFill>
                    <a:srgbClr val="76A487"/>
                  </a:solidFill>
                  <a:latin typeface="微软雅黑" panose="020B0503020204020204" pitchFamily="34" charset="-122"/>
                  <a:ea typeface="微软雅黑" panose="020B0503020204020204" pitchFamily="34" charset="-122"/>
                  <a:sym typeface="Arial" panose="020B0604020202020204" pitchFamily="34" charset="0"/>
                </a:rPr>
                <a:t> </a:t>
              </a:r>
              <a:r>
                <a:rPr lang="zh-CN" altLang="en-US" sz="3300" b="1" spc="300" dirty="0">
                  <a:solidFill>
                    <a:srgbClr val="76A487"/>
                  </a:solidFill>
                  <a:latin typeface="微软雅黑" panose="020B0503020204020204" pitchFamily="34" charset="-122"/>
                  <a:ea typeface="微软雅黑" panose="020B0503020204020204" pitchFamily="34" charset="-122"/>
                  <a:sym typeface="Arial" panose="020B0604020202020204" pitchFamily="34" charset="0"/>
                </a:rPr>
                <a:t>活动流程简介</a:t>
              </a:r>
            </a:p>
          </p:txBody>
        </p:sp>
      </p:grpSp>
      <p:grpSp>
        <p:nvGrpSpPr>
          <p:cNvPr id="5" name="组合 4">
            <a:extLst>
              <a:ext uri="{FF2B5EF4-FFF2-40B4-BE49-F238E27FC236}">
                <a16:creationId xmlns="" xmlns:a16="http://schemas.microsoft.com/office/drawing/2014/main" id="{32F8E811-55A4-4B6B-94B9-B0CBBDC072C7}"/>
              </a:ext>
            </a:extLst>
          </p:cNvPr>
          <p:cNvGrpSpPr/>
          <p:nvPr/>
        </p:nvGrpSpPr>
        <p:grpSpPr>
          <a:xfrm>
            <a:off x="2204056" y="2264189"/>
            <a:ext cx="8584419" cy="937201"/>
            <a:chOff x="2454731" y="858257"/>
            <a:chExt cx="8584419" cy="937201"/>
          </a:xfrm>
        </p:grpSpPr>
        <p:grpSp>
          <p:nvGrpSpPr>
            <p:cNvPr id="6" name="组合 5">
              <a:extLst>
                <a:ext uri="{FF2B5EF4-FFF2-40B4-BE49-F238E27FC236}">
                  <a16:creationId xmlns="" xmlns:a16="http://schemas.microsoft.com/office/drawing/2014/main" id="{2E57C7BE-92A6-4FC4-A29A-79C72E890A7B}"/>
                </a:ext>
              </a:extLst>
            </p:cNvPr>
            <p:cNvGrpSpPr/>
            <p:nvPr/>
          </p:nvGrpSpPr>
          <p:grpSpPr>
            <a:xfrm>
              <a:off x="2454731" y="858257"/>
              <a:ext cx="909655" cy="937201"/>
              <a:chOff x="1252331" y="973457"/>
              <a:chExt cx="909655" cy="937201"/>
            </a:xfrm>
            <a:effectLst/>
          </p:grpSpPr>
          <p:sp>
            <p:nvSpPr>
              <p:cNvPr id="11" name="椭圆形标注 7">
                <a:hlinkClick r:id="rId3"/>
                <a:extLst>
                  <a:ext uri="{FF2B5EF4-FFF2-40B4-BE49-F238E27FC236}">
                    <a16:creationId xmlns="" xmlns:a16="http://schemas.microsoft.com/office/drawing/2014/main" id="{D2B72FA4-EE71-4B73-B5A4-38B3AF4BD532}"/>
                  </a:ext>
                </a:extLst>
              </p:cNvPr>
              <p:cNvSpPr/>
              <p:nvPr/>
            </p:nvSpPr>
            <p:spPr>
              <a:xfrm>
                <a:off x="1252331" y="1049266"/>
                <a:ext cx="907774" cy="861392"/>
              </a:xfrm>
              <a:prstGeom prst="wedgeEllipseCallout">
                <a:avLst>
                  <a:gd name="adj1" fmla="val -71929"/>
                  <a:gd name="adj2" fmla="val -1346"/>
                </a:avLst>
              </a:prstGeom>
              <a:solidFill>
                <a:srgbClr val="76A487"/>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350">
                  <a:solidFill>
                    <a:schemeClr val="bg1">
                      <a:lumMod val="50000"/>
                    </a:schemeClr>
                  </a:solidFill>
                  <a:latin typeface="微软雅黑" panose="020B0503020204020204" pitchFamily="34" charset="-122"/>
                  <a:ea typeface="微软雅黑" panose="020B0503020204020204" pitchFamily="34" charset="-122"/>
                </a:endParaRPr>
              </a:p>
            </p:txBody>
          </p:sp>
          <p:sp>
            <p:nvSpPr>
              <p:cNvPr id="12" name="矩形 11">
                <a:extLst>
                  <a:ext uri="{FF2B5EF4-FFF2-40B4-BE49-F238E27FC236}">
                    <a16:creationId xmlns="" xmlns:a16="http://schemas.microsoft.com/office/drawing/2014/main" id="{39689761-8195-4717-8F17-304C5F062AE6}"/>
                  </a:ext>
                </a:extLst>
              </p:cNvPr>
              <p:cNvSpPr/>
              <p:nvPr/>
            </p:nvSpPr>
            <p:spPr>
              <a:xfrm>
                <a:off x="1343213" y="973457"/>
                <a:ext cx="818773" cy="923330"/>
              </a:xfrm>
              <a:prstGeom prst="rect">
                <a:avLst/>
              </a:prstGeom>
            </p:spPr>
            <p:txBody>
              <a:bodyPr wrap="square">
                <a:spAutoFit/>
              </a:bodyPr>
              <a:lstStyle/>
              <a:p>
                <a:pPr algn="just" defTabSz="685800">
                  <a:lnSpc>
                    <a:spcPct val="150000"/>
                  </a:lnSpc>
                  <a:buClr>
                    <a:srgbClr val="0070C0"/>
                  </a:buClr>
                </a:pPr>
                <a:r>
                  <a:rPr lang="en-US" altLang="zh-CN" sz="3600" dirty="0">
                    <a:solidFill>
                      <a:schemeClr val="bg1"/>
                    </a:solidFill>
                    <a:latin typeface="微软雅黑" panose="020B0503020204020204" pitchFamily="34" charset="-122"/>
                    <a:ea typeface="微软雅黑" panose="020B0503020204020204" pitchFamily="34" charset="-122"/>
                  </a:rPr>
                  <a:t>01</a:t>
                </a:r>
                <a:endParaRPr lang="zh-CN" altLang="zh-CN" sz="3600" dirty="0">
                  <a:solidFill>
                    <a:schemeClr val="bg1"/>
                  </a:solidFill>
                  <a:latin typeface="微软雅黑" panose="020B0503020204020204" pitchFamily="34" charset="-122"/>
                  <a:ea typeface="微软雅黑" panose="020B0503020204020204" pitchFamily="34" charset="-122"/>
                </a:endParaRPr>
              </a:p>
            </p:txBody>
          </p:sp>
        </p:grpSp>
        <p:sp>
          <p:nvSpPr>
            <p:cNvPr id="10" name="Text Box 11">
              <a:hlinkClick r:id="rId3"/>
              <a:extLst>
                <a:ext uri="{FF2B5EF4-FFF2-40B4-BE49-F238E27FC236}">
                  <a16:creationId xmlns="" xmlns:a16="http://schemas.microsoft.com/office/drawing/2014/main" id="{5525C8A0-BE8E-41BB-9665-9E0DCDDABA96}"/>
                </a:ext>
              </a:extLst>
            </p:cNvPr>
            <p:cNvSpPr txBox="1">
              <a:spLocks noChangeArrowheads="1"/>
            </p:cNvSpPr>
            <p:nvPr/>
          </p:nvSpPr>
          <p:spPr bwMode="auto">
            <a:xfrm>
              <a:off x="3497887" y="1000616"/>
              <a:ext cx="7541263" cy="646331"/>
            </a:xfrm>
            <a:prstGeom prst="rect">
              <a:avLst/>
            </a:prstGeom>
            <a:effectLst/>
            <a:extLst/>
          </p:spPr>
          <p:txBody>
            <a:bodyPr wrap="square">
              <a:spAutoFit/>
            </a:bodyPr>
            <a:lstStyle>
              <a:defPPr>
                <a:defRPr lang="zh-CN"/>
              </a:defPPr>
              <a:lvl1pPr algn="just">
                <a:lnSpc>
                  <a:spcPct val="150000"/>
                </a:lnSpc>
                <a:buClr>
                  <a:srgbClr val="0070C0"/>
                </a:buClr>
                <a:defRPr sz="800">
                  <a:solidFill>
                    <a:schemeClr val="bg1"/>
                  </a:solidFill>
                  <a:latin typeface="张海山锐线体简" panose="02000000000000000000" pitchFamily="2" charset="-122"/>
                  <a:ea typeface="张海山锐线体简" panose="02000000000000000000" pitchFamily="2" charset="-122"/>
                </a:defRPr>
              </a:lvl1pPr>
            </a:lstStyle>
            <a:p>
              <a:pPr defTabSz="685800"/>
              <a:r>
                <a:rPr lang="zh-CN" altLang="en-US" sz="1200" spc="50" dirty="0">
                  <a:solidFill>
                    <a:schemeClr val="bg1">
                      <a:lumMod val="50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此处添加详细文本描述，建议与标题相关并符合整体语言风格，语言描述尽量简洁生动。尽量将每页幻灯片的字数控制在  </a:t>
              </a:r>
              <a:r>
                <a:rPr lang="en-US" altLang="zh-CN" sz="1200" spc="50" dirty="0">
                  <a:solidFill>
                    <a:schemeClr val="bg1">
                      <a:lumMod val="50000"/>
                    </a:schemeClr>
                  </a:solidFill>
                  <a:latin typeface="微软雅黑" panose="020B0503020204020204" pitchFamily="34" charset="-122"/>
                  <a:ea typeface="微软雅黑" panose="020B0503020204020204" pitchFamily="34" charset="-122"/>
                </a:rPr>
                <a:t>200</a:t>
              </a:r>
              <a:r>
                <a:rPr lang="zh-CN" altLang="en-US" sz="1200" spc="50" dirty="0">
                  <a:solidFill>
                    <a:schemeClr val="bg1">
                      <a:lumMod val="50000"/>
                    </a:schemeClr>
                  </a:solidFill>
                  <a:latin typeface="微软雅黑" panose="020B0503020204020204" pitchFamily="34" charset="-122"/>
                  <a:ea typeface="微软雅黑" panose="020B0503020204020204" pitchFamily="34" charset="-122"/>
                </a:rPr>
                <a:t>字以内，据统计每页幻灯片的最好控制在</a:t>
              </a:r>
              <a:r>
                <a:rPr lang="en-US" altLang="zh-CN" sz="1200" spc="50" dirty="0">
                  <a:solidFill>
                    <a:schemeClr val="bg1">
                      <a:lumMod val="50000"/>
                    </a:schemeClr>
                  </a:solidFill>
                  <a:latin typeface="微软雅黑" panose="020B0503020204020204" pitchFamily="34" charset="-122"/>
                  <a:ea typeface="微软雅黑" panose="020B0503020204020204" pitchFamily="34" charset="-122"/>
                </a:rPr>
                <a:t>5</a:t>
              </a:r>
              <a:r>
                <a:rPr lang="zh-CN" altLang="en-US" sz="1200" spc="50" dirty="0">
                  <a:solidFill>
                    <a:schemeClr val="bg1">
                      <a:lumMod val="50000"/>
                    </a:schemeClr>
                  </a:solidFill>
                  <a:latin typeface="微软雅黑" panose="020B0503020204020204" pitchFamily="34" charset="-122"/>
                  <a:ea typeface="微软雅黑" panose="020B0503020204020204" pitchFamily="34" charset="-122"/>
                </a:rPr>
                <a:t>分钟之内。</a:t>
              </a:r>
            </a:p>
          </p:txBody>
        </p:sp>
      </p:grpSp>
      <p:grpSp>
        <p:nvGrpSpPr>
          <p:cNvPr id="13" name="组合 12">
            <a:extLst>
              <a:ext uri="{FF2B5EF4-FFF2-40B4-BE49-F238E27FC236}">
                <a16:creationId xmlns="" xmlns:a16="http://schemas.microsoft.com/office/drawing/2014/main" id="{6CED8C4C-B36B-4300-8752-09AF991E381A}"/>
              </a:ext>
            </a:extLst>
          </p:cNvPr>
          <p:cNvGrpSpPr/>
          <p:nvPr/>
        </p:nvGrpSpPr>
        <p:grpSpPr>
          <a:xfrm>
            <a:off x="1341753" y="3495937"/>
            <a:ext cx="8763334" cy="940115"/>
            <a:chOff x="-1565104" y="2054134"/>
            <a:chExt cx="8763334" cy="940115"/>
          </a:xfrm>
        </p:grpSpPr>
        <p:grpSp>
          <p:nvGrpSpPr>
            <p:cNvPr id="14" name="组合 13">
              <a:extLst>
                <a:ext uri="{FF2B5EF4-FFF2-40B4-BE49-F238E27FC236}">
                  <a16:creationId xmlns="" xmlns:a16="http://schemas.microsoft.com/office/drawing/2014/main" id="{D6A46A1A-449A-4BE4-902D-07BEDD35FC08}"/>
                </a:ext>
              </a:extLst>
            </p:cNvPr>
            <p:cNvGrpSpPr/>
            <p:nvPr/>
          </p:nvGrpSpPr>
          <p:grpSpPr>
            <a:xfrm>
              <a:off x="6290456" y="2054134"/>
              <a:ext cx="907774" cy="940115"/>
              <a:chOff x="5037656" y="2169334"/>
              <a:chExt cx="907774" cy="940115"/>
            </a:xfrm>
            <a:effectLst/>
          </p:grpSpPr>
          <p:sp>
            <p:nvSpPr>
              <p:cNvPr id="16" name="椭圆形标注 12">
                <a:hlinkClick r:id="rId3"/>
                <a:extLst>
                  <a:ext uri="{FF2B5EF4-FFF2-40B4-BE49-F238E27FC236}">
                    <a16:creationId xmlns="" xmlns:a16="http://schemas.microsoft.com/office/drawing/2014/main" id="{9644DB4F-C95B-411D-8C3D-330A51608A1B}"/>
                  </a:ext>
                </a:extLst>
              </p:cNvPr>
              <p:cNvSpPr/>
              <p:nvPr/>
            </p:nvSpPr>
            <p:spPr>
              <a:xfrm>
                <a:off x="5037656" y="2248057"/>
                <a:ext cx="907774" cy="861392"/>
              </a:xfrm>
              <a:prstGeom prst="wedgeEllipseCallout">
                <a:avLst>
                  <a:gd name="adj1" fmla="val 68947"/>
                  <a:gd name="adj2" fmla="val -577"/>
                </a:avLst>
              </a:prstGeom>
              <a:solidFill>
                <a:srgbClr val="76A487"/>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35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7" name="矩形 16">
                <a:hlinkClick r:id="rId3"/>
                <a:extLst>
                  <a:ext uri="{FF2B5EF4-FFF2-40B4-BE49-F238E27FC236}">
                    <a16:creationId xmlns="" xmlns:a16="http://schemas.microsoft.com/office/drawing/2014/main" id="{6CAB65C4-670A-4C3D-8CE7-F326452D38FC}"/>
                  </a:ext>
                </a:extLst>
              </p:cNvPr>
              <p:cNvSpPr/>
              <p:nvPr/>
            </p:nvSpPr>
            <p:spPr>
              <a:xfrm>
                <a:off x="5133283" y="2169334"/>
                <a:ext cx="729772" cy="923330"/>
              </a:xfrm>
              <a:prstGeom prst="rect">
                <a:avLst/>
              </a:prstGeom>
            </p:spPr>
            <p:txBody>
              <a:bodyPr wrap="square">
                <a:spAutoFit/>
              </a:bodyPr>
              <a:lstStyle/>
              <a:p>
                <a:pPr algn="just" defTabSz="685800">
                  <a:lnSpc>
                    <a:spcPct val="150000"/>
                  </a:lnSpc>
                  <a:buClr>
                    <a:srgbClr val="0070C0"/>
                  </a:buClr>
                </a:pPr>
                <a:r>
                  <a:rPr lang="en-US" altLang="zh-CN" sz="3600" dirty="0">
                    <a:solidFill>
                      <a:schemeClr val="bg1"/>
                    </a:solidFill>
                    <a:latin typeface="微软雅黑" panose="020B0503020204020204" pitchFamily="34" charset="-122"/>
                    <a:ea typeface="微软雅黑" panose="020B0503020204020204" pitchFamily="34" charset="-122"/>
                  </a:rPr>
                  <a:t>02</a:t>
                </a:r>
                <a:endParaRPr lang="zh-CN" altLang="zh-CN" sz="3600" dirty="0">
                  <a:solidFill>
                    <a:schemeClr val="bg1"/>
                  </a:solidFill>
                  <a:latin typeface="微软雅黑" panose="020B0503020204020204" pitchFamily="34" charset="-122"/>
                  <a:ea typeface="微软雅黑" panose="020B0503020204020204" pitchFamily="34" charset="-122"/>
                </a:endParaRPr>
              </a:p>
            </p:txBody>
          </p:sp>
        </p:grpSp>
        <p:sp>
          <p:nvSpPr>
            <p:cNvPr id="15" name="矩形 18">
              <a:hlinkClick r:id="rId3"/>
              <a:extLst>
                <a:ext uri="{FF2B5EF4-FFF2-40B4-BE49-F238E27FC236}">
                  <a16:creationId xmlns="" xmlns:a16="http://schemas.microsoft.com/office/drawing/2014/main" id="{44A7518E-460D-4799-9517-138E1A674DBD}"/>
                </a:ext>
              </a:extLst>
            </p:cNvPr>
            <p:cNvSpPr>
              <a:spLocks noChangeArrowheads="1"/>
            </p:cNvSpPr>
            <p:nvPr/>
          </p:nvSpPr>
          <p:spPr bwMode="auto">
            <a:xfrm>
              <a:off x="-1565104" y="2236239"/>
              <a:ext cx="7722785" cy="646331"/>
            </a:xfrm>
            <a:prstGeom prst="rect">
              <a:avLst/>
            </a:prstGeom>
            <a:effectLst/>
            <a:extLst/>
          </p:spPr>
          <p:txBody>
            <a:bodyPr wrap="square">
              <a:spAutoFit/>
            </a:bodyPr>
            <a:lstStyle/>
            <a:p>
              <a:pPr algn="r" defTabSz="685800">
                <a:lnSpc>
                  <a:spcPct val="150000"/>
                </a:lnSpc>
                <a:buClr>
                  <a:srgbClr val="0070C0"/>
                </a:buClr>
              </a:pPr>
              <a:r>
                <a:rPr lang="zh-CN" altLang="en-US" sz="1200" spc="50" dirty="0">
                  <a:solidFill>
                    <a:schemeClr val="bg1">
                      <a:lumMod val="50000"/>
                    </a:schemeClr>
                  </a:solidFill>
                  <a:latin typeface="微软雅黑" panose="020B0503020204020204" pitchFamily="34" charset="-122"/>
                  <a:ea typeface="微软雅黑" panose="020B0503020204020204" pitchFamily="34" charset="-122"/>
                </a:rPr>
                <a:t>此处添加详细文本描述，建议与标题相关并符合整体语言风格，语言描述尽量简洁生动。尽量将每页幻灯片的字数控制在  </a:t>
              </a:r>
              <a:r>
                <a:rPr lang="en-US" altLang="zh-CN" sz="1200" spc="50" dirty="0">
                  <a:solidFill>
                    <a:schemeClr val="bg1">
                      <a:lumMod val="50000"/>
                    </a:schemeClr>
                  </a:solidFill>
                  <a:latin typeface="微软雅黑" panose="020B0503020204020204" pitchFamily="34" charset="-122"/>
                  <a:ea typeface="微软雅黑" panose="020B0503020204020204" pitchFamily="34" charset="-122"/>
                </a:rPr>
                <a:t>200</a:t>
              </a:r>
              <a:r>
                <a:rPr lang="zh-CN" altLang="en-US" sz="1200" spc="50" dirty="0">
                  <a:solidFill>
                    <a:schemeClr val="bg1">
                      <a:lumMod val="50000"/>
                    </a:schemeClr>
                  </a:solidFill>
                  <a:latin typeface="微软雅黑" panose="020B0503020204020204" pitchFamily="34" charset="-122"/>
                  <a:ea typeface="微软雅黑" panose="020B0503020204020204" pitchFamily="34" charset="-122"/>
                </a:rPr>
                <a:t>字以内，据统计每页幻灯片的最好控制在</a:t>
              </a:r>
              <a:r>
                <a:rPr lang="en-US" altLang="zh-CN" sz="1200" spc="50" dirty="0">
                  <a:solidFill>
                    <a:schemeClr val="bg1">
                      <a:lumMod val="50000"/>
                    </a:schemeClr>
                  </a:solidFill>
                  <a:latin typeface="微软雅黑" panose="020B0503020204020204" pitchFamily="34" charset="-122"/>
                  <a:ea typeface="微软雅黑" panose="020B0503020204020204" pitchFamily="34" charset="-122"/>
                </a:rPr>
                <a:t>5</a:t>
              </a:r>
              <a:r>
                <a:rPr lang="zh-CN" altLang="en-US" sz="1200" spc="50" dirty="0">
                  <a:solidFill>
                    <a:schemeClr val="bg1">
                      <a:lumMod val="50000"/>
                    </a:schemeClr>
                  </a:solidFill>
                  <a:latin typeface="微软雅黑" panose="020B0503020204020204" pitchFamily="34" charset="-122"/>
                  <a:ea typeface="微软雅黑" panose="020B0503020204020204" pitchFamily="34" charset="-122"/>
                </a:rPr>
                <a:t>分钟之内。</a:t>
              </a:r>
            </a:p>
          </p:txBody>
        </p:sp>
      </p:grpSp>
      <p:grpSp>
        <p:nvGrpSpPr>
          <p:cNvPr id="18" name="组合 17">
            <a:extLst>
              <a:ext uri="{FF2B5EF4-FFF2-40B4-BE49-F238E27FC236}">
                <a16:creationId xmlns="" xmlns:a16="http://schemas.microsoft.com/office/drawing/2014/main" id="{4A59ECFB-8129-48D7-B26C-F54714CBE41D}"/>
              </a:ext>
            </a:extLst>
          </p:cNvPr>
          <p:cNvGrpSpPr/>
          <p:nvPr/>
        </p:nvGrpSpPr>
        <p:grpSpPr>
          <a:xfrm>
            <a:off x="2204056" y="4831391"/>
            <a:ext cx="8584419" cy="945324"/>
            <a:chOff x="2454731" y="3349259"/>
            <a:chExt cx="8584419" cy="945324"/>
          </a:xfrm>
        </p:grpSpPr>
        <p:grpSp>
          <p:nvGrpSpPr>
            <p:cNvPr id="19" name="组合 18">
              <a:extLst>
                <a:ext uri="{FF2B5EF4-FFF2-40B4-BE49-F238E27FC236}">
                  <a16:creationId xmlns="" xmlns:a16="http://schemas.microsoft.com/office/drawing/2014/main" id="{E033564F-B319-43F0-9FE8-0364843F4912}"/>
                </a:ext>
              </a:extLst>
            </p:cNvPr>
            <p:cNvGrpSpPr/>
            <p:nvPr/>
          </p:nvGrpSpPr>
          <p:grpSpPr>
            <a:xfrm>
              <a:off x="2454731" y="3349259"/>
              <a:ext cx="907774" cy="945324"/>
              <a:chOff x="1252331" y="3464459"/>
              <a:chExt cx="907774" cy="945324"/>
            </a:xfrm>
            <a:effectLst/>
          </p:grpSpPr>
          <p:sp>
            <p:nvSpPr>
              <p:cNvPr id="21" name="椭圆形标注 17">
                <a:hlinkClick r:id="rId3"/>
                <a:extLst>
                  <a:ext uri="{FF2B5EF4-FFF2-40B4-BE49-F238E27FC236}">
                    <a16:creationId xmlns="" xmlns:a16="http://schemas.microsoft.com/office/drawing/2014/main" id="{9B33F55B-EF94-4A47-85F6-12EC1FEDFD4F}"/>
                  </a:ext>
                </a:extLst>
              </p:cNvPr>
              <p:cNvSpPr/>
              <p:nvPr/>
            </p:nvSpPr>
            <p:spPr>
              <a:xfrm>
                <a:off x="1252331" y="3548391"/>
                <a:ext cx="907774" cy="861392"/>
              </a:xfrm>
              <a:prstGeom prst="wedgeEllipseCallout">
                <a:avLst>
                  <a:gd name="adj1" fmla="val -71929"/>
                  <a:gd name="adj2" fmla="val -1346"/>
                </a:avLst>
              </a:prstGeom>
              <a:solidFill>
                <a:srgbClr val="76A487"/>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zh-CN" altLang="en-US" sz="135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2" name="矩形 21">
                <a:hlinkClick r:id="rId3"/>
                <a:extLst>
                  <a:ext uri="{FF2B5EF4-FFF2-40B4-BE49-F238E27FC236}">
                    <a16:creationId xmlns="" xmlns:a16="http://schemas.microsoft.com/office/drawing/2014/main" id="{4A5C9982-96DA-486F-A3AB-0A3576231663}"/>
                  </a:ext>
                </a:extLst>
              </p:cNvPr>
              <p:cNvSpPr/>
              <p:nvPr/>
            </p:nvSpPr>
            <p:spPr>
              <a:xfrm>
                <a:off x="1341332" y="3464459"/>
                <a:ext cx="729772" cy="923330"/>
              </a:xfrm>
              <a:prstGeom prst="rect">
                <a:avLst/>
              </a:prstGeom>
            </p:spPr>
            <p:txBody>
              <a:bodyPr wrap="square">
                <a:spAutoFit/>
              </a:bodyPr>
              <a:lstStyle/>
              <a:p>
                <a:pPr algn="just" defTabSz="685800">
                  <a:lnSpc>
                    <a:spcPct val="150000"/>
                  </a:lnSpc>
                  <a:buClr>
                    <a:srgbClr val="0070C0"/>
                  </a:buClr>
                </a:pPr>
                <a:r>
                  <a:rPr lang="en-US" altLang="zh-CN" sz="3600" dirty="0">
                    <a:solidFill>
                      <a:schemeClr val="bg1"/>
                    </a:solidFill>
                    <a:latin typeface="微软雅黑" panose="020B0503020204020204" pitchFamily="34" charset="-122"/>
                    <a:ea typeface="微软雅黑" panose="020B0503020204020204" pitchFamily="34" charset="-122"/>
                  </a:rPr>
                  <a:t>03</a:t>
                </a:r>
                <a:endParaRPr lang="zh-CN" altLang="zh-CN" sz="3600" dirty="0">
                  <a:solidFill>
                    <a:schemeClr val="bg1"/>
                  </a:solidFill>
                  <a:latin typeface="微软雅黑" panose="020B0503020204020204" pitchFamily="34" charset="-122"/>
                  <a:ea typeface="微软雅黑" panose="020B0503020204020204" pitchFamily="34" charset="-122"/>
                </a:endParaRPr>
              </a:p>
            </p:txBody>
          </p:sp>
        </p:grpSp>
        <p:sp>
          <p:nvSpPr>
            <p:cNvPr id="20" name="Text Box 11">
              <a:hlinkClick r:id="rId3"/>
              <a:extLst>
                <a:ext uri="{FF2B5EF4-FFF2-40B4-BE49-F238E27FC236}">
                  <a16:creationId xmlns="" xmlns:a16="http://schemas.microsoft.com/office/drawing/2014/main" id="{DBF8119C-FAF5-494C-9161-40F216973A66}"/>
                </a:ext>
              </a:extLst>
            </p:cNvPr>
            <p:cNvSpPr txBox="1">
              <a:spLocks noChangeArrowheads="1"/>
            </p:cNvSpPr>
            <p:nvPr/>
          </p:nvSpPr>
          <p:spPr bwMode="auto">
            <a:xfrm>
              <a:off x="3497887" y="3528983"/>
              <a:ext cx="7541263" cy="646331"/>
            </a:xfrm>
            <a:prstGeom prst="rect">
              <a:avLst/>
            </a:prstGeom>
            <a:effectLst/>
            <a:extLst/>
          </p:spPr>
          <p:txBody>
            <a:bodyPr wrap="square">
              <a:spAutoFit/>
            </a:bodyPr>
            <a:lstStyle>
              <a:defPPr>
                <a:defRPr lang="zh-CN"/>
              </a:defPPr>
              <a:lvl1pPr algn="just" defTabSz="685800">
                <a:lnSpc>
                  <a:spcPct val="150000"/>
                </a:lnSpc>
                <a:buClr>
                  <a:srgbClr val="0070C0"/>
                </a:buClr>
                <a:defRPr sz="1200" spc="50">
                  <a:solidFill>
                    <a:schemeClr val="tx1">
                      <a:lumMod val="50000"/>
                      <a:lumOff val="50000"/>
                    </a:schemeClr>
                  </a:solidFill>
                  <a:latin typeface="微软雅黑" panose="020B0503020204020204" pitchFamily="34" charset="-122"/>
                  <a:ea typeface="微软雅黑" panose="020B0503020204020204" pitchFamily="34" charset="-122"/>
                </a:defRPr>
              </a:lvl1pPr>
            </a:lstStyle>
            <a:p>
              <a:r>
                <a:rPr lang="zh-CN" altLang="en-US" dirty="0">
                  <a:solidFill>
                    <a:schemeClr val="bg1">
                      <a:lumMod val="50000"/>
                    </a:schemeClr>
                  </a:solidFill>
                </a:rPr>
                <a:t>此处添加详细文本描述，建议与标题相关并符合整体语言风格，语言描述尽量简洁生动。尽量将每页幻灯片的字数控制在  </a:t>
              </a:r>
              <a:r>
                <a:rPr lang="en-US" altLang="zh-CN" dirty="0">
                  <a:solidFill>
                    <a:schemeClr val="bg1">
                      <a:lumMod val="50000"/>
                    </a:schemeClr>
                  </a:solidFill>
                </a:rPr>
                <a:t>200</a:t>
              </a:r>
              <a:r>
                <a:rPr lang="zh-CN" altLang="en-US" dirty="0">
                  <a:solidFill>
                    <a:schemeClr val="bg1">
                      <a:lumMod val="50000"/>
                    </a:schemeClr>
                  </a:solidFill>
                </a:rPr>
                <a:t>字以内，据统计每页幻灯片的最好控制在</a:t>
              </a:r>
              <a:r>
                <a:rPr lang="en-US" altLang="zh-CN" dirty="0">
                  <a:solidFill>
                    <a:schemeClr val="bg1">
                      <a:lumMod val="50000"/>
                    </a:schemeClr>
                  </a:solidFill>
                </a:rPr>
                <a:t>5</a:t>
              </a:r>
              <a:r>
                <a:rPr lang="zh-CN" altLang="en-US" dirty="0">
                  <a:solidFill>
                    <a:schemeClr val="bg1">
                      <a:lumMod val="50000"/>
                    </a:schemeClr>
                  </a:solidFill>
                </a:rPr>
                <a:t>分钟之内。</a:t>
              </a:r>
            </a:p>
          </p:txBody>
        </p:sp>
      </p:grpSp>
      <p:sp>
        <p:nvSpPr>
          <p:cNvPr id="23" name="TextBox 19">
            <a:extLst>
              <a:ext uri="{FF2B5EF4-FFF2-40B4-BE49-F238E27FC236}">
                <a16:creationId xmlns="" xmlns:a16="http://schemas.microsoft.com/office/drawing/2014/main" id="{215C53AB-6BB2-40A2-BFC1-16DE970E7EB1}"/>
              </a:ext>
            </a:extLst>
          </p:cNvPr>
          <p:cNvSpPr txBox="1"/>
          <p:nvPr/>
        </p:nvSpPr>
        <p:spPr>
          <a:xfrm>
            <a:off x="1209675" y="2312573"/>
            <a:ext cx="800219" cy="830997"/>
          </a:xfrm>
          <a:prstGeom prst="rect">
            <a:avLst/>
          </a:prstGeom>
          <a:noFill/>
        </p:spPr>
        <p:txBody>
          <a:bodyPr wrap="none" rtlCol="0">
            <a:spAutoFit/>
          </a:bodyPr>
          <a:lstStyle/>
          <a:p>
            <a:r>
              <a:rPr lang="zh-CN" altLang="en-US" sz="2400" b="1" dirty="0">
                <a:solidFill>
                  <a:schemeClr val="bg1">
                    <a:lumMod val="50000"/>
                  </a:schemeClr>
                </a:solidFill>
                <a:latin typeface="微软雅黑" panose="020B0503020204020204" pitchFamily="34" charset="-122"/>
                <a:ea typeface="微软雅黑" panose="020B0503020204020204" pitchFamily="34" charset="-122"/>
              </a:rPr>
              <a:t>发展</a:t>
            </a:r>
            <a:endParaRPr lang="en-US" altLang="zh-CN" sz="2400" b="1" dirty="0">
              <a:solidFill>
                <a:schemeClr val="bg1">
                  <a:lumMod val="50000"/>
                </a:schemeClr>
              </a:solidFill>
              <a:latin typeface="微软雅黑" panose="020B0503020204020204" pitchFamily="34" charset="-122"/>
              <a:ea typeface="微软雅黑" panose="020B0503020204020204" pitchFamily="34" charset="-122"/>
            </a:endParaRPr>
          </a:p>
          <a:p>
            <a:r>
              <a:rPr lang="zh-CN" altLang="en-US" sz="2400" b="1" dirty="0">
                <a:solidFill>
                  <a:schemeClr val="bg1">
                    <a:lumMod val="50000"/>
                  </a:schemeClr>
                </a:solidFill>
                <a:latin typeface="微软雅黑" panose="020B0503020204020204" pitchFamily="34" charset="-122"/>
                <a:ea typeface="微软雅黑" panose="020B0503020204020204" pitchFamily="34" charset="-122"/>
              </a:rPr>
              <a:t>趋势</a:t>
            </a:r>
          </a:p>
        </p:txBody>
      </p:sp>
      <p:sp>
        <p:nvSpPr>
          <p:cNvPr id="24" name="TextBox 20">
            <a:extLst>
              <a:ext uri="{FF2B5EF4-FFF2-40B4-BE49-F238E27FC236}">
                <a16:creationId xmlns="" xmlns:a16="http://schemas.microsoft.com/office/drawing/2014/main" id="{D87D6AA2-FC5D-4F6A-B1C9-CA71931B98AC}"/>
              </a:ext>
            </a:extLst>
          </p:cNvPr>
          <p:cNvSpPr txBox="1"/>
          <p:nvPr/>
        </p:nvSpPr>
        <p:spPr>
          <a:xfrm>
            <a:off x="10363200" y="3574660"/>
            <a:ext cx="800219" cy="830997"/>
          </a:xfrm>
          <a:prstGeom prst="rect">
            <a:avLst/>
          </a:prstGeom>
          <a:noFill/>
        </p:spPr>
        <p:txBody>
          <a:bodyPr wrap="none" rtlCol="0">
            <a:spAutoFit/>
          </a:bodyPr>
          <a:lstStyle/>
          <a:p>
            <a:r>
              <a:rPr lang="zh-CN" altLang="en-US" sz="2400" b="1" dirty="0">
                <a:solidFill>
                  <a:schemeClr val="bg1">
                    <a:lumMod val="50000"/>
                  </a:schemeClr>
                </a:solidFill>
                <a:latin typeface="微软雅黑" panose="020B0503020204020204" pitchFamily="34" charset="-122"/>
                <a:ea typeface="微软雅黑" panose="020B0503020204020204" pitchFamily="34" charset="-122"/>
              </a:rPr>
              <a:t>消费</a:t>
            </a:r>
            <a:endParaRPr lang="en-US" altLang="zh-CN" sz="2400" b="1" dirty="0">
              <a:solidFill>
                <a:schemeClr val="bg1">
                  <a:lumMod val="50000"/>
                </a:schemeClr>
              </a:solidFill>
              <a:latin typeface="微软雅黑" panose="020B0503020204020204" pitchFamily="34" charset="-122"/>
              <a:ea typeface="微软雅黑" panose="020B0503020204020204" pitchFamily="34" charset="-122"/>
            </a:endParaRPr>
          </a:p>
          <a:p>
            <a:r>
              <a:rPr lang="zh-CN" altLang="en-US" sz="2400" b="1" dirty="0">
                <a:solidFill>
                  <a:schemeClr val="bg1">
                    <a:lumMod val="50000"/>
                  </a:schemeClr>
                </a:solidFill>
                <a:latin typeface="微软雅黑" panose="020B0503020204020204" pitchFamily="34" charset="-122"/>
                <a:ea typeface="微软雅黑" panose="020B0503020204020204" pitchFamily="34" charset="-122"/>
              </a:rPr>
              <a:t>习惯</a:t>
            </a:r>
          </a:p>
        </p:txBody>
      </p:sp>
      <p:sp>
        <p:nvSpPr>
          <p:cNvPr id="25" name="TextBox 21">
            <a:extLst>
              <a:ext uri="{FF2B5EF4-FFF2-40B4-BE49-F238E27FC236}">
                <a16:creationId xmlns="" xmlns:a16="http://schemas.microsoft.com/office/drawing/2014/main" id="{BB5A6FEB-AEDB-46A4-893B-4E99AEDED53C}"/>
              </a:ext>
            </a:extLst>
          </p:cNvPr>
          <p:cNvSpPr txBox="1"/>
          <p:nvPr/>
        </p:nvSpPr>
        <p:spPr>
          <a:xfrm>
            <a:off x="1209674" y="4930520"/>
            <a:ext cx="800219" cy="830997"/>
          </a:xfrm>
          <a:prstGeom prst="rect">
            <a:avLst/>
          </a:prstGeom>
          <a:noFill/>
        </p:spPr>
        <p:txBody>
          <a:bodyPr wrap="none" rtlCol="0">
            <a:spAutoFit/>
          </a:bodyPr>
          <a:lstStyle/>
          <a:p>
            <a:r>
              <a:rPr lang="zh-CN" altLang="en-US" sz="2400" b="1" dirty="0">
                <a:solidFill>
                  <a:schemeClr val="bg1">
                    <a:lumMod val="50000"/>
                  </a:schemeClr>
                </a:solidFill>
                <a:latin typeface="微软雅黑" panose="020B0503020204020204" pitchFamily="34" charset="-122"/>
                <a:ea typeface="微软雅黑" panose="020B0503020204020204" pitchFamily="34" charset="-122"/>
              </a:rPr>
              <a:t>政策</a:t>
            </a:r>
            <a:endParaRPr lang="en-US" altLang="zh-CN" sz="2400" b="1" dirty="0">
              <a:solidFill>
                <a:schemeClr val="bg1">
                  <a:lumMod val="50000"/>
                </a:schemeClr>
              </a:solidFill>
              <a:latin typeface="微软雅黑" panose="020B0503020204020204" pitchFamily="34" charset="-122"/>
              <a:ea typeface="微软雅黑" panose="020B0503020204020204" pitchFamily="34" charset="-122"/>
            </a:endParaRPr>
          </a:p>
          <a:p>
            <a:r>
              <a:rPr lang="zh-CN" altLang="en-US" sz="2400" b="1" dirty="0">
                <a:solidFill>
                  <a:schemeClr val="bg1">
                    <a:lumMod val="50000"/>
                  </a:schemeClr>
                </a:solidFill>
                <a:latin typeface="微软雅黑" panose="020B0503020204020204" pitchFamily="34" charset="-122"/>
                <a:ea typeface="微软雅黑" panose="020B0503020204020204" pitchFamily="34" charset="-122"/>
              </a:rPr>
              <a:t>扶持</a:t>
            </a:r>
          </a:p>
        </p:txBody>
      </p:sp>
    </p:spTree>
    <p:extLst>
      <p:ext uri="{BB962C8B-B14F-4D97-AF65-F5344CB8AC3E}">
        <p14:creationId xmlns:p14="http://schemas.microsoft.com/office/powerpoint/2010/main" val="163382504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0-#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500" fill="hold"/>
                                        <p:tgtEl>
                                          <p:spTgt spid="13"/>
                                        </p:tgtEl>
                                        <p:attrNameLst>
                                          <p:attrName>ppt_x</p:attrName>
                                        </p:attrNameLst>
                                      </p:cBhvr>
                                      <p:tavLst>
                                        <p:tav tm="0">
                                          <p:val>
                                            <p:strVal val="1+#ppt_w/2"/>
                                          </p:val>
                                        </p:tav>
                                        <p:tav tm="100000">
                                          <p:val>
                                            <p:strVal val="#ppt_x"/>
                                          </p:val>
                                        </p:tav>
                                      </p:tavLst>
                                    </p:anim>
                                    <p:anim calcmode="lin" valueType="num">
                                      <p:cBhvr additive="base">
                                        <p:cTn id="16" dur="500" fill="hold"/>
                                        <p:tgtEl>
                                          <p:spTgt spid="13"/>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500" fill="hold"/>
                                        <p:tgtEl>
                                          <p:spTgt spid="18"/>
                                        </p:tgtEl>
                                        <p:attrNameLst>
                                          <p:attrName>ppt_x</p:attrName>
                                        </p:attrNameLst>
                                      </p:cBhvr>
                                      <p:tavLst>
                                        <p:tav tm="0">
                                          <p:val>
                                            <p:strVal val="0-#ppt_w/2"/>
                                          </p:val>
                                        </p:tav>
                                        <p:tav tm="100000">
                                          <p:val>
                                            <p:strVal val="#ppt_x"/>
                                          </p:val>
                                        </p:tav>
                                      </p:tavLst>
                                    </p:anim>
                                    <p:anim calcmode="lin" valueType="num">
                                      <p:cBhvr additive="base">
                                        <p:cTn id="20" dur="500" fill="hold"/>
                                        <p:tgtEl>
                                          <p:spTgt spid="18"/>
                                        </p:tgtEl>
                                        <p:attrNameLst>
                                          <p:attrName>ppt_y</p:attrName>
                                        </p:attrNameLst>
                                      </p:cBhvr>
                                      <p:tavLst>
                                        <p:tav tm="0">
                                          <p:val>
                                            <p:strVal val="#ppt_y"/>
                                          </p:val>
                                        </p:tav>
                                        <p:tav tm="100000">
                                          <p:val>
                                            <p:strVal val="#ppt_y"/>
                                          </p:val>
                                        </p:tav>
                                      </p:tavLst>
                                    </p:anim>
                                  </p:childTnLst>
                                </p:cTn>
                              </p:par>
                            </p:childTnLst>
                          </p:cTn>
                        </p:par>
                        <p:par>
                          <p:cTn id="21" fill="hold">
                            <p:stCondLst>
                              <p:cond delay="1000"/>
                            </p:stCondLst>
                            <p:childTnLst>
                              <p:par>
                                <p:cTn id="22" presetID="53" presetClass="entr" presetSubtype="16" fill="hold" grpId="0" nodeType="afterEffect">
                                  <p:stCondLst>
                                    <p:cond delay="0"/>
                                  </p:stCondLst>
                                  <p:childTnLst>
                                    <p:set>
                                      <p:cBhvr>
                                        <p:cTn id="23" dur="1" fill="hold">
                                          <p:stCondLst>
                                            <p:cond delay="0"/>
                                          </p:stCondLst>
                                        </p:cTn>
                                        <p:tgtEl>
                                          <p:spTgt spid="23"/>
                                        </p:tgtEl>
                                        <p:attrNameLst>
                                          <p:attrName>style.visibility</p:attrName>
                                        </p:attrNameLst>
                                      </p:cBhvr>
                                      <p:to>
                                        <p:strVal val="visible"/>
                                      </p:to>
                                    </p:set>
                                    <p:anim calcmode="lin" valueType="num">
                                      <p:cBhvr>
                                        <p:cTn id="24" dur="500" fill="hold"/>
                                        <p:tgtEl>
                                          <p:spTgt spid="23"/>
                                        </p:tgtEl>
                                        <p:attrNameLst>
                                          <p:attrName>ppt_w</p:attrName>
                                        </p:attrNameLst>
                                      </p:cBhvr>
                                      <p:tavLst>
                                        <p:tav tm="0">
                                          <p:val>
                                            <p:fltVal val="0"/>
                                          </p:val>
                                        </p:tav>
                                        <p:tav tm="100000">
                                          <p:val>
                                            <p:strVal val="#ppt_w"/>
                                          </p:val>
                                        </p:tav>
                                      </p:tavLst>
                                    </p:anim>
                                    <p:anim calcmode="lin" valueType="num">
                                      <p:cBhvr>
                                        <p:cTn id="25" dur="500" fill="hold"/>
                                        <p:tgtEl>
                                          <p:spTgt spid="23"/>
                                        </p:tgtEl>
                                        <p:attrNameLst>
                                          <p:attrName>ppt_h</p:attrName>
                                        </p:attrNameLst>
                                      </p:cBhvr>
                                      <p:tavLst>
                                        <p:tav tm="0">
                                          <p:val>
                                            <p:fltVal val="0"/>
                                          </p:val>
                                        </p:tav>
                                        <p:tav tm="100000">
                                          <p:val>
                                            <p:strVal val="#ppt_h"/>
                                          </p:val>
                                        </p:tav>
                                      </p:tavLst>
                                    </p:anim>
                                    <p:animEffect transition="in" filter="fade">
                                      <p:cBhvr>
                                        <p:cTn id="26" dur="500"/>
                                        <p:tgtEl>
                                          <p:spTgt spid="23"/>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24"/>
                                        </p:tgtEl>
                                        <p:attrNameLst>
                                          <p:attrName>style.visibility</p:attrName>
                                        </p:attrNameLst>
                                      </p:cBhvr>
                                      <p:to>
                                        <p:strVal val="visible"/>
                                      </p:to>
                                    </p:set>
                                    <p:anim calcmode="lin" valueType="num">
                                      <p:cBhvr>
                                        <p:cTn id="29" dur="500" fill="hold"/>
                                        <p:tgtEl>
                                          <p:spTgt spid="24"/>
                                        </p:tgtEl>
                                        <p:attrNameLst>
                                          <p:attrName>ppt_w</p:attrName>
                                        </p:attrNameLst>
                                      </p:cBhvr>
                                      <p:tavLst>
                                        <p:tav tm="0">
                                          <p:val>
                                            <p:fltVal val="0"/>
                                          </p:val>
                                        </p:tav>
                                        <p:tav tm="100000">
                                          <p:val>
                                            <p:strVal val="#ppt_w"/>
                                          </p:val>
                                        </p:tav>
                                      </p:tavLst>
                                    </p:anim>
                                    <p:anim calcmode="lin" valueType="num">
                                      <p:cBhvr>
                                        <p:cTn id="30" dur="500" fill="hold"/>
                                        <p:tgtEl>
                                          <p:spTgt spid="24"/>
                                        </p:tgtEl>
                                        <p:attrNameLst>
                                          <p:attrName>ppt_h</p:attrName>
                                        </p:attrNameLst>
                                      </p:cBhvr>
                                      <p:tavLst>
                                        <p:tav tm="0">
                                          <p:val>
                                            <p:fltVal val="0"/>
                                          </p:val>
                                        </p:tav>
                                        <p:tav tm="100000">
                                          <p:val>
                                            <p:strVal val="#ppt_h"/>
                                          </p:val>
                                        </p:tav>
                                      </p:tavLst>
                                    </p:anim>
                                    <p:animEffect transition="in" filter="fade">
                                      <p:cBhvr>
                                        <p:cTn id="31" dur="500"/>
                                        <p:tgtEl>
                                          <p:spTgt spid="24"/>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25"/>
                                        </p:tgtEl>
                                        <p:attrNameLst>
                                          <p:attrName>style.visibility</p:attrName>
                                        </p:attrNameLst>
                                      </p:cBhvr>
                                      <p:to>
                                        <p:strVal val="visible"/>
                                      </p:to>
                                    </p:set>
                                    <p:anim calcmode="lin" valueType="num">
                                      <p:cBhvr>
                                        <p:cTn id="34" dur="500" fill="hold"/>
                                        <p:tgtEl>
                                          <p:spTgt spid="25"/>
                                        </p:tgtEl>
                                        <p:attrNameLst>
                                          <p:attrName>ppt_w</p:attrName>
                                        </p:attrNameLst>
                                      </p:cBhvr>
                                      <p:tavLst>
                                        <p:tav tm="0">
                                          <p:val>
                                            <p:fltVal val="0"/>
                                          </p:val>
                                        </p:tav>
                                        <p:tav tm="100000">
                                          <p:val>
                                            <p:strVal val="#ppt_w"/>
                                          </p:val>
                                        </p:tav>
                                      </p:tavLst>
                                    </p:anim>
                                    <p:anim calcmode="lin" valueType="num">
                                      <p:cBhvr>
                                        <p:cTn id="35" dur="500" fill="hold"/>
                                        <p:tgtEl>
                                          <p:spTgt spid="25"/>
                                        </p:tgtEl>
                                        <p:attrNameLst>
                                          <p:attrName>ppt_h</p:attrName>
                                        </p:attrNameLst>
                                      </p:cBhvr>
                                      <p:tavLst>
                                        <p:tav tm="0">
                                          <p:val>
                                            <p:fltVal val="0"/>
                                          </p:val>
                                        </p:tav>
                                        <p:tav tm="100000">
                                          <p:val>
                                            <p:strVal val="#ppt_h"/>
                                          </p:val>
                                        </p:tav>
                                      </p:tavLst>
                                    </p:anim>
                                    <p:animEffect transition="in" filter="fade">
                                      <p:cBhvr>
                                        <p:cTn id="36"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a:extLst>
              <a:ext uri="{FF2B5EF4-FFF2-40B4-BE49-F238E27FC236}">
                <a16:creationId xmlns="" xmlns:a16="http://schemas.microsoft.com/office/drawing/2014/main" id="{542F672C-E285-4F3F-9033-644F4BBC2615}"/>
              </a:ext>
            </a:extLst>
          </p:cNvPr>
          <p:cNvGrpSpPr/>
          <p:nvPr/>
        </p:nvGrpSpPr>
        <p:grpSpPr>
          <a:xfrm>
            <a:off x="1623646" y="323263"/>
            <a:ext cx="8944708" cy="776287"/>
            <a:chOff x="1623646" y="540255"/>
            <a:chExt cx="8944708" cy="776287"/>
          </a:xfrm>
        </p:grpSpPr>
        <p:sp>
          <p:nvSpPr>
            <p:cNvPr id="8" name="矩形 7">
              <a:extLst>
                <a:ext uri="{FF2B5EF4-FFF2-40B4-BE49-F238E27FC236}">
                  <a16:creationId xmlns="" xmlns:a16="http://schemas.microsoft.com/office/drawing/2014/main" id="{567A716C-44F9-4969-93B9-F041F4803F61}"/>
                </a:ext>
              </a:extLst>
            </p:cNvPr>
            <p:cNvSpPr/>
            <p:nvPr/>
          </p:nvSpPr>
          <p:spPr>
            <a:xfrm flipV="1">
              <a:off x="1623646" y="1270823"/>
              <a:ext cx="8944708" cy="45719"/>
            </a:xfrm>
            <a:prstGeom prst="rect">
              <a:avLst/>
            </a:prstGeom>
            <a:solidFill>
              <a:srgbClr val="76A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8">
              <a:extLst>
                <a:ext uri="{FF2B5EF4-FFF2-40B4-BE49-F238E27FC236}">
                  <a16:creationId xmlns="" xmlns:a16="http://schemas.microsoft.com/office/drawing/2014/main" id="{388A5DBE-A1DC-4D42-AD53-1EB8475BC764}"/>
                </a:ext>
              </a:extLst>
            </p:cNvPr>
            <p:cNvSpPr txBox="1">
              <a:spLocks noChangeArrowheads="1"/>
            </p:cNvSpPr>
            <p:nvPr/>
          </p:nvSpPr>
          <p:spPr bwMode="auto">
            <a:xfrm>
              <a:off x="4481038" y="540255"/>
              <a:ext cx="3255323"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en-US" altLang="zh-CN" sz="3300" b="1" spc="300" dirty="0">
                  <a:solidFill>
                    <a:srgbClr val="76A487"/>
                  </a:solidFill>
                  <a:latin typeface="微软雅黑" panose="020B0503020204020204" pitchFamily="34" charset="-122"/>
                  <a:ea typeface="微软雅黑" panose="020B0503020204020204" pitchFamily="34" charset="-122"/>
                  <a:sym typeface="Arial" panose="020B0604020202020204" pitchFamily="34" charset="0"/>
                </a:rPr>
                <a:t> </a:t>
              </a:r>
              <a:r>
                <a:rPr lang="zh-CN" altLang="en-US" sz="3300" b="1" spc="300" dirty="0">
                  <a:solidFill>
                    <a:srgbClr val="76A487"/>
                  </a:solidFill>
                  <a:latin typeface="微软雅黑" panose="020B0503020204020204" pitchFamily="34" charset="-122"/>
                  <a:ea typeface="微软雅黑" panose="020B0503020204020204" pitchFamily="34" charset="-122"/>
                  <a:sym typeface="Arial" panose="020B0604020202020204" pitchFamily="34" charset="0"/>
                </a:rPr>
                <a:t>活动流程简介</a:t>
              </a:r>
            </a:p>
          </p:txBody>
        </p:sp>
      </p:grpSp>
      <p:sp>
        <p:nvSpPr>
          <p:cNvPr id="5" name="椭圆 4">
            <a:extLst>
              <a:ext uri="{FF2B5EF4-FFF2-40B4-BE49-F238E27FC236}">
                <a16:creationId xmlns="" xmlns:a16="http://schemas.microsoft.com/office/drawing/2014/main" id="{14DA2A13-A090-4333-9D42-75F44D30E371}"/>
              </a:ext>
            </a:extLst>
          </p:cNvPr>
          <p:cNvSpPr/>
          <p:nvPr/>
        </p:nvSpPr>
        <p:spPr>
          <a:xfrm>
            <a:off x="7967010" y="3715181"/>
            <a:ext cx="2485289" cy="2485289"/>
          </a:xfrm>
          <a:prstGeom prst="ellipse">
            <a:avLst/>
          </a:prstGeom>
          <a:solidFill>
            <a:srgbClr val="76A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p>
        </p:txBody>
      </p:sp>
      <p:sp>
        <p:nvSpPr>
          <p:cNvPr id="6" name="椭圆 5">
            <a:extLst>
              <a:ext uri="{FF2B5EF4-FFF2-40B4-BE49-F238E27FC236}">
                <a16:creationId xmlns="" xmlns:a16="http://schemas.microsoft.com/office/drawing/2014/main" id="{70FBA448-75FE-4152-8751-7BD2228FB740}"/>
              </a:ext>
            </a:extLst>
          </p:cNvPr>
          <p:cNvSpPr/>
          <p:nvPr/>
        </p:nvSpPr>
        <p:spPr>
          <a:xfrm>
            <a:off x="1897957" y="2419829"/>
            <a:ext cx="576622" cy="576785"/>
          </a:xfrm>
          <a:prstGeom prst="ellipse">
            <a:avLst/>
          </a:prstGeom>
          <a:solidFill>
            <a:srgbClr val="76A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Impact MT Std" pitchFamily="34" charset="0"/>
                <a:ea typeface="微软雅黑" pitchFamily="34" charset="-122"/>
              </a:rPr>
              <a:t>1</a:t>
            </a:r>
            <a:endParaRPr lang="zh-CN" altLang="en-US" dirty="0">
              <a:latin typeface="Impact MT Std" pitchFamily="34" charset="0"/>
              <a:ea typeface="微软雅黑" pitchFamily="34" charset="-122"/>
            </a:endParaRPr>
          </a:p>
        </p:txBody>
      </p:sp>
      <p:cxnSp>
        <p:nvCxnSpPr>
          <p:cNvPr id="10" name="直接连接符 9">
            <a:extLst>
              <a:ext uri="{FF2B5EF4-FFF2-40B4-BE49-F238E27FC236}">
                <a16:creationId xmlns="" xmlns:a16="http://schemas.microsoft.com/office/drawing/2014/main" id="{0D49C1CC-450C-4BEA-B206-A48D6CE76DB4}"/>
              </a:ext>
            </a:extLst>
          </p:cNvPr>
          <p:cNvCxnSpPr/>
          <p:nvPr/>
        </p:nvCxnSpPr>
        <p:spPr>
          <a:xfrm>
            <a:off x="2462395" y="2686561"/>
            <a:ext cx="1007039"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11" name="TextBox 9">
            <a:extLst>
              <a:ext uri="{FF2B5EF4-FFF2-40B4-BE49-F238E27FC236}">
                <a16:creationId xmlns="" xmlns:a16="http://schemas.microsoft.com/office/drawing/2014/main" id="{6CFADEDE-3F19-4453-AA18-60F0470CC269}"/>
              </a:ext>
            </a:extLst>
          </p:cNvPr>
          <p:cNvSpPr txBox="1"/>
          <p:nvPr/>
        </p:nvSpPr>
        <p:spPr>
          <a:xfrm>
            <a:off x="8206126" y="4751018"/>
            <a:ext cx="2001962" cy="369332"/>
          </a:xfrm>
          <a:prstGeom prst="rect">
            <a:avLst/>
          </a:prstGeom>
          <a:noFill/>
        </p:spPr>
        <p:txBody>
          <a:bodyPr wrap="square" lIns="0" tIns="0" rIns="0" bIns="0" rtlCol="0">
            <a:spAutoFit/>
          </a:bodyPr>
          <a:lstStyle>
            <a:defPPr>
              <a:defRPr lang="zh-CN"/>
            </a:defPPr>
            <a:lvl1pPr algn="just">
              <a:lnSpc>
                <a:spcPts val="1300"/>
              </a:lnSpc>
              <a:defRPr sz="1000">
                <a:solidFill>
                  <a:schemeClr val="tx1">
                    <a:lumMod val="65000"/>
                    <a:lumOff val="35000"/>
                  </a:schemeClr>
                </a:solidFill>
                <a:latin typeface="微软雅黑" pitchFamily="34" charset="-122"/>
                <a:ea typeface="微软雅黑" pitchFamily="34" charset="-122"/>
              </a:defRPr>
            </a:lvl1pPr>
          </a:lstStyle>
          <a:p>
            <a:pPr algn="ctr">
              <a:lnSpc>
                <a:spcPct val="100000"/>
              </a:lnSpc>
            </a:pPr>
            <a:r>
              <a:rPr lang="zh-CN" altLang="en-US" sz="2400" b="1" dirty="0">
                <a:solidFill>
                  <a:schemeClr val="bg1"/>
                </a:solidFill>
              </a:rPr>
              <a:t>加入你的标题</a:t>
            </a:r>
            <a:endParaRPr lang="en-US" altLang="zh-CN" sz="2400" b="1" dirty="0">
              <a:solidFill>
                <a:schemeClr val="bg1"/>
              </a:solidFill>
            </a:endParaRPr>
          </a:p>
        </p:txBody>
      </p:sp>
      <p:sp>
        <p:nvSpPr>
          <p:cNvPr id="12" name="椭圆 11">
            <a:extLst>
              <a:ext uri="{FF2B5EF4-FFF2-40B4-BE49-F238E27FC236}">
                <a16:creationId xmlns="" xmlns:a16="http://schemas.microsoft.com/office/drawing/2014/main" id="{BFDF28F9-CD90-471B-8E5D-7BAA1F0390B3}"/>
              </a:ext>
            </a:extLst>
          </p:cNvPr>
          <p:cNvSpPr/>
          <p:nvPr/>
        </p:nvSpPr>
        <p:spPr>
          <a:xfrm>
            <a:off x="7967010" y="1698957"/>
            <a:ext cx="2485289" cy="2485289"/>
          </a:xfrm>
          <a:prstGeom prst="ellipse">
            <a:avLst/>
          </a:prstGeom>
          <a:solidFill>
            <a:srgbClr val="76A487"/>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3" name="KSO_Shape">
            <a:extLst>
              <a:ext uri="{FF2B5EF4-FFF2-40B4-BE49-F238E27FC236}">
                <a16:creationId xmlns="" xmlns:a16="http://schemas.microsoft.com/office/drawing/2014/main" id="{B8EF2F6A-98ED-4B48-B40C-B9822DBE4B2D}"/>
              </a:ext>
            </a:extLst>
          </p:cNvPr>
          <p:cNvSpPr>
            <a:spLocks/>
          </p:cNvSpPr>
          <p:nvPr/>
        </p:nvSpPr>
        <p:spPr bwMode="auto">
          <a:xfrm>
            <a:off x="8371730" y="2407250"/>
            <a:ext cx="1648122" cy="1150939"/>
          </a:xfrm>
          <a:custGeom>
            <a:avLst/>
            <a:gdLst>
              <a:gd name="T0" fmla="*/ 1733867 w 2074863"/>
              <a:gd name="T1" fmla="*/ 579834 h 1449388"/>
              <a:gd name="T2" fmla="*/ 1791884 w 2074863"/>
              <a:gd name="T3" fmla="*/ 600246 h 1449388"/>
              <a:gd name="T4" fmla="*/ 1794804 w 2074863"/>
              <a:gd name="T5" fmla="*/ 538648 h 1449388"/>
              <a:gd name="T6" fmla="*/ 510830 w 2074863"/>
              <a:gd name="T7" fmla="*/ 162256 h 1449388"/>
              <a:gd name="T8" fmla="*/ 492893 w 2074863"/>
              <a:gd name="T9" fmla="*/ 222976 h 1449388"/>
              <a:gd name="T10" fmla="*/ 438718 w 2074863"/>
              <a:gd name="T11" fmla="*/ 188484 h 1449388"/>
              <a:gd name="T12" fmla="*/ 1598128 w 2074863"/>
              <a:gd name="T13" fmla="*/ 142089 h 1449388"/>
              <a:gd name="T14" fmla="*/ 1885296 w 2074863"/>
              <a:gd name="T15" fmla="*/ 549583 h 1449388"/>
              <a:gd name="T16" fmla="*/ 1586087 w 2074863"/>
              <a:gd name="T17" fmla="*/ 450078 h 1449388"/>
              <a:gd name="T18" fmla="*/ 486453 w 2074863"/>
              <a:gd name="T19" fmla="*/ 72185 h 1449388"/>
              <a:gd name="T20" fmla="*/ 151219 w 2074863"/>
              <a:gd name="T21" fmla="*/ 357281 h 1449388"/>
              <a:gd name="T22" fmla="*/ 295879 w 2074863"/>
              <a:gd name="T23" fmla="*/ 407592 h 1449388"/>
              <a:gd name="T24" fmla="*/ 486453 w 2074863"/>
              <a:gd name="T25" fmla="*/ 72185 h 1449388"/>
              <a:gd name="T26" fmla="*/ 681762 w 2074863"/>
              <a:gd name="T27" fmla="*/ 209994 h 1449388"/>
              <a:gd name="T28" fmla="*/ 910960 w 2074863"/>
              <a:gd name="T29" fmla="*/ 275617 h 1449388"/>
              <a:gd name="T30" fmla="*/ 1184248 w 2074863"/>
              <a:gd name="T31" fmla="*/ 351448 h 1449388"/>
              <a:gd name="T32" fmla="*/ 1396319 w 2074863"/>
              <a:gd name="T33" fmla="*/ 332855 h 1449388"/>
              <a:gd name="T34" fmla="*/ 1606205 w 2074863"/>
              <a:gd name="T35" fmla="*/ 562536 h 1449388"/>
              <a:gd name="T36" fmla="*/ 1640821 w 2074863"/>
              <a:gd name="T37" fmla="*/ 739718 h 1449388"/>
              <a:gd name="T38" fmla="*/ 1379558 w 2074863"/>
              <a:gd name="T39" fmla="*/ 843985 h 1449388"/>
              <a:gd name="T40" fmla="*/ 1124853 w 2074863"/>
              <a:gd name="T41" fmla="*/ 641283 h 1449388"/>
              <a:gd name="T42" fmla="*/ 720387 w 2074863"/>
              <a:gd name="T43" fmla="*/ 519516 h 1449388"/>
              <a:gd name="T44" fmla="*/ 653705 w 2074863"/>
              <a:gd name="T45" fmla="*/ 311345 h 1449388"/>
              <a:gd name="T46" fmla="*/ 325395 w 2074863"/>
              <a:gd name="T47" fmla="*/ 480871 h 1449388"/>
              <a:gd name="T48" fmla="*/ 435438 w 2074863"/>
              <a:gd name="T49" fmla="*/ 683574 h 1449388"/>
              <a:gd name="T50" fmla="*/ 530543 w 2074863"/>
              <a:gd name="T51" fmla="*/ 794768 h 1449388"/>
              <a:gd name="T52" fmla="*/ 611436 w 2074863"/>
              <a:gd name="T53" fmla="*/ 890286 h 1449388"/>
              <a:gd name="T54" fmla="*/ 688686 w 2074863"/>
              <a:gd name="T55" fmla="*/ 1001480 h 1449388"/>
              <a:gd name="T56" fmla="*/ 800188 w 2074863"/>
              <a:gd name="T57" fmla="*/ 1230068 h 1449388"/>
              <a:gd name="T58" fmla="*/ 913511 w 2074863"/>
              <a:gd name="T59" fmla="*/ 1255588 h 1449388"/>
              <a:gd name="T60" fmla="*/ 768486 w 2074863"/>
              <a:gd name="T61" fmla="*/ 1063458 h 1449388"/>
              <a:gd name="T62" fmla="*/ 798730 w 2074863"/>
              <a:gd name="T63" fmla="*/ 1022261 h 1449388"/>
              <a:gd name="T64" fmla="*/ 1047604 w 2074863"/>
              <a:gd name="T65" fmla="*/ 1245015 h 1449388"/>
              <a:gd name="T66" fmla="*/ 1112465 w 2074863"/>
              <a:gd name="T67" fmla="*/ 1184496 h 1449388"/>
              <a:gd name="T68" fmla="*/ 841727 w 2074863"/>
              <a:gd name="T69" fmla="*/ 896119 h 1449388"/>
              <a:gd name="T70" fmla="*/ 886182 w 2074863"/>
              <a:gd name="T71" fmla="*/ 868047 h 1449388"/>
              <a:gd name="T72" fmla="*/ 1205383 w 2074863"/>
              <a:gd name="T73" fmla="*/ 1138195 h 1449388"/>
              <a:gd name="T74" fmla="*/ 1202468 w 2074863"/>
              <a:gd name="T75" fmla="*/ 1026636 h 1449388"/>
              <a:gd name="T76" fmla="*/ 955779 w 2074863"/>
              <a:gd name="T77" fmla="*/ 749197 h 1449388"/>
              <a:gd name="T78" fmla="*/ 1006793 w 2074863"/>
              <a:gd name="T79" fmla="*/ 736437 h 1449388"/>
              <a:gd name="T80" fmla="*/ 1311053 w 2074863"/>
              <a:gd name="T81" fmla="*/ 1001480 h 1449388"/>
              <a:gd name="T82" fmla="*/ 1303037 w 2074863"/>
              <a:gd name="T83" fmla="*/ 890286 h 1449388"/>
              <a:gd name="T84" fmla="*/ 1310325 w 2074863"/>
              <a:gd name="T85" fmla="*/ 838516 h 1449388"/>
              <a:gd name="T86" fmla="*/ 1409802 w 2074863"/>
              <a:gd name="T87" fmla="*/ 919087 h 1449388"/>
              <a:gd name="T88" fmla="*/ 1378829 w 2074863"/>
              <a:gd name="T89" fmla="*/ 1028094 h 1449388"/>
              <a:gd name="T90" fmla="*/ 1306317 w 2074863"/>
              <a:gd name="T91" fmla="*/ 1123248 h 1449388"/>
              <a:gd name="T92" fmla="*/ 1210119 w 2074863"/>
              <a:gd name="T93" fmla="*/ 1205641 h 1449388"/>
              <a:gd name="T94" fmla="*/ 1113922 w 2074863"/>
              <a:gd name="T95" fmla="*/ 1290222 h 1449388"/>
              <a:gd name="T96" fmla="*/ 1016631 w 2074863"/>
              <a:gd name="T97" fmla="*/ 1300795 h 1449388"/>
              <a:gd name="T98" fmla="*/ 897478 w 2074863"/>
              <a:gd name="T99" fmla="*/ 1327044 h 1449388"/>
              <a:gd name="T100" fmla="*/ 625648 w 2074863"/>
              <a:gd name="T101" fmla="*/ 1160798 h 1449388"/>
              <a:gd name="T102" fmla="*/ 491918 w 2074863"/>
              <a:gd name="T103" fmla="*/ 1202360 h 1449388"/>
              <a:gd name="T104" fmla="*/ 458760 w 2074863"/>
              <a:gd name="T105" fmla="*/ 1134550 h 1449388"/>
              <a:gd name="T106" fmla="*/ 365477 w 2074863"/>
              <a:gd name="T107" fmla="*/ 1057260 h 1449388"/>
              <a:gd name="T108" fmla="*/ 317378 w 2074863"/>
              <a:gd name="T109" fmla="*/ 969763 h 1449388"/>
              <a:gd name="T110" fmla="*/ 233206 w 2074863"/>
              <a:gd name="T111" fmla="*/ 865131 h 1449388"/>
              <a:gd name="T112" fmla="*/ 268916 w 2074863"/>
              <a:gd name="T113" fmla="*/ 733520 h 1449388"/>
              <a:gd name="T114" fmla="*/ 186565 w 2074863"/>
              <a:gd name="T115" fmla="*/ 647845 h 1449388"/>
              <a:gd name="T116" fmla="*/ 1822 w 2074863"/>
              <a:gd name="T117" fmla="*/ 438580 h 1449388"/>
              <a:gd name="T118" fmla="*/ 272923 w 2074863"/>
              <a:gd name="T119" fmla="*/ 139996 h 144938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2074863" h="1449388">
                <a:moveTo>
                  <a:pt x="1923841" y="577723"/>
                </a:moveTo>
                <a:lnTo>
                  <a:pt x="1919867" y="578517"/>
                </a:lnTo>
                <a:lnTo>
                  <a:pt x="1915893" y="579312"/>
                </a:lnTo>
                <a:lnTo>
                  <a:pt x="1911919" y="580503"/>
                </a:lnTo>
                <a:lnTo>
                  <a:pt x="1907944" y="582488"/>
                </a:lnTo>
                <a:lnTo>
                  <a:pt x="1904765" y="584871"/>
                </a:lnTo>
                <a:lnTo>
                  <a:pt x="1901983" y="586857"/>
                </a:lnTo>
                <a:lnTo>
                  <a:pt x="1898804" y="589636"/>
                </a:lnTo>
                <a:lnTo>
                  <a:pt x="1896022" y="592813"/>
                </a:lnTo>
                <a:lnTo>
                  <a:pt x="1893240" y="595593"/>
                </a:lnTo>
                <a:lnTo>
                  <a:pt x="1891253" y="599167"/>
                </a:lnTo>
                <a:lnTo>
                  <a:pt x="1889663" y="602741"/>
                </a:lnTo>
                <a:lnTo>
                  <a:pt x="1888471" y="606712"/>
                </a:lnTo>
                <a:lnTo>
                  <a:pt x="1887278" y="610683"/>
                </a:lnTo>
                <a:lnTo>
                  <a:pt x="1886483" y="615051"/>
                </a:lnTo>
                <a:lnTo>
                  <a:pt x="1886483" y="619419"/>
                </a:lnTo>
                <a:lnTo>
                  <a:pt x="1886483" y="623390"/>
                </a:lnTo>
                <a:lnTo>
                  <a:pt x="1887278" y="627758"/>
                </a:lnTo>
                <a:lnTo>
                  <a:pt x="1888471" y="631729"/>
                </a:lnTo>
                <a:lnTo>
                  <a:pt x="1889663" y="635303"/>
                </a:lnTo>
                <a:lnTo>
                  <a:pt x="1891253" y="639274"/>
                </a:lnTo>
                <a:lnTo>
                  <a:pt x="1893240" y="642451"/>
                </a:lnTo>
                <a:lnTo>
                  <a:pt x="1896022" y="646025"/>
                </a:lnTo>
                <a:lnTo>
                  <a:pt x="1898804" y="648805"/>
                </a:lnTo>
                <a:lnTo>
                  <a:pt x="1901983" y="651188"/>
                </a:lnTo>
                <a:lnTo>
                  <a:pt x="1904765" y="653967"/>
                </a:lnTo>
                <a:lnTo>
                  <a:pt x="1907944" y="655953"/>
                </a:lnTo>
                <a:lnTo>
                  <a:pt x="1911919" y="657541"/>
                </a:lnTo>
                <a:lnTo>
                  <a:pt x="1915893" y="659130"/>
                </a:lnTo>
                <a:lnTo>
                  <a:pt x="1919867" y="660321"/>
                </a:lnTo>
                <a:lnTo>
                  <a:pt x="1923841" y="660718"/>
                </a:lnTo>
                <a:lnTo>
                  <a:pt x="1928213" y="661115"/>
                </a:lnTo>
                <a:lnTo>
                  <a:pt x="1932585" y="660718"/>
                </a:lnTo>
                <a:lnTo>
                  <a:pt x="1936956" y="660321"/>
                </a:lnTo>
                <a:lnTo>
                  <a:pt x="1940533" y="659130"/>
                </a:lnTo>
                <a:lnTo>
                  <a:pt x="1944508" y="657541"/>
                </a:lnTo>
                <a:lnTo>
                  <a:pt x="1948084" y="655953"/>
                </a:lnTo>
                <a:lnTo>
                  <a:pt x="1951661" y="653967"/>
                </a:lnTo>
                <a:lnTo>
                  <a:pt x="1954841" y="651188"/>
                </a:lnTo>
                <a:lnTo>
                  <a:pt x="1958020" y="648805"/>
                </a:lnTo>
                <a:lnTo>
                  <a:pt x="1960405" y="646025"/>
                </a:lnTo>
                <a:lnTo>
                  <a:pt x="1963187" y="642451"/>
                </a:lnTo>
                <a:lnTo>
                  <a:pt x="1965174" y="639274"/>
                </a:lnTo>
                <a:lnTo>
                  <a:pt x="1966763" y="635303"/>
                </a:lnTo>
                <a:lnTo>
                  <a:pt x="1967956" y="631729"/>
                </a:lnTo>
                <a:lnTo>
                  <a:pt x="1969148" y="627758"/>
                </a:lnTo>
                <a:lnTo>
                  <a:pt x="1969943" y="623390"/>
                </a:lnTo>
                <a:lnTo>
                  <a:pt x="1970340" y="619419"/>
                </a:lnTo>
                <a:lnTo>
                  <a:pt x="1969943" y="615051"/>
                </a:lnTo>
                <a:lnTo>
                  <a:pt x="1969148" y="610683"/>
                </a:lnTo>
                <a:lnTo>
                  <a:pt x="1967956" y="606712"/>
                </a:lnTo>
                <a:lnTo>
                  <a:pt x="1966763" y="602741"/>
                </a:lnTo>
                <a:lnTo>
                  <a:pt x="1965174" y="599167"/>
                </a:lnTo>
                <a:lnTo>
                  <a:pt x="1963187" y="595593"/>
                </a:lnTo>
                <a:lnTo>
                  <a:pt x="1960405" y="592813"/>
                </a:lnTo>
                <a:lnTo>
                  <a:pt x="1958020" y="589636"/>
                </a:lnTo>
                <a:lnTo>
                  <a:pt x="1954841" y="586857"/>
                </a:lnTo>
                <a:lnTo>
                  <a:pt x="1951661" y="584871"/>
                </a:lnTo>
                <a:lnTo>
                  <a:pt x="1948084" y="582488"/>
                </a:lnTo>
                <a:lnTo>
                  <a:pt x="1944508" y="580503"/>
                </a:lnTo>
                <a:lnTo>
                  <a:pt x="1940533" y="579312"/>
                </a:lnTo>
                <a:lnTo>
                  <a:pt x="1936956" y="578517"/>
                </a:lnTo>
                <a:lnTo>
                  <a:pt x="1932585" y="577723"/>
                </a:lnTo>
                <a:lnTo>
                  <a:pt x="1928213" y="577723"/>
                </a:lnTo>
                <a:lnTo>
                  <a:pt x="1923841" y="577723"/>
                </a:lnTo>
                <a:close/>
                <a:moveTo>
                  <a:pt x="519301" y="160338"/>
                </a:moveTo>
                <a:lnTo>
                  <a:pt x="523687" y="160338"/>
                </a:lnTo>
                <a:lnTo>
                  <a:pt x="528072" y="160729"/>
                </a:lnTo>
                <a:lnTo>
                  <a:pt x="532059" y="161512"/>
                </a:lnTo>
                <a:lnTo>
                  <a:pt x="536445" y="162687"/>
                </a:lnTo>
                <a:lnTo>
                  <a:pt x="540033" y="163861"/>
                </a:lnTo>
                <a:lnTo>
                  <a:pt x="544020" y="166210"/>
                </a:lnTo>
                <a:lnTo>
                  <a:pt x="547209" y="168558"/>
                </a:lnTo>
                <a:lnTo>
                  <a:pt x="550399" y="170907"/>
                </a:lnTo>
                <a:lnTo>
                  <a:pt x="553588" y="174038"/>
                </a:lnTo>
                <a:lnTo>
                  <a:pt x="556379" y="176778"/>
                </a:lnTo>
                <a:lnTo>
                  <a:pt x="558771" y="180693"/>
                </a:lnTo>
                <a:lnTo>
                  <a:pt x="560366" y="183824"/>
                </a:lnTo>
                <a:lnTo>
                  <a:pt x="562359" y="188130"/>
                </a:lnTo>
                <a:lnTo>
                  <a:pt x="563954" y="192436"/>
                </a:lnTo>
                <a:lnTo>
                  <a:pt x="564752" y="196350"/>
                </a:lnTo>
                <a:lnTo>
                  <a:pt x="565150" y="201048"/>
                </a:lnTo>
                <a:lnTo>
                  <a:pt x="565150" y="205353"/>
                </a:lnTo>
                <a:lnTo>
                  <a:pt x="564752" y="209268"/>
                </a:lnTo>
                <a:lnTo>
                  <a:pt x="563954" y="213574"/>
                </a:lnTo>
                <a:lnTo>
                  <a:pt x="562758" y="217488"/>
                </a:lnTo>
                <a:lnTo>
                  <a:pt x="560765" y="221402"/>
                </a:lnTo>
                <a:lnTo>
                  <a:pt x="558771" y="224925"/>
                </a:lnTo>
                <a:lnTo>
                  <a:pt x="556778" y="228448"/>
                </a:lnTo>
                <a:lnTo>
                  <a:pt x="553987" y="231188"/>
                </a:lnTo>
                <a:lnTo>
                  <a:pt x="551196" y="234711"/>
                </a:lnTo>
                <a:lnTo>
                  <a:pt x="547608" y="237060"/>
                </a:lnTo>
                <a:lnTo>
                  <a:pt x="544418" y="239800"/>
                </a:lnTo>
                <a:lnTo>
                  <a:pt x="540431" y="241366"/>
                </a:lnTo>
                <a:lnTo>
                  <a:pt x="536843" y="242932"/>
                </a:lnTo>
                <a:lnTo>
                  <a:pt x="532458" y="244497"/>
                </a:lnTo>
                <a:lnTo>
                  <a:pt x="528072" y="245672"/>
                </a:lnTo>
                <a:lnTo>
                  <a:pt x="523687" y="246063"/>
                </a:lnTo>
                <a:lnTo>
                  <a:pt x="518902" y="246063"/>
                </a:lnTo>
                <a:lnTo>
                  <a:pt x="514915" y="245672"/>
                </a:lnTo>
                <a:lnTo>
                  <a:pt x="510530" y="244497"/>
                </a:lnTo>
                <a:lnTo>
                  <a:pt x="506543" y="243323"/>
                </a:lnTo>
                <a:lnTo>
                  <a:pt x="502955" y="241757"/>
                </a:lnTo>
                <a:lnTo>
                  <a:pt x="498968" y="239800"/>
                </a:lnTo>
                <a:lnTo>
                  <a:pt x="495778" y="237451"/>
                </a:lnTo>
                <a:lnTo>
                  <a:pt x="492190" y="235103"/>
                </a:lnTo>
                <a:lnTo>
                  <a:pt x="489399" y="232363"/>
                </a:lnTo>
                <a:lnTo>
                  <a:pt x="486210" y="228840"/>
                </a:lnTo>
                <a:lnTo>
                  <a:pt x="484216" y="225708"/>
                </a:lnTo>
                <a:lnTo>
                  <a:pt x="482223" y="221794"/>
                </a:lnTo>
                <a:lnTo>
                  <a:pt x="480628" y="217879"/>
                </a:lnTo>
                <a:lnTo>
                  <a:pt x="479033" y="213965"/>
                </a:lnTo>
                <a:lnTo>
                  <a:pt x="478236" y="209268"/>
                </a:lnTo>
                <a:lnTo>
                  <a:pt x="477837" y="205353"/>
                </a:lnTo>
                <a:lnTo>
                  <a:pt x="477837" y="200656"/>
                </a:lnTo>
                <a:lnTo>
                  <a:pt x="478236" y="196350"/>
                </a:lnTo>
                <a:lnTo>
                  <a:pt x="479033" y="192436"/>
                </a:lnTo>
                <a:lnTo>
                  <a:pt x="480628" y="188522"/>
                </a:lnTo>
                <a:lnTo>
                  <a:pt x="481824" y="184607"/>
                </a:lnTo>
                <a:lnTo>
                  <a:pt x="483818" y="181084"/>
                </a:lnTo>
                <a:lnTo>
                  <a:pt x="486210" y="177561"/>
                </a:lnTo>
                <a:lnTo>
                  <a:pt x="489001" y="174430"/>
                </a:lnTo>
                <a:lnTo>
                  <a:pt x="491791" y="171298"/>
                </a:lnTo>
                <a:lnTo>
                  <a:pt x="494981" y="168558"/>
                </a:lnTo>
                <a:lnTo>
                  <a:pt x="498569" y="166601"/>
                </a:lnTo>
                <a:lnTo>
                  <a:pt x="502157" y="164252"/>
                </a:lnTo>
                <a:lnTo>
                  <a:pt x="506144" y="162687"/>
                </a:lnTo>
                <a:lnTo>
                  <a:pt x="510530" y="161512"/>
                </a:lnTo>
                <a:lnTo>
                  <a:pt x="514915" y="160729"/>
                </a:lnTo>
                <a:lnTo>
                  <a:pt x="519301" y="160338"/>
                </a:lnTo>
                <a:close/>
                <a:moveTo>
                  <a:pt x="1699693" y="111125"/>
                </a:moveTo>
                <a:lnTo>
                  <a:pt x="1718770" y="131377"/>
                </a:lnTo>
                <a:lnTo>
                  <a:pt x="1740628" y="154806"/>
                </a:lnTo>
                <a:lnTo>
                  <a:pt x="1768448" y="186178"/>
                </a:lnTo>
                <a:lnTo>
                  <a:pt x="1784345" y="204842"/>
                </a:lnTo>
                <a:lnTo>
                  <a:pt x="1801832" y="224697"/>
                </a:lnTo>
                <a:lnTo>
                  <a:pt x="1819318" y="246538"/>
                </a:lnTo>
                <a:lnTo>
                  <a:pt x="1838395" y="269173"/>
                </a:lnTo>
                <a:lnTo>
                  <a:pt x="1857471" y="293793"/>
                </a:lnTo>
                <a:lnTo>
                  <a:pt x="1877343" y="318811"/>
                </a:lnTo>
                <a:lnTo>
                  <a:pt x="1897611" y="345417"/>
                </a:lnTo>
                <a:lnTo>
                  <a:pt x="1917483" y="372420"/>
                </a:lnTo>
                <a:lnTo>
                  <a:pt x="1936956" y="400217"/>
                </a:lnTo>
                <a:lnTo>
                  <a:pt x="1954841" y="426823"/>
                </a:lnTo>
                <a:lnTo>
                  <a:pt x="1971930" y="453032"/>
                </a:lnTo>
                <a:lnTo>
                  <a:pt x="1987032" y="478050"/>
                </a:lnTo>
                <a:lnTo>
                  <a:pt x="2001339" y="501479"/>
                </a:lnTo>
                <a:lnTo>
                  <a:pt x="2014057" y="524511"/>
                </a:lnTo>
                <a:lnTo>
                  <a:pt x="2025980" y="545558"/>
                </a:lnTo>
                <a:lnTo>
                  <a:pt x="2036313" y="565016"/>
                </a:lnTo>
                <a:lnTo>
                  <a:pt x="2045454" y="582488"/>
                </a:lnTo>
                <a:lnTo>
                  <a:pt x="2053402" y="598770"/>
                </a:lnTo>
                <a:lnTo>
                  <a:pt x="2065325" y="623787"/>
                </a:lnTo>
                <a:lnTo>
                  <a:pt x="2072479" y="640069"/>
                </a:lnTo>
                <a:lnTo>
                  <a:pt x="2074863" y="646025"/>
                </a:lnTo>
                <a:lnTo>
                  <a:pt x="1870189" y="796925"/>
                </a:lnTo>
                <a:lnTo>
                  <a:pt x="1867407" y="789380"/>
                </a:lnTo>
                <a:lnTo>
                  <a:pt x="1859856" y="767142"/>
                </a:lnTo>
                <a:lnTo>
                  <a:pt x="1854689" y="751258"/>
                </a:lnTo>
                <a:lnTo>
                  <a:pt x="1847933" y="733388"/>
                </a:lnTo>
                <a:lnTo>
                  <a:pt x="1839985" y="712342"/>
                </a:lnTo>
                <a:lnTo>
                  <a:pt x="1830844" y="690104"/>
                </a:lnTo>
                <a:lnTo>
                  <a:pt x="1820908" y="666278"/>
                </a:lnTo>
                <a:lnTo>
                  <a:pt x="1809383" y="640466"/>
                </a:lnTo>
                <a:lnTo>
                  <a:pt x="1797063" y="614257"/>
                </a:lnTo>
                <a:lnTo>
                  <a:pt x="1783550" y="586857"/>
                </a:lnTo>
                <a:lnTo>
                  <a:pt x="1768845" y="559059"/>
                </a:lnTo>
                <a:lnTo>
                  <a:pt x="1753346" y="531262"/>
                </a:lnTo>
                <a:lnTo>
                  <a:pt x="1744602" y="517363"/>
                </a:lnTo>
                <a:lnTo>
                  <a:pt x="1736256" y="503862"/>
                </a:lnTo>
                <a:lnTo>
                  <a:pt x="1727513" y="490360"/>
                </a:lnTo>
                <a:lnTo>
                  <a:pt x="1718770" y="476859"/>
                </a:lnTo>
                <a:lnTo>
                  <a:pt x="1709232" y="463357"/>
                </a:lnTo>
                <a:lnTo>
                  <a:pt x="1700091" y="450650"/>
                </a:lnTo>
                <a:lnTo>
                  <a:pt x="1690552" y="438339"/>
                </a:lnTo>
                <a:lnTo>
                  <a:pt x="1681014" y="426029"/>
                </a:lnTo>
                <a:lnTo>
                  <a:pt x="1661938" y="403394"/>
                </a:lnTo>
                <a:lnTo>
                  <a:pt x="1643259" y="381951"/>
                </a:lnTo>
                <a:lnTo>
                  <a:pt x="1624977" y="362095"/>
                </a:lnTo>
                <a:lnTo>
                  <a:pt x="1606696" y="343431"/>
                </a:lnTo>
                <a:lnTo>
                  <a:pt x="1590004" y="327150"/>
                </a:lnTo>
                <a:lnTo>
                  <a:pt x="1573312" y="311663"/>
                </a:lnTo>
                <a:lnTo>
                  <a:pt x="1558210" y="298559"/>
                </a:lnTo>
                <a:lnTo>
                  <a:pt x="1544697" y="287042"/>
                </a:lnTo>
                <a:lnTo>
                  <a:pt x="1532377" y="276718"/>
                </a:lnTo>
                <a:lnTo>
                  <a:pt x="1522044" y="268776"/>
                </a:lnTo>
                <a:lnTo>
                  <a:pt x="1506942" y="257657"/>
                </a:lnTo>
                <a:lnTo>
                  <a:pt x="1501775" y="254083"/>
                </a:lnTo>
                <a:lnTo>
                  <a:pt x="1699693" y="111125"/>
                </a:lnTo>
                <a:close/>
                <a:moveTo>
                  <a:pt x="529828" y="78646"/>
                </a:moveTo>
                <a:lnTo>
                  <a:pt x="511572" y="88179"/>
                </a:lnTo>
                <a:lnTo>
                  <a:pt x="489347" y="100889"/>
                </a:lnTo>
                <a:lnTo>
                  <a:pt x="476647" y="108436"/>
                </a:lnTo>
                <a:lnTo>
                  <a:pt x="463153" y="116777"/>
                </a:lnTo>
                <a:lnTo>
                  <a:pt x="448865" y="126310"/>
                </a:lnTo>
                <a:lnTo>
                  <a:pt x="433784" y="136240"/>
                </a:lnTo>
                <a:lnTo>
                  <a:pt x="417512" y="147759"/>
                </a:lnTo>
                <a:lnTo>
                  <a:pt x="401637" y="159675"/>
                </a:lnTo>
                <a:lnTo>
                  <a:pt x="384175" y="172783"/>
                </a:lnTo>
                <a:lnTo>
                  <a:pt x="367109" y="186288"/>
                </a:lnTo>
                <a:lnTo>
                  <a:pt x="349250" y="200984"/>
                </a:lnTo>
                <a:lnTo>
                  <a:pt x="331787" y="216475"/>
                </a:lnTo>
                <a:lnTo>
                  <a:pt x="313531" y="233157"/>
                </a:lnTo>
                <a:lnTo>
                  <a:pt x="294878" y="250634"/>
                </a:lnTo>
                <a:lnTo>
                  <a:pt x="277019" y="268905"/>
                </a:lnTo>
                <a:lnTo>
                  <a:pt x="259159" y="287177"/>
                </a:lnTo>
                <a:lnTo>
                  <a:pt x="225028" y="322528"/>
                </a:lnTo>
                <a:lnTo>
                  <a:pt x="193278" y="356687"/>
                </a:lnTo>
                <a:lnTo>
                  <a:pt x="164703" y="389257"/>
                </a:lnTo>
                <a:lnTo>
                  <a:pt x="138906" y="419445"/>
                </a:lnTo>
                <a:lnTo>
                  <a:pt x="116284" y="446057"/>
                </a:lnTo>
                <a:lnTo>
                  <a:pt x="97234" y="469095"/>
                </a:lnTo>
                <a:lnTo>
                  <a:pt x="82550" y="488161"/>
                </a:lnTo>
                <a:lnTo>
                  <a:pt x="205184" y="612882"/>
                </a:lnTo>
                <a:lnTo>
                  <a:pt x="213915" y="597391"/>
                </a:lnTo>
                <a:lnTo>
                  <a:pt x="224631" y="581106"/>
                </a:lnTo>
                <a:lnTo>
                  <a:pt x="236934" y="562437"/>
                </a:lnTo>
                <a:lnTo>
                  <a:pt x="250428" y="542974"/>
                </a:lnTo>
                <a:lnTo>
                  <a:pt x="256381" y="531456"/>
                </a:lnTo>
                <a:lnTo>
                  <a:pt x="260350" y="524306"/>
                </a:lnTo>
                <a:lnTo>
                  <a:pt x="265112" y="515965"/>
                </a:lnTo>
                <a:lnTo>
                  <a:pt x="270669" y="507623"/>
                </a:lnTo>
                <a:lnTo>
                  <a:pt x="277019" y="498885"/>
                </a:lnTo>
                <a:lnTo>
                  <a:pt x="284162" y="488558"/>
                </a:lnTo>
                <a:lnTo>
                  <a:pt x="292100" y="478628"/>
                </a:lnTo>
                <a:lnTo>
                  <a:pt x="301228" y="467506"/>
                </a:lnTo>
                <a:lnTo>
                  <a:pt x="311547" y="456385"/>
                </a:lnTo>
                <a:lnTo>
                  <a:pt x="322262" y="444071"/>
                </a:lnTo>
                <a:lnTo>
                  <a:pt x="334565" y="431758"/>
                </a:lnTo>
                <a:lnTo>
                  <a:pt x="348059" y="418650"/>
                </a:lnTo>
                <a:lnTo>
                  <a:pt x="362347" y="405543"/>
                </a:lnTo>
                <a:lnTo>
                  <a:pt x="378619" y="391641"/>
                </a:lnTo>
                <a:lnTo>
                  <a:pt x="395684" y="377739"/>
                </a:lnTo>
                <a:lnTo>
                  <a:pt x="413147" y="362248"/>
                </a:lnTo>
                <a:lnTo>
                  <a:pt x="430609" y="347154"/>
                </a:lnTo>
                <a:lnTo>
                  <a:pt x="448469" y="332855"/>
                </a:lnTo>
                <a:lnTo>
                  <a:pt x="466328" y="318953"/>
                </a:lnTo>
                <a:lnTo>
                  <a:pt x="484188" y="305448"/>
                </a:lnTo>
                <a:lnTo>
                  <a:pt x="502047" y="292737"/>
                </a:lnTo>
                <a:lnTo>
                  <a:pt x="519510" y="280821"/>
                </a:lnTo>
                <a:lnTo>
                  <a:pt x="536972" y="268905"/>
                </a:lnTo>
                <a:lnTo>
                  <a:pt x="553641" y="257784"/>
                </a:lnTo>
                <a:lnTo>
                  <a:pt x="570310" y="247457"/>
                </a:lnTo>
                <a:lnTo>
                  <a:pt x="601663" y="228391"/>
                </a:lnTo>
                <a:lnTo>
                  <a:pt x="629841" y="212106"/>
                </a:lnTo>
                <a:lnTo>
                  <a:pt x="654050" y="198601"/>
                </a:lnTo>
                <a:lnTo>
                  <a:pt x="529828" y="78646"/>
                </a:lnTo>
                <a:close/>
                <a:moveTo>
                  <a:pt x="537766" y="0"/>
                </a:moveTo>
                <a:lnTo>
                  <a:pt x="542925" y="794"/>
                </a:lnTo>
                <a:lnTo>
                  <a:pt x="548085" y="2383"/>
                </a:lnTo>
                <a:lnTo>
                  <a:pt x="552450" y="4369"/>
                </a:lnTo>
                <a:lnTo>
                  <a:pt x="557213" y="6752"/>
                </a:lnTo>
                <a:lnTo>
                  <a:pt x="561181" y="10327"/>
                </a:lnTo>
                <a:lnTo>
                  <a:pt x="738981" y="181521"/>
                </a:lnTo>
                <a:lnTo>
                  <a:pt x="741760" y="185096"/>
                </a:lnTo>
                <a:lnTo>
                  <a:pt x="744538" y="188274"/>
                </a:lnTo>
                <a:lnTo>
                  <a:pt x="746522" y="192246"/>
                </a:lnTo>
                <a:lnTo>
                  <a:pt x="748110" y="195820"/>
                </a:lnTo>
                <a:lnTo>
                  <a:pt x="748903" y="200190"/>
                </a:lnTo>
                <a:lnTo>
                  <a:pt x="749697" y="204162"/>
                </a:lnTo>
                <a:lnTo>
                  <a:pt x="749697" y="208531"/>
                </a:lnTo>
                <a:lnTo>
                  <a:pt x="749300" y="213297"/>
                </a:lnTo>
                <a:lnTo>
                  <a:pt x="748506" y="217269"/>
                </a:lnTo>
                <a:lnTo>
                  <a:pt x="746919" y="221241"/>
                </a:lnTo>
                <a:lnTo>
                  <a:pt x="745331" y="224816"/>
                </a:lnTo>
                <a:lnTo>
                  <a:pt x="742553" y="228788"/>
                </a:lnTo>
                <a:lnTo>
                  <a:pt x="740172" y="231568"/>
                </a:lnTo>
                <a:lnTo>
                  <a:pt x="736600" y="234746"/>
                </a:lnTo>
                <a:lnTo>
                  <a:pt x="733425" y="237129"/>
                </a:lnTo>
                <a:lnTo>
                  <a:pt x="729456" y="239512"/>
                </a:lnTo>
                <a:lnTo>
                  <a:pt x="722710" y="242690"/>
                </a:lnTo>
                <a:lnTo>
                  <a:pt x="705247" y="251429"/>
                </a:lnTo>
                <a:lnTo>
                  <a:pt x="776685" y="295915"/>
                </a:lnTo>
                <a:lnTo>
                  <a:pt x="813594" y="318953"/>
                </a:lnTo>
                <a:lnTo>
                  <a:pt x="843756" y="338416"/>
                </a:lnTo>
                <a:lnTo>
                  <a:pt x="855266" y="332458"/>
                </a:lnTo>
                <a:lnTo>
                  <a:pt x="867569" y="326500"/>
                </a:lnTo>
                <a:lnTo>
                  <a:pt x="879872" y="321733"/>
                </a:lnTo>
                <a:lnTo>
                  <a:pt x="892175" y="317364"/>
                </a:lnTo>
                <a:lnTo>
                  <a:pt x="905669" y="312995"/>
                </a:lnTo>
                <a:lnTo>
                  <a:pt x="919163" y="309817"/>
                </a:lnTo>
                <a:lnTo>
                  <a:pt x="933847" y="307037"/>
                </a:lnTo>
                <a:lnTo>
                  <a:pt x="948135" y="304256"/>
                </a:lnTo>
                <a:lnTo>
                  <a:pt x="970756" y="301873"/>
                </a:lnTo>
                <a:lnTo>
                  <a:pt x="992188" y="300284"/>
                </a:lnTo>
                <a:lnTo>
                  <a:pt x="1013222" y="299093"/>
                </a:lnTo>
                <a:lnTo>
                  <a:pt x="1033066" y="298696"/>
                </a:lnTo>
                <a:lnTo>
                  <a:pt x="1052513" y="299490"/>
                </a:lnTo>
                <a:lnTo>
                  <a:pt x="1070769" y="301079"/>
                </a:lnTo>
                <a:lnTo>
                  <a:pt x="1088231" y="302668"/>
                </a:lnTo>
                <a:lnTo>
                  <a:pt x="1105297" y="305051"/>
                </a:lnTo>
                <a:lnTo>
                  <a:pt x="1121172" y="308228"/>
                </a:lnTo>
                <a:lnTo>
                  <a:pt x="1137047" y="311803"/>
                </a:lnTo>
                <a:lnTo>
                  <a:pt x="1151731" y="315775"/>
                </a:lnTo>
                <a:lnTo>
                  <a:pt x="1165622" y="320542"/>
                </a:lnTo>
                <a:lnTo>
                  <a:pt x="1179116" y="324911"/>
                </a:lnTo>
                <a:lnTo>
                  <a:pt x="1191816" y="329677"/>
                </a:lnTo>
                <a:lnTo>
                  <a:pt x="1203722" y="335238"/>
                </a:lnTo>
                <a:lnTo>
                  <a:pt x="1215231" y="340004"/>
                </a:lnTo>
                <a:lnTo>
                  <a:pt x="1226741" y="345565"/>
                </a:lnTo>
                <a:lnTo>
                  <a:pt x="1237060" y="351126"/>
                </a:lnTo>
                <a:lnTo>
                  <a:pt x="1256506" y="362645"/>
                </a:lnTo>
                <a:lnTo>
                  <a:pt x="1274366" y="372972"/>
                </a:lnTo>
                <a:lnTo>
                  <a:pt x="1289844" y="382902"/>
                </a:lnTo>
                <a:lnTo>
                  <a:pt x="1304131" y="391641"/>
                </a:lnTo>
                <a:lnTo>
                  <a:pt x="1310878" y="395613"/>
                </a:lnTo>
                <a:lnTo>
                  <a:pt x="1317228" y="398790"/>
                </a:lnTo>
                <a:lnTo>
                  <a:pt x="1323578" y="401968"/>
                </a:lnTo>
                <a:lnTo>
                  <a:pt x="1329135" y="403954"/>
                </a:lnTo>
                <a:lnTo>
                  <a:pt x="1334691" y="405543"/>
                </a:lnTo>
                <a:lnTo>
                  <a:pt x="1340247" y="406337"/>
                </a:lnTo>
                <a:lnTo>
                  <a:pt x="1345406" y="407132"/>
                </a:lnTo>
                <a:lnTo>
                  <a:pt x="1351360" y="407132"/>
                </a:lnTo>
                <a:lnTo>
                  <a:pt x="1358106" y="406734"/>
                </a:lnTo>
                <a:lnTo>
                  <a:pt x="1364853" y="406337"/>
                </a:lnTo>
                <a:lnTo>
                  <a:pt x="1379538" y="404351"/>
                </a:lnTo>
                <a:lnTo>
                  <a:pt x="1395810" y="401173"/>
                </a:lnTo>
                <a:lnTo>
                  <a:pt x="1412081" y="397201"/>
                </a:lnTo>
                <a:lnTo>
                  <a:pt x="1429544" y="392832"/>
                </a:lnTo>
                <a:lnTo>
                  <a:pt x="1446610" y="387669"/>
                </a:lnTo>
                <a:lnTo>
                  <a:pt x="1463675" y="382505"/>
                </a:lnTo>
                <a:lnTo>
                  <a:pt x="1494631" y="371781"/>
                </a:lnTo>
                <a:lnTo>
                  <a:pt x="1520825" y="362645"/>
                </a:lnTo>
                <a:lnTo>
                  <a:pt x="1545035" y="353112"/>
                </a:lnTo>
                <a:lnTo>
                  <a:pt x="1550988" y="357481"/>
                </a:lnTo>
                <a:lnTo>
                  <a:pt x="1557338" y="363439"/>
                </a:lnTo>
                <a:lnTo>
                  <a:pt x="1566069" y="371383"/>
                </a:lnTo>
                <a:lnTo>
                  <a:pt x="1577578" y="382108"/>
                </a:lnTo>
                <a:lnTo>
                  <a:pt x="1589881" y="395215"/>
                </a:lnTo>
                <a:lnTo>
                  <a:pt x="1604963" y="410309"/>
                </a:lnTo>
                <a:lnTo>
                  <a:pt x="1620838" y="428183"/>
                </a:lnTo>
                <a:lnTo>
                  <a:pt x="1638697" y="449235"/>
                </a:lnTo>
                <a:lnTo>
                  <a:pt x="1656953" y="472670"/>
                </a:lnTo>
                <a:lnTo>
                  <a:pt x="1666875" y="485380"/>
                </a:lnTo>
                <a:lnTo>
                  <a:pt x="1676400" y="498885"/>
                </a:lnTo>
                <a:lnTo>
                  <a:pt x="1686719" y="512787"/>
                </a:lnTo>
                <a:lnTo>
                  <a:pt x="1696641" y="527881"/>
                </a:lnTo>
                <a:lnTo>
                  <a:pt x="1707356" y="542974"/>
                </a:lnTo>
                <a:lnTo>
                  <a:pt x="1717675" y="559657"/>
                </a:lnTo>
                <a:lnTo>
                  <a:pt x="1727994" y="576339"/>
                </a:lnTo>
                <a:lnTo>
                  <a:pt x="1738710" y="594213"/>
                </a:lnTo>
                <a:lnTo>
                  <a:pt x="1749425" y="612882"/>
                </a:lnTo>
                <a:lnTo>
                  <a:pt x="1760141" y="632345"/>
                </a:lnTo>
                <a:lnTo>
                  <a:pt x="1770460" y="651808"/>
                </a:lnTo>
                <a:lnTo>
                  <a:pt x="1781175" y="672859"/>
                </a:lnTo>
                <a:lnTo>
                  <a:pt x="1802606" y="715360"/>
                </a:lnTo>
                <a:lnTo>
                  <a:pt x="1810544" y="731645"/>
                </a:lnTo>
                <a:lnTo>
                  <a:pt x="1813322" y="739192"/>
                </a:lnTo>
                <a:lnTo>
                  <a:pt x="1816100" y="745944"/>
                </a:lnTo>
                <a:lnTo>
                  <a:pt x="1817688" y="752300"/>
                </a:lnTo>
                <a:lnTo>
                  <a:pt x="1818878" y="758258"/>
                </a:lnTo>
                <a:lnTo>
                  <a:pt x="1819275" y="764216"/>
                </a:lnTo>
                <a:lnTo>
                  <a:pt x="1819275" y="769379"/>
                </a:lnTo>
                <a:lnTo>
                  <a:pt x="1818481" y="774543"/>
                </a:lnTo>
                <a:lnTo>
                  <a:pt x="1816497" y="778912"/>
                </a:lnTo>
                <a:lnTo>
                  <a:pt x="1814116" y="783679"/>
                </a:lnTo>
                <a:lnTo>
                  <a:pt x="1810544" y="788445"/>
                </a:lnTo>
                <a:lnTo>
                  <a:pt x="1805781" y="792417"/>
                </a:lnTo>
                <a:lnTo>
                  <a:pt x="1801019" y="796786"/>
                </a:lnTo>
                <a:lnTo>
                  <a:pt x="1794272" y="801155"/>
                </a:lnTo>
                <a:lnTo>
                  <a:pt x="1787128" y="805922"/>
                </a:lnTo>
                <a:lnTo>
                  <a:pt x="1778397" y="810688"/>
                </a:lnTo>
                <a:lnTo>
                  <a:pt x="1769269" y="815852"/>
                </a:lnTo>
                <a:lnTo>
                  <a:pt x="1747044" y="826179"/>
                </a:lnTo>
                <a:lnTo>
                  <a:pt x="1720056" y="838492"/>
                </a:lnTo>
                <a:lnTo>
                  <a:pt x="1687910" y="852394"/>
                </a:lnTo>
                <a:lnTo>
                  <a:pt x="1650206" y="868680"/>
                </a:lnTo>
                <a:lnTo>
                  <a:pt x="1607741" y="888142"/>
                </a:lnTo>
                <a:lnTo>
                  <a:pt x="1568450" y="905619"/>
                </a:lnTo>
                <a:lnTo>
                  <a:pt x="1553766" y="911975"/>
                </a:lnTo>
                <a:lnTo>
                  <a:pt x="1541463" y="916344"/>
                </a:lnTo>
                <a:lnTo>
                  <a:pt x="1531144" y="919521"/>
                </a:lnTo>
                <a:lnTo>
                  <a:pt x="1526778" y="920713"/>
                </a:lnTo>
                <a:lnTo>
                  <a:pt x="1522810" y="921507"/>
                </a:lnTo>
                <a:lnTo>
                  <a:pt x="1518841" y="921905"/>
                </a:lnTo>
                <a:lnTo>
                  <a:pt x="1514872" y="921905"/>
                </a:lnTo>
                <a:lnTo>
                  <a:pt x="1511697" y="921507"/>
                </a:lnTo>
                <a:lnTo>
                  <a:pt x="1508522" y="921110"/>
                </a:lnTo>
                <a:lnTo>
                  <a:pt x="1505347" y="920316"/>
                </a:lnTo>
                <a:lnTo>
                  <a:pt x="1502569" y="919521"/>
                </a:lnTo>
                <a:lnTo>
                  <a:pt x="1496219" y="916344"/>
                </a:lnTo>
                <a:lnTo>
                  <a:pt x="1489869" y="912769"/>
                </a:lnTo>
                <a:lnTo>
                  <a:pt x="1482328" y="907605"/>
                </a:lnTo>
                <a:lnTo>
                  <a:pt x="1472803" y="902045"/>
                </a:lnTo>
                <a:lnTo>
                  <a:pt x="1462485" y="895689"/>
                </a:lnTo>
                <a:lnTo>
                  <a:pt x="1449785" y="888540"/>
                </a:lnTo>
                <a:lnTo>
                  <a:pt x="1433910" y="880993"/>
                </a:lnTo>
                <a:lnTo>
                  <a:pt x="1425178" y="876624"/>
                </a:lnTo>
                <a:lnTo>
                  <a:pt x="1415653" y="870666"/>
                </a:lnTo>
                <a:lnTo>
                  <a:pt x="1404541" y="863516"/>
                </a:lnTo>
                <a:lnTo>
                  <a:pt x="1393428" y="854778"/>
                </a:lnTo>
                <a:lnTo>
                  <a:pt x="1381522" y="845642"/>
                </a:lnTo>
                <a:lnTo>
                  <a:pt x="1368822" y="834917"/>
                </a:lnTo>
                <a:lnTo>
                  <a:pt x="1355725" y="823796"/>
                </a:lnTo>
                <a:lnTo>
                  <a:pt x="1342231" y="811483"/>
                </a:lnTo>
                <a:lnTo>
                  <a:pt x="1314053" y="785267"/>
                </a:lnTo>
                <a:lnTo>
                  <a:pt x="1284288" y="757463"/>
                </a:lnTo>
                <a:lnTo>
                  <a:pt x="1254522" y="728468"/>
                </a:lnTo>
                <a:lnTo>
                  <a:pt x="1225153" y="698677"/>
                </a:lnTo>
                <a:lnTo>
                  <a:pt x="1167606" y="642275"/>
                </a:lnTo>
                <a:lnTo>
                  <a:pt x="1141016" y="616457"/>
                </a:lnTo>
                <a:lnTo>
                  <a:pt x="1116806" y="593816"/>
                </a:lnTo>
                <a:lnTo>
                  <a:pt x="1105694" y="583886"/>
                </a:lnTo>
                <a:lnTo>
                  <a:pt x="1094978" y="574751"/>
                </a:lnTo>
                <a:lnTo>
                  <a:pt x="1085453" y="567204"/>
                </a:lnTo>
                <a:lnTo>
                  <a:pt x="1077119" y="560451"/>
                </a:lnTo>
                <a:lnTo>
                  <a:pt x="1069181" y="554890"/>
                </a:lnTo>
                <a:lnTo>
                  <a:pt x="1062435" y="551316"/>
                </a:lnTo>
                <a:lnTo>
                  <a:pt x="1056878" y="548535"/>
                </a:lnTo>
                <a:lnTo>
                  <a:pt x="1054100" y="547741"/>
                </a:lnTo>
                <a:lnTo>
                  <a:pt x="1052116" y="547741"/>
                </a:lnTo>
                <a:lnTo>
                  <a:pt x="1042591" y="547741"/>
                </a:lnTo>
                <a:lnTo>
                  <a:pt x="1028700" y="548535"/>
                </a:lnTo>
                <a:lnTo>
                  <a:pt x="992585" y="550918"/>
                </a:lnTo>
                <a:lnTo>
                  <a:pt x="949325" y="553302"/>
                </a:lnTo>
                <a:lnTo>
                  <a:pt x="902494" y="556479"/>
                </a:lnTo>
                <a:lnTo>
                  <a:pt x="820341" y="562835"/>
                </a:lnTo>
                <a:lnTo>
                  <a:pt x="784622" y="566012"/>
                </a:lnTo>
                <a:lnTo>
                  <a:pt x="760810" y="542180"/>
                </a:lnTo>
                <a:lnTo>
                  <a:pt x="755650" y="532250"/>
                </a:lnTo>
                <a:lnTo>
                  <a:pt x="752078" y="521526"/>
                </a:lnTo>
                <a:lnTo>
                  <a:pt x="748506" y="511596"/>
                </a:lnTo>
                <a:lnTo>
                  <a:pt x="746522" y="500871"/>
                </a:lnTo>
                <a:lnTo>
                  <a:pt x="745331" y="490544"/>
                </a:lnTo>
                <a:lnTo>
                  <a:pt x="744935" y="480217"/>
                </a:lnTo>
                <a:lnTo>
                  <a:pt x="745728" y="470287"/>
                </a:lnTo>
                <a:lnTo>
                  <a:pt x="746919" y="459959"/>
                </a:lnTo>
                <a:lnTo>
                  <a:pt x="748903" y="450029"/>
                </a:lnTo>
                <a:lnTo>
                  <a:pt x="752078" y="440099"/>
                </a:lnTo>
                <a:lnTo>
                  <a:pt x="755650" y="430566"/>
                </a:lnTo>
                <a:lnTo>
                  <a:pt x="760016" y="420636"/>
                </a:lnTo>
                <a:lnTo>
                  <a:pt x="765175" y="411501"/>
                </a:lnTo>
                <a:lnTo>
                  <a:pt x="771128" y="402365"/>
                </a:lnTo>
                <a:lnTo>
                  <a:pt x="777875" y="393229"/>
                </a:lnTo>
                <a:lnTo>
                  <a:pt x="785019" y="384888"/>
                </a:lnTo>
                <a:lnTo>
                  <a:pt x="749697" y="362645"/>
                </a:lnTo>
                <a:lnTo>
                  <a:pt x="711994" y="339210"/>
                </a:lnTo>
                <a:lnTo>
                  <a:pt x="648494" y="300682"/>
                </a:lnTo>
                <a:lnTo>
                  <a:pt x="635000" y="307037"/>
                </a:lnTo>
                <a:lnTo>
                  <a:pt x="617538" y="316172"/>
                </a:lnTo>
                <a:lnTo>
                  <a:pt x="596503" y="327691"/>
                </a:lnTo>
                <a:lnTo>
                  <a:pt x="572294" y="341593"/>
                </a:lnTo>
                <a:lnTo>
                  <a:pt x="545306" y="357879"/>
                </a:lnTo>
                <a:lnTo>
                  <a:pt x="531019" y="367014"/>
                </a:lnTo>
                <a:lnTo>
                  <a:pt x="516335" y="377341"/>
                </a:lnTo>
                <a:lnTo>
                  <a:pt x="500856" y="387669"/>
                </a:lnTo>
                <a:lnTo>
                  <a:pt x="484585" y="399187"/>
                </a:lnTo>
                <a:lnTo>
                  <a:pt x="467915" y="411501"/>
                </a:lnTo>
                <a:lnTo>
                  <a:pt x="450850" y="424211"/>
                </a:lnTo>
                <a:lnTo>
                  <a:pt x="438150" y="434141"/>
                </a:lnTo>
                <a:lnTo>
                  <a:pt x="432990" y="439702"/>
                </a:lnTo>
                <a:lnTo>
                  <a:pt x="415131" y="456782"/>
                </a:lnTo>
                <a:lnTo>
                  <a:pt x="398859" y="473464"/>
                </a:lnTo>
                <a:lnTo>
                  <a:pt x="382984" y="490544"/>
                </a:lnTo>
                <a:lnTo>
                  <a:pt x="368300" y="506829"/>
                </a:lnTo>
                <a:lnTo>
                  <a:pt x="354409" y="523909"/>
                </a:lnTo>
                <a:lnTo>
                  <a:pt x="341312" y="539797"/>
                </a:lnTo>
                <a:lnTo>
                  <a:pt x="329009" y="555685"/>
                </a:lnTo>
                <a:lnTo>
                  <a:pt x="317500" y="570779"/>
                </a:lnTo>
                <a:lnTo>
                  <a:pt x="387350" y="732042"/>
                </a:lnTo>
                <a:lnTo>
                  <a:pt x="401240" y="724098"/>
                </a:lnTo>
                <a:lnTo>
                  <a:pt x="406400" y="721318"/>
                </a:lnTo>
                <a:lnTo>
                  <a:pt x="413147" y="720523"/>
                </a:lnTo>
                <a:lnTo>
                  <a:pt x="419497" y="719729"/>
                </a:lnTo>
                <a:lnTo>
                  <a:pt x="425053" y="719729"/>
                </a:lnTo>
                <a:lnTo>
                  <a:pt x="430609" y="720523"/>
                </a:lnTo>
                <a:lnTo>
                  <a:pt x="436165" y="721715"/>
                </a:lnTo>
                <a:lnTo>
                  <a:pt x="441325" y="722907"/>
                </a:lnTo>
                <a:lnTo>
                  <a:pt x="446484" y="724495"/>
                </a:lnTo>
                <a:lnTo>
                  <a:pt x="450850" y="726482"/>
                </a:lnTo>
                <a:lnTo>
                  <a:pt x="455215" y="729262"/>
                </a:lnTo>
                <a:lnTo>
                  <a:pt x="459581" y="731645"/>
                </a:lnTo>
                <a:lnTo>
                  <a:pt x="463550" y="734823"/>
                </a:lnTo>
                <a:lnTo>
                  <a:pt x="467519" y="738000"/>
                </a:lnTo>
                <a:lnTo>
                  <a:pt x="474265" y="744753"/>
                </a:lnTo>
                <a:lnTo>
                  <a:pt x="481013" y="752300"/>
                </a:lnTo>
                <a:lnTo>
                  <a:pt x="486966" y="759846"/>
                </a:lnTo>
                <a:lnTo>
                  <a:pt x="492125" y="768188"/>
                </a:lnTo>
                <a:lnTo>
                  <a:pt x="502047" y="783281"/>
                </a:lnTo>
                <a:lnTo>
                  <a:pt x="506413" y="790034"/>
                </a:lnTo>
                <a:lnTo>
                  <a:pt x="510778" y="795992"/>
                </a:lnTo>
                <a:lnTo>
                  <a:pt x="515541" y="800361"/>
                </a:lnTo>
                <a:lnTo>
                  <a:pt x="517525" y="802744"/>
                </a:lnTo>
                <a:lnTo>
                  <a:pt x="519510" y="803936"/>
                </a:lnTo>
                <a:lnTo>
                  <a:pt x="525860" y="807511"/>
                </a:lnTo>
                <a:lnTo>
                  <a:pt x="531416" y="811483"/>
                </a:lnTo>
                <a:lnTo>
                  <a:pt x="536972" y="815852"/>
                </a:lnTo>
                <a:lnTo>
                  <a:pt x="541735" y="819427"/>
                </a:lnTo>
                <a:lnTo>
                  <a:pt x="550466" y="827371"/>
                </a:lnTo>
                <a:lnTo>
                  <a:pt x="558006" y="834917"/>
                </a:lnTo>
                <a:lnTo>
                  <a:pt x="564356" y="843259"/>
                </a:lnTo>
                <a:lnTo>
                  <a:pt x="569516" y="850806"/>
                </a:lnTo>
                <a:lnTo>
                  <a:pt x="573881" y="858352"/>
                </a:lnTo>
                <a:lnTo>
                  <a:pt x="577850" y="865899"/>
                </a:lnTo>
                <a:lnTo>
                  <a:pt x="584597" y="879404"/>
                </a:lnTo>
                <a:lnTo>
                  <a:pt x="587375" y="885759"/>
                </a:lnTo>
                <a:lnTo>
                  <a:pt x="590550" y="891717"/>
                </a:lnTo>
                <a:lnTo>
                  <a:pt x="594122" y="896881"/>
                </a:lnTo>
                <a:lnTo>
                  <a:pt x="598091" y="901250"/>
                </a:lnTo>
                <a:lnTo>
                  <a:pt x="602456" y="905619"/>
                </a:lnTo>
                <a:lnTo>
                  <a:pt x="604838" y="907208"/>
                </a:lnTo>
                <a:lnTo>
                  <a:pt x="607616" y="908797"/>
                </a:lnTo>
                <a:lnTo>
                  <a:pt x="613569" y="912372"/>
                </a:lnTo>
                <a:lnTo>
                  <a:pt x="618728" y="915549"/>
                </a:lnTo>
                <a:lnTo>
                  <a:pt x="624285" y="919124"/>
                </a:lnTo>
                <a:lnTo>
                  <a:pt x="629047" y="922699"/>
                </a:lnTo>
                <a:lnTo>
                  <a:pt x="633413" y="926274"/>
                </a:lnTo>
                <a:lnTo>
                  <a:pt x="637778" y="929849"/>
                </a:lnTo>
                <a:lnTo>
                  <a:pt x="645319" y="938190"/>
                </a:lnTo>
                <a:lnTo>
                  <a:pt x="651669" y="946134"/>
                </a:lnTo>
                <a:lnTo>
                  <a:pt x="657622" y="954078"/>
                </a:lnTo>
                <a:lnTo>
                  <a:pt x="661988" y="962022"/>
                </a:lnTo>
                <a:lnTo>
                  <a:pt x="665956" y="969966"/>
                </a:lnTo>
                <a:lnTo>
                  <a:pt x="669528" y="977116"/>
                </a:lnTo>
                <a:lnTo>
                  <a:pt x="671910" y="983868"/>
                </a:lnTo>
                <a:lnTo>
                  <a:pt x="673894" y="990223"/>
                </a:lnTo>
                <a:lnTo>
                  <a:pt x="675085" y="995784"/>
                </a:lnTo>
                <a:lnTo>
                  <a:pt x="677069" y="1003331"/>
                </a:lnTo>
                <a:lnTo>
                  <a:pt x="677466" y="1006509"/>
                </a:lnTo>
                <a:lnTo>
                  <a:pt x="681038" y="1008892"/>
                </a:lnTo>
                <a:lnTo>
                  <a:pt x="691356" y="1016439"/>
                </a:lnTo>
                <a:lnTo>
                  <a:pt x="698103" y="1021999"/>
                </a:lnTo>
                <a:lnTo>
                  <a:pt x="705644" y="1028752"/>
                </a:lnTo>
                <a:lnTo>
                  <a:pt x="713185" y="1036299"/>
                </a:lnTo>
                <a:lnTo>
                  <a:pt x="721519" y="1045037"/>
                </a:lnTo>
                <a:lnTo>
                  <a:pt x="729456" y="1055364"/>
                </a:lnTo>
                <a:lnTo>
                  <a:pt x="733425" y="1060925"/>
                </a:lnTo>
                <a:lnTo>
                  <a:pt x="737394" y="1066486"/>
                </a:lnTo>
                <a:lnTo>
                  <a:pt x="740966" y="1072047"/>
                </a:lnTo>
                <a:lnTo>
                  <a:pt x="744538" y="1078005"/>
                </a:lnTo>
                <a:lnTo>
                  <a:pt x="747316" y="1084757"/>
                </a:lnTo>
                <a:lnTo>
                  <a:pt x="750094" y="1091112"/>
                </a:lnTo>
                <a:lnTo>
                  <a:pt x="753269" y="1097865"/>
                </a:lnTo>
                <a:lnTo>
                  <a:pt x="755253" y="1105014"/>
                </a:lnTo>
                <a:lnTo>
                  <a:pt x="757635" y="1112164"/>
                </a:lnTo>
                <a:lnTo>
                  <a:pt x="759222" y="1120108"/>
                </a:lnTo>
                <a:lnTo>
                  <a:pt x="760016" y="1128052"/>
                </a:lnTo>
                <a:lnTo>
                  <a:pt x="760810" y="1135599"/>
                </a:lnTo>
                <a:lnTo>
                  <a:pt x="760810" y="1143940"/>
                </a:lnTo>
                <a:lnTo>
                  <a:pt x="760413" y="1152281"/>
                </a:lnTo>
                <a:lnTo>
                  <a:pt x="760016" y="1157048"/>
                </a:lnTo>
                <a:lnTo>
                  <a:pt x="759222" y="1162211"/>
                </a:lnTo>
                <a:lnTo>
                  <a:pt x="756841" y="1171347"/>
                </a:lnTo>
                <a:lnTo>
                  <a:pt x="753666" y="1181277"/>
                </a:lnTo>
                <a:lnTo>
                  <a:pt x="749697" y="1190016"/>
                </a:lnTo>
                <a:lnTo>
                  <a:pt x="744935" y="1199151"/>
                </a:lnTo>
                <a:lnTo>
                  <a:pt x="739378" y="1207492"/>
                </a:lnTo>
                <a:lnTo>
                  <a:pt x="733028" y="1216628"/>
                </a:lnTo>
                <a:lnTo>
                  <a:pt x="726281" y="1224572"/>
                </a:lnTo>
                <a:lnTo>
                  <a:pt x="864394" y="1334200"/>
                </a:lnTo>
                <a:lnTo>
                  <a:pt x="871538" y="1340158"/>
                </a:lnTo>
                <a:lnTo>
                  <a:pt x="871935" y="1340555"/>
                </a:lnTo>
                <a:lnTo>
                  <a:pt x="872728" y="1340555"/>
                </a:lnTo>
                <a:lnTo>
                  <a:pt x="891381" y="1356046"/>
                </a:lnTo>
                <a:lnTo>
                  <a:pt x="908050" y="1369153"/>
                </a:lnTo>
                <a:lnTo>
                  <a:pt x="915194" y="1374317"/>
                </a:lnTo>
                <a:lnTo>
                  <a:pt x="921941" y="1379083"/>
                </a:lnTo>
                <a:lnTo>
                  <a:pt x="927894" y="1382658"/>
                </a:lnTo>
                <a:lnTo>
                  <a:pt x="933847" y="1386233"/>
                </a:lnTo>
                <a:lnTo>
                  <a:pt x="939006" y="1388219"/>
                </a:lnTo>
                <a:lnTo>
                  <a:pt x="944563" y="1389808"/>
                </a:lnTo>
                <a:lnTo>
                  <a:pt x="949722" y="1390205"/>
                </a:lnTo>
                <a:lnTo>
                  <a:pt x="954881" y="1390205"/>
                </a:lnTo>
                <a:lnTo>
                  <a:pt x="960041" y="1389411"/>
                </a:lnTo>
                <a:lnTo>
                  <a:pt x="965200" y="1387822"/>
                </a:lnTo>
                <a:lnTo>
                  <a:pt x="971153" y="1385041"/>
                </a:lnTo>
                <a:lnTo>
                  <a:pt x="977106" y="1381467"/>
                </a:lnTo>
                <a:lnTo>
                  <a:pt x="983456" y="1376700"/>
                </a:lnTo>
                <a:lnTo>
                  <a:pt x="990203" y="1371934"/>
                </a:lnTo>
                <a:lnTo>
                  <a:pt x="994966" y="1367962"/>
                </a:lnTo>
                <a:lnTo>
                  <a:pt x="998538" y="1364387"/>
                </a:lnTo>
                <a:lnTo>
                  <a:pt x="1002506" y="1360415"/>
                </a:lnTo>
                <a:lnTo>
                  <a:pt x="1005285" y="1356443"/>
                </a:lnTo>
                <a:lnTo>
                  <a:pt x="1008063" y="1353265"/>
                </a:lnTo>
                <a:lnTo>
                  <a:pt x="1009650" y="1349691"/>
                </a:lnTo>
                <a:lnTo>
                  <a:pt x="1010841" y="1346513"/>
                </a:lnTo>
                <a:lnTo>
                  <a:pt x="1011238" y="1343732"/>
                </a:lnTo>
                <a:lnTo>
                  <a:pt x="1011238" y="1341746"/>
                </a:lnTo>
                <a:lnTo>
                  <a:pt x="1010841" y="1339760"/>
                </a:lnTo>
                <a:lnTo>
                  <a:pt x="1009650" y="1336980"/>
                </a:lnTo>
                <a:lnTo>
                  <a:pt x="1008460" y="1334994"/>
                </a:lnTo>
                <a:lnTo>
                  <a:pt x="1007269" y="1334200"/>
                </a:lnTo>
                <a:lnTo>
                  <a:pt x="972344" y="1296466"/>
                </a:lnTo>
                <a:lnTo>
                  <a:pt x="846138" y="1173333"/>
                </a:lnTo>
                <a:lnTo>
                  <a:pt x="843756" y="1170950"/>
                </a:lnTo>
                <a:lnTo>
                  <a:pt x="841772" y="1168169"/>
                </a:lnTo>
                <a:lnTo>
                  <a:pt x="839788" y="1164992"/>
                </a:lnTo>
                <a:lnTo>
                  <a:pt x="838200" y="1162211"/>
                </a:lnTo>
                <a:lnTo>
                  <a:pt x="837010" y="1158637"/>
                </a:lnTo>
                <a:lnTo>
                  <a:pt x="836216" y="1155856"/>
                </a:lnTo>
                <a:lnTo>
                  <a:pt x="835819" y="1152281"/>
                </a:lnTo>
                <a:lnTo>
                  <a:pt x="835422" y="1149104"/>
                </a:lnTo>
                <a:lnTo>
                  <a:pt x="835819" y="1145529"/>
                </a:lnTo>
                <a:lnTo>
                  <a:pt x="836216" y="1142351"/>
                </a:lnTo>
                <a:lnTo>
                  <a:pt x="836613" y="1138777"/>
                </a:lnTo>
                <a:lnTo>
                  <a:pt x="837803" y="1135996"/>
                </a:lnTo>
                <a:lnTo>
                  <a:pt x="839391" y="1132421"/>
                </a:lnTo>
                <a:lnTo>
                  <a:pt x="840978" y="1129641"/>
                </a:lnTo>
                <a:lnTo>
                  <a:pt x="842963" y="1126861"/>
                </a:lnTo>
                <a:lnTo>
                  <a:pt x="845741" y="1124080"/>
                </a:lnTo>
                <a:lnTo>
                  <a:pt x="848122" y="1121697"/>
                </a:lnTo>
                <a:lnTo>
                  <a:pt x="850900" y="1119314"/>
                </a:lnTo>
                <a:lnTo>
                  <a:pt x="854075" y="1117725"/>
                </a:lnTo>
                <a:lnTo>
                  <a:pt x="856853" y="1116136"/>
                </a:lnTo>
                <a:lnTo>
                  <a:pt x="860028" y="1115342"/>
                </a:lnTo>
                <a:lnTo>
                  <a:pt x="863203" y="1114547"/>
                </a:lnTo>
                <a:lnTo>
                  <a:pt x="866775" y="1113753"/>
                </a:lnTo>
                <a:lnTo>
                  <a:pt x="869950" y="1113753"/>
                </a:lnTo>
                <a:lnTo>
                  <a:pt x="873522" y="1113753"/>
                </a:lnTo>
                <a:lnTo>
                  <a:pt x="876697" y="1114150"/>
                </a:lnTo>
                <a:lnTo>
                  <a:pt x="879872" y="1114944"/>
                </a:lnTo>
                <a:lnTo>
                  <a:pt x="883047" y="1116136"/>
                </a:lnTo>
                <a:lnTo>
                  <a:pt x="886222" y="1117328"/>
                </a:lnTo>
                <a:lnTo>
                  <a:pt x="889000" y="1118916"/>
                </a:lnTo>
                <a:lnTo>
                  <a:pt x="891778" y="1121300"/>
                </a:lnTo>
                <a:lnTo>
                  <a:pt x="894953" y="1123286"/>
                </a:lnTo>
                <a:lnTo>
                  <a:pt x="1063625" y="1287330"/>
                </a:lnTo>
                <a:lnTo>
                  <a:pt x="1063625" y="1286933"/>
                </a:lnTo>
                <a:lnTo>
                  <a:pt x="1071563" y="1294877"/>
                </a:lnTo>
                <a:lnTo>
                  <a:pt x="1073944" y="1298054"/>
                </a:lnTo>
                <a:lnTo>
                  <a:pt x="1092200" y="1315531"/>
                </a:lnTo>
                <a:lnTo>
                  <a:pt x="1110060" y="1332611"/>
                </a:lnTo>
                <a:lnTo>
                  <a:pt x="1117203" y="1339760"/>
                </a:lnTo>
                <a:lnTo>
                  <a:pt x="1123950" y="1345718"/>
                </a:lnTo>
                <a:lnTo>
                  <a:pt x="1130300" y="1350485"/>
                </a:lnTo>
                <a:lnTo>
                  <a:pt x="1135460" y="1354060"/>
                </a:lnTo>
                <a:lnTo>
                  <a:pt x="1141016" y="1356443"/>
                </a:lnTo>
                <a:lnTo>
                  <a:pt x="1145778" y="1358429"/>
                </a:lnTo>
                <a:lnTo>
                  <a:pt x="1150938" y="1359223"/>
                </a:lnTo>
                <a:lnTo>
                  <a:pt x="1155303" y="1358826"/>
                </a:lnTo>
                <a:lnTo>
                  <a:pt x="1160066" y="1357635"/>
                </a:lnTo>
                <a:lnTo>
                  <a:pt x="1164828" y="1354854"/>
                </a:lnTo>
                <a:lnTo>
                  <a:pt x="1169591" y="1351677"/>
                </a:lnTo>
                <a:lnTo>
                  <a:pt x="1175147" y="1347307"/>
                </a:lnTo>
                <a:lnTo>
                  <a:pt x="1181100" y="1341746"/>
                </a:lnTo>
                <a:lnTo>
                  <a:pt x="1187847" y="1335788"/>
                </a:lnTo>
                <a:lnTo>
                  <a:pt x="1193403" y="1330228"/>
                </a:lnTo>
                <a:lnTo>
                  <a:pt x="1198166" y="1324667"/>
                </a:lnTo>
                <a:lnTo>
                  <a:pt x="1201738" y="1319106"/>
                </a:lnTo>
                <a:lnTo>
                  <a:pt x="1205310" y="1313942"/>
                </a:lnTo>
                <a:lnTo>
                  <a:pt x="1207294" y="1309176"/>
                </a:lnTo>
                <a:lnTo>
                  <a:pt x="1209278" y="1304807"/>
                </a:lnTo>
                <a:lnTo>
                  <a:pt x="1210469" y="1300835"/>
                </a:lnTo>
                <a:lnTo>
                  <a:pt x="1211263" y="1297260"/>
                </a:lnTo>
                <a:lnTo>
                  <a:pt x="1211660" y="1293288"/>
                </a:lnTo>
                <a:lnTo>
                  <a:pt x="1211660" y="1290507"/>
                </a:lnTo>
                <a:lnTo>
                  <a:pt x="1211263" y="1287330"/>
                </a:lnTo>
                <a:lnTo>
                  <a:pt x="1210072" y="1284947"/>
                </a:lnTo>
                <a:lnTo>
                  <a:pt x="1208485" y="1280180"/>
                </a:lnTo>
                <a:lnTo>
                  <a:pt x="1206897" y="1277400"/>
                </a:lnTo>
                <a:lnTo>
                  <a:pt x="1161653" y="1233310"/>
                </a:lnTo>
                <a:lnTo>
                  <a:pt x="1159272" y="1230530"/>
                </a:lnTo>
                <a:lnTo>
                  <a:pt x="1156494" y="1227352"/>
                </a:lnTo>
                <a:lnTo>
                  <a:pt x="1154906" y="1224175"/>
                </a:lnTo>
                <a:lnTo>
                  <a:pt x="1153319" y="1220600"/>
                </a:lnTo>
                <a:lnTo>
                  <a:pt x="927894" y="1004920"/>
                </a:lnTo>
                <a:lnTo>
                  <a:pt x="925116" y="1002139"/>
                </a:lnTo>
                <a:lnTo>
                  <a:pt x="923131" y="999359"/>
                </a:lnTo>
                <a:lnTo>
                  <a:pt x="921544" y="996181"/>
                </a:lnTo>
                <a:lnTo>
                  <a:pt x="919560" y="993401"/>
                </a:lnTo>
                <a:lnTo>
                  <a:pt x="918369" y="989826"/>
                </a:lnTo>
                <a:lnTo>
                  <a:pt x="917575" y="986648"/>
                </a:lnTo>
                <a:lnTo>
                  <a:pt x="917178" y="983074"/>
                </a:lnTo>
                <a:lnTo>
                  <a:pt x="916781" y="979896"/>
                </a:lnTo>
                <a:lnTo>
                  <a:pt x="916781" y="976321"/>
                </a:lnTo>
                <a:lnTo>
                  <a:pt x="917178" y="973144"/>
                </a:lnTo>
                <a:lnTo>
                  <a:pt x="917972" y="969569"/>
                </a:lnTo>
                <a:lnTo>
                  <a:pt x="919163" y="966391"/>
                </a:lnTo>
                <a:lnTo>
                  <a:pt x="920750" y="962816"/>
                </a:lnTo>
                <a:lnTo>
                  <a:pt x="922338" y="960036"/>
                </a:lnTo>
                <a:lnTo>
                  <a:pt x="924322" y="956858"/>
                </a:lnTo>
                <a:lnTo>
                  <a:pt x="927100" y="954078"/>
                </a:lnTo>
                <a:lnTo>
                  <a:pt x="929481" y="952092"/>
                </a:lnTo>
                <a:lnTo>
                  <a:pt x="932260" y="949311"/>
                </a:lnTo>
                <a:lnTo>
                  <a:pt x="935435" y="947723"/>
                </a:lnTo>
                <a:lnTo>
                  <a:pt x="938213" y="946134"/>
                </a:lnTo>
                <a:lnTo>
                  <a:pt x="941785" y="944942"/>
                </a:lnTo>
                <a:lnTo>
                  <a:pt x="944960" y="944148"/>
                </a:lnTo>
                <a:lnTo>
                  <a:pt x="948531" y="943353"/>
                </a:lnTo>
                <a:lnTo>
                  <a:pt x="951706" y="942956"/>
                </a:lnTo>
                <a:lnTo>
                  <a:pt x="955278" y="942956"/>
                </a:lnTo>
                <a:lnTo>
                  <a:pt x="958453" y="943353"/>
                </a:lnTo>
                <a:lnTo>
                  <a:pt x="962025" y="944545"/>
                </a:lnTo>
                <a:lnTo>
                  <a:pt x="965200" y="945737"/>
                </a:lnTo>
                <a:lnTo>
                  <a:pt x="968772" y="946928"/>
                </a:lnTo>
                <a:lnTo>
                  <a:pt x="971550" y="948517"/>
                </a:lnTo>
                <a:lnTo>
                  <a:pt x="974725" y="950900"/>
                </a:lnTo>
                <a:lnTo>
                  <a:pt x="977503" y="953284"/>
                </a:lnTo>
                <a:lnTo>
                  <a:pt x="1214041" y="1179291"/>
                </a:lnTo>
                <a:lnTo>
                  <a:pt x="1216819" y="1182469"/>
                </a:lnTo>
                <a:lnTo>
                  <a:pt x="1235472" y="1199946"/>
                </a:lnTo>
                <a:lnTo>
                  <a:pt x="1254125" y="1217422"/>
                </a:lnTo>
                <a:lnTo>
                  <a:pt x="1262063" y="1224572"/>
                </a:lnTo>
                <a:lnTo>
                  <a:pt x="1268810" y="1230530"/>
                </a:lnTo>
                <a:lnTo>
                  <a:pt x="1275556" y="1235694"/>
                </a:lnTo>
                <a:lnTo>
                  <a:pt x="1281510" y="1239269"/>
                </a:lnTo>
                <a:lnTo>
                  <a:pt x="1287066" y="1242049"/>
                </a:lnTo>
                <a:lnTo>
                  <a:pt x="1292622" y="1244035"/>
                </a:lnTo>
                <a:lnTo>
                  <a:pt x="1297385" y="1244432"/>
                </a:lnTo>
                <a:lnTo>
                  <a:pt x="1299766" y="1244432"/>
                </a:lnTo>
                <a:lnTo>
                  <a:pt x="1302147" y="1244035"/>
                </a:lnTo>
                <a:lnTo>
                  <a:pt x="1307306" y="1242843"/>
                </a:lnTo>
                <a:lnTo>
                  <a:pt x="1312863" y="1240063"/>
                </a:lnTo>
                <a:lnTo>
                  <a:pt x="1317625" y="1236885"/>
                </a:lnTo>
                <a:lnTo>
                  <a:pt x="1323578" y="1232516"/>
                </a:lnTo>
                <a:lnTo>
                  <a:pt x="1329928" y="1226955"/>
                </a:lnTo>
                <a:lnTo>
                  <a:pt x="1336675" y="1220600"/>
                </a:lnTo>
                <a:lnTo>
                  <a:pt x="1343422" y="1213848"/>
                </a:lnTo>
                <a:lnTo>
                  <a:pt x="1348978" y="1207492"/>
                </a:lnTo>
                <a:lnTo>
                  <a:pt x="1352947" y="1201932"/>
                </a:lnTo>
                <a:lnTo>
                  <a:pt x="1356122" y="1196371"/>
                </a:lnTo>
                <a:lnTo>
                  <a:pt x="1358503" y="1191207"/>
                </a:lnTo>
                <a:lnTo>
                  <a:pt x="1360488" y="1186044"/>
                </a:lnTo>
                <a:lnTo>
                  <a:pt x="1361281" y="1182072"/>
                </a:lnTo>
                <a:lnTo>
                  <a:pt x="1361678" y="1178099"/>
                </a:lnTo>
                <a:lnTo>
                  <a:pt x="1361281" y="1174922"/>
                </a:lnTo>
                <a:lnTo>
                  <a:pt x="1360885" y="1171744"/>
                </a:lnTo>
                <a:lnTo>
                  <a:pt x="1359694" y="1168964"/>
                </a:lnTo>
                <a:lnTo>
                  <a:pt x="1359297" y="1166581"/>
                </a:lnTo>
                <a:lnTo>
                  <a:pt x="1357710" y="1164197"/>
                </a:lnTo>
                <a:lnTo>
                  <a:pt x="1356916" y="1163006"/>
                </a:lnTo>
                <a:lnTo>
                  <a:pt x="1309688" y="1118519"/>
                </a:lnTo>
                <a:lnTo>
                  <a:pt x="1307703" y="1116533"/>
                </a:lnTo>
                <a:lnTo>
                  <a:pt x="1306116" y="1114150"/>
                </a:lnTo>
                <a:lnTo>
                  <a:pt x="1302544" y="1108986"/>
                </a:lnTo>
                <a:lnTo>
                  <a:pt x="1299369" y="1105412"/>
                </a:lnTo>
                <a:lnTo>
                  <a:pt x="1279128" y="1084757"/>
                </a:lnTo>
                <a:lnTo>
                  <a:pt x="1278335" y="1084360"/>
                </a:lnTo>
                <a:lnTo>
                  <a:pt x="1048941" y="854778"/>
                </a:lnTo>
                <a:lnTo>
                  <a:pt x="1046163" y="851997"/>
                </a:lnTo>
                <a:lnTo>
                  <a:pt x="1044178" y="849217"/>
                </a:lnTo>
                <a:lnTo>
                  <a:pt x="1042591" y="846039"/>
                </a:lnTo>
                <a:lnTo>
                  <a:pt x="1041003" y="843259"/>
                </a:lnTo>
                <a:lnTo>
                  <a:pt x="1039813" y="839684"/>
                </a:lnTo>
                <a:lnTo>
                  <a:pt x="1039019" y="836506"/>
                </a:lnTo>
                <a:lnTo>
                  <a:pt x="1038622" y="832931"/>
                </a:lnTo>
                <a:lnTo>
                  <a:pt x="1038622" y="829754"/>
                </a:lnTo>
                <a:lnTo>
                  <a:pt x="1038622" y="826179"/>
                </a:lnTo>
                <a:lnTo>
                  <a:pt x="1039019" y="823001"/>
                </a:lnTo>
                <a:lnTo>
                  <a:pt x="1039813" y="819427"/>
                </a:lnTo>
                <a:lnTo>
                  <a:pt x="1041003" y="816249"/>
                </a:lnTo>
                <a:lnTo>
                  <a:pt x="1042591" y="813071"/>
                </a:lnTo>
                <a:lnTo>
                  <a:pt x="1044178" y="810291"/>
                </a:lnTo>
                <a:lnTo>
                  <a:pt x="1046163" y="807113"/>
                </a:lnTo>
                <a:lnTo>
                  <a:pt x="1048941" y="804730"/>
                </a:lnTo>
                <a:lnTo>
                  <a:pt x="1051719" y="802347"/>
                </a:lnTo>
                <a:lnTo>
                  <a:pt x="1054100" y="799964"/>
                </a:lnTo>
                <a:lnTo>
                  <a:pt x="1057672" y="798375"/>
                </a:lnTo>
                <a:lnTo>
                  <a:pt x="1060450" y="796786"/>
                </a:lnTo>
                <a:lnTo>
                  <a:pt x="1064022" y="795595"/>
                </a:lnTo>
                <a:lnTo>
                  <a:pt x="1067197" y="794800"/>
                </a:lnTo>
                <a:lnTo>
                  <a:pt x="1070769" y="794006"/>
                </a:lnTo>
                <a:lnTo>
                  <a:pt x="1073944" y="794006"/>
                </a:lnTo>
                <a:lnTo>
                  <a:pt x="1077516" y="794006"/>
                </a:lnTo>
                <a:lnTo>
                  <a:pt x="1080691" y="794800"/>
                </a:lnTo>
                <a:lnTo>
                  <a:pt x="1084263" y="795595"/>
                </a:lnTo>
                <a:lnTo>
                  <a:pt x="1087041" y="796786"/>
                </a:lnTo>
                <a:lnTo>
                  <a:pt x="1090613" y="798375"/>
                </a:lnTo>
                <a:lnTo>
                  <a:pt x="1093391" y="799964"/>
                </a:lnTo>
                <a:lnTo>
                  <a:pt x="1096566" y="802347"/>
                </a:lnTo>
                <a:lnTo>
                  <a:pt x="1098947" y="804730"/>
                </a:lnTo>
                <a:lnTo>
                  <a:pt x="1328738" y="1034313"/>
                </a:lnTo>
                <a:lnTo>
                  <a:pt x="1331119" y="1037093"/>
                </a:lnTo>
                <a:lnTo>
                  <a:pt x="1349375" y="1055364"/>
                </a:lnTo>
                <a:lnTo>
                  <a:pt x="1364456" y="1070061"/>
                </a:lnTo>
                <a:lnTo>
                  <a:pt x="1371600" y="1076813"/>
                </a:lnTo>
                <a:lnTo>
                  <a:pt x="1378347" y="1083168"/>
                </a:lnTo>
                <a:lnTo>
                  <a:pt x="1385094" y="1088729"/>
                </a:lnTo>
                <a:lnTo>
                  <a:pt x="1391444" y="1093496"/>
                </a:lnTo>
                <a:lnTo>
                  <a:pt x="1397397" y="1096673"/>
                </a:lnTo>
                <a:lnTo>
                  <a:pt x="1400175" y="1097865"/>
                </a:lnTo>
                <a:lnTo>
                  <a:pt x="1402953" y="1098659"/>
                </a:lnTo>
                <a:lnTo>
                  <a:pt x="1404541" y="1099056"/>
                </a:lnTo>
                <a:lnTo>
                  <a:pt x="1407716" y="1099851"/>
                </a:lnTo>
                <a:lnTo>
                  <a:pt x="1410891" y="1099056"/>
                </a:lnTo>
                <a:lnTo>
                  <a:pt x="1415653" y="1098262"/>
                </a:lnTo>
                <a:lnTo>
                  <a:pt x="1421210" y="1095879"/>
                </a:lnTo>
                <a:lnTo>
                  <a:pt x="1424385" y="1093893"/>
                </a:lnTo>
                <a:lnTo>
                  <a:pt x="1427956" y="1091112"/>
                </a:lnTo>
                <a:lnTo>
                  <a:pt x="1431528" y="1088729"/>
                </a:lnTo>
                <a:lnTo>
                  <a:pt x="1435894" y="1084757"/>
                </a:lnTo>
                <a:lnTo>
                  <a:pt x="1440260" y="1081182"/>
                </a:lnTo>
                <a:lnTo>
                  <a:pt x="1445419" y="1076019"/>
                </a:lnTo>
                <a:lnTo>
                  <a:pt x="1452166" y="1068869"/>
                </a:lnTo>
                <a:lnTo>
                  <a:pt x="1457325" y="1062514"/>
                </a:lnTo>
                <a:lnTo>
                  <a:pt x="1461294" y="1056159"/>
                </a:lnTo>
                <a:lnTo>
                  <a:pt x="1464866" y="1050201"/>
                </a:lnTo>
                <a:lnTo>
                  <a:pt x="1466850" y="1044640"/>
                </a:lnTo>
                <a:lnTo>
                  <a:pt x="1468835" y="1039873"/>
                </a:lnTo>
                <a:lnTo>
                  <a:pt x="1469628" y="1035504"/>
                </a:lnTo>
                <a:lnTo>
                  <a:pt x="1470025" y="1031135"/>
                </a:lnTo>
                <a:lnTo>
                  <a:pt x="1469628" y="1027560"/>
                </a:lnTo>
                <a:lnTo>
                  <a:pt x="1469231" y="1024383"/>
                </a:lnTo>
                <a:lnTo>
                  <a:pt x="1468041" y="1021602"/>
                </a:lnTo>
                <a:lnTo>
                  <a:pt x="1467247" y="1019616"/>
                </a:lnTo>
                <a:lnTo>
                  <a:pt x="1465660" y="1016041"/>
                </a:lnTo>
                <a:lnTo>
                  <a:pt x="1464866" y="1015247"/>
                </a:lnTo>
                <a:lnTo>
                  <a:pt x="1419225" y="969966"/>
                </a:lnTo>
                <a:lnTo>
                  <a:pt x="1416844" y="967583"/>
                </a:lnTo>
                <a:lnTo>
                  <a:pt x="1414860" y="964802"/>
                </a:lnTo>
                <a:lnTo>
                  <a:pt x="1412478" y="961625"/>
                </a:lnTo>
                <a:lnTo>
                  <a:pt x="1411288" y="958447"/>
                </a:lnTo>
                <a:lnTo>
                  <a:pt x="1410097" y="955270"/>
                </a:lnTo>
                <a:lnTo>
                  <a:pt x="1409303" y="952092"/>
                </a:lnTo>
                <a:lnTo>
                  <a:pt x="1408906" y="948517"/>
                </a:lnTo>
                <a:lnTo>
                  <a:pt x="1408510" y="945339"/>
                </a:lnTo>
                <a:lnTo>
                  <a:pt x="1408906" y="941765"/>
                </a:lnTo>
                <a:lnTo>
                  <a:pt x="1409303" y="938587"/>
                </a:lnTo>
                <a:lnTo>
                  <a:pt x="1410097" y="935012"/>
                </a:lnTo>
                <a:lnTo>
                  <a:pt x="1410891" y="931835"/>
                </a:lnTo>
                <a:lnTo>
                  <a:pt x="1412478" y="928657"/>
                </a:lnTo>
                <a:lnTo>
                  <a:pt x="1414463" y="925479"/>
                </a:lnTo>
                <a:lnTo>
                  <a:pt x="1416447" y="922302"/>
                </a:lnTo>
                <a:lnTo>
                  <a:pt x="1418828" y="919919"/>
                </a:lnTo>
                <a:lnTo>
                  <a:pt x="1421606" y="917535"/>
                </a:lnTo>
                <a:lnTo>
                  <a:pt x="1424385" y="915152"/>
                </a:lnTo>
                <a:lnTo>
                  <a:pt x="1427163" y="913563"/>
                </a:lnTo>
                <a:lnTo>
                  <a:pt x="1430338" y="911975"/>
                </a:lnTo>
                <a:lnTo>
                  <a:pt x="1433513" y="910783"/>
                </a:lnTo>
                <a:lnTo>
                  <a:pt x="1437085" y="909989"/>
                </a:lnTo>
                <a:lnTo>
                  <a:pt x="1440260" y="909194"/>
                </a:lnTo>
                <a:lnTo>
                  <a:pt x="1443831" y="909194"/>
                </a:lnTo>
                <a:lnTo>
                  <a:pt x="1447006" y="909194"/>
                </a:lnTo>
                <a:lnTo>
                  <a:pt x="1450578" y="909989"/>
                </a:lnTo>
                <a:lnTo>
                  <a:pt x="1453753" y="910783"/>
                </a:lnTo>
                <a:lnTo>
                  <a:pt x="1457325" y="911975"/>
                </a:lnTo>
                <a:lnTo>
                  <a:pt x="1460103" y="913166"/>
                </a:lnTo>
                <a:lnTo>
                  <a:pt x="1463278" y="914755"/>
                </a:lnTo>
                <a:lnTo>
                  <a:pt x="1466056" y="917138"/>
                </a:lnTo>
                <a:lnTo>
                  <a:pt x="1469231" y="919521"/>
                </a:lnTo>
                <a:lnTo>
                  <a:pt x="1516460" y="966391"/>
                </a:lnTo>
                <a:lnTo>
                  <a:pt x="1520825" y="971952"/>
                </a:lnTo>
                <a:lnTo>
                  <a:pt x="1525191" y="978307"/>
                </a:lnTo>
                <a:lnTo>
                  <a:pt x="1528763" y="985060"/>
                </a:lnTo>
                <a:lnTo>
                  <a:pt x="1532731" y="993004"/>
                </a:lnTo>
                <a:lnTo>
                  <a:pt x="1535510" y="1001345"/>
                </a:lnTo>
                <a:lnTo>
                  <a:pt x="1538288" y="1010481"/>
                </a:lnTo>
                <a:lnTo>
                  <a:pt x="1539875" y="1020411"/>
                </a:lnTo>
                <a:lnTo>
                  <a:pt x="1540272" y="1025574"/>
                </a:lnTo>
                <a:lnTo>
                  <a:pt x="1540272" y="1030738"/>
                </a:lnTo>
                <a:lnTo>
                  <a:pt x="1540272" y="1035901"/>
                </a:lnTo>
                <a:lnTo>
                  <a:pt x="1539875" y="1041462"/>
                </a:lnTo>
                <a:lnTo>
                  <a:pt x="1539478" y="1047023"/>
                </a:lnTo>
                <a:lnTo>
                  <a:pt x="1538685" y="1052981"/>
                </a:lnTo>
                <a:lnTo>
                  <a:pt x="1537494" y="1058145"/>
                </a:lnTo>
                <a:lnTo>
                  <a:pt x="1535510" y="1064103"/>
                </a:lnTo>
                <a:lnTo>
                  <a:pt x="1533525" y="1070061"/>
                </a:lnTo>
                <a:lnTo>
                  <a:pt x="1531144" y="1076416"/>
                </a:lnTo>
                <a:lnTo>
                  <a:pt x="1527969" y="1082374"/>
                </a:lnTo>
                <a:lnTo>
                  <a:pt x="1525191" y="1088729"/>
                </a:lnTo>
                <a:lnTo>
                  <a:pt x="1521222" y="1094687"/>
                </a:lnTo>
                <a:lnTo>
                  <a:pt x="1517253" y="1101042"/>
                </a:lnTo>
                <a:lnTo>
                  <a:pt x="1512491" y="1107398"/>
                </a:lnTo>
                <a:lnTo>
                  <a:pt x="1507331" y="1113753"/>
                </a:lnTo>
                <a:lnTo>
                  <a:pt x="1501775" y="1120108"/>
                </a:lnTo>
                <a:lnTo>
                  <a:pt x="1495822" y="1126066"/>
                </a:lnTo>
                <a:lnTo>
                  <a:pt x="1485900" y="1135599"/>
                </a:lnTo>
                <a:lnTo>
                  <a:pt x="1479550" y="1141160"/>
                </a:lnTo>
                <a:lnTo>
                  <a:pt x="1472010" y="1147118"/>
                </a:lnTo>
                <a:lnTo>
                  <a:pt x="1463675" y="1152679"/>
                </a:lnTo>
                <a:lnTo>
                  <a:pt x="1453753" y="1158239"/>
                </a:lnTo>
                <a:lnTo>
                  <a:pt x="1448991" y="1161020"/>
                </a:lnTo>
                <a:lnTo>
                  <a:pt x="1443435" y="1163403"/>
                </a:lnTo>
                <a:lnTo>
                  <a:pt x="1437878" y="1165389"/>
                </a:lnTo>
                <a:lnTo>
                  <a:pt x="1432322" y="1166978"/>
                </a:lnTo>
                <a:lnTo>
                  <a:pt x="1432719" y="1172539"/>
                </a:lnTo>
                <a:lnTo>
                  <a:pt x="1432719" y="1178497"/>
                </a:lnTo>
                <a:lnTo>
                  <a:pt x="1432719" y="1184852"/>
                </a:lnTo>
                <a:lnTo>
                  <a:pt x="1432322" y="1190810"/>
                </a:lnTo>
                <a:lnTo>
                  <a:pt x="1431131" y="1197165"/>
                </a:lnTo>
                <a:lnTo>
                  <a:pt x="1429941" y="1203520"/>
                </a:lnTo>
                <a:lnTo>
                  <a:pt x="1427956" y="1210273"/>
                </a:lnTo>
                <a:lnTo>
                  <a:pt x="1425575" y="1217025"/>
                </a:lnTo>
                <a:lnTo>
                  <a:pt x="1422797" y="1223778"/>
                </a:lnTo>
                <a:lnTo>
                  <a:pt x="1419225" y="1230530"/>
                </a:lnTo>
                <a:lnTo>
                  <a:pt x="1415653" y="1237283"/>
                </a:lnTo>
                <a:lnTo>
                  <a:pt x="1410891" y="1244432"/>
                </a:lnTo>
                <a:lnTo>
                  <a:pt x="1405731" y="1251185"/>
                </a:lnTo>
                <a:lnTo>
                  <a:pt x="1399778" y="1258334"/>
                </a:lnTo>
                <a:lnTo>
                  <a:pt x="1393428" y="1265484"/>
                </a:lnTo>
                <a:lnTo>
                  <a:pt x="1386285" y="1272633"/>
                </a:lnTo>
                <a:lnTo>
                  <a:pt x="1379935" y="1278194"/>
                </a:lnTo>
                <a:lnTo>
                  <a:pt x="1374378" y="1283755"/>
                </a:lnTo>
                <a:lnTo>
                  <a:pt x="1368028" y="1288124"/>
                </a:lnTo>
                <a:lnTo>
                  <a:pt x="1362075" y="1292891"/>
                </a:lnTo>
                <a:lnTo>
                  <a:pt x="1356519" y="1296863"/>
                </a:lnTo>
                <a:lnTo>
                  <a:pt x="1350566" y="1300040"/>
                </a:lnTo>
                <a:lnTo>
                  <a:pt x="1345010" y="1303615"/>
                </a:lnTo>
                <a:lnTo>
                  <a:pt x="1339453" y="1305998"/>
                </a:lnTo>
                <a:lnTo>
                  <a:pt x="1334294" y="1308382"/>
                </a:lnTo>
                <a:lnTo>
                  <a:pt x="1328738" y="1310765"/>
                </a:lnTo>
                <a:lnTo>
                  <a:pt x="1323181" y="1312354"/>
                </a:lnTo>
                <a:lnTo>
                  <a:pt x="1318022" y="1313545"/>
                </a:lnTo>
                <a:lnTo>
                  <a:pt x="1312863" y="1314737"/>
                </a:lnTo>
                <a:lnTo>
                  <a:pt x="1307703" y="1315134"/>
                </a:lnTo>
                <a:lnTo>
                  <a:pt x="1302544" y="1315531"/>
                </a:lnTo>
                <a:lnTo>
                  <a:pt x="1297781" y="1315928"/>
                </a:lnTo>
                <a:lnTo>
                  <a:pt x="1293019" y="1315531"/>
                </a:lnTo>
                <a:lnTo>
                  <a:pt x="1288256" y="1315134"/>
                </a:lnTo>
                <a:lnTo>
                  <a:pt x="1279128" y="1313545"/>
                </a:lnTo>
                <a:lnTo>
                  <a:pt x="1276747" y="1322284"/>
                </a:lnTo>
                <a:lnTo>
                  <a:pt x="1273969" y="1331022"/>
                </a:lnTo>
                <a:lnTo>
                  <a:pt x="1270000" y="1339760"/>
                </a:lnTo>
                <a:lnTo>
                  <a:pt x="1265635" y="1348499"/>
                </a:lnTo>
                <a:lnTo>
                  <a:pt x="1260078" y="1358032"/>
                </a:lnTo>
                <a:lnTo>
                  <a:pt x="1253331" y="1366770"/>
                </a:lnTo>
                <a:lnTo>
                  <a:pt x="1245394" y="1375906"/>
                </a:lnTo>
                <a:lnTo>
                  <a:pt x="1236266" y="1385439"/>
                </a:lnTo>
                <a:lnTo>
                  <a:pt x="1230313" y="1391397"/>
                </a:lnTo>
                <a:lnTo>
                  <a:pt x="1224756" y="1396163"/>
                </a:lnTo>
                <a:lnTo>
                  <a:pt x="1219200" y="1401327"/>
                </a:lnTo>
                <a:lnTo>
                  <a:pt x="1213247" y="1405696"/>
                </a:lnTo>
                <a:lnTo>
                  <a:pt x="1207691" y="1409271"/>
                </a:lnTo>
                <a:lnTo>
                  <a:pt x="1202135" y="1413243"/>
                </a:lnTo>
                <a:lnTo>
                  <a:pt x="1196578" y="1416023"/>
                </a:lnTo>
                <a:lnTo>
                  <a:pt x="1191419" y="1419201"/>
                </a:lnTo>
                <a:lnTo>
                  <a:pt x="1185863" y="1421584"/>
                </a:lnTo>
                <a:lnTo>
                  <a:pt x="1180703" y="1423173"/>
                </a:lnTo>
                <a:lnTo>
                  <a:pt x="1175544" y="1425159"/>
                </a:lnTo>
                <a:lnTo>
                  <a:pt x="1170781" y="1426748"/>
                </a:lnTo>
                <a:lnTo>
                  <a:pt x="1165622" y="1427542"/>
                </a:lnTo>
                <a:lnTo>
                  <a:pt x="1160463" y="1428336"/>
                </a:lnTo>
                <a:lnTo>
                  <a:pt x="1155700" y="1428734"/>
                </a:lnTo>
                <a:lnTo>
                  <a:pt x="1150938" y="1428734"/>
                </a:lnTo>
                <a:lnTo>
                  <a:pt x="1144588" y="1428734"/>
                </a:lnTo>
                <a:lnTo>
                  <a:pt x="1137841" y="1427939"/>
                </a:lnTo>
                <a:lnTo>
                  <a:pt x="1131491" y="1426748"/>
                </a:lnTo>
                <a:lnTo>
                  <a:pt x="1125538" y="1425159"/>
                </a:lnTo>
                <a:lnTo>
                  <a:pt x="1119188" y="1422776"/>
                </a:lnTo>
                <a:lnTo>
                  <a:pt x="1113235" y="1420392"/>
                </a:lnTo>
                <a:lnTo>
                  <a:pt x="1107281" y="1417215"/>
                </a:lnTo>
                <a:lnTo>
                  <a:pt x="1101725" y="1414037"/>
                </a:lnTo>
                <a:lnTo>
                  <a:pt x="1096566" y="1410462"/>
                </a:lnTo>
                <a:lnTo>
                  <a:pt x="1090613" y="1406888"/>
                </a:lnTo>
                <a:lnTo>
                  <a:pt x="1079897" y="1398943"/>
                </a:lnTo>
                <a:lnTo>
                  <a:pt x="1069975" y="1390205"/>
                </a:lnTo>
                <a:lnTo>
                  <a:pt x="1059656" y="1381069"/>
                </a:lnTo>
                <a:lnTo>
                  <a:pt x="1056878" y="1385836"/>
                </a:lnTo>
                <a:lnTo>
                  <a:pt x="1053703" y="1390205"/>
                </a:lnTo>
                <a:lnTo>
                  <a:pt x="1050131" y="1394971"/>
                </a:lnTo>
                <a:lnTo>
                  <a:pt x="1046163" y="1399738"/>
                </a:lnTo>
                <a:lnTo>
                  <a:pt x="1042194" y="1404107"/>
                </a:lnTo>
                <a:lnTo>
                  <a:pt x="1037431" y="1408874"/>
                </a:lnTo>
                <a:lnTo>
                  <a:pt x="1032669" y="1413640"/>
                </a:lnTo>
                <a:lnTo>
                  <a:pt x="1027113" y="1417612"/>
                </a:lnTo>
                <a:lnTo>
                  <a:pt x="1016794" y="1425953"/>
                </a:lnTo>
                <a:lnTo>
                  <a:pt x="1006475" y="1432706"/>
                </a:lnTo>
                <a:lnTo>
                  <a:pt x="996553" y="1437869"/>
                </a:lnTo>
                <a:lnTo>
                  <a:pt x="986631" y="1442238"/>
                </a:lnTo>
                <a:lnTo>
                  <a:pt x="977503" y="1445813"/>
                </a:lnTo>
                <a:lnTo>
                  <a:pt x="968772" y="1447799"/>
                </a:lnTo>
                <a:lnTo>
                  <a:pt x="959644" y="1448991"/>
                </a:lnTo>
                <a:lnTo>
                  <a:pt x="950913" y="1449388"/>
                </a:lnTo>
                <a:lnTo>
                  <a:pt x="944166" y="1449388"/>
                </a:lnTo>
                <a:lnTo>
                  <a:pt x="937419" y="1448594"/>
                </a:lnTo>
                <a:lnTo>
                  <a:pt x="930672" y="1447402"/>
                </a:lnTo>
                <a:lnTo>
                  <a:pt x="923925" y="1445416"/>
                </a:lnTo>
                <a:lnTo>
                  <a:pt x="917575" y="1443033"/>
                </a:lnTo>
                <a:lnTo>
                  <a:pt x="911225" y="1440650"/>
                </a:lnTo>
                <a:lnTo>
                  <a:pt x="905272" y="1437472"/>
                </a:lnTo>
                <a:lnTo>
                  <a:pt x="898922" y="1434294"/>
                </a:lnTo>
                <a:lnTo>
                  <a:pt x="893366" y="1430720"/>
                </a:lnTo>
                <a:lnTo>
                  <a:pt x="887810" y="1427145"/>
                </a:lnTo>
                <a:lnTo>
                  <a:pt x="876300" y="1419201"/>
                </a:lnTo>
                <a:lnTo>
                  <a:pt x="865188" y="1410462"/>
                </a:lnTo>
                <a:lnTo>
                  <a:pt x="854472" y="1402121"/>
                </a:lnTo>
                <a:lnTo>
                  <a:pt x="837803" y="1388616"/>
                </a:lnTo>
                <a:lnTo>
                  <a:pt x="835422" y="1386630"/>
                </a:lnTo>
                <a:lnTo>
                  <a:pt x="681435" y="1264689"/>
                </a:lnTo>
                <a:lnTo>
                  <a:pt x="673497" y="1270647"/>
                </a:lnTo>
                <a:lnTo>
                  <a:pt x="665560" y="1275414"/>
                </a:lnTo>
                <a:lnTo>
                  <a:pt x="649685" y="1285741"/>
                </a:lnTo>
                <a:lnTo>
                  <a:pt x="633016" y="1294480"/>
                </a:lnTo>
                <a:lnTo>
                  <a:pt x="617538" y="1302026"/>
                </a:lnTo>
                <a:lnTo>
                  <a:pt x="602456" y="1308382"/>
                </a:lnTo>
                <a:lnTo>
                  <a:pt x="588963" y="1313148"/>
                </a:lnTo>
                <a:lnTo>
                  <a:pt x="576660" y="1317120"/>
                </a:lnTo>
                <a:lnTo>
                  <a:pt x="571103" y="1318312"/>
                </a:lnTo>
                <a:lnTo>
                  <a:pt x="565944" y="1319106"/>
                </a:lnTo>
                <a:lnTo>
                  <a:pt x="561975" y="1319503"/>
                </a:lnTo>
                <a:lnTo>
                  <a:pt x="557610" y="1319503"/>
                </a:lnTo>
                <a:lnTo>
                  <a:pt x="553641" y="1319106"/>
                </a:lnTo>
                <a:lnTo>
                  <a:pt x="550069" y="1318312"/>
                </a:lnTo>
                <a:lnTo>
                  <a:pt x="546497" y="1317517"/>
                </a:lnTo>
                <a:lnTo>
                  <a:pt x="543719" y="1315531"/>
                </a:lnTo>
                <a:lnTo>
                  <a:pt x="540941" y="1313942"/>
                </a:lnTo>
                <a:lnTo>
                  <a:pt x="538163" y="1312354"/>
                </a:lnTo>
                <a:lnTo>
                  <a:pt x="535781" y="1309970"/>
                </a:lnTo>
                <a:lnTo>
                  <a:pt x="533003" y="1307587"/>
                </a:lnTo>
                <a:lnTo>
                  <a:pt x="529431" y="1302026"/>
                </a:lnTo>
                <a:lnTo>
                  <a:pt x="525860" y="1296466"/>
                </a:lnTo>
                <a:lnTo>
                  <a:pt x="523478" y="1290507"/>
                </a:lnTo>
                <a:lnTo>
                  <a:pt x="521891" y="1284152"/>
                </a:lnTo>
                <a:lnTo>
                  <a:pt x="519906" y="1278194"/>
                </a:lnTo>
                <a:lnTo>
                  <a:pt x="518716" y="1272236"/>
                </a:lnTo>
                <a:lnTo>
                  <a:pt x="518319" y="1267073"/>
                </a:lnTo>
                <a:lnTo>
                  <a:pt x="517525" y="1259526"/>
                </a:lnTo>
                <a:lnTo>
                  <a:pt x="517525" y="1256745"/>
                </a:lnTo>
                <a:lnTo>
                  <a:pt x="517525" y="1255554"/>
                </a:lnTo>
                <a:lnTo>
                  <a:pt x="516731" y="1252376"/>
                </a:lnTo>
                <a:lnTo>
                  <a:pt x="515541" y="1248007"/>
                </a:lnTo>
                <a:lnTo>
                  <a:pt x="514350" y="1245624"/>
                </a:lnTo>
                <a:lnTo>
                  <a:pt x="512366" y="1243638"/>
                </a:lnTo>
                <a:lnTo>
                  <a:pt x="509985" y="1240857"/>
                </a:lnTo>
                <a:lnTo>
                  <a:pt x="507603" y="1239269"/>
                </a:lnTo>
                <a:lnTo>
                  <a:pt x="504031" y="1237283"/>
                </a:lnTo>
                <a:lnTo>
                  <a:pt x="499666" y="1236091"/>
                </a:lnTo>
                <a:lnTo>
                  <a:pt x="495300" y="1235296"/>
                </a:lnTo>
                <a:lnTo>
                  <a:pt x="489744" y="1234502"/>
                </a:lnTo>
                <a:lnTo>
                  <a:pt x="483394" y="1234502"/>
                </a:lnTo>
                <a:lnTo>
                  <a:pt x="475853" y="1235694"/>
                </a:lnTo>
                <a:lnTo>
                  <a:pt x="471884" y="1236091"/>
                </a:lnTo>
                <a:lnTo>
                  <a:pt x="467915" y="1235694"/>
                </a:lnTo>
                <a:lnTo>
                  <a:pt x="463947" y="1234105"/>
                </a:lnTo>
                <a:lnTo>
                  <a:pt x="459978" y="1232119"/>
                </a:lnTo>
                <a:lnTo>
                  <a:pt x="455612" y="1229736"/>
                </a:lnTo>
                <a:lnTo>
                  <a:pt x="451247" y="1226558"/>
                </a:lnTo>
                <a:lnTo>
                  <a:pt x="447278" y="1222983"/>
                </a:lnTo>
                <a:lnTo>
                  <a:pt x="442912" y="1219011"/>
                </a:lnTo>
                <a:lnTo>
                  <a:pt x="439340" y="1214245"/>
                </a:lnTo>
                <a:lnTo>
                  <a:pt x="434975" y="1209876"/>
                </a:lnTo>
                <a:lnTo>
                  <a:pt x="427037" y="1199151"/>
                </a:lnTo>
                <a:lnTo>
                  <a:pt x="419100" y="1187235"/>
                </a:lnTo>
                <a:lnTo>
                  <a:pt x="411559" y="1175716"/>
                </a:lnTo>
                <a:lnTo>
                  <a:pt x="404415" y="1163800"/>
                </a:lnTo>
                <a:lnTo>
                  <a:pt x="398065" y="1151884"/>
                </a:lnTo>
                <a:lnTo>
                  <a:pt x="388144" y="1130833"/>
                </a:lnTo>
                <a:lnTo>
                  <a:pt x="381000" y="1116136"/>
                </a:lnTo>
                <a:lnTo>
                  <a:pt x="379015" y="1110575"/>
                </a:lnTo>
                <a:lnTo>
                  <a:pt x="379015" y="1108589"/>
                </a:lnTo>
                <a:lnTo>
                  <a:pt x="379015" y="1102631"/>
                </a:lnTo>
                <a:lnTo>
                  <a:pt x="379015" y="1099056"/>
                </a:lnTo>
                <a:lnTo>
                  <a:pt x="378619" y="1094687"/>
                </a:lnTo>
                <a:lnTo>
                  <a:pt x="377428" y="1089921"/>
                </a:lnTo>
                <a:lnTo>
                  <a:pt x="375840" y="1085154"/>
                </a:lnTo>
                <a:lnTo>
                  <a:pt x="374253" y="1080388"/>
                </a:lnTo>
                <a:lnTo>
                  <a:pt x="371872" y="1075622"/>
                </a:lnTo>
                <a:lnTo>
                  <a:pt x="368300" y="1070855"/>
                </a:lnTo>
                <a:lnTo>
                  <a:pt x="363934" y="1066883"/>
                </a:lnTo>
                <a:lnTo>
                  <a:pt x="361553" y="1064500"/>
                </a:lnTo>
                <a:lnTo>
                  <a:pt x="359172" y="1062514"/>
                </a:lnTo>
                <a:lnTo>
                  <a:pt x="355997" y="1060925"/>
                </a:lnTo>
                <a:lnTo>
                  <a:pt x="352822" y="1059336"/>
                </a:lnTo>
                <a:lnTo>
                  <a:pt x="349250" y="1057747"/>
                </a:lnTo>
                <a:lnTo>
                  <a:pt x="345678" y="1056556"/>
                </a:lnTo>
                <a:lnTo>
                  <a:pt x="341312" y="1055761"/>
                </a:lnTo>
                <a:lnTo>
                  <a:pt x="336947" y="1054967"/>
                </a:lnTo>
                <a:lnTo>
                  <a:pt x="332581" y="1054173"/>
                </a:lnTo>
                <a:lnTo>
                  <a:pt x="328215" y="1052981"/>
                </a:lnTo>
                <a:lnTo>
                  <a:pt x="323453" y="1050598"/>
                </a:lnTo>
                <a:lnTo>
                  <a:pt x="319484" y="1048612"/>
                </a:lnTo>
                <a:lnTo>
                  <a:pt x="315119" y="1046229"/>
                </a:lnTo>
                <a:lnTo>
                  <a:pt x="311150" y="1043051"/>
                </a:lnTo>
                <a:lnTo>
                  <a:pt x="307181" y="1039476"/>
                </a:lnTo>
                <a:lnTo>
                  <a:pt x="303212" y="1035504"/>
                </a:lnTo>
                <a:lnTo>
                  <a:pt x="299640" y="1031532"/>
                </a:lnTo>
                <a:lnTo>
                  <a:pt x="295672" y="1027163"/>
                </a:lnTo>
                <a:lnTo>
                  <a:pt x="288528" y="1017233"/>
                </a:lnTo>
                <a:lnTo>
                  <a:pt x="281781" y="1006906"/>
                </a:lnTo>
                <a:lnTo>
                  <a:pt x="275431" y="994990"/>
                </a:lnTo>
                <a:lnTo>
                  <a:pt x="269081" y="982676"/>
                </a:lnTo>
                <a:lnTo>
                  <a:pt x="263922" y="969569"/>
                </a:lnTo>
                <a:lnTo>
                  <a:pt x="258762" y="956064"/>
                </a:lnTo>
                <a:lnTo>
                  <a:pt x="254000" y="942559"/>
                </a:lnTo>
                <a:lnTo>
                  <a:pt x="250031" y="928657"/>
                </a:lnTo>
                <a:lnTo>
                  <a:pt x="246062" y="914755"/>
                </a:lnTo>
                <a:lnTo>
                  <a:pt x="242887" y="901250"/>
                </a:lnTo>
                <a:lnTo>
                  <a:pt x="239712" y="888142"/>
                </a:lnTo>
                <a:lnTo>
                  <a:pt x="239315" y="884568"/>
                </a:lnTo>
                <a:lnTo>
                  <a:pt x="238919" y="880993"/>
                </a:lnTo>
                <a:lnTo>
                  <a:pt x="239315" y="877418"/>
                </a:lnTo>
                <a:lnTo>
                  <a:pt x="239712" y="873843"/>
                </a:lnTo>
                <a:lnTo>
                  <a:pt x="240109" y="870268"/>
                </a:lnTo>
                <a:lnTo>
                  <a:pt x="240903" y="866296"/>
                </a:lnTo>
                <a:lnTo>
                  <a:pt x="244078" y="859147"/>
                </a:lnTo>
                <a:lnTo>
                  <a:pt x="247253" y="851600"/>
                </a:lnTo>
                <a:lnTo>
                  <a:pt x="252015" y="844053"/>
                </a:lnTo>
                <a:lnTo>
                  <a:pt x="257572" y="836506"/>
                </a:lnTo>
                <a:lnTo>
                  <a:pt x="263525" y="828959"/>
                </a:lnTo>
                <a:lnTo>
                  <a:pt x="270272" y="821015"/>
                </a:lnTo>
                <a:lnTo>
                  <a:pt x="277415" y="813469"/>
                </a:lnTo>
                <a:lnTo>
                  <a:pt x="284956" y="806319"/>
                </a:lnTo>
                <a:lnTo>
                  <a:pt x="292894" y="799169"/>
                </a:lnTo>
                <a:lnTo>
                  <a:pt x="301228" y="792020"/>
                </a:lnTo>
                <a:lnTo>
                  <a:pt x="309562" y="784870"/>
                </a:lnTo>
                <a:lnTo>
                  <a:pt x="327422" y="771762"/>
                </a:lnTo>
                <a:lnTo>
                  <a:pt x="271065" y="641480"/>
                </a:lnTo>
                <a:lnTo>
                  <a:pt x="259953" y="660546"/>
                </a:lnTo>
                <a:lnTo>
                  <a:pt x="252015" y="674448"/>
                </a:lnTo>
                <a:lnTo>
                  <a:pt x="245665" y="687159"/>
                </a:lnTo>
                <a:lnTo>
                  <a:pt x="243681" y="690733"/>
                </a:lnTo>
                <a:lnTo>
                  <a:pt x="240903" y="694308"/>
                </a:lnTo>
                <a:lnTo>
                  <a:pt x="238125" y="697486"/>
                </a:lnTo>
                <a:lnTo>
                  <a:pt x="234950" y="700266"/>
                </a:lnTo>
                <a:lnTo>
                  <a:pt x="231378" y="702649"/>
                </a:lnTo>
                <a:lnTo>
                  <a:pt x="227409" y="704635"/>
                </a:lnTo>
                <a:lnTo>
                  <a:pt x="223837" y="705827"/>
                </a:lnTo>
                <a:lnTo>
                  <a:pt x="219472" y="707019"/>
                </a:lnTo>
                <a:lnTo>
                  <a:pt x="213519" y="707416"/>
                </a:lnTo>
                <a:lnTo>
                  <a:pt x="209947" y="707416"/>
                </a:lnTo>
                <a:lnTo>
                  <a:pt x="206375" y="707019"/>
                </a:lnTo>
                <a:lnTo>
                  <a:pt x="203200" y="705827"/>
                </a:lnTo>
                <a:lnTo>
                  <a:pt x="199628" y="704635"/>
                </a:lnTo>
                <a:lnTo>
                  <a:pt x="196850" y="703047"/>
                </a:lnTo>
                <a:lnTo>
                  <a:pt x="193675" y="701458"/>
                </a:lnTo>
                <a:lnTo>
                  <a:pt x="190897" y="699075"/>
                </a:lnTo>
                <a:lnTo>
                  <a:pt x="188119" y="696691"/>
                </a:lnTo>
                <a:lnTo>
                  <a:pt x="9922" y="515568"/>
                </a:lnTo>
                <a:lnTo>
                  <a:pt x="7937" y="513184"/>
                </a:lnTo>
                <a:lnTo>
                  <a:pt x="5953" y="510801"/>
                </a:lnTo>
                <a:lnTo>
                  <a:pt x="3969" y="508021"/>
                </a:lnTo>
                <a:lnTo>
                  <a:pt x="2778" y="505240"/>
                </a:lnTo>
                <a:lnTo>
                  <a:pt x="1587" y="502063"/>
                </a:lnTo>
                <a:lnTo>
                  <a:pt x="794" y="499282"/>
                </a:lnTo>
                <a:lnTo>
                  <a:pt x="397" y="496105"/>
                </a:lnTo>
                <a:lnTo>
                  <a:pt x="0" y="493324"/>
                </a:lnTo>
                <a:lnTo>
                  <a:pt x="0" y="490147"/>
                </a:lnTo>
                <a:lnTo>
                  <a:pt x="0" y="486969"/>
                </a:lnTo>
                <a:lnTo>
                  <a:pt x="397" y="484189"/>
                </a:lnTo>
                <a:lnTo>
                  <a:pt x="1190" y="481011"/>
                </a:lnTo>
                <a:lnTo>
                  <a:pt x="1984" y="477833"/>
                </a:lnTo>
                <a:lnTo>
                  <a:pt x="3175" y="475053"/>
                </a:lnTo>
                <a:lnTo>
                  <a:pt x="4762" y="472273"/>
                </a:lnTo>
                <a:lnTo>
                  <a:pt x="7144" y="469889"/>
                </a:lnTo>
                <a:lnTo>
                  <a:pt x="12700" y="461548"/>
                </a:lnTo>
                <a:lnTo>
                  <a:pt x="26987" y="444071"/>
                </a:lnTo>
                <a:lnTo>
                  <a:pt x="48419" y="417062"/>
                </a:lnTo>
                <a:lnTo>
                  <a:pt x="76597" y="382902"/>
                </a:lnTo>
                <a:lnTo>
                  <a:pt x="92869" y="363439"/>
                </a:lnTo>
                <a:lnTo>
                  <a:pt x="111125" y="342785"/>
                </a:lnTo>
                <a:lnTo>
                  <a:pt x="130572" y="320939"/>
                </a:lnTo>
                <a:lnTo>
                  <a:pt x="151209" y="297901"/>
                </a:lnTo>
                <a:lnTo>
                  <a:pt x="173037" y="274069"/>
                </a:lnTo>
                <a:lnTo>
                  <a:pt x="196453" y="249840"/>
                </a:lnTo>
                <a:lnTo>
                  <a:pt x="220265" y="224816"/>
                </a:lnTo>
                <a:lnTo>
                  <a:pt x="245269" y="200190"/>
                </a:lnTo>
                <a:lnTo>
                  <a:pt x="258365" y="187479"/>
                </a:lnTo>
                <a:lnTo>
                  <a:pt x="271462" y="175166"/>
                </a:lnTo>
                <a:lnTo>
                  <a:pt x="284162" y="163647"/>
                </a:lnTo>
                <a:lnTo>
                  <a:pt x="297259" y="152525"/>
                </a:lnTo>
                <a:lnTo>
                  <a:pt x="321865" y="131474"/>
                </a:lnTo>
                <a:lnTo>
                  <a:pt x="346472" y="112011"/>
                </a:lnTo>
                <a:lnTo>
                  <a:pt x="369887" y="94137"/>
                </a:lnTo>
                <a:lnTo>
                  <a:pt x="392906" y="78646"/>
                </a:lnTo>
                <a:lnTo>
                  <a:pt x="413940" y="64347"/>
                </a:lnTo>
                <a:lnTo>
                  <a:pt x="434181" y="51239"/>
                </a:lnTo>
                <a:lnTo>
                  <a:pt x="452040" y="40117"/>
                </a:lnTo>
                <a:lnTo>
                  <a:pt x="469106" y="30584"/>
                </a:lnTo>
                <a:lnTo>
                  <a:pt x="483791" y="22640"/>
                </a:lnTo>
                <a:lnTo>
                  <a:pt x="496491" y="15888"/>
                </a:lnTo>
                <a:lnTo>
                  <a:pt x="514747" y="6752"/>
                </a:lnTo>
                <a:lnTo>
                  <a:pt x="522685" y="3178"/>
                </a:lnTo>
                <a:lnTo>
                  <a:pt x="527447" y="1192"/>
                </a:lnTo>
                <a:lnTo>
                  <a:pt x="532606" y="397"/>
                </a:lnTo>
                <a:lnTo>
                  <a:pt x="537766"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a:defRPr/>
            </a:pPr>
            <a:endParaRPr lang="zh-CN" altLang="en-US">
              <a:solidFill>
                <a:srgbClr val="FFFFFF"/>
              </a:solidFill>
              <a:ea typeface="宋体" panose="02010600030101010101" pitchFamily="2" charset="-122"/>
            </a:endParaRPr>
          </a:p>
        </p:txBody>
      </p:sp>
      <p:sp>
        <p:nvSpPr>
          <p:cNvPr id="14" name="标题 11">
            <a:extLst>
              <a:ext uri="{FF2B5EF4-FFF2-40B4-BE49-F238E27FC236}">
                <a16:creationId xmlns="" xmlns:a16="http://schemas.microsoft.com/office/drawing/2014/main" id="{7ACBB96E-4E60-4637-B06A-B28B57722EA9}"/>
              </a:ext>
            </a:extLst>
          </p:cNvPr>
          <p:cNvSpPr txBox="1">
            <a:spLocks/>
          </p:cNvSpPr>
          <p:nvPr/>
        </p:nvSpPr>
        <p:spPr>
          <a:xfrm>
            <a:off x="3491936" y="2465973"/>
            <a:ext cx="3865930" cy="79665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1400" dirty="0">
                <a:solidFill>
                  <a:schemeClr val="bg1">
                    <a:lumMod val="50000"/>
                  </a:schemeClr>
                </a:solidFill>
                <a:latin typeface="微软雅黑" panose="020B0503020204020204" pitchFamily="34" charset="-122"/>
                <a:ea typeface="微软雅黑" panose="020B0503020204020204" pitchFamily="34" charset="-122"/>
              </a:rPr>
              <a:t>.</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14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5" name="椭圆 14">
            <a:extLst>
              <a:ext uri="{FF2B5EF4-FFF2-40B4-BE49-F238E27FC236}">
                <a16:creationId xmlns="" xmlns:a16="http://schemas.microsoft.com/office/drawing/2014/main" id="{7D29B347-33D1-48AA-B119-CAC8F43399B5}"/>
              </a:ext>
            </a:extLst>
          </p:cNvPr>
          <p:cNvSpPr/>
          <p:nvPr/>
        </p:nvSpPr>
        <p:spPr>
          <a:xfrm>
            <a:off x="1897958" y="3285052"/>
            <a:ext cx="576622" cy="576785"/>
          </a:xfrm>
          <a:prstGeom prst="ellipse">
            <a:avLst/>
          </a:prstGeom>
          <a:solidFill>
            <a:srgbClr val="76A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Impact MT Std" pitchFamily="34" charset="0"/>
                <a:ea typeface="微软雅黑" pitchFamily="34" charset="-122"/>
              </a:rPr>
              <a:t>2</a:t>
            </a:r>
            <a:endParaRPr lang="zh-CN" altLang="en-US" dirty="0">
              <a:latin typeface="Impact MT Std" pitchFamily="34" charset="0"/>
              <a:ea typeface="微软雅黑" pitchFamily="34" charset="-122"/>
            </a:endParaRPr>
          </a:p>
        </p:txBody>
      </p:sp>
      <p:cxnSp>
        <p:nvCxnSpPr>
          <p:cNvPr id="16" name="直接连接符 15">
            <a:extLst>
              <a:ext uri="{FF2B5EF4-FFF2-40B4-BE49-F238E27FC236}">
                <a16:creationId xmlns="" xmlns:a16="http://schemas.microsoft.com/office/drawing/2014/main" id="{9F842CC6-FFB9-4C5D-BFC7-A154A11164A7}"/>
              </a:ext>
            </a:extLst>
          </p:cNvPr>
          <p:cNvCxnSpPr/>
          <p:nvPr/>
        </p:nvCxnSpPr>
        <p:spPr>
          <a:xfrm>
            <a:off x="2462396" y="3551784"/>
            <a:ext cx="1007039"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17" name="标题 11">
            <a:extLst>
              <a:ext uri="{FF2B5EF4-FFF2-40B4-BE49-F238E27FC236}">
                <a16:creationId xmlns="" xmlns:a16="http://schemas.microsoft.com/office/drawing/2014/main" id="{4D0227C6-5AF2-47FB-856F-5601A8466098}"/>
              </a:ext>
            </a:extLst>
          </p:cNvPr>
          <p:cNvSpPr txBox="1">
            <a:spLocks/>
          </p:cNvSpPr>
          <p:nvPr/>
        </p:nvSpPr>
        <p:spPr>
          <a:xfrm>
            <a:off x="3491937" y="3331196"/>
            <a:ext cx="3865930" cy="79665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1400" dirty="0">
                <a:solidFill>
                  <a:schemeClr val="bg1">
                    <a:lumMod val="50000"/>
                  </a:schemeClr>
                </a:solidFill>
                <a:latin typeface="微软雅黑" panose="020B0503020204020204" pitchFamily="34" charset="-122"/>
                <a:ea typeface="微软雅黑" panose="020B0503020204020204" pitchFamily="34" charset="-122"/>
              </a:rPr>
              <a:t>.</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14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8" name="椭圆 17">
            <a:extLst>
              <a:ext uri="{FF2B5EF4-FFF2-40B4-BE49-F238E27FC236}">
                <a16:creationId xmlns="" xmlns:a16="http://schemas.microsoft.com/office/drawing/2014/main" id="{CAAB8FA6-2372-43C6-8FF1-9EE5E7F69CCB}"/>
              </a:ext>
            </a:extLst>
          </p:cNvPr>
          <p:cNvSpPr/>
          <p:nvPr/>
        </p:nvSpPr>
        <p:spPr>
          <a:xfrm>
            <a:off x="1897958" y="4138046"/>
            <a:ext cx="576622" cy="576785"/>
          </a:xfrm>
          <a:prstGeom prst="ellipse">
            <a:avLst/>
          </a:prstGeom>
          <a:solidFill>
            <a:srgbClr val="76A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Impact MT Std" pitchFamily="34" charset="0"/>
                <a:ea typeface="微软雅黑" pitchFamily="34" charset="-122"/>
              </a:rPr>
              <a:t>3</a:t>
            </a:r>
            <a:endParaRPr lang="zh-CN" altLang="en-US" dirty="0">
              <a:latin typeface="Impact MT Std" pitchFamily="34" charset="0"/>
              <a:ea typeface="微软雅黑" pitchFamily="34" charset="-122"/>
            </a:endParaRPr>
          </a:p>
        </p:txBody>
      </p:sp>
      <p:cxnSp>
        <p:nvCxnSpPr>
          <p:cNvPr id="19" name="直接连接符 18">
            <a:extLst>
              <a:ext uri="{FF2B5EF4-FFF2-40B4-BE49-F238E27FC236}">
                <a16:creationId xmlns="" xmlns:a16="http://schemas.microsoft.com/office/drawing/2014/main" id="{02B3D5DB-91BF-4E9A-9592-A836695B07BA}"/>
              </a:ext>
            </a:extLst>
          </p:cNvPr>
          <p:cNvCxnSpPr/>
          <p:nvPr/>
        </p:nvCxnSpPr>
        <p:spPr>
          <a:xfrm>
            <a:off x="2462396" y="4404778"/>
            <a:ext cx="1007039"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20" name="标题 11">
            <a:extLst>
              <a:ext uri="{FF2B5EF4-FFF2-40B4-BE49-F238E27FC236}">
                <a16:creationId xmlns="" xmlns:a16="http://schemas.microsoft.com/office/drawing/2014/main" id="{90872CB2-D579-4358-BFAC-9362ECA17150}"/>
              </a:ext>
            </a:extLst>
          </p:cNvPr>
          <p:cNvSpPr txBox="1">
            <a:spLocks/>
          </p:cNvSpPr>
          <p:nvPr/>
        </p:nvSpPr>
        <p:spPr>
          <a:xfrm>
            <a:off x="3491937" y="4184190"/>
            <a:ext cx="3865930" cy="79665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1400" dirty="0">
                <a:solidFill>
                  <a:schemeClr val="bg1">
                    <a:lumMod val="50000"/>
                  </a:schemeClr>
                </a:solidFill>
                <a:latin typeface="微软雅黑" panose="020B0503020204020204" pitchFamily="34" charset="-122"/>
                <a:ea typeface="微软雅黑" panose="020B0503020204020204" pitchFamily="34" charset="-122"/>
              </a:rPr>
              <a:t>.</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14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1" name="椭圆 20">
            <a:extLst>
              <a:ext uri="{FF2B5EF4-FFF2-40B4-BE49-F238E27FC236}">
                <a16:creationId xmlns="" xmlns:a16="http://schemas.microsoft.com/office/drawing/2014/main" id="{9A01D182-1564-4E6C-AEBE-80EA0CCAA36E}"/>
              </a:ext>
            </a:extLst>
          </p:cNvPr>
          <p:cNvSpPr/>
          <p:nvPr/>
        </p:nvSpPr>
        <p:spPr>
          <a:xfrm>
            <a:off x="1897959" y="5032297"/>
            <a:ext cx="576622" cy="576785"/>
          </a:xfrm>
          <a:prstGeom prst="ellipse">
            <a:avLst/>
          </a:prstGeom>
          <a:solidFill>
            <a:srgbClr val="76A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latin typeface="Impact MT Std" pitchFamily="34" charset="0"/>
                <a:ea typeface="微软雅黑" pitchFamily="34" charset="-122"/>
              </a:rPr>
              <a:t>4</a:t>
            </a:r>
            <a:endParaRPr lang="zh-CN" altLang="en-US" dirty="0">
              <a:latin typeface="Impact MT Std" pitchFamily="34" charset="0"/>
              <a:ea typeface="微软雅黑" pitchFamily="34" charset="-122"/>
            </a:endParaRPr>
          </a:p>
        </p:txBody>
      </p:sp>
      <p:cxnSp>
        <p:nvCxnSpPr>
          <p:cNvPr id="22" name="直接连接符 21">
            <a:extLst>
              <a:ext uri="{FF2B5EF4-FFF2-40B4-BE49-F238E27FC236}">
                <a16:creationId xmlns="" xmlns:a16="http://schemas.microsoft.com/office/drawing/2014/main" id="{A97E8B43-74D0-4DA8-BA3C-DEC727B8E037}"/>
              </a:ext>
            </a:extLst>
          </p:cNvPr>
          <p:cNvCxnSpPr/>
          <p:nvPr/>
        </p:nvCxnSpPr>
        <p:spPr>
          <a:xfrm>
            <a:off x="2462397" y="5299029"/>
            <a:ext cx="1007039"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23" name="标题 11">
            <a:extLst>
              <a:ext uri="{FF2B5EF4-FFF2-40B4-BE49-F238E27FC236}">
                <a16:creationId xmlns="" xmlns:a16="http://schemas.microsoft.com/office/drawing/2014/main" id="{47330EF9-913C-4B8B-A8A3-2564EB4169B7}"/>
              </a:ext>
            </a:extLst>
          </p:cNvPr>
          <p:cNvSpPr txBox="1">
            <a:spLocks/>
          </p:cNvSpPr>
          <p:nvPr/>
        </p:nvSpPr>
        <p:spPr>
          <a:xfrm>
            <a:off x="3491938" y="5078441"/>
            <a:ext cx="3865930" cy="79665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40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1400" dirty="0">
                <a:solidFill>
                  <a:schemeClr val="bg1">
                    <a:lumMod val="50000"/>
                  </a:schemeClr>
                </a:solidFill>
                <a:latin typeface="微软雅黑" panose="020B0503020204020204" pitchFamily="34" charset="-122"/>
                <a:ea typeface="微软雅黑" panose="020B0503020204020204" pitchFamily="34" charset="-122"/>
              </a:rPr>
              <a:t>.</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14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75480364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par>
                                <p:cTn id="8" presetID="53" presetClass="entr" presetSubtype="528"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 calcmode="lin" valueType="num">
                                      <p:cBhvr>
                                        <p:cTn id="10" dur="500" fill="hold"/>
                                        <p:tgtEl>
                                          <p:spTgt spid="13"/>
                                        </p:tgtEl>
                                        <p:attrNameLst>
                                          <p:attrName>ppt_w</p:attrName>
                                        </p:attrNameLst>
                                      </p:cBhvr>
                                      <p:tavLst>
                                        <p:tav tm="0">
                                          <p:val>
                                            <p:fltVal val="0"/>
                                          </p:val>
                                        </p:tav>
                                        <p:tav tm="100000">
                                          <p:val>
                                            <p:strVal val="#ppt_w"/>
                                          </p:val>
                                        </p:tav>
                                      </p:tavLst>
                                    </p:anim>
                                    <p:anim calcmode="lin" valueType="num">
                                      <p:cBhvr>
                                        <p:cTn id="11" dur="500" fill="hold"/>
                                        <p:tgtEl>
                                          <p:spTgt spid="13"/>
                                        </p:tgtEl>
                                        <p:attrNameLst>
                                          <p:attrName>ppt_h</p:attrName>
                                        </p:attrNameLst>
                                      </p:cBhvr>
                                      <p:tavLst>
                                        <p:tav tm="0">
                                          <p:val>
                                            <p:fltVal val="0"/>
                                          </p:val>
                                        </p:tav>
                                        <p:tav tm="100000">
                                          <p:val>
                                            <p:strVal val="#ppt_h"/>
                                          </p:val>
                                        </p:tav>
                                      </p:tavLst>
                                    </p:anim>
                                    <p:animEffect transition="in" filter="fade">
                                      <p:cBhvr>
                                        <p:cTn id="12" dur="500"/>
                                        <p:tgtEl>
                                          <p:spTgt spid="13"/>
                                        </p:tgtEl>
                                      </p:cBhvr>
                                    </p:animEffect>
                                    <p:anim calcmode="lin" valueType="num">
                                      <p:cBhvr>
                                        <p:cTn id="13" dur="500" fill="hold"/>
                                        <p:tgtEl>
                                          <p:spTgt spid="13"/>
                                        </p:tgtEl>
                                        <p:attrNameLst>
                                          <p:attrName>ppt_x</p:attrName>
                                        </p:attrNameLst>
                                      </p:cBhvr>
                                      <p:tavLst>
                                        <p:tav tm="0">
                                          <p:val>
                                            <p:fltVal val="0.5"/>
                                          </p:val>
                                        </p:tav>
                                        <p:tav tm="100000">
                                          <p:val>
                                            <p:strVal val="#ppt_x"/>
                                          </p:val>
                                        </p:tav>
                                      </p:tavLst>
                                    </p:anim>
                                    <p:anim calcmode="lin" valueType="num">
                                      <p:cBhvr>
                                        <p:cTn id="14" dur="500" fill="hold"/>
                                        <p:tgtEl>
                                          <p:spTgt spid="13"/>
                                        </p:tgtEl>
                                        <p:attrNameLst>
                                          <p:attrName>ppt_y</p:attrName>
                                        </p:attrNameLst>
                                      </p:cBhvr>
                                      <p:tavLst>
                                        <p:tav tm="0">
                                          <p:val>
                                            <p:fltVal val="0.5"/>
                                          </p:val>
                                        </p:tav>
                                        <p:tav tm="100000">
                                          <p:val>
                                            <p:strVal val="#ppt_y"/>
                                          </p:val>
                                        </p:tav>
                                      </p:tavLst>
                                    </p:anim>
                                  </p:childTnLst>
                                </p:cTn>
                              </p:par>
                              <p:par>
                                <p:cTn id="15" presetID="53" presetClass="entr" presetSubtype="528"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p:cTn id="17" dur="500" fill="hold"/>
                                        <p:tgtEl>
                                          <p:spTgt spid="12"/>
                                        </p:tgtEl>
                                        <p:attrNameLst>
                                          <p:attrName>ppt_w</p:attrName>
                                        </p:attrNameLst>
                                      </p:cBhvr>
                                      <p:tavLst>
                                        <p:tav tm="0">
                                          <p:val>
                                            <p:fltVal val="0"/>
                                          </p:val>
                                        </p:tav>
                                        <p:tav tm="100000">
                                          <p:val>
                                            <p:strVal val="#ppt_w"/>
                                          </p:val>
                                        </p:tav>
                                      </p:tavLst>
                                    </p:anim>
                                    <p:anim calcmode="lin" valueType="num">
                                      <p:cBhvr>
                                        <p:cTn id="18" dur="500" fill="hold"/>
                                        <p:tgtEl>
                                          <p:spTgt spid="12"/>
                                        </p:tgtEl>
                                        <p:attrNameLst>
                                          <p:attrName>ppt_h</p:attrName>
                                        </p:attrNameLst>
                                      </p:cBhvr>
                                      <p:tavLst>
                                        <p:tav tm="0">
                                          <p:val>
                                            <p:fltVal val="0"/>
                                          </p:val>
                                        </p:tav>
                                        <p:tav tm="100000">
                                          <p:val>
                                            <p:strVal val="#ppt_h"/>
                                          </p:val>
                                        </p:tav>
                                      </p:tavLst>
                                    </p:anim>
                                    <p:animEffect transition="in" filter="fade">
                                      <p:cBhvr>
                                        <p:cTn id="19" dur="500"/>
                                        <p:tgtEl>
                                          <p:spTgt spid="12"/>
                                        </p:tgtEl>
                                      </p:cBhvr>
                                    </p:animEffect>
                                    <p:anim calcmode="lin" valueType="num">
                                      <p:cBhvr>
                                        <p:cTn id="20" dur="500" fill="hold"/>
                                        <p:tgtEl>
                                          <p:spTgt spid="12"/>
                                        </p:tgtEl>
                                        <p:attrNameLst>
                                          <p:attrName>ppt_x</p:attrName>
                                        </p:attrNameLst>
                                      </p:cBhvr>
                                      <p:tavLst>
                                        <p:tav tm="0">
                                          <p:val>
                                            <p:fltVal val="0.5"/>
                                          </p:val>
                                        </p:tav>
                                        <p:tav tm="100000">
                                          <p:val>
                                            <p:strVal val="#ppt_x"/>
                                          </p:val>
                                        </p:tav>
                                      </p:tavLst>
                                    </p:anim>
                                    <p:anim calcmode="lin" valueType="num">
                                      <p:cBhvr>
                                        <p:cTn id="21" dur="500" fill="hold"/>
                                        <p:tgtEl>
                                          <p:spTgt spid="12"/>
                                        </p:tgtEl>
                                        <p:attrNameLst>
                                          <p:attrName>ppt_y</p:attrName>
                                        </p:attrNameLst>
                                      </p:cBhvr>
                                      <p:tavLst>
                                        <p:tav tm="0">
                                          <p:val>
                                            <p:fltVal val="0.5"/>
                                          </p:val>
                                        </p:tav>
                                        <p:tav tm="100000">
                                          <p:val>
                                            <p:strVal val="#ppt_y"/>
                                          </p:val>
                                        </p:tav>
                                      </p:tavLst>
                                    </p:anim>
                                  </p:childTnLst>
                                </p:cTn>
                              </p:par>
                              <p:par>
                                <p:cTn id="22" presetID="53" presetClass="entr" presetSubtype="528" fill="hold" grpId="0" nodeType="withEffect">
                                  <p:stCondLst>
                                    <p:cond delay="250"/>
                                  </p:stCondLst>
                                  <p:childTnLst>
                                    <p:set>
                                      <p:cBhvr>
                                        <p:cTn id="23" dur="1" fill="hold">
                                          <p:stCondLst>
                                            <p:cond delay="0"/>
                                          </p:stCondLst>
                                        </p:cTn>
                                        <p:tgtEl>
                                          <p:spTgt spid="11"/>
                                        </p:tgtEl>
                                        <p:attrNameLst>
                                          <p:attrName>style.visibility</p:attrName>
                                        </p:attrNameLst>
                                      </p:cBhvr>
                                      <p:to>
                                        <p:strVal val="visible"/>
                                      </p:to>
                                    </p:set>
                                    <p:anim calcmode="lin" valueType="num">
                                      <p:cBhvr>
                                        <p:cTn id="24" dur="500" fill="hold"/>
                                        <p:tgtEl>
                                          <p:spTgt spid="11"/>
                                        </p:tgtEl>
                                        <p:attrNameLst>
                                          <p:attrName>ppt_w</p:attrName>
                                        </p:attrNameLst>
                                      </p:cBhvr>
                                      <p:tavLst>
                                        <p:tav tm="0">
                                          <p:val>
                                            <p:fltVal val="0"/>
                                          </p:val>
                                        </p:tav>
                                        <p:tav tm="100000">
                                          <p:val>
                                            <p:strVal val="#ppt_w"/>
                                          </p:val>
                                        </p:tav>
                                      </p:tavLst>
                                    </p:anim>
                                    <p:anim calcmode="lin" valueType="num">
                                      <p:cBhvr>
                                        <p:cTn id="25" dur="500" fill="hold"/>
                                        <p:tgtEl>
                                          <p:spTgt spid="11"/>
                                        </p:tgtEl>
                                        <p:attrNameLst>
                                          <p:attrName>ppt_h</p:attrName>
                                        </p:attrNameLst>
                                      </p:cBhvr>
                                      <p:tavLst>
                                        <p:tav tm="0">
                                          <p:val>
                                            <p:fltVal val="0"/>
                                          </p:val>
                                        </p:tav>
                                        <p:tav tm="100000">
                                          <p:val>
                                            <p:strVal val="#ppt_h"/>
                                          </p:val>
                                        </p:tav>
                                      </p:tavLst>
                                    </p:anim>
                                    <p:animEffect transition="in" filter="fade">
                                      <p:cBhvr>
                                        <p:cTn id="26" dur="500"/>
                                        <p:tgtEl>
                                          <p:spTgt spid="11"/>
                                        </p:tgtEl>
                                      </p:cBhvr>
                                    </p:animEffect>
                                    <p:anim calcmode="lin" valueType="num">
                                      <p:cBhvr>
                                        <p:cTn id="27" dur="500" fill="hold"/>
                                        <p:tgtEl>
                                          <p:spTgt spid="11"/>
                                        </p:tgtEl>
                                        <p:attrNameLst>
                                          <p:attrName>ppt_x</p:attrName>
                                        </p:attrNameLst>
                                      </p:cBhvr>
                                      <p:tavLst>
                                        <p:tav tm="0">
                                          <p:val>
                                            <p:fltVal val="0.5"/>
                                          </p:val>
                                        </p:tav>
                                        <p:tav tm="100000">
                                          <p:val>
                                            <p:strVal val="#ppt_x"/>
                                          </p:val>
                                        </p:tav>
                                      </p:tavLst>
                                    </p:anim>
                                    <p:anim calcmode="lin" valueType="num">
                                      <p:cBhvr>
                                        <p:cTn id="28" dur="500" fill="hold"/>
                                        <p:tgtEl>
                                          <p:spTgt spid="11"/>
                                        </p:tgtEl>
                                        <p:attrNameLst>
                                          <p:attrName>ppt_y</p:attrName>
                                        </p:attrNameLst>
                                      </p:cBhvr>
                                      <p:tavLst>
                                        <p:tav tm="0">
                                          <p:val>
                                            <p:fltVal val="0.5"/>
                                          </p:val>
                                        </p:tav>
                                        <p:tav tm="100000">
                                          <p:val>
                                            <p:strVal val="#ppt_y"/>
                                          </p:val>
                                        </p:tav>
                                      </p:tavLst>
                                    </p:anim>
                                  </p:childTnLst>
                                </p:cTn>
                              </p:par>
                              <p:par>
                                <p:cTn id="29" presetID="53" presetClass="entr" presetSubtype="528" fill="hold" grpId="0" nodeType="withEffect">
                                  <p:stCondLst>
                                    <p:cond delay="250"/>
                                  </p:stCondLst>
                                  <p:childTnLst>
                                    <p:set>
                                      <p:cBhvr>
                                        <p:cTn id="30" dur="1" fill="hold">
                                          <p:stCondLst>
                                            <p:cond delay="0"/>
                                          </p:stCondLst>
                                        </p:cTn>
                                        <p:tgtEl>
                                          <p:spTgt spid="5"/>
                                        </p:tgtEl>
                                        <p:attrNameLst>
                                          <p:attrName>style.visibility</p:attrName>
                                        </p:attrNameLst>
                                      </p:cBhvr>
                                      <p:to>
                                        <p:strVal val="visible"/>
                                      </p:to>
                                    </p:set>
                                    <p:anim calcmode="lin" valueType="num">
                                      <p:cBhvr>
                                        <p:cTn id="31" dur="500" fill="hold"/>
                                        <p:tgtEl>
                                          <p:spTgt spid="5"/>
                                        </p:tgtEl>
                                        <p:attrNameLst>
                                          <p:attrName>ppt_w</p:attrName>
                                        </p:attrNameLst>
                                      </p:cBhvr>
                                      <p:tavLst>
                                        <p:tav tm="0">
                                          <p:val>
                                            <p:fltVal val="0"/>
                                          </p:val>
                                        </p:tav>
                                        <p:tav tm="100000">
                                          <p:val>
                                            <p:strVal val="#ppt_w"/>
                                          </p:val>
                                        </p:tav>
                                      </p:tavLst>
                                    </p:anim>
                                    <p:anim calcmode="lin" valueType="num">
                                      <p:cBhvr>
                                        <p:cTn id="32" dur="500" fill="hold"/>
                                        <p:tgtEl>
                                          <p:spTgt spid="5"/>
                                        </p:tgtEl>
                                        <p:attrNameLst>
                                          <p:attrName>ppt_h</p:attrName>
                                        </p:attrNameLst>
                                      </p:cBhvr>
                                      <p:tavLst>
                                        <p:tav tm="0">
                                          <p:val>
                                            <p:fltVal val="0"/>
                                          </p:val>
                                        </p:tav>
                                        <p:tav tm="100000">
                                          <p:val>
                                            <p:strVal val="#ppt_h"/>
                                          </p:val>
                                        </p:tav>
                                      </p:tavLst>
                                    </p:anim>
                                    <p:animEffect transition="in" filter="fade">
                                      <p:cBhvr>
                                        <p:cTn id="33" dur="500"/>
                                        <p:tgtEl>
                                          <p:spTgt spid="5"/>
                                        </p:tgtEl>
                                      </p:cBhvr>
                                    </p:animEffect>
                                    <p:anim calcmode="lin" valueType="num">
                                      <p:cBhvr>
                                        <p:cTn id="34" dur="500" fill="hold"/>
                                        <p:tgtEl>
                                          <p:spTgt spid="5"/>
                                        </p:tgtEl>
                                        <p:attrNameLst>
                                          <p:attrName>ppt_x</p:attrName>
                                        </p:attrNameLst>
                                      </p:cBhvr>
                                      <p:tavLst>
                                        <p:tav tm="0">
                                          <p:val>
                                            <p:fltVal val="0.5"/>
                                          </p:val>
                                        </p:tav>
                                        <p:tav tm="100000">
                                          <p:val>
                                            <p:strVal val="#ppt_x"/>
                                          </p:val>
                                        </p:tav>
                                      </p:tavLst>
                                    </p:anim>
                                    <p:anim calcmode="lin" valueType="num">
                                      <p:cBhvr>
                                        <p:cTn id="35" dur="500" fill="hold"/>
                                        <p:tgtEl>
                                          <p:spTgt spid="5"/>
                                        </p:tgtEl>
                                        <p:attrNameLst>
                                          <p:attrName>ppt_y</p:attrName>
                                        </p:attrNameLst>
                                      </p:cBhvr>
                                      <p:tavLst>
                                        <p:tav tm="0">
                                          <p:val>
                                            <p:fltVal val="0.5"/>
                                          </p:val>
                                        </p:tav>
                                        <p:tav tm="100000">
                                          <p:val>
                                            <p:strVal val="#ppt_y"/>
                                          </p:val>
                                        </p:tav>
                                      </p:tavLst>
                                    </p:anim>
                                  </p:childTnLst>
                                </p:cTn>
                              </p:par>
                            </p:childTnLst>
                          </p:cTn>
                        </p:par>
                        <p:par>
                          <p:cTn id="36" fill="hold">
                            <p:stCondLst>
                              <p:cond delay="750"/>
                            </p:stCondLst>
                            <p:childTnLst>
                              <p:par>
                                <p:cTn id="37" presetID="10" presetClass="entr" presetSubtype="0" fill="hold" grpId="0" nodeType="after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fade">
                                      <p:cBhvr>
                                        <p:cTn id="39" dur="500"/>
                                        <p:tgtEl>
                                          <p:spTgt spid="6"/>
                                        </p:tgtEl>
                                      </p:cBhvr>
                                    </p:animEffect>
                                  </p:childTnLst>
                                </p:cTn>
                              </p:par>
                            </p:childTnLst>
                          </p:cTn>
                        </p:par>
                        <p:par>
                          <p:cTn id="40" fill="hold">
                            <p:stCondLst>
                              <p:cond delay="1250"/>
                            </p:stCondLst>
                            <p:childTnLst>
                              <p:par>
                                <p:cTn id="41" presetID="22" presetClass="entr" presetSubtype="8" fill="hold" nodeType="afterEffect">
                                  <p:stCondLst>
                                    <p:cond delay="0"/>
                                  </p:stCondLst>
                                  <p:childTnLst>
                                    <p:set>
                                      <p:cBhvr>
                                        <p:cTn id="42" dur="1" fill="hold">
                                          <p:stCondLst>
                                            <p:cond delay="0"/>
                                          </p:stCondLst>
                                        </p:cTn>
                                        <p:tgtEl>
                                          <p:spTgt spid="10"/>
                                        </p:tgtEl>
                                        <p:attrNameLst>
                                          <p:attrName>style.visibility</p:attrName>
                                        </p:attrNameLst>
                                      </p:cBhvr>
                                      <p:to>
                                        <p:strVal val="visible"/>
                                      </p:to>
                                    </p:set>
                                    <p:animEffect transition="in" filter="wipe(left)">
                                      <p:cBhvr>
                                        <p:cTn id="43" dur="500"/>
                                        <p:tgtEl>
                                          <p:spTgt spid="10"/>
                                        </p:tgtEl>
                                      </p:cBhvr>
                                    </p:animEffect>
                                  </p:childTnLst>
                                </p:cTn>
                              </p:par>
                            </p:childTnLst>
                          </p:cTn>
                        </p:par>
                        <p:par>
                          <p:cTn id="44" fill="hold">
                            <p:stCondLst>
                              <p:cond delay="1750"/>
                            </p:stCondLst>
                            <p:childTnLst>
                              <p:par>
                                <p:cTn id="45" presetID="53" presetClass="entr" presetSubtype="16"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 calcmode="lin" valueType="num">
                                      <p:cBhvr>
                                        <p:cTn id="47" dur="500" fill="hold"/>
                                        <p:tgtEl>
                                          <p:spTgt spid="14"/>
                                        </p:tgtEl>
                                        <p:attrNameLst>
                                          <p:attrName>ppt_w</p:attrName>
                                        </p:attrNameLst>
                                      </p:cBhvr>
                                      <p:tavLst>
                                        <p:tav tm="0">
                                          <p:val>
                                            <p:fltVal val="0"/>
                                          </p:val>
                                        </p:tav>
                                        <p:tav tm="100000">
                                          <p:val>
                                            <p:strVal val="#ppt_w"/>
                                          </p:val>
                                        </p:tav>
                                      </p:tavLst>
                                    </p:anim>
                                    <p:anim calcmode="lin" valueType="num">
                                      <p:cBhvr>
                                        <p:cTn id="48" dur="500" fill="hold"/>
                                        <p:tgtEl>
                                          <p:spTgt spid="14"/>
                                        </p:tgtEl>
                                        <p:attrNameLst>
                                          <p:attrName>ppt_h</p:attrName>
                                        </p:attrNameLst>
                                      </p:cBhvr>
                                      <p:tavLst>
                                        <p:tav tm="0">
                                          <p:val>
                                            <p:fltVal val="0"/>
                                          </p:val>
                                        </p:tav>
                                        <p:tav tm="100000">
                                          <p:val>
                                            <p:strVal val="#ppt_h"/>
                                          </p:val>
                                        </p:tav>
                                      </p:tavLst>
                                    </p:anim>
                                    <p:animEffect transition="in" filter="fade">
                                      <p:cBhvr>
                                        <p:cTn id="49" dur="500"/>
                                        <p:tgtEl>
                                          <p:spTgt spid="14"/>
                                        </p:tgtEl>
                                      </p:cBhvr>
                                    </p:animEffect>
                                  </p:childTnLst>
                                </p:cTn>
                              </p:par>
                            </p:childTnLst>
                          </p:cTn>
                        </p:par>
                        <p:par>
                          <p:cTn id="50" fill="hold">
                            <p:stCondLst>
                              <p:cond delay="2250"/>
                            </p:stCondLst>
                            <p:childTnLst>
                              <p:par>
                                <p:cTn id="51" presetID="10" presetClass="entr" presetSubtype="0" fill="hold" grpId="0" nodeType="afterEffect">
                                  <p:stCondLst>
                                    <p:cond delay="0"/>
                                  </p:stCondLst>
                                  <p:childTnLst>
                                    <p:set>
                                      <p:cBhvr>
                                        <p:cTn id="52" dur="1" fill="hold">
                                          <p:stCondLst>
                                            <p:cond delay="0"/>
                                          </p:stCondLst>
                                        </p:cTn>
                                        <p:tgtEl>
                                          <p:spTgt spid="15"/>
                                        </p:tgtEl>
                                        <p:attrNameLst>
                                          <p:attrName>style.visibility</p:attrName>
                                        </p:attrNameLst>
                                      </p:cBhvr>
                                      <p:to>
                                        <p:strVal val="visible"/>
                                      </p:to>
                                    </p:set>
                                    <p:animEffect transition="in" filter="fade">
                                      <p:cBhvr>
                                        <p:cTn id="53" dur="500"/>
                                        <p:tgtEl>
                                          <p:spTgt spid="15"/>
                                        </p:tgtEl>
                                      </p:cBhvr>
                                    </p:animEffect>
                                  </p:childTnLst>
                                </p:cTn>
                              </p:par>
                            </p:childTnLst>
                          </p:cTn>
                        </p:par>
                        <p:par>
                          <p:cTn id="54" fill="hold">
                            <p:stCondLst>
                              <p:cond delay="2750"/>
                            </p:stCondLst>
                            <p:childTnLst>
                              <p:par>
                                <p:cTn id="55" presetID="22" presetClass="entr" presetSubtype="8" fill="hold" nodeType="afterEffect">
                                  <p:stCondLst>
                                    <p:cond delay="0"/>
                                  </p:stCondLst>
                                  <p:childTnLst>
                                    <p:set>
                                      <p:cBhvr>
                                        <p:cTn id="56" dur="1" fill="hold">
                                          <p:stCondLst>
                                            <p:cond delay="0"/>
                                          </p:stCondLst>
                                        </p:cTn>
                                        <p:tgtEl>
                                          <p:spTgt spid="16"/>
                                        </p:tgtEl>
                                        <p:attrNameLst>
                                          <p:attrName>style.visibility</p:attrName>
                                        </p:attrNameLst>
                                      </p:cBhvr>
                                      <p:to>
                                        <p:strVal val="visible"/>
                                      </p:to>
                                    </p:set>
                                    <p:animEffect transition="in" filter="wipe(left)">
                                      <p:cBhvr>
                                        <p:cTn id="57" dur="500"/>
                                        <p:tgtEl>
                                          <p:spTgt spid="16"/>
                                        </p:tgtEl>
                                      </p:cBhvr>
                                    </p:animEffect>
                                  </p:childTnLst>
                                </p:cTn>
                              </p:par>
                            </p:childTnLst>
                          </p:cTn>
                        </p:par>
                        <p:par>
                          <p:cTn id="58" fill="hold">
                            <p:stCondLst>
                              <p:cond delay="3250"/>
                            </p:stCondLst>
                            <p:childTnLst>
                              <p:par>
                                <p:cTn id="59" presetID="53" presetClass="entr" presetSubtype="16" fill="hold" grpId="0" nodeType="afterEffect">
                                  <p:stCondLst>
                                    <p:cond delay="0"/>
                                  </p:stCondLst>
                                  <p:childTnLst>
                                    <p:set>
                                      <p:cBhvr>
                                        <p:cTn id="60" dur="1" fill="hold">
                                          <p:stCondLst>
                                            <p:cond delay="0"/>
                                          </p:stCondLst>
                                        </p:cTn>
                                        <p:tgtEl>
                                          <p:spTgt spid="17"/>
                                        </p:tgtEl>
                                        <p:attrNameLst>
                                          <p:attrName>style.visibility</p:attrName>
                                        </p:attrNameLst>
                                      </p:cBhvr>
                                      <p:to>
                                        <p:strVal val="visible"/>
                                      </p:to>
                                    </p:set>
                                    <p:anim calcmode="lin" valueType="num">
                                      <p:cBhvr>
                                        <p:cTn id="61" dur="500" fill="hold"/>
                                        <p:tgtEl>
                                          <p:spTgt spid="17"/>
                                        </p:tgtEl>
                                        <p:attrNameLst>
                                          <p:attrName>ppt_w</p:attrName>
                                        </p:attrNameLst>
                                      </p:cBhvr>
                                      <p:tavLst>
                                        <p:tav tm="0">
                                          <p:val>
                                            <p:fltVal val="0"/>
                                          </p:val>
                                        </p:tav>
                                        <p:tav tm="100000">
                                          <p:val>
                                            <p:strVal val="#ppt_w"/>
                                          </p:val>
                                        </p:tav>
                                      </p:tavLst>
                                    </p:anim>
                                    <p:anim calcmode="lin" valueType="num">
                                      <p:cBhvr>
                                        <p:cTn id="62" dur="500" fill="hold"/>
                                        <p:tgtEl>
                                          <p:spTgt spid="17"/>
                                        </p:tgtEl>
                                        <p:attrNameLst>
                                          <p:attrName>ppt_h</p:attrName>
                                        </p:attrNameLst>
                                      </p:cBhvr>
                                      <p:tavLst>
                                        <p:tav tm="0">
                                          <p:val>
                                            <p:fltVal val="0"/>
                                          </p:val>
                                        </p:tav>
                                        <p:tav tm="100000">
                                          <p:val>
                                            <p:strVal val="#ppt_h"/>
                                          </p:val>
                                        </p:tav>
                                      </p:tavLst>
                                    </p:anim>
                                    <p:animEffect transition="in" filter="fade">
                                      <p:cBhvr>
                                        <p:cTn id="63" dur="500"/>
                                        <p:tgtEl>
                                          <p:spTgt spid="17"/>
                                        </p:tgtEl>
                                      </p:cBhvr>
                                    </p:animEffect>
                                  </p:childTnLst>
                                </p:cTn>
                              </p:par>
                            </p:childTnLst>
                          </p:cTn>
                        </p:par>
                        <p:par>
                          <p:cTn id="64" fill="hold">
                            <p:stCondLst>
                              <p:cond delay="3750"/>
                            </p:stCondLst>
                            <p:childTnLst>
                              <p:par>
                                <p:cTn id="65" presetID="10" presetClass="entr" presetSubtype="0" fill="hold" grpId="0" nodeType="afterEffect">
                                  <p:stCondLst>
                                    <p:cond delay="0"/>
                                  </p:stCondLst>
                                  <p:childTnLst>
                                    <p:set>
                                      <p:cBhvr>
                                        <p:cTn id="66" dur="1" fill="hold">
                                          <p:stCondLst>
                                            <p:cond delay="0"/>
                                          </p:stCondLst>
                                        </p:cTn>
                                        <p:tgtEl>
                                          <p:spTgt spid="18"/>
                                        </p:tgtEl>
                                        <p:attrNameLst>
                                          <p:attrName>style.visibility</p:attrName>
                                        </p:attrNameLst>
                                      </p:cBhvr>
                                      <p:to>
                                        <p:strVal val="visible"/>
                                      </p:to>
                                    </p:set>
                                    <p:animEffect transition="in" filter="fade">
                                      <p:cBhvr>
                                        <p:cTn id="67" dur="500"/>
                                        <p:tgtEl>
                                          <p:spTgt spid="18"/>
                                        </p:tgtEl>
                                      </p:cBhvr>
                                    </p:animEffect>
                                  </p:childTnLst>
                                </p:cTn>
                              </p:par>
                            </p:childTnLst>
                          </p:cTn>
                        </p:par>
                        <p:par>
                          <p:cTn id="68" fill="hold">
                            <p:stCondLst>
                              <p:cond delay="4250"/>
                            </p:stCondLst>
                            <p:childTnLst>
                              <p:par>
                                <p:cTn id="69" presetID="22" presetClass="entr" presetSubtype="8" fill="hold" nodeType="afterEffect">
                                  <p:stCondLst>
                                    <p:cond delay="0"/>
                                  </p:stCondLst>
                                  <p:childTnLst>
                                    <p:set>
                                      <p:cBhvr>
                                        <p:cTn id="70" dur="1" fill="hold">
                                          <p:stCondLst>
                                            <p:cond delay="0"/>
                                          </p:stCondLst>
                                        </p:cTn>
                                        <p:tgtEl>
                                          <p:spTgt spid="19"/>
                                        </p:tgtEl>
                                        <p:attrNameLst>
                                          <p:attrName>style.visibility</p:attrName>
                                        </p:attrNameLst>
                                      </p:cBhvr>
                                      <p:to>
                                        <p:strVal val="visible"/>
                                      </p:to>
                                    </p:set>
                                    <p:animEffect transition="in" filter="wipe(left)">
                                      <p:cBhvr>
                                        <p:cTn id="71" dur="500"/>
                                        <p:tgtEl>
                                          <p:spTgt spid="19"/>
                                        </p:tgtEl>
                                      </p:cBhvr>
                                    </p:animEffect>
                                  </p:childTnLst>
                                </p:cTn>
                              </p:par>
                            </p:childTnLst>
                          </p:cTn>
                        </p:par>
                        <p:par>
                          <p:cTn id="72" fill="hold">
                            <p:stCondLst>
                              <p:cond delay="4750"/>
                            </p:stCondLst>
                            <p:childTnLst>
                              <p:par>
                                <p:cTn id="73" presetID="53" presetClass="entr" presetSubtype="16" fill="hold" grpId="0" nodeType="afterEffect">
                                  <p:stCondLst>
                                    <p:cond delay="0"/>
                                  </p:stCondLst>
                                  <p:childTnLst>
                                    <p:set>
                                      <p:cBhvr>
                                        <p:cTn id="74" dur="1" fill="hold">
                                          <p:stCondLst>
                                            <p:cond delay="0"/>
                                          </p:stCondLst>
                                        </p:cTn>
                                        <p:tgtEl>
                                          <p:spTgt spid="20"/>
                                        </p:tgtEl>
                                        <p:attrNameLst>
                                          <p:attrName>style.visibility</p:attrName>
                                        </p:attrNameLst>
                                      </p:cBhvr>
                                      <p:to>
                                        <p:strVal val="visible"/>
                                      </p:to>
                                    </p:set>
                                    <p:anim calcmode="lin" valueType="num">
                                      <p:cBhvr>
                                        <p:cTn id="75" dur="500" fill="hold"/>
                                        <p:tgtEl>
                                          <p:spTgt spid="20"/>
                                        </p:tgtEl>
                                        <p:attrNameLst>
                                          <p:attrName>ppt_w</p:attrName>
                                        </p:attrNameLst>
                                      </p:cBhvr>
                                      <p:tavLst>
                                        <p:tav tm="0">
                                          <p:val>
                                            <p:fltVal val="0"/>
                                          </p:val>
                                        </p:tav>
                                        <p:tav tm="100000">
                                          <p:val>
                                            <p:strVal val="#ppt_w"/>
                                          </p:val>
                                        </p:tav>
                                      </p:tavLst>
                                    </p:anim>
                                    <p:anim calcmode="lin" valueType="num">
                                      <p:cBhvr>
                                        <p:cTn id="76" dur="500" fill="hold"/>
                                        <p:tgtEl>
                                          <p:spTgt spid="20"/>
                                        </p:tgtEl>
                                        <p:attrNameLst>
                                          <p:attrName>ppt_h</p:attrName>
                                        </p:attrNameLst>
                                      </p:cBhvr>
                                      <p:tavLst>
                                        <p:tav tm="0">
                                          <p:val>
                                            <p:fltVal val="0"/>
                                          </p:val>
                                        </p:tav>
                                        <p:tav tm="100000">
                                          <p:val>
                                            <p:strVal val="#ppt_h"/>
                                          </p:val>
                                        </p:tav>
                                      </p:tavLst>
                                    </p:anim>
                                    <p:animEffect transition="in" filter="fade">
                                      <p:cBhvr>
                                        <p:cTn id="77" dur="500"/>
                                        <p:tgtEl>
                                          <p:spTgt spid="20"/>
                                        </p:tgtEl>
                                      </p:cBhvr>
                                    </p:animEffect>
                                  </p:childTnLst>
                                </p:cTn>
                              </p:par>
                            </p:childTnLst>
                          </p:cTn>
                        </p:par>
                        <p:par>
                          <p:cTn id="78" fill="hold">
                            <p:stCondLst>
                              <p:cond delay="5250"/>
                            </p:stCondLst>
                            <p:childTnLst>
                              <p:par>
                                <p:cTn id="79" presetID="10" presetClass="entr" presetSubtype="0" fill="hold" grpId="0" nodeType="afterEffect">
                                  <p:stCondLst>
                                    <p:cond delay="0"/>
                                  </p:stCondLst>
                                  <p:childTnLst>
                                    <p:set>
                                      <p:cBhvr>
                                        <p:cTn id="80" dur="1" fill="hold">
                                          <p:stCondLst>
                                            <p:cond delay="0"/>
                                          </p:stCondLst>
                                        </p:cTn>
                                        <p:tgtEl>
                                          <p:spTgt spid="21"/>
                                        </p:tgtEl>
                                        <p:attrNameLst>
                                          <p:attrName>style.visibility</p:attrName>
                                        </p:attrNameLst>
                                      </p:cBhvr>
                                      <p:to>
                                        <p:strVal val="visible"/>
                                      </p:to>
                                    </p:set>
                                    <p:animEffect transition="in" filter="fade">
                                      <p:cBhvr>
                                        <p:cTn id="81" dur="500"/>
                                        <p:tgtEl>
                                          <p:spTgt spid="21"/>
                                        </p:tgtEl>
                                      </p:cBhvr>
                                    </p:animEffect>
                                  </p:childTnLst>
                                </p:cTn>
                              </p:par>
                            </p:childTnLst>
                          </p:cTn>
                        </p:par>
                        <p:par>
                          <p:cTn id="82" fill="hold">
                            <p:stCondLst>
                              <p:cond delay="5750"/>
                            </p:stCondLst>
                            <p:childTnLst>
                              <p:par>
                                <p:cTn id="83" presetID="22" presetClass="entr" presetSubtype="8" fill="hold" nodeType="afterEffect">
                                  <p:stCondLst>
                                    <p:cond delay="0"/>
                                  </p:stCondLst>
                                  <p:childTnLst>
                                    <p:set>
                                      <p:cBhvr>
                                        <p:cTn id="84" dur="1" fill="hold">
                                          <p:stCondLst>
                                            <p:cond delay="0"/>
                                          </p:stCondLst>
                                        </p:cTn>
                                        <p:tgtEl>
                                          <p:spTgt spid="22"/>
                                        </p:tgtEl>
                                        <p:attrNameLst>
                                          <p:attrName>style.visibility</p:attrName>
                                        </p:attrNameLst>
                                      </p:cBhvr>
                                      <p:to>
                                        <p:strVal val="visible"/>
                                      </p:to>
                                    </p:set>
                                    <p:animEffect transition="in" filter="wipe(left)">
                                      <p:cBhvr>
                                        <p:cTn id="85" dur="500"/>
                                        <p:tgtEl>
                                          <p:spTgt spid="22"/>
                                        </p:tgtEl>
                                      </p:cBhvr>
                                    </p:animEffect>
                                  </p:childTnLst>
                                </p:cTn>
                              </p:par>
                            </p:childTnLst>
                          </p:cTn>
                        </p:par>
                        <p:par>
                          <p:cTn id="86" fill="hold">
                            <p:stCondLst>
                              <p:cond delay="6250"/>
                            </p:stCondLst>
                            <p:childTnLst>
                              <p:par>
                                <p:cTn id="87" presetID="53" presetClass="entr" presetSubtype="16" fill="hold" grpId="0" nodeType="afterEffect">
                                  <p:stCondLst>
                                    <p:cond delay="0"/>
                                  </p:stCondLst>
                                  <p:childTnLst>
                                    <p:set>
                                      <p:cBhvr>
                                        <p:cTn id="88" dur="1" fill="hold">
                                          <p:stCondLst>
                                            <p:cond delay="0"/>
                                          </p:stCondLst>
                                        </p:cTn>
                                        <p:tgtEl>
                                          <p:spTgt spid="23"/>
                                        </p:tgtEl>
                                        <p:attrNameLst>
                                          <p:attrName>style.visibility</p:attrName>
                                        </p:attrNameLst>
                                      </p:cBhvr>
                                      <p:to>
                                        <p:strVal val="visible"/>
                                      </p:to>
                                    </p:set>
                                    <p:anim calcmode="lin" valueType="num">
                                      <p:cBhvr>
                                        <p:cTn id="89" dur="500" fill="hold"/>
                                        <p:tgtEl>
                                          <p:spTgt spid="23"/>
                                        </p:tgtEl>
                                        <p:attrNameLst>
                                          <p:attrName>ppt_w</p:attrName>
                                        </p:attrNameLst>
                                      </p:cBhvr>
                                      <p:tavLst>
                                        <p:tav tm="0">
                                          <p:val>
                                            <p:fltVal val="0"/>
                                          </p:val>
                                        </p:tav>
                                        <p:tav tm="100000">
                                          <p:val>
                                            <p:strVal val="#ppt_w"/>
                                          </p:val>
                                        </p:tav>
                                      </p:tavLst>
                                    </p:anim>
                                    <p:anim calcmode="lin" valueType="num">
                                      <p:cBhvr>
                                        <p:cTn id="90" dur="500" fill="hold"/>
                                        <p:tgtEl>
                                          <p:spTgt spid="23"/>
                                        </p:tgtEl>
                                        <p:attrNameLst>
                                          <p:attrName>ppt_h</p:attrName>
                                        </p:attrNameLst>
                                      </p:cBhvr>
                                      <p:tavLst>
                                        <p:tav tm="0">
                                          <p:val>
                                            <p:fltVal val="0"/>
                                          </p:val>
                                        </p:tav>
                                        <p:tav tm="100000">
                                          <p:val>
                                            <p:strVal val="#ppt_h"/>
                                          </p:val>
                                        </p:tav>
                                      </p:tavLst>
                                    </p:anim>
                                    <p:animEffect transition="in" filter="fade">
                                      <p:cBhvr>
                                        <p:cTn id="9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11" grpId="0"/>
      <p:bldP spid="12" grpId="0" animBg="1"/>
      <p:bldP spid="13" grpId="0" animBg="1"/>
      <p:bldP spid="14" grpId="0"/>
      <p:bldP spid="15" grpId="0" animBg="1"/>
      <p:bldP spid="17" grpId="0"/>
      <p:bldP spid="18" grpId="0" animBg="1"/>
      <p:bldP spid="20" grpId="0"/>
      <p:bldP spid="21" grpId="0" animBg="1"/>
      <p:bldP spid="2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a:extLst>
              <a:ext uri="{FF2B5EF4-FFF2-40B4-BE49-F238E27FC236}">
                <a16:creationId xmlns="" xmlns:a16="http://schemas.microsoft.com/office/drawing/2014/main" id="{542F672C-E285-4F3F-9033-644F4BBC2615}"/>
              </a:ext>
            </a:extLst>
          </p:cNvPr>
          <p:cNvGrpSpPr/>
          <p:nvPr/>
        </p:nvGrpSpPr>
        <p:grpSpPr>
          <a:xfrm>
            <a:off x="1623646" y="323263"/>
            <a:ext cx="8944708" cy="776287"/>
            <a:chOff x="1623646" y="540255"/>
            <a:chExt cx="8944708" cy="776287"/>
          </a:xfrm>
        </p:grpSpPr>
        <p:sp>
          <p:nvSpPr>
            <p:cNvPr id="8" name="矩形 7">
              <a:extLst>
                <a:ext uri="{FF2B5EF4-FFF2-40B4-BE49-F238E27FC236}">
                  <a16:creationId xmlns="" xmlns:a16="http://schemas.microsoft.com/office/drawing/2014/main" id="{567A716C-44F9-4969-93B9-F041F4803F61}"/>
                </a:ext>
              </a:extLst>
            </p:cNvPr>
            <p:cNvSpPr/>
            <p:nvPr/>
          </p:nvSpPr>
          <p:spPr>
            <a:xfrm flipV="1">
              <a:off x="1623646" y="1270823"/>
              <a:ext cx="8944708" cy="45719"/>
            </a:xfrm>
            <a:prstGeom prst="rect">
              <a:avLst/>
            </a:prstGeom>
            <a:solidFill>
              <a:srgbClr val="76A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8">
              <a:extLst>
                <a:ext uri="{FF2B5EF4-FFF2-40B4-BE49-F238E27FC236}">
                  <a16:creationId xmlns="" xmlns:a16="http://schemas.microsoft.com/office/drawing/2014/main" id="{388A5DBE-A1DC-4D42-AD53-1EB8475BC764}"/>
                </a:ext>
              </a:extLst>
            </p:cNvPr>
            <p:cNvSpPr txBox="1">
              <a:spLocks noChangeArrowheads="1"/>
            </p:cNvSpPr>
            <p:nvPr/>
          </p:nvSpPr>
          <p:spPr bwMode="auto">
            <a:xfrm>
              <a:off x="4481038" y="540255"/>
              <a:ext cx="3255323"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en-US" altLang="zh-CN" sz="3300" b="1" spc="300" dirty="0">
                  <a:solidFill>
                    <a:srgbClr val="76A487"/>
                  </a:solidFill>
                  <a:latin typeface="微软雅黑" panose="020B0503020204020204" pitchFamily="34" charset="-122"/>
                  <a:ea typeface="微软雅黑" panose="020B0503020204020204" pitchFamily="34" charset="-122"/>
                  <a:sym typeface="Arial" panose="020B0604020202020204" pitchFamily="34" charset="0"/>
                </a:rPr>
                <a:t> </a:t>
              </a:r>
              <a:r>
                <a:rPr lang="zh-CN" altLang="en-US" sz="3300" b="1" spc="300" dirty="0">
                  <a:solidFill>
                    <a:srgbClr val="76A487"/>
                  </a:solidFill>
                  <a:latin typeface="微软雅黑" panose="020B0503020204020204" pitchFamily="34" charset="-122"/>
                  <a:ea typeface="微软雅黑" panose="020B0503020204020204" pitchFamily="34" charset="-122"/>
                  <a:sym typeface="Arial" panose="020B0604020202020204" pitchFamily="34" charset="0"/>
                </a:rPr>
                <a:t>活动流程简介</a:t>
              </a:r>
            </a:p>
          </p:txBody>
        </p:sp>
      </p:grpSp>
      <p:grpSp>
        <p:nvGrpSpPr>
          <p:cNvPr id="5" name="组合 4">
            <a:extLst>
              <a:ext uri="{FF2B5EF4-FFF2-40B4-BE49-F238E27FC236}">
                <a16:creationId xmlns="" xmlns:a16="http://schemas.microsoft.com/office/drawing/2014/main" id="{4BD414CC-98A0-42D7-873E-1AE836A3EBE5}"/>
              </a:ext>
            </a:extLst>
          </p:cNvPr>
          <p:cNvGrpSpPr/>
          <p:nvPr/>
        </p:nvGrpSpPr>
        <p:grpSpPr>
          <a:xfrm>
            <a:off x="4583070" y="2180999"/>
            <a:ext cx="1782762" cy="1373187"/>
            <a:chOff x="4525013" y="1808163"/>
            <a:chExt cx="1782762" cy="1373187"/>
          </a:xfrm>
          <a:solidFill>
            <a:srgbClr val="76A487"/>
          </a:solidFill>
        </p:grpSpPr>
        <p:sp>
          <p:nvSpPr>
            <p:cNvPr id="6" name="Freeform 8">
              <a:extLst>
                <a:ext uri="{FF2B5EF4-FFF2-40B4-BE49-F238E27FC236}">
                  <a16:creationId xmlns="" xmlns:a16="http://schemas.microsoft.com/office/drawing/2014/main" id="{345D888A-9782-4134-ABFE-792095D3F1B9}"/>
                </a:ext>
              </a:extLst>
            </p:cNvPr>
            <p:cNvSpPr>
              <a:spLocks/>
            </p:cNvSpPr>
            <p:nvPr/>
          </p:nvSpPr>
          <p:spPr bwMode="auto">
            <a:xfrm>
              <a:off x="4525013" y="1808163"/>
              <a:ext cx="1187450" cy="1373187"/>
            </a:xfrm>
            <a:custGeom>
              <a:avLst/>
              <a:gdLst>
                <a:gd name="T0" fmla="*/ 0 w 1240"/>
                <a:gd name="T1" fmla="*/ 0 h 1434"/>
                <a:gd name="T2" fmla="*/ 1136953689 w 1240"/>
                <a:gd name="T3" fmla="*/ 658313892 h 1434"/>
                <a:gd name="T4" fmla="*/ 0 w 1240"/>
                <a:gd name="T5" fmla="*/ 1314793994 h 1434"/>
                <a:gd name="T6" fmla="*/ 305326912 w 1240"/>
                <a:gd name="T7" fmla="*/ 658313892 h 1434"/>
                <a:gd name="T8" fmla="*/ 0 w 1240"/>
                <a:gd name="T9" fmla="*/ 0 h 143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240" h="1434">
                  <a:moveTo>
                    <a:pt x="0" y="0"/>
                  </a:moveTo>
                  <a:lnTo>
                    <a:pt x="1240" y="718"/>
                  </a:lnTo>
                  <a:lnTo>
                    <a:pt x="0" y="1434"/>
                  </a:lnTo>
                  <a:lnTo>
                    <a:pt x="333" y="718"/>
                  </a:lnTo>
                  <a:lnTo>
                    <a:pt x="0" y="0"/>
                  </a:lnTo>
                  <a:close/>
                </a:path>
              </a:pathLst>
            </a:custGeom>
            <a:grpFill/>
            <a:ln>
              <a:noFill/>
            </a:ln>
          </p:spPr>
          <p:txBody>
            <a:bodyPr/>
            <a:lstStyle/>
            <a:p>
              <a:endParaRPr lang="zh-CN" altLang="en-US" sz="1600">
                <a:solidFill>
                  <a:schemeClr val="bg1">
                    <a:lumMod val="50000"/>
                  </a:schemeClr>
                </a:solidFill>
              </a:endParaRPr>
            </a:p>
          </p:txBody>
        </p:sp>
        <p:sp>
          <p:nvSpPr>
            <p:cNvPr id="10" name="Freeform 9">
              <a:extLst>
                <a:ext uri="{FF2B5EF4-FFF2-40B4-BE49-F238E27FC236}">
                  <a16:creationId xmlns="" xmlns:a16="http://schemas.microsoft.com/office/drawing/2014/main" id="{C03B6E68-39EB-4A62-A54E-A4FF0720DF0B}"/>
                </a:ext>
              </a:extLst>
            </p:cNvPr>
            <p:cNvSpPr>
              <a:spLocks/>
            </p:cNvSpPr>
            <p:nvPr/>
          </p:nvSpPr>
          <p:spPr bwMode="auto">
            <a:xfrm>
              <a:off x="5120325" y="1808163"/>
              <a:ext cx="1187450" cy="1373187"/>
            </a:xfrm>
            <a:custGeom>
              <a:avLst/>
              <a:gdLst>
                <a:gd name="T0" fmla="*/ 0 w 1240"/>
                <a:gd name="T1" fmla="*/ 0 h 1434"/>
                <a:gd name="T2" fmla="*/ 99942112 w 1240"/>
                <a:gd name="T3" fmla="*/ 214547541 h 1434"/>
                <a:gd name="T4" fmla="*/ 866469816 w 1240"/>
                <a:gd name="T5" fmla="*/ 658313892 h 1434"/>
                <a:gd name="T6" fmla="*/ 99942112 w 1240"/>
                <a:gd name="T7" fmla="*/ 1100246453 h 1434"/>
                <a:gd name="T8" fmla="*/ 0 w 1240"/>
                <a:gd name="T9" fmla="*/ 1314793994 h 1434"/>
                <a:gd name="T10" fmla="*/ 1136954646 w 1240"/>
                <a:gd name="T11" fmla="*/ 658313892 h 1434"/>
                <a:gd name="T12" fmla="*/ 0 w 1240"/>
                <a:gd name="T13" fmla="*/ 0 h 1434"/>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40" h="1434">
                  <a:moveTo>
                    <a:pt x="0" y="0"/>
                  </a:moveTo>
                  <a:lnTo>
                    <a:pt x="109" y="234"/>
                  </a:lnTo>
                  <a:lnTo>
                    <a:pt x="945" y="718"/>
                  </a:lnTo>
                  <a:lnTo>
                    <a:pt x="109" y="1200"/>
                  </a:lnTo>
                  <a:lnTo>
                    <a:pt x="0" y="1434"/>
                  </a:lnTo>
                  <a:lnTo>
                    <a:pt x="1240" y="718"/>
                  </a:lnTo>
                  <a:lnTo>
                    <a:pt x="0" y="0"/>
                  </a:lnTo>
                  <a:close/>
                </a:path>
              </a:pathLst>
            </a:custGeom>
            <a:grpFill/>
            <a:ln>
              <a:noFill/>
            </a:ln>
          </p:spPr>
          <p:txBody>
            <a:bodyPr/>
            <a:lstStyle/>
            <a:p>
              <a:endParaRPr lang="zh-CN" altLang="en-US" sz="1600">
                <a:solidFill>
                  <a:schemeClr val="bg1">
                    <a:lumMod val="50000"/>
                  </a:schemeClr>
                </a:solidFill>
              </a:endParaRPr>
            </a:p>
          </p:txBody>
        </p:sp>
        <p:sp>
          <p:nvSpPr>
            <p:cNvPr id="11" name="Freeform 21">
              <a:extLst>
                <a:ext uri="{FF2B5EF4-FFF2-40B4-BE49-F238E27FC236}">
                  <a16:creationId xmlns="" xmlns:a16="http://schemas.microsoft.com/office/drawing/2014/main" id="{3979D05F-E2A3-43B4-B6F3-5CAC53804306}"/>
                </a:ext>
              </a:extLst>
            </p:cNvPr>
            <p:cNvSpPr>
              <a:spLocks/>
            </p:cNvSpPr>
            <p:nvPr/>
          </p:nvSpPr>
          <p:spPr bwMode="auto">
            <a:xfrm>
              <a:off x="5220338" y="2398713"/>
              <a:ext cx="211137" cy="209550"/>
            </a:xfrm>
            <a:custGeom>
              <a:avLst/>
              <a:gdLst>
                <a:gd name="T0" fmla="*/ 165266259 w 129"/>
                <a:gd name="T1" fmla="*/ 0 h 128"/>
                <a:gd name="T2" fmla="*/ 63974511 w 129"/>
                <a:gd name="T3" fmla="*/ 47967305 h 128"/>
                <a:gd name="T4" fmla="*/ 63974511 w 129"/>
                <a:gd name="T5" fmla="*/ 277142972 h 128"/>
                <a:gd name="T6" fmla="*/ 295881500 w 129"/>
                <a:gd name="T7" fmla="*/ 277142972 h 128"/>
                <a:gd name="T8" fmla="*/ 343861974 w 129"/>
                <a:gd name="T9" fmla="*/ 175879571 h 128"/>
                <a:gd name="T10" fmla="*/ 165266259 w 129"/>
                <a:gd name="T11" fmla="*/ 175879571 h 128"/>
                <a:gd name="T12" fmla="*/ 165266259 w 129"/>
                <a:gd name="T13" fmla="*/ 0 h 12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29" h="128">
                  <a:moveTo>
                    <a:pt x="62" y="0"/>
                  </a:moveTo>
                  <a:cubicBezTo>
                    <a:pt x="48" y="1"/>
                    <a:pt x="35" y="7"/>
                    <a:pt x="24" y="18"/>
                  </a:cubicBezTo>
                  <a:cubicBezTo>
                    <a:pt x="0" y="42"/>
                    <a:pt x="0" y="80"/>
                    <a:pt x="24" y="104"/>
                  </a:cubicBezTo>
                  <a:cubicBezTo>
                    <a:pt x="48" y="128"/>
                    <a:pt x="87" y="128"/>
                    <a:pt x="111" y="104"/>
                  </a:cubicBezTo>
                  <a:cubicBezTo>
                    <a:pt x="122" y="94"/>
                    <a:pt x="127" y="80"/>
                    <a:pt x="129" y="66"/>
                  </a:cubicBezTo>
                  <a:cubicBezTo>
                    <a:pt x="62" y="66"/>
                    <a:pt x="62" y="66"/>
                    <a:pt x="62" y="66"/>
                  </a:cubicBezTo>
                  <a:lnTo>
                    <a:pt x="6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600">
                <a:solidFill>
                  <a:schemeClr val="bg1">
                    <a:lumMod val="50000"/>
                  </a:schemeClr>
                </a:solidFill>
              </a:endParaRPr>
            </a:p>
          </p:txBody>
        </p:sp>
        <p:sp>
          <p:nvSpPr>
            <p:cNvPr id="12" name="Freeform 22">
              <a:extLst>
                <a:ext uri="{FF2B5EF4-FFF2-40B4-BE49-F238E27FC236}">
                  <a16:creationId xmlns="" xmlns:a16="http://schemas.microsoft.com/office/drawing/2014/main" id="{B9D3420B-BDDF-4733-91CB-2DC17E697EFA}"/>
                </a:ext>
              </a:extLst>
            </p:cNvPr>
            <p:cNvSpPr>
              <a:spLocks/>
            </p:cNvSpPr>
            <p:nvPr/>
          </p:nvSpPr>
          <p:spPr bwMode="auto">
            <a:xfrm>
              <a:off x="5337813" y="2381250"/>
              <a:ext cx="109537" cy="109538"/>
            </a:xfrm>
            <a:custGeom>
              <a:avLst/>
              <a:gdLst>
                <a:gd name="T0" fmla="*/ 126971102 w 68"/>
                <a:gd name="T1" fmla="*/ 51824361 h 68"/>
                <a:gd name="T2" fmla="*/ 0 w 68"/>
                <a:gd name="T3" fmla="*/ 5182114 h 68"/>
                <a:gd name="T4" fmla="*/ 0 w 68"/>
                <a:gd name="T5" fmla="*/ 176203149 h 68"/>
                <a:gd name="T6" fmla="*/ 171022695 w 68"/>
                <a:gd name="T7" fmla="*/ 176203149 h 68"/>
                <a:gd name="T8" fmla="*/ 126971102 w 68"/>
                <a:gd name="T9" fmla="*/ 51824361 h 6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68" h="68">
                  <a:moveTo>
                    <a:pt x="49" y="20"/>
                  </a:moveTo>
                  <a:cubicBezTo>
                    <a:pt x="35" y="6"/>
                    <a:pt x="18" y="0"/>
                    <a:pt x="0" y="2"/>
                  </a:cubicBezTo>
                  <a:cubicBezTo>
                    <a:pt x="0" y="68"/>
                    <a:pt x="0" y="68"/>
                    <a:pt x="0" y="68"/>
                  </a:cubicBezTo>
                  <a:cubicBezTo>
                    <a:pt x="66" y="68"/>
                    <a:pt x="66" y="68"/>
                    <a:pt x="66" y="68"/>
                  </a:cubicBezTo>
                  <a:cubicBezTo>
                    <a:pt x="68" y="51"/>
                    <a:pt x="62" y="33"/>
                    <a:pt x="49"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600">
                <a:solidFill>
                  <a:schemeClr val="bg1">
                    <a:lumMod val="50000"/>
                  </a:schemeClr>
                </a:solidFill>
              </a:endParaRPr>
            </a:p>
          </p:txBody>
        </p:sp>
      </p:grpSp>
      <p:grpSp>
        <p:nvGrpSpPr>
          <p:cNvPr id="13" name="组合 12">
            <a:extLst>
              <a:ext uri="{FF2B5EF4-FFF2-40B4-BE49-F238E27FC236}">
                <a16:creationId xmlns="" xmlns:a16="http://schemas.microsoft.com/office/drawing/2014/main" id="{930C2359-70EA-4E5A-9616-DB5DA2504366}"/>
              </a:ext>
            </a:extLst>
          </p:cNvPr>
          <p:cNvGrpSpPr/>
          <p:nvPr/>
        </p:nvGrpSpPr>
        <p:grpSpPr>
          <a:xfrm>
            <a:off x="5770749" y="3391488"/>
            <a:ext cx="752606" cy="776237"/>
            <a:chOff x="3862388" y="1625601"/>
            <a:chExt cx="608013" cy="628649"/>
          </a:xfrm>
          <a:solidFill>
            <a:srgbClr val="76A487"/>
          </a:solidFill>
        </p:grpSpPr>
        <p:sp>
          <p:nvSpPr>
            <p:cNvPr id="14" name="Freeform 37">
              <a:extLst>
                <a:ext uri="{FF2B5EF4-FFF2-40B4-BE49-F238E27FC236}">
                  <a16:creationId xmlns="" xmlns:a16="http://schemas.microsoft.com/office/drawing/2014/main" id="{671F2904-BEF6-4DA5-A30A-7C60259D8862}"/>
                </a:ext>
              </a:extLst>
            </p:cNvPr>
            <p:cNvSpPr>
              <a:spLocks noEditPoints="1"/>
            </p:cNvSpPr>
            <p:nvPr/>
          </p:nvSpPr>
          <p:spPr bwMode="auto">
            <a:xfrm>
              <a:off x="4052888" y="1625601"/>
              <a:ext cx="227013" cy="628649"/>
            </a:xfrm>
            <a:custGeom>
              <a:avLst/>
              <a:gdLst>
                <a:gd name="T0" fmla="*/ 67 w 135"/>
                <a:gd name="T1" fmla="*/ 0 h 373"/>
                <a:gd name="T2" fmla="*/ 0 w 135"/>
                <a:gd name="T3" fmla="*/ 186 h 373"/>
                <a:gd name="T4" fmla="*/ 67 w 135"/>
                <a:gd name="T5" fmla="*/ 373 h 373"/>
                <a:gd name="T6" fmla="*/ 135 w 135"/>
                <a:gd name="T7" fmla="*/ 186 h 373"/>
                <a:gd name="T8" fmla="*/ 67 w 135"/>
                <a:gd name="T9" fmla="*/ 0 h 373"/>
                <a:gd name="T10" fmla="*/ 67 w 135"/>
                <a:gd name="T11" fmla="*/ 354 h 373"/>
                <a:gd name="T12" fmla="*/ 14 w 135"/>
                <a:gd name="T13" fmla="*/ 186 h 373"/>
                <a:gd name="T14" fmla="*/ 67 w 135"/>
                <a:gd name="T15" fmla="*/ 18 h 373"/>
                <a:gd name="T16" fmla="*/ 121 w 135"/>
                <a:gd name="T17" fmla="*/ 186 h 373"/>
                <a:gd name="T18" fmla="*/ 67 w 135"/>
                <a:gd name="T19" fmla="*/ 354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5" h="373">
                  <a:moveTo>
                    <a:pt x="67" y="0"/>
                  </a:moveTo>
                  <a:cubicBezTo>
                    <a:pt x="30" y="0"/>
                    <a:pt x="0" y="83"/>
                    <a:pt x="0" y="186"/>
                  </a:cubicBezTo>
                  <a:cubicBezTo>
                    <a:pt x="0" y="289"/>
                    <a:pt x="30" y="373"/>
                    <a:pt x="67" y="373"/>
                  </a:cubicBezTo>
                  <a:cubicBezTo>
                    <a:pt x="105" y="373"/>
                    <a:pt x="135" y="289"/>
                    <a:pt x="135" y="186"/>
                  </a:cubicBezTo>
                  <a:cubicBezTo>
                    <a:pt x="135" y="83"/>
                    <a:pt x="105" y="0"/>
                    <a:pt x="67" y="0"/>
                  </a:cubicBezTo>
                  <a:close/>
                  <a:moveTo>
                    <a:pt x="67" y="354"/>
                  </a:moveTo>
                  <a:cubicBezTo>
                    <a:pt x="42" y="354"/>
                    <a:pt x="14" y="283"/>
                    <a:pt x="14" y="186"/>
                  </a:cubicBezTo>
                  <a:cubicBezTo>
                    <a:pt x="14" y="90"/>
                    <a:pt x="42" y="18"/>
                    <a:pt x="67" y="18"/>
                  </a:cubicBezTo>
                  <a:cubicBezTo>
                    <a:pt x="93" y="18"/>
                    <a:pt x="121" y="90"/>
                    <a:pt x="121" y="186"/>
                  </a:cubicBezTo>
                  <a:cubicBezTo>
                    <a:pt x="121" y="283"/>
                    <a:pt x="93" y="354"/>
                    <a:pt x="67" y="354"/>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zh-CN" altLang="en-US" sz="1600">
                <a:solidFill>
                  <a:schemeClr val="bg1">
                    <a:lumMod val="50000"/>
                  </a:schemeClr>
                </a:solidFill>
                <a:latin typeface="+mn-lt"/>
                <a:ea typeface="+mn-ea"/>
              </a:endParaRPr>
            </a:p>
          </p:txBody>
        </p:sp>
        <p:sp>
          <p:nvSpPr>
            <p:cNvPr id="15" name="Freeform 38">
              <a:extLst>
                <a:ext uri="{FF2B5EF4-FFF2-40B4-BE49-F238E27FC236}">
                  <a16:creationId xmlns="" xmlns:a16="http://schemas.microsoft.com/office/drawing/2014/main" id="{665C04C4-A108-4AA7-87BA-D0F46E631CE3}"/>
                </a:ext>
              </a:extLst>
            </p:cNvPr>
            <p:cNvSpPr>
              <a:spLocks noEditPoints="1"/>
            </p:cNvSpPr>
            <p:nvPr/>
          </p:nvSpPr>
          <p:spPr bwMode="auto">
            <a:xfrm>
              <a:off x="3862388" y="1728788"/>
              <a:ext cx="608013" cy="422275"/>
            </a:xfrm>
            <a:custGeom>
              <a:avLst/>
              <a:gdLst>
                <a:gd name="T0" fmla="*/ 19 w 361"/>
                <a:gd name="T1" fmla="*/ 32 h 251"/>
                <a:gd name="T2" fmla="*/ 146 w 361"/>
                <a:gd name="T3" fmla="*/ 184 h 251"/>
                <a:gd name="T4" fmla="*/ 342 w 361"/>
                <a:gd name="T5" fmla="*/ 219 h 251"/>
                <a:gd name="T6" fmla="*/ 214 w 361"/>
                <a:gd name="T7" fmla="*/ 67 h 251"/>
                <a:gd name="T8" fmla="*/ 19 w 361"/>
                <a:gd name="T9" fmla="*/ 32 h 251"/>
                <a:gd name="T10" fmla="*/ 326 w 361"/>
                <a:gd name="T11" fmla="*/ 209 h 251"/>
                <a:gd name="T12" fmla="*/ 154 w 361"/>
                <a:gd name="T13" fmla="*/ 172 h 251"/>
                <a:gd name="T14" fmla="*/ 35 w 361"/>
                <a:gd name="T15" fmla="*/ 41 h 251"/>
                <a:gd name="T16" fmla="*/ 207 w 361"/>
                <a:gd name="T17" fmla="*/ 79 h 251"/>
                <a:gd name="T18" fmla="*/ 326 w 361"/>
                <a:gd name="T19" fmla="*/ 209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1" h="251">
                  <a:moveTo>
                    <a:pt x="19" y="32"/>
                  </a:moveTo>
                  <a:cubicBezTo>
                    <a:pt x="0" y="64"/>
                    <a:pt x="57" y="132"/>
                    <a:pt x="146" y="184"/>
                  </a:cubicBezTo>
                  <a:cubicBezTo>
                    <a:pt x="236" y="236"/>
                    <a:pt x="323" y="251"/>
                    <a:pt x="342" y="219"/>
                  </a:cubicBezTo>
                  <a:cubicBezTo>
                    <a:pt x="361" y="186"/>
                    <a:pt x="303" y="118"/>
                    <a:pt x="214" y="67"/>
                  </a:cubicBezTo>
                  <a:cubicBezTo>
                    <a:pt x="125" y="15"/>
                    <a:pt x="37" y="0"/>
                    <a:pt x="19" y="32"/>
                  </a:cubicBezTo>
                  <a:close/>
                  <a:moveTo>
                    <a:pt x="326" y="209"/>
                  </a:moveTo>
                  <a:cubicBezTo>
                    <a:pt x="313" y="231"/>
                    <a:pt x="237" y="220"/>
                    <a:pt x="154" y="172"/>
                  </a:cubicBezTo>
                  <a:cubicBezTo>
                    <a:pt x="70" y="124"/>
                    <a:pt x="22" y="63"/>
                    <a:pt x="35" y="41"/>
                  </a:cubicBezTo>
                  <a:cubicBezTo>
                    <a:pt x="47" y="19"/>
                    <a:pt x="124" y="31"/>
                    <a:pt x="207" y="79"/>
                  </a:cubicBezTo>
                  <a:cubicBezTo>
                    <a:pt x="290" y="127"/>
                    <a:pt x="338" y="187"/>
                    <a:pt x="326" y="209"/>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zh-CN" altLang="en-US" sz="1600">
                <a:solidFill>
                  <a:schemeClr val="bg1">
                    <a:lumMod val="50000"/>
                  </a:schemeClr>
                </a:solidFill>
                <a:latin typeface="+mn-lt"/>
                <a:ea typeface="+mn-ea"/>
              </a:endParaRPr>
            </a:p>
          </p:txBody>
        </p:sp>
        <p:sp>
          <p:nvSpPr>
            <p:cNvPr id="16" name="Freeform 39">
              <a:extLst>
                <a:ext uri="{FF2B5EF4-FFF2-40B4-BE49-F238E27FC236}">
                  <a16:creationId xmlns="" xmlns:a16="http://schemas.microsoft.com/office/drawing/2014/main" id="{94EA233C-4E19-43D2-AFAA-6C03B6B2443A}"/>
                </a:ext>
              </a:extLst>
            </p:cNvPr>
            <p:cNvSpPr>
              <a:spLocks noEditPoints="1"/>
            </p:cNvSpPr>
            <p:nvPr/>
          </p:nvSpPr>
          <p:spPr bwMode="auto">
            <a:xfrm>
              <a:off x="3862388" y="1728788"/>
              <a:ext cx="608013" cy="422275"/>
            </a:xfrm>
            <a:custGeom>
              <a:avLst/>
              <a:gdLst>
                <a:gd name="T0" fmla="*/ 214 w 361"/>
                <a:gd name="T1" fmla="*/ 184 h 251"/>
                <a:gd name="T2" fmla="*/ 342 w 361"/>
                <a:gd name="T3" fmla="*/ 32 h 251"/>
                <a:gd name="T4" fmla="*/ 146 w 361"/>
                <a:gd name="T5" fmla="*/ 67 h 251"/>
                <a:gd name="T6" fmla="*/ 19 w 361"/>
                <a:gd name="T7" fmla="*/ 219 h 251"/>
                <a:gd name="T8" fmla="*/ 214 w 361"/>
                <a:gd name="T9" fmla="*/ 184 h 251"/>
                <a:gd name="T10" fmla="*/ 207 w 361"/>
                <a:gd name="T11" fmla="*/ 172 h 251"/>
                <a:gd name="T12" fmla="*/ 35 w 361"/>
                <a:gd name="T13" fmla="*/ 209 h 251"/>
                <a:gd name="T14" fmla="*/ 154 w 361"/>
                <a:gd name="T15" fmla="*/ 79 h 251"/>
                <a:gd name="T16" fmla="*/ 326 w 361"/>
                <a:gd name="T17" fmla="*/ 41 h 251"/>
                <a:gd name="T18" fmla="*/ 207 w 361"/>
                <a:gd name="T19" fmla="*/ 172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1" h="251">
                  <a:moveTo>
                    <a:pt x="214" y="184"/>
                  </a:moveTo>
                  <a:cubicBezTo>
                    <a:pt x="303" y="132"/>
                    <a:pt x="361" y="64"/>
                    <a:pt x="342" y="32"/>
                  </a:cubicBezTo>
                  <a:cubicBezTo>
                    <a:pt x="323" y="0"/>
                    <a:pt x="236" y="15"/>
                    <a:pt x="146" y="67"/>
                  </a:cubicBezTo>
                  <a:cubicBezTo>
                    <a:pt x="57" y="118"/>
                    <a:pt x="0" y="186"/>
                    <a:pt x="19" y="219"/>
                  </a:cubicBezTo>
                  <a:cubicBezTo>
                    <a:pt x="37" y="251"/>
                    <a:pt x="125" y="236"/>
                    <a:pt x="214" y="184"/>
                  </a:cubicBezTo>
                  <a:close/>
                  <a:moveTo>
                    <a:pt x="207" y="172"/>
                  </a:moveTo>
                  <a:cubicBezTo>
                    <a:pt x="124" y="220"/>
                    <a:pt x="47" y="231"/>
                    <a:pt x="35" y="209"/>
                  </a:cubicBezTo>
                  <a:cubicBezTo>
                    <a:pt x="22" y="187"/>
                    <a:pt x="70" y="127"/>
                    <a:pt x="154" y="79"/>
                  </a:cubicBezTo>
                  <a:cubicBezTo>
                    <a:pt x="237" y="31"/>
                    <a:pt x="313" y="19"/>
                    <a:pt x="326" y="41"/>
                  </a:cubicBezTo>
                  <a:cubicBezTo>
                    <a:pt x="338" y="63"/>
                    <a:pt x="290" y="123"/>
                    <a:pt x="207" y="172"/>
                  </a:cubicBezTo>
                  <a:close/>
                </a:path>
              </a:pathLst>
            </a:cu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zh-CN" altLang="en-US" sz="1600">
                <a:solidFill>
                  <a:schemeClr val="bg1">
                    <a:lumMod val="50000"/>
                  </a:schemeClr>
                </a:solidFill>
                <a:latin typeface="+mn-lt"/>
                <a:ea typeface="+mn-ea"/>
              </a:endParaRPr>
            </a:p>
          </p:txBody>
        </p:sp>
        <p:sp>
          <p:nvSpPr>
            <p:cNvPr id="17" name="Oval 40">
              <a:extLst>
                <a:ext uri="{FF2B5EF4-FFF2-40B4-BE49-F238E27FC236}">
                  <a16:creationId xmlns="" xmlns:a16="http://schemas.microsoft.com/office/drawing/2014/main" id="{5CC2DA1C-22C9-491B-A7F0-65EDC3767E9F}"/>
                </a:ext>
              </a:extLst>
            </p:cNvPr>
            <p:cNvSpPr>
              <a:spLocks noChangeArrowheads="1"/>
            </p:cNvSpPr>
            <p:nvPr/>
          </p:nvSpPr>
          <p:spPr bwMode="auto">
            <a:xfrm>
              <a:off x="4121150" y="1895475"/>
              <a:ext cx="88900" cy="87312"/>
            </a:xfrm>
            <a:prstGeom prst="ellipse">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eaLnBrk="1" fontAlgn="auto" hangingPunct="1">
                <a:spcBef>
                  <a:spcPts val="0"/>
                </a:spcBef>
                <a:spcAft>
                  <a:spcPts val="0"/>
                </a:spcAft>
                <a:defRPr/>
              </a:pPr>
              <a:endParaRPr lang="zh-CN" altLang="en-US" sz="1600">
                <a:solidFill>
                  <a:schemeClr val="bg1">
                    <a:lumMod val="50000"/>
                  </a:schemeClr>
                </a:solidFill>
                <a:latin typeface="+mn-lt"/>
                <a:ea typeface="+mn-ea"/>
              </a:endParaRPr>
            </a:p>
          </p:txBody>
        </p:sp>
      </p:grpSp>
      <p:grpSp>
        <p:nvGrpSpPr>
          <p:cNvPr id="18" name="组合 17">
            <a:extLst>
              <a:ext uri="{FF2B5EF4-FFF2-40B4-BE49-F238E27FC236}">
                <a16:creationId xmlns="" xmlns:a16="http://schemas.microsoft.com/office/drawing/2014/main" id="{31263EA7-229F-4CC8-8251-E43AF2A72E12}"/>
              </a:ext>
            </a:extLst>
          </p:cNvPr>
          <p:cNvGrpSpPr/>
          <p:nvPr/>
        </p:nvGrpSpPr>
        <p:grpSpPr>
          <a:xfrm>
            <a:off x="4527507" y="3801836"/>
            <a:ext cx="1244600" cy="1617663"/>
            <a:chOff x="4469450" y="3429000"/>
            <a:chExt cx="1244600" cy="1617663"/>
          </a:xfrm>
          <a:solidFill>
            <a:srgbClr val="76A487"/>
          </a:solidFill>
        </p:grpSpPr>
        <p:sp>
          <p:nvSpPr>
            <p:cNvPr id="19" name="Freeform 14">
              <a:extLst>
                <a:ext uri="{FF2B5EF4-FFF2-40B4-BE49-F238E27FC236}">
                  <a16:creationId xmlns="" xmlns:a16="http://schemas.microsoft.com/office/drawing/2014/main" id="{C00333A6-8336-4C10-88CC-0AEB57B877E5}"/>
                </a:ext>
              </a:extLst>
            </p:cNvPr>
            <p:cNvSpPr>
              <a:spLocks/>
            </p:cNvSpPr>
            <p:nvPr/>
          </p:nvSpPr>
          <p:spPr bwMode="auto">
            <a:xfrm rot="10800000">
              <a:off x="4469450" y="3429000"/>
              <a:ext cx="1244600" cy="1077913"/>
            </a:xfrm>
            <a:custGeom>
              <a:avLst/>
              <a:gdLst>
                <a:gd name="T0" fmla="*/ 556 w 556"/>
                <a:gd name="T1" fmla="*/ 0 h 482"/>
                <a:gd name="T2" fmla="*/ 465 w 556"/>
                <a:gd name="T3" fmla="*/ 43 h 482"/>
                <a:gd name="T4" fmla="*/ 278 w 556"/>
                <a:gd name="T5" fmla="*/ 366 h 482"/>
                <a:gd name="T6" fmla="*/ 91 w 556"/>
                <a:gd name="T7" fmla="*/ 43 h 482"/>
                <a:gd name="T8" fmla="*/ 0 w 556"/>
                <a:gd name="T9" fmla="*/ 0 h 482"/>
                <a:gd name="T10" fmla="*/ 278 w 556"/>
                <a:gd name="T11" fmla="*/ 482 h 482"/>
                <a:gd name="T12" fmla="*/ 556 w 556"/>
                <a:gd name="T13" fmla="*/ 0 h 482"/>
              </a:gdLst>
              <a:ahLst/>
              <a:cxnLst>
                <a:cxn ang="0">
                  <a:pos x="T0" y="T1"/>
                </a:cxn>
                <a:cxn ang="0">
                  <a:pos x="T2" y="T3"/>
                </a:cxn>
                <a:cxn ang="0">
                  <a:pos x="T4" y="T5"/>
                </a:cxn>
                <a:cxn ang="0">
                  <a:pos x="T6" y="T7"/>
                </a:cxn>
                <a:cxn ang="0">
                  <a:pos x="T8" y="T9"/>
                </a:cxn>
                <a:cxn ang="0">
                  <a:pos x="T10" y="T11"/>
                </a:cxn>
                <a:cxn ang="0">
                  <a:pos x="T12" y="T13"/>
                </a:cxn>
              </a:cxnLst>
              <a:rect l="0" t="0" r="r" b="b"/>
              <a:pathLst>
                <a:path w="556" h="482">
                  <a:moveTo>
                    <a:pt x="556" y="0"/>
                  </a:moveTo>
                  <a:lnTo>
                    <a:pt x="465" y="43"/>
                  </a:lnTo>
                  <a:lnTo>
                    <a:pt x="278" y="366"/>
                  </a:lnTo>
                  <a:lnTo>
                    <a:pt x="91" y="43"/>
                  </a:lnTo>
                  <a:lnTo>
                    <a:pt x="0" y="0"/>
                  </a:lnTo>
                  <a:lnTo>
                    <a:pt x="278" y="482"/>
                  </a:lnTo>
                  <a:lnTo>
                    <a:pt x="556" y="0"/>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solidFill>
                  <a:schemeClr val="bg1">
                    <a:lumMod val="50000"/>
                  </a:schemeClr>
                </a:solidFill>
              </a:endParaRPr>
            </a:p>
          </p:txBody>
        </p:sp>
        <p:sp>
          <p:nvSpPr>
            <p:cNvPr id="20" name="Freeform 15">
              <a:extLst>
                <a:ext uri="{FF2B5EF4-FFF2-40B4-BE49-F238E27FC236}">
                  <a16:creationId xmlns="" xmlns:a16="http://schemas.microsoft.com/office/drawing/2014/main" id="{DF00B268-4934-4F53-93A3-81B1475E9B72}"/>
                </a:ext>
              </a:extLst>
            </p:cNvPr>
            <p:cNvSpPr>
              <a:spLocks/>
            </p:cNvSpPr>
            <p:nvPr/>
          </p:nvSpPr>
          <p:spPr bwMode="auto">
            <a:xfrm rot="10800000">
              <a:off x="4469450" y="3967163"/>
              <a:ext cx="1244600" cy="1079500"/>
            </a:xfrm>
            <a:custGeom>
              <a:avLst/>
              <a:gdLst>
                <a:gd name="T0" fmla="*/ 556 w 556"/>
                <a:gd name="T1" fmla="*/ 0 h 482"/>
                <a:gd name="T2" fmla="*/ 278 w 556"/>
                <a:gd name="T3" fmla="*/ 482 h 482"/>
                <a:gd name="T4" fmla="*/ 0 w 556"/>
                <a:gd name="T5" fmla="*/ 0 h 482"/>
                <a:gd name="T6" fmla="*/ 278 w 556"/>
                <a:gd name="T7" fmla="*/ 130 h 482"/>
                <a:gd name="T8" fmla="*/ 556 w 556"/>
                <a:gd name="T9" fmla="*/ 0 h 482"/>
              </a:gdLst>
              <a:ahLst/>
              <a:cxnLst>
                <a:cxn ang="0">
                  <a:pos x="T0" y="T1"/>
                </a:cxn>
                <a:cxn ang="0">
                  <a:pos x="T2" y="T3"/>
                </a:cxn>
                <a:cxn ang="0">
                  <a:pos x="T4" y="T5"/>
                </a:cxn>
                <a:cxn ang="0">
                  <a:pos x="T6" y="T7"/>
                </a:cxn>
                <a:cxn ang="0">
                  <a:pos x="T8" y="T9"/>
                </a:cxn>
              </a:cxnLst>
              <a:rect l="0" t="0" r="r" b="b"/>
              <a:pathLst>
                <a:path w="556" h="482">
                  <a:moveTo>
                    <a:pt x="556" y="0"/>
                  </a:moveTo>
                  <a:lnTo>
                    <a:pt x="278" y="482"/>
                  </a:lnTo>
                  <a:lnTo>
                    <a:pt x="0" y="0"/>
                  </a:lnTo>
                  <a:lnTo>
                    <a:pt x="278" y="130"/>
                  </a:lnTo>
                  <a:lnTo>
                    <a:pt x="556" y="0"/>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solidFill>
                  <a:schemeClr val="bg1">
                    <a:lumMod val="50000"/>
                  </a:schemeClr>
                </a:solidFill>
              </a:endParaRPr>
            </a:p>
          </p:txBody>
        </p:sp>
        <p:sp>
          <p:nvSpPr>
            <p:cNvPr id="21" name="Oval 42">
              <a:extLst>
                <a:ext uri="{FF2B5EF4-FFF2-40B4-BE49-F238E27FC236}">
                  <a16:creationId xmlns="" xmlns:a16="http://schemas.microsoft.com/office/drawing/2014/main" id="{77FBC02C-3894-431F-A149-B6CFC4E99C4C}"/>
                </a:ext>
              </a:extLst>
            </p:cNvPr>
            <p:cNvSpPr>
              <a:spLocks noChangeArrowheads="1"/>
            </p:cNvSpPr>
            <p:nvPr/>
          </p:nvSpPr>
          <p:spPr bwMode="auto">
            <a:xfrm>
              <a:off x="5002850" y="4213225"/>
              <a:ext cx="73025" cy="6985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endParaRPr lang="zh-CN" altLang="en-US" sz="1600">
                <a:solidFill>
                  <a:schemeClr val="bg1">
                    <a:lumMod val="50000"/>
                  </a:schemeClr>
                </a:solidFill>
              </a:endParaRPr>
            </a:p>
          </p:txBody>
        </p:sp>
        <p:sp>
          <p:nvSpPr>
            <p:cNvPr id="22" name="Oval 43">
              <a:extLst>
                <a:ext uri="{FF2B5EF4-FFF2-40B4-BE49-F238E27FC236}">
                  <a16:creationId xmlns="" xmlns:a16="http://schemas.microsoft.com/office/drawing/2014/main" id="{BD633567-2ABA-4B67-97F6-123582800B1D}"/>
                </a:ext>
              </a:extLst>
            </p:cNvPr>
            <p:cNvSpPr>
              <a:spLocks noChangeArrowheads="1"/>
            </p:cNvSpPr>
            <p:nvPr/>
          </p:nvSpPr>
          <p:spPr bwMode="auto">
            <a:xfrm>
              <a:off x="5090163" y="4194175"/>
              <a:ext cx="88900" cy="889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endParaRPr lang="zh-CN" altLang="en-US" sz="1600">
                <a:solidFill>
                  <a:schemeClr val="bg1">
                    <a:lumMod val="50000"/>
                  </a:schemeClr>
                </a:solidFill>
              </a:endParaRPr>
            </a:p>
          </p:txBody>
        </p:sp>
        <p:sp>
          <p:nvSpPr>
            <p:cNvPr id="23" name="Oval 44">
              <a:extLst>
                <a:ext uri="{FF2B5EF4-FFF2-40B4-BE49-F238E27FC236}">
                  <a16:creationId xmlns="" xmlns:a16="http://schemas.microsoft.com/office/drawing/2014/main" id="{F6730E49-2E94-43E1-AD8B-A923B51F55D8}"/>
                </a:ext>
              </a:extLst>
            </p:cNvPr>
            <p:cNvSpPr>
              <a:spLocks noChangeArrowheads="1"/>
            </p:cNvSpPr>
            <p:nvPr/>
          </p:nvSpPr>
          <p:spPr bwMode="auto">
            <a:xfrm>
              <a:off x="5002850" y="4297363"/>
              <a:ext cx="73025" cy="7143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endParaRPr lang="zh-CN" altLang="en-US" sz="1600">
                <a:solidFill>
                  <a:schemeClr val="bg1">
                    <a:lumMod val="50000"/>
                  </a:schemeClr>
                </a:solidFill>
              </a:endParaRPr>
            </a:p>
          </p:txBody>
        </p:sp>
        <p:sp>
          <p:nvSpPr>
            <p:cNvPr id="24" name="Oval 45">
              <a:extLst>
                <a:ext uri="{FF2B5EF4-FFF2-40B4-BE49-F238E27FC236}">
                  <a16:creationId xmlns="" xmlns:a16="http://schemas.microsoft.com/office/drawing/2014/main" id="{1769D6CE-B789-4457-A7BA-6938E21DE068}"/>
                </a:ext>
              </a:extLst>
            </p:cNvPr>
            <p:cNvSpPr>
              <a:spLocks noChangeArrowheads="1"/>
            </p:cNvSpPr>
            <p:nvPr/>
          </p:nvSpPr>
          <p:spPr bwMode="auto">
            <a:xfrm>
              <a:off x="5090163" y="4297363"/>
              <a:ext cx="71437" cy="7143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endParaRPr lang="zh-CN" altLang="en-US" sz="1600">
                <a:solidFill>
                  <a:schemeClr val="bg1">
                    <a:lumMod val="50000"/>
                  </a:schemeClr>
                </a:solidFill>
              </a:endParaRPr>
            </a:p>
          </p:txBody>
        </p:sp>
      </p:grpSp>
      <p:grpSp>
        <p:nvGrpSpPr>
          <p:cNvPr id="25" name="组合 24">
            <a:extLst>
              <a:ext uri="{FF2B5EF4-FFF2-40B4-BE49-F238E27FC236}">
                <a16:creationId xmlns="" xmlns:a16="http://schemas.microsoft.com/office/drawing/2014/main" id="{EE11FB1A-4F71-4135-BC2F-EC98C8D341DF}"/>
              </a:ext>
            </a:extLst>
          </p:cNvPr>
          <p:cNvGrpSpPr/>
          <p:nvPr/>
        </p:nvGrpSpPr>
        <p:grpSpPr>
          <a:xfrm>
            <a:off x="6016582" y="4044724"/>
            <a:ext cx="1719263" cy="1417637"/>
            <a:chOff x="5958525" y="3671888"/>
            <a:chExt cx="1719263" cy="1417637"/>
          </a:xfrm>
          <a:solidFill>
            <a:srgbClr val="76A487"/>
          </a:solidFill>
        </p:grpSpPr>
        <p:sp>
          <p:nvSpPr>
            <p:cNvPr id="26" name="Freeform 14">
              <a:extLst>
                <a:ext uri="{FF2B5EF4-FFF2-40B4-BE49-F238E27FC236}">
                  <a16:creationId xmlns="" xmlns:a16="http://schemas.microsoft.com/office/drawing/2014/main" id="{69BA288B-A846-4A5E-9082-11D5B95E5292}"/>
                </a:ext>
              </a:extLst>
            </p:cNvPr>
            <p:cNvSpPr>
              <a:spLocks/>
            </p:cNvSpPr>
            <p:nvPr/>
          </p:nvSpPr>
          <p:spPr bwMode="auto">
            <a:xfrm rot="5400000">
              <a:off x="5822794" y="3807619"/>
              <a:ext cx="1417637" cy="1146175"/>
            </a:xfrm>
            <a:custGeom>
              <a:avLst/>
              <a:gdLst>
                <a:gd name="T0" fmla="*/ 2147483647 w 556"/>
                <a:gd name="T1" fmla="*/ 0 h 482"/>
                <a:gd name="T2" fmla="*/ 2147483647 w 556"/>
                <a:gd name="T3" fmla="*/ 243267321 h 482"/>
                <a:gd name="T4" fmla="*/ 1806324509 w 556"/>
                <a:gd name="T5" fmla="*/ 2070598429 h 482"/>
                <a:gd name="T6" fmla="*/ 591279565 w 556"/>
                <a:gd name="T7" fmla="*/ 243267321 h 482"/>
                <a:gd name="T8" fmla="*/ 0 w 556"/>
                <a:gd name="T9" fmla="*/ 0 h 482"/>
                <a:gd name="T10" fmla="*/ 1806324509 w 556"/>
                <a:gd name="T11" fmla="*/ 2147483647 h 482"/>
                <a:gd name="T12" fmla="*/ 2147483647 w 556"/>
                <a:gd name="T13" fmla="*/ 0 h 48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556" h="482">
                  <a:moveTo>
                    <a:pt x="556" y="0"/>
                  </a:moveTo>
                  <a:lnTo>
                    <a:pt x="465" y="43"/>
                  </a:lnTo>
                  <a:lnTo>
                    <a:pt x="278" y="366"/>
                  </a:lnTo>
                  <a:lnTo>
                    <a:pt x="91" y="43"/>
                  </a:lnTo>
                  <a:lnTo>
                    <a:pt x="0" y="0"/>
                  </a:lnTo>
                  <a:lnTo>
                    <a:pt x="278" y="482"/>
                  </a:lnTo>
                  <a:lnTo>
                    <a:pt x="556" y="0"/>
                  </a:lnTo>
                  <a:close/>
                </a:path>
              </a:pathLst>
            </a:custGeom>
            <a:grpFill/>
            <a:ln>
              <a:noFill/>
            </a:ln>
          </p:spPr>
          <p:txBody>
            <a:bodyPr/>
            <a:lstStyle/>
            <a:p>
              <a:endParaRPr lang="zh-CN" altLang="en-US" sz="1600">
                <a:solidFill>
                  <a:schemeClr val="bg1">
                    <a:lumMod val="50000"/>
                  </a:schemeClr>
                </a:solidFill>
              </a:endParaRPr>
            </a:p>
          </p:txBody>
        </p:sp>
        <p:sp>
          <p:nvSpPr>
            <p:cNvPr id="27" name="Freeform 15">
              <a:extLst>
                <a:ext uri="{FF2B5EF4-FFF2-40B4-BE49-F238E27FC236}">
                  <a16:creationId xmlns="" xmlns:a16="http://schemas.microsoft.com/office/drawing/2014/main" id="{72176292-D9C1-408D-A2E4-BB15A2F62BB2}"/>
                </a:ext>
              </a:extLst>
            </p:cNvPr>
            <p:cNvSpPr>
              <a:spLocks/>
            </p:cNvSpPr>
            <p:nvPr/>
          </p:nvSpPr>
          <p:spPr bwMode="auto">
            <a:xfrm rot="5400000">
              <a:off x="6395882" y="3807619"/>
              <a:ext cx="1417637" cy="1146175"/>
            </a:xfrm>
            <a:custGeom>
              <a:avLst/>
              <a:gdLst>
                <a:gd name="T0" fmla="*/ 2147483647 w 556"/>
                <a:gd name="T1" fmla="*/ 0 h 482"/>
                <a:gd name="T2" fmla="*/ 1806324509 w 556"/>
                <a:gd name="T3" fmla="*/ 2147483647 h 482"/>
                <a:gd name="T4" fmla="*/ 0 w 556"/>
                <a:gd name="T5" fmla="*/ 0 h 482"/>
                <a:gd name="T6" fmla="*/ 1806324509 w 556"/>
                <a:gd name="T7" fmla="*/ 735459121 h 482"/>
                <a:gd name="T8" fmla="*/ 2147483647 w 556"/>
                <a:gd name="T9" fmla="*/ 0 h 48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56" h="482">
                  <a:moveTo>
                    <a:pt x="556" y="0"/>
                  </a:moveTo>
                  <a:lnTo>
                    <a:pt x="278" y="482"/>
                  </a:lnTo>
                  <a:lnTo>
                    <a:pt x="0" y="0"/>
                  </a:lnTo>
                  <a:lnTo>
                    <a:pt x="278" y="130"/>
                  </a:lnTo>
                  <a:lnTo>
                    <a:pt x="556" y="0"/>
                  </a:lnTo>
                  <a:close/>
                </a:path>
              </a:pathLst>
            </a:custGeom>
            <a:grpFill/>
            <a:ln>
              <a:noFill/>
            </a:ln>
          </p:spPr>
          <p:txBody>
            <a:bodyPr/>
            <a:lstStyle/>
            <a:p>
              <a:endParaRPr lang="zh-CN" altLang="en-US" sz="1600">
                <a:solidFill>
                  <a:schemeClr val="bg1">
                    <a:lumMod val="50000"/>
                  </a:schemeClr>
                </a:solidFill>
              </a:endParaRPr>
            </a:p>
          </p:txBody>
        </p:sp>
        <p:sp>
          <p:nvSpPr>
            <p:cNvPr id="28" name="Freeform 36">
              <a:extLst>
                <a:ext uri="{FF2B5EF4-FFF2-40B4-BE49-F238E27FC236}">
                  <a16:creationId xmlns="" xmlns:a16="http://schemas.microsoft.com/office/drawing/2014/main" id="{DEEB0300-EDF9-40B4-992C-C137F3967BAB}"/>
                </a:ext>
              </a:extLst>
            </p:cNvPr>
            <p:cNvSpPr>
              <a:spLocks/>
            </p:cNvSpPr>
            <p:nvPr/>
          </p:nvSpPr>
          <p:spPr bwMode="auto">
            <a:xfrm>
              <a:off x="6715763" y="4259263"/>
              <a:ext cx="222250" cy="195262"/>
            </a:xfrm>
            <a:custGeom>
              <a:avLst/>
              <a:gdLst>
                <a:gd name="T0" fmla="*/ 368672944 w 134"/>
                <a:gd name="T1" fmla="*/ 55567894 h 117"/>
                <a:gd name="T2" fmla="*/ 313647825 w 134"/>
                <a:gd name="T3" fmla="*/ 0 h 117"/>
                <a:gd name="T4" fmla="*/ 258621047 w 134"/>
                <a:gd name="T5" fmla="*/ 55567894 h 117"/>
                <a:gd name="T6" fmla="*/ 275128914 w 134"/>
                <a:gd name="T7" fmla="*/ 94466754 h 117"/>
                <a:gd name="T8" fmla="*/ 211849032 w 134"/>
                <a:gd name="T9" fmla="*/ 247278462 h 117"/>
                <a:gd name="T10" fmla="*/ 159575500 w 134"/>
                <a:gd name="T11" fmla="*/ 130585218 h 117"/>
                <a:gd name="T12" fmla="*/ 115553414 w 134"/>
                <a:gd name="T13" fmla="*/ 125029430 h 117"/>
                <a:gd name="T14" fmla="*/ 74284575 w 134"/>
                <a:gd name="T15" fmla="*/ 175039866 h 117"/>
                <a:gd name="T16" fmla="*/ 57776707 w 134"/>
                <a:gd name="T17" fmla="*/ 172261138 h 117"/>
                <a:gd name="T18" fmla="*/ 0 w 134"/>
                <a:gd name="T19" fmla="*/ 227830700 h 117"/>
                <a:gd name="T20" fmla="*/ 57776707 w 134"/>
                <a:gd name="T21" fmla="*/ 283398594 h 117"/>
                <a:gd name="T22" fmla="*/ 112803485 w 134"/>
                <a:gd name="T23" fmla="*/ 227830700 h 117"/>
                <a:gd name="T24" fmla="*/ 110051897 w 134"/>
                <a:gd name="T25" fmla="*/ 216715786 h 117"/>
                <a:gd name="T26" fmla="*/ 129311353 w 134"/>
                <a:gd name="T27" fmla="*/ 194489297 h 117"/>
                <a:gd name="T28" fmla="*/ 189839647 w 134"/>
                <a:gd name="T29" fmla="*/ 325074514 h 117"/>
                <a:gd name="T30" fmla="*/ 236611662 w 134"/>
                <a:gd name="T31" fmla="*/ 325074514 h 117"/>
                <a:gd name="T32" fmla="*/ 327404104 w 134"/>
                <a:gd name="T33" fmla="*/ 108358728 h 117"/>
                <a:gd name="T34" fmla="*/ 368672944 w 134"/>
                <a:gd name="T35" fmla="*/ 55567894 h 117"/>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34" h="117">
                  <a:moveTo>
                    <a:pt x="134" y="20"/>
                  </a:moveTo>
                  <a:cubicBezTo>
                    <a:pt x="134" y="9"/>
                    <a:pt x="125" y="0"/>
                    <a:pt x="114" y="0"/>
                  </a:cubicBezTo>
                  <a:cubicBezTo>
                    <a:pt x="103" y="0"/>
                    <a:pt x="94" y="9"/>
                    <a:pt x="94" y="20"/>
                  </a:cubicBezTo>
                  <a:cubicBezTo>
                    <a:pt x="94" y="26"/>
                    <a:pt x="96" y="31"/>
                    <a:pt x="100" y="34"/>
                  </a:cubicBezTo>
                  <a:cubicBezTo>
                    <a:pt x="77" y="89"/>
                    <a:pt x="77" y="89"/>
                    <a:pt x="77" y="89"/>
                  </a:cubicBezTo>
                  <a:cubicBezTo>
                    <a:pt x="58" y="47"/>
                    <a:pt x="58" y="47"/>
                    <a:pt x="58" y="47"/>
                  </a:cubicBezTo>
                  <a:cubicBezTo>
                    <a:pt x="42" y="45"/>
                    <a:pt x="42" y="45"/>
                    <a:pt x="42" y="45"/>
                  </a:cubicBezTo>
                  <a:cubicBezTo>
                    <a:pt x="27" y="63"/>
                    <a:pt x="27" y="63"/>
                    <a:pt x="27" y="63"/>
                  </a:cubicBezTo>
                  <a:cubicBezTo>
                    <a:pt x="25" y="62"/>
                    <a:pt x="23" y="62"/>
                    <a:pt x="21" y="62"/>
                  </a:cubicBezTo>
                  <a:cubicBezTo>
                    <a:pt x="9" y="62"/>
                    <a:pt x="0" y="71"/>
                    <a:pt x="0" y="82"/>
                  </a:cubicBezTo>
                  <a:cubicBezTo>
                    <a:pt x="0" y="93"/>
                    <a:pt x="9" y="102"/>
                    <a:pt x="21" y="102"/>
                  </a:cubicBezTo>
                  <a:cubicBezTo>
                    <a:pt x="32" y="102"/>
                    <a:pt x="41" y="93"/>
                    <a:pt x="41" y="82"/>
                  </a:cubicBezTo>
                  <a:cubicBezTo>
                    <a:pt x="41" y="81"/>
                    <a:pt x="41" y="79"/>
                    <a:pt x="40" y="78"/>
                  </a:cubicBezTo>
                  <a:cubicBezTo>
                    <a:pt x="47" y="70"/>
                    <a:pt x="47" y="70"/>
                    <a:pt x="47" y="70"/>
                  </a:cubicBezTo>
                  <a:cubicBezTo>
                    <a:pt x="69" y="117"/>
                    <a:pt x="69" y="117"/>
                    <a:pt x="69" y="117"/>
                  </a:cubicBezTo>
                  <a:cubicBezTo>
                    <a:pt x="86" y="117"/>
                    <a:pt x="86" y="117"/>
                    <a:pt x="86" y="117"/>
                  </a:cubicBezTo>
                  <a:cubicBezTo>
                    <a:pt x="119" y="39"/>
                    <a:pt x="119" y="39"/>
                    <a:pt x="119" y="39"/>
                  </a:cubicBezTo>
                  <a:cubicBezTo>
                    <a:pt x="128" y="37"/>
                    <a:pt x="134" y="29"/>
                    <a:pt x="134"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1600">
                <a:solidFill>
                  <a:schemeClr val="bg1">
                    <a:lumMod val="50000"/>
                  </a:schemeClr>
                </a:solidFill>
              </a:endParaRPr>
            </a:p>
          </p:txBody>
        </p:sp>
      </p:grpSp>
      <p:grpSp>
        <p:nvGrpSpPr>
          <p:cNvPr id="29" name="组合 28">
            <a:extLst>
              <a:ext uri="{FF2B5EF4-FFF2-40B4-BE49-F238E27FC236}">
                <a16:creationId xmlns="" xmlns:a16="http://schemas.microsoft.com/office/drawing/2014/main" id="{15FDAADB-D45E-490D-9761-83CDE07A73A1}"/>
              </a:ext>
            </a:extLst>
          </p:cNvPr>
          <p:cNvGrpSpPr/>
          <p:nvPr/>
        </p:nvGrpSpPr>
        <p:grpSpPr>
          <a:xfrm>
            <a:off x="6438857" y="2161949"/>
            <a:ext cx="1416050" cy="1719262"/>
            <a:chOff x="6380800" y="1789113"/>
            <a:chExt cx="1416050" cy="1719262"/>
          </a:xfrm>
          <a:solidFill>
            <a:srgbClr val="76A487"/>
          </a:solidFill>
        </p:grpSpPr>
        <p:sp>
          <p:nvSpPr>
            <p:cNvPr id="30" name="Freeform 14">
              <a:extLst>
                <a:ext uri="{FF2B5EF4-FFF2-40B4-BE49-F238E27FC236}">
                  <a16:creationId xmlns="" xmlns:a16="http://schemas.microsoft.com/office/drawing/2014/main" id="{30DE6B0C-3915-4E1A-BCFB-20125D945724}"/>
                </a:ext>
              </a:extLst>
            </p:cNvPr>
            <p:cNvSpPr>
              <a:spLocks/>
            </p:cNvSpPr>
            <p:nvPr/>
          </p:nvSpPr>
          <p:spPr bwMode="auto">
            <a:xfrm>
              <a:off x="6380800" y="2362200"/>
              <a:ext cx="1416050" cy="1146175"/>
            </a:xfrm>
            <a:custGeom>
              <a:avLst/>
              <a:gdLst>
                <a:gd name="T0" fmla="*/ 556 w 556"/>
                <a:gd name="T1" fmla="*/ 0 h 482"/>
                <a:gd name="T2" fmla="*/ 465 w 556"/>
                <a:gd name="T3" fmla="*/ 43 h 482"/>
                <a:gd name="T4" fmla="*/ 278 w 556"/>
                <a:gd name="T5" fmla="*/ 366 h 482"/>
                <a:gd name="T6" fmla="*/ 91 w 556"/>
                <a:gd name="T7" fmla="*/ 43 h 482"/>
                <a:gd name="T8" fmla="*/ 0 w 556"/>
                <a:gd name="T9" fmla="*/ 0 h 482"/>
                <a:gd name="T10" fmla="*/ 278 w 556"/>
                <a:gd name="T11" fmla="*/ 482 h 482"/>
                <a:gd name="T12" fmla="*/ 556 w 556"/>
                <a:gd name="T13" fmla="*/ 0 h 482"/>
              </a:gdLst>
              <a:ahLst/>
              <a:cxnLst>
                <a:cxn ang="0">
                  <a:pos x="T0" y="T1"/>
                </a:cxn>
                <a:cxn ang="0">
                  <a:pos x="T2" y="T3"/>
                </a:cxn>
                <a:cxn ang="0">
                  <a:pos x="T4" y="T5"/>
                </a:cxn>
                <a:cxn ang="0">
                  <a:pos x="T6" y="T7"/>
                </a:cxn>
                <a:cxn ang="0">
                  <a:pos x="T8" y="T9"/>
                </a:cxn>
                <a:cxn ang="0">
                  <a:pos x="T10" y="T11"/>
                </a:cxn>
                <a:cxn ang="0">
                  <a:pos x="T12" y="T13"/>
                </a:cxn>
              </a:cxnLst>
              <a:rect l="0" t="0" r="r" b="b"/>
              <a:pathLst>
                <a:path w="556" h="482">
                  <a:moveTo>
                    <a:pt x="556" y="0"/>
                  </a:moveTo>
                  <a:lnTo>
                    <a:pt x="465" y="43"/>
                  </a:lnTo>
                  <a:lnTo>
                    <a:pt x="278" y="366"/>
                  </a:lnTo>
                  <a:lnTo>
                    <a:pt x="91" y="43"/>
                  </a:lnTo>
                  <a:lnTo>
                    <a:pt x="0" y="0"/>
                  </a:lnTo>
                  <a:lnTo>
                    <a:pt x="278" y="482"/>
                  </a:lnTo>
                  <a:lnTo>
                    <a:pt x="556" y="0"/>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solidFill>
                  <a:schemeClr val="bg1">
                    <a:lumMod val="50000"/>
                  </a:schemeClr>
                </a:solidFill>
              </a:endParaRPr>
            </a:p>
          </p:txBody>
        </p:sp>
        <p:sp>
          <p:nvSpPr>
            <p:cNvPr id="31" name="Freeform 15">
              <a:extLst>
                <a:ext uri="{FF2B5EF4-FFF2-40B4-BE49-F238E27FC236}">
                  <a16:creationId xmlns="" xmlns:a16="http://schemas.microsoft.com/office/drawing/2014/main" id="{8A0B81F5-4F69-45B7-9A95-22FD29E63537}"/>
                </a:ext>
              </a:extLst>
            </p:cNvPr>
            <p:cNvSpPr>
              <a:spLocks/>
            </p:cNvSpPr>
            <p:nvPr/>
          </p:nvSpPr>
          <p:spPr bwMode="auto">
            <a:xfrm>
              <a:off x="6380800" y="1789113"/>
              <a:ext cx="1416050" cy="1146175"/>
            </a:xfrm>
            <a:custGeom>
              <a:avLst/>
              <a:gdLst>
                <a:gd name="T0" fmla="*/ 556 w 556"/>
                <a:gd name="T1" fmla="*/ 0 h 482"/>
                <a:gd name="T2" fmla="*/ 278 w 556"/>
                <a:gd name="T3" fmla="*/ 482 h 482"/>
                <a:gd name="T4" fmla="*/ 0 w 556"/>
                <a:gd name="T5" fmla="*/ 0 h 482"/>
                <a:gd name="T6" fmla="*/ 278 w 556"/>
                <a:gd name="T7" fmla="*/ 130 h 482"/>
                <a:gd name="T8" fmla="*/ 556 w 556"/>
                <a:gd name="T9" fmla="*/ 0 h 482"/>
              </a:gdLst>
              <a:ahLst/>
              <a:cxnLst>
                <a:cxn ang="0">
                  <a:pos x="T0" y="T1"/>
                </a:cxn>
                <a:cxn ang="0">
                  <a:pos x="T2" y="T3"/>
                </a:cxn>
                <a:cxn ang="0">
                  <a:pos x="T4" y="T5"/>
                </a:cxn>
                <a:cxn ang="0">
                  <a:pos x="T6" y="T7"/>
                </a:cxn>
                <a:cxn ang="0">
                  <a:pos x="T8" y="T9"/>
                </a:cxn>
              </a:cxnLst>
              <a:rect l="0" t="0" r="r" b="b"/>
              <a:pathLst>
                <a:path w="556" h="482">
                  <a:moveTo>
                    <a:pt x="556" y="0"/>
                  </a:moveTo>
                  <a:lnTo>
                    <a:pt x="278" y="482"/>
                  </a:lnTo>
                  <a:lnTo>
                    <a:pt x="0" y="0"/>
                  </a:lnTo>
                  <a:lnTo>
                    <a:pt x="278" y="130"/>
                  </a:lnTo>
                  <a:lnTo>
                    <a:pt x="556" y="0"/>
                  </a:lnTo>
                  <a:close/>
                </a:path>
              </a:pathLst>
            </a:custGeom>
            <a:grpFill/>
            <a:ln>
              <a:noFill/>
            </a:ln>
            <a:ex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sz="1600">
                <a:solidFill>
                  <a:schemeClr val="bg1">
                    <a:lumMod val="50000"/>
                  </a:schemeClr>
                </a:solidFill>
              </a:endParaRPr>
            </a:p>
          </p:txBody>
        </p:sp>
        <p:sp>
          <p:nvSpPr>
            <p:cNvPr id="32" name="Rectangle 27">
              <a:extLst>
                <a:ext uri="{FF2B5EF4-FFF2-40B4-BE49-F238E27FC236}">
                  <a16:creationId xmlns="" xmlns:a16="http://schemas.microsoft.com/office/drawing/2014/main" id="{024CF7CB-0243-42A7-8BB8-00E5770321D9}"/>
                </a:ext>
              </a:extLst>
            </p:cNvPr>
            <p:cNvSpPr>
              <a:spLocks noChangeArrowheads="1"/>
            </p:cNvSpPr>
            <p:nvPr/>
          </p:nvSpPr>
          <p:spPr bwMode="auto">
            <a:xfrm>
              <a:off x="7033263" y="2547938"/>
              <a:ext cx="22225" cy="1524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endParaRPr lang="zh-CN" altLang="en-US" sz="1600">
                <a:solidFill>
                  <a:schemeClr val="bg1">
                    <a:lumMod val="50000"/>
                  </a:schemeClr>
                </a:solidFill>
              </a:endParaRPr>
            </a:p>
          </p:txBody>
        </p:sp>
        <p:sp>
          <p:nvSpPr>
            <p:cNvPr id="33" name="Rectangle 28">
              <a:extLst>
                <a:ext uri="{FF2B5EF4-FFF2-40B4-BE49-F238E27FC236}">
                  <a16:creationId xmlns="" xmlns:a16="http://schemas.microsoft.com/office/drawing/2014/main" id="{8E3D190F-52BB-4682-9EE6-ECDFC4368612}"/>
                </a:ext>
              </a:extLst>
            </p:cNvPr>
            <p:cNvSpPr>
              <a:spLocks noChangeArrowheads="1"/>
            </p:cNvSpPr>
            <p:nvPr/>
          </p:nvSpPr>
          <p:spPr bwMode="auto">
            <a:xfrm>
              <a:off x="7074538" y="2524125"/>
              <a:ext cx="20637" cy="1762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endParaRPr lang="zh-CN" altLang="en-US" sz="1600">
                <a:solidFill>
                  <a:schemeClr val="bg1">
                    <a:lumMod val="50000"/>
                  </a:schemeClr>
                </a:solidFill>
              </a:endParaRPr>
            </a:p>
          </p:txBody>
        </p:sp>
        <p:sp>
          <p:nvSpPr>
            <p:cNvPr id="34" name="Rectangle 29">
              <a:extLst>
                <a:ext uri="{FF2B5EF4-FFF2-40B4-BE49-F238E27FC236}">
                  <a16:creationId xmlns="" xmlns:a16="http://schemas.microsoft.com/office/drawing/2014/main" id="{C98C42CE-7019-4F1F-A0C2-7E4F8604A678}"/>
                </a:ext>
              </a:extLst>
            </p:cNvPr>
            <p:cNvSpPr>
              <a:spLocks noChangeArrowheads="1"/>
            </p:cNvSpPr>
            <p:nvPr/>
          </p:nvSpPr>
          <p:spPr bwMode="auto">
            <a:xfrm>
              <a:off x="7111050" y="2508250"/>
              <a:ext cx="22225" cy="1920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endParaRPr lang="zh-CN" altLang="en-US" sz="1600">
                <a:solidFill>
                  <a:schemeClr val="bg1">
                    <a:lumMod val="50000"/>
                  </a:schemeClr>
                </a:solidFill>
              </a:endParaRPr>
            </a:p>
          </p:txBody>
        </p:sp>
        <p:sp>
          <p:nvSpPr>
            <p:cNvPr id="35" name="Rectangle 30">
              <a:extLst>
                <a:ext uri="{FF2B5EF4-FFF2-40B4-BE49-F238E27FC236}">
                  <a16:creationId xmlns="" xmlns:a16="http://schemas.microsoft.com/office/drawing/2014/main" id="{31FD3106-C911-49F9-8A4D-A177A1377393}"/>
                </a:ext>
              </a:extLst>
            </p:cNvPr>
            <p:cNvSpPr>
              <a:spLocks noChangeArrowheads="1"/>
            </p:cNvSpPr>
            <p:nvPr/>
          </p:nvSpPr>
          <p:spPr bwMode="auto">
            <a:xfrm>
              <a:off x="7149150" y="2606675"/>
              <a:ext cx="23813" cy="9366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endParaRPr lang="zh-CN" altLang="en-US" sz="1600">
                <a:solidFill>
                  <a:schemeClr val="bg1">
                    <a:lumMod val="50000"/>
                  </a:schemeClr>
                </a:solidFill>
              </a:endParaRPr>
            </a:p>
          </p:txBody>
        </p:sp>
      </p:grpSp>
      <p:sp>
        <p:nvSpPr>
          <p:cNvPr id="36" name="AutoShape 36">
            <a:extLst>
              <a:ext uri="{FF2B5EF4-FFF2-40B4-BE49-F238E27FC236}">
                <a16:creationId xmlns="" xmlns:a16="http://schemas.microsoft.com/office/drawing/2014/main" id="{86ECD748-1A45-41B1-9EB3-8C186F00CE6A}"/>
              </a:ext>
            </a:extLst>
          </p:cNvPr>
          <p:cNvSpPr>
            <a:spLocks noChangeArrowheads="1"/>
          </p:cNvSpPr>
          <p:nvPr/>
        </p:nvSpPr>
        <p:spPr bwMode="auto">
          <a:xfrm>
            <a:off x="1686567" y="2869789"/>
            <a:ext cx="1839913" cy="549275"/>
          </a:xfrm>
          <a:custGeom>
            <a:avLst/>
            <a:gdLst>
              <a:gd name="T0" fmla="*/ 2147483646 w 21600"/>
              <a:gd name="T1" fmla="*/ 177553805 h 21600"/>
              <a:gd name="T2" fmla="*/ 2147483646 w 21600"/>
              <a:gd name="T3" fmla="*/ 177553805 h 21600"/>
              <a:gd name="T4" fmla="*/ 2147483646 w 21600"/>
              <a:gd name="T5" fmla="*/ 177553805 h 21600"/>
              <a:gd name="T6" fmla="*/ 2147483646 w 21600"/>
              <a:gd name="T7" fmla="*/ 177553805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r>
              <a:rPr lang="zh-CN" altLang="en-US" sz="11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1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1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1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1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zh-CN" altLang="en-US" sz="1100" spc="100" dirty="0">
              <a:solidFill>
                <a:schemeClr val="bg1">
                  <a:lumMod val="50000"/>
                </a:schemeClr>
              </a:solidFill>
              <a:latin typeface="Calibri Light" panose="020F0302020204030204" pitchFamily="34" charset="0"/>
              <a:ea typeface="Adobe 繁黑體 Std B" panose="020B0700000000000000" pitchFamily="34" charset="-128"/>
            </a:endParaRPr>
          </a:p>
          <a:p>
            <a:endParaRPr lang="zh-CN" altLang="en-US" sz="1100" spc="100" dirty="0">
              <a:solidFill>
                <a:schemeClr val="bg1">
                  <a:lumMod val="50000"/>
                </a:schemeClr>
              </a:solidFill>
              <a:latin typeface="Calibri Light" panose="020F0302020204030204" pitchFamily="34" charset="0"/>
              <a:ea typeface="Adobe 繁黑體 Std B" panose="020B0700000000000000" pitchFamily="34" charset="-128"/>
            </a:endParaRPr>
          </a:p>
        </p:txBody>
      </p:sp>
      <p:sp>
        <p:nvSpPr>
          <p:cNvPr id="37" name="AutoShape 37">
            <a:extLst>
              <a:ext uri="{FF2B5EF4-FFF2-40B4-BE49-F238E27FC236}">
                <a16:creationId xmlns="" xmlns:a16="http://schemas.microsoft.com/office/drawing/2014/main" id="{0510DE75-7023-4014-B049-B622541F7455}"/>
              </a:ext>
            </a:extLst>
          </p:cNvPr>
          <p:cNvSpPr>
            <a:spLocks noChangeArrowheads="1"/>
          </p:cNvSpPr>
          <p:nvPr/>
        </p:nvSpPr>
        <p:spPr bwMode="auto">
          <a:xfrm>
            <a:off x="2135830" y="2571339"/>
            <a:ext cx="1392237" cy="239713"/>
          </a:xfrm>
          <a:custGeom>
            <a:avLst/>
            <a:gdLst>
              <a:gd name="T0" fmla="*/ 2147483646 w 21600"/>
              <a:gd name="T1" fmla="*/ 14846403 h 21600"/>
              <a:gd name="T2" fmla="*/ 2147483646 w 21600"/>
              <a:gd name="T3" fmla="*/ 14846403 h 21600"/>
              <a:gd name="T4" fmla="*/ 2147483646 w 21600"/>
              <a:gd name="T5" fmla="*/ 14846403 h 21600"/>
              <a:gd name="T6" fmla="*/ 2147483646 w 21600"/>
              <a:gd name="T7" fmla="*/ 14846403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0091" tIns="20091" rIns="20091" bIns="20091" anchor="ctr"/>
          <a:lstStyle/>
          <a:p>
            <a:pPr algn="r" eaLnBrk="1" hangingPunct="1">
              <a:lnSpc>
                <a:spcPct val="120000"/>
              </a:lnSpc>
            </a:pPr>
            <a:r>
              <a:rPr lang="zh-CN" altLang="en-US" sz="14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38" name="AutoShape 38">
            <a:extLst>
              <a:ext uri="{FF2B5EF4-FFF2-40B4-BE49-F238E27FC236}">
                <a16:creationId xmlns="" xmlns:a16="http://schemas.microsoft.com/office/drawing/2014/main" id="{C27D11EE-D185-457D-9633-D7590055B58B}"/>
              </a:ext>
            </a:extLst>
          </p:cNvPr>
          <p:cNvSpPr/>
          <p:nvPr/>
        </p:nvSpPr>
        <p:spPr bwMode="auto">
          <a:xfrm>
            <a:off x="3637605" y="2612614"/>
            <a:ext cx="228600" cy="22860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rgbClr val="76A487"/>
          </a:solidFill>
          <a:ln w="25400" cap="flat" cmpd="sng">
            <a:solidFill>
              <a:srgbClr val="000000">
                <a:alpha val="0"/>
              </a:srgbClr>
            </a:solidFill>
            <a:prstDash val="solid"/>
            <a:miter lim="0"/>
          </a:ln>
          <a:effectLst/>
        </p:spPr>
        <p:txBody>
          <a:bodyPr lIns="0" tIns="0" rIns="0" bIns="0" anchor="ctr"/>
          <a:lstStyle/>
          <a:p>
            <a:pPr algn="r" defTabSz="307975" eaLnBrk="1" hangingPunct="1">
              <a:lnSpc>
                <a:spcPct val="120000"/>
              </a:lnSpc>
              <a:defRPr/>
            </a:pPr>
            <a:endParaRPr lang="es-ES" sz="2110" noProof="1">
              <a:solidFill>
                <a:schemeClr val="bg1">
                  <a:lumMod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39" name="AutoShape 39">
            <a:extLst>
              <a:ext uri="{FF2B5EF4-FFF2-40B4-BE49-F238E27FC236}">
                <a16:creationId xmlns="" xmlns:a16="http://schemas.microsoft.com/office/drawing/2014/main" id="{52ADDC6B-56F8-41CF-9D94-96F21D7400D2}"/>
              </a:ext>
            </a:extLst>
          </p:cNvPr>
          <p:cNvSpPr>
            <a:spLocks noChangeArrowheads="1"/>
          </p:cNvSpPr>
          <p:nvPr/>
        </p:nvSpPr>
        <p:spPr bwMode="auto">
          <a:xfrm>
            <a:off x="8791638" y="2869789"/>
            <a:ext cx="2052532" cy="549275"/>
          </a:xfrm>
          <a:custGeom>
            <a:avLst/>
            <a:gdLst>
              <a:gd name="T0" fmla="*/ 2147483646 w 21600"/>
              <a:gd name="T1" fmla="*/ 177553805 h 21600"/>
              <a:gd name="T2" fmla="*/ 2147483646 w 21600"/>
              <a:gd name="T3" fmla="*/ 177553805 h 21600"/>
              <a:gd name="T4" fmla="*/ 2147483646 w 21600"/>
              <a:gd name="T5" fmla="*/ 177553805 h 21600"/>
              <a:gd name="T6" fmla="*/ 2147483646 w 21600"/>
              <a:gd name="T7" fmla="*/ 177553805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r>
              <a:rPr lang="zh-CN" altLang="en-US" sz="11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1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1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1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1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zh-CN" altLang="en-US" sz="1100" spc="100" dirty="0">
              <a:solidFill>
                <a:schemeClr val="bg1">
                  <a:lumMod val="50000"/>
                </a:schemeClr>
              </a:solidFill>
              <a:latin typeface="Calibri Light" panose="020F0302020204030204" pitchFamily="34" charset="0"/>
              <a:ea typeface="Adobe 繁黑體 Std B" panose="020B0700000000000000" pitchFamily="34" charset="-128"/>
            </a:endParaRPr>
          </a:p>
          <a:p>
            <a:endParaRPr lang="zh-CN" altLang="en-US" sz="1100" spc="100" dirty="0">
              <a:solidFill>
                <a:schemeClr val="bg1">
                  <a:lumMod val="50000"/>
                </a:schemeClr>
              </a:solidFill>
              <a:latin typeface="Calibri Light" panose="020F0302020204030204" pitchFamily="34" charset="0"/>
              <a:ea typeface="Adobe 繁黑體 Std B" panose="020B0700000000000000" pitchFamily="34" charset="-128"/>
            </a:endParaRPr>
          </a:p>
        </p:txBody>
      </p:sp>
      <p:sp>
        <p:nvSpPr>
          <p:cNvPr id="40" name="AutoShape 40">
            <a:extLst>
              <a:ext uri="{FF2B5EF4-FFF2-40B4-BE49-F238E27FC236}">
                <a16:creationId xmlns="" xmlns:a16="http://schemas.microsoft.com/office/drawing/2014/main" id="{15F545F1-891B-440B-9E6B-385E7C345F79}"/>
              </a:ext>
            </a:extLst>
          </p:cNvPr>
          <p:cNvSpPr>
            <a:spLocks noChangeArrowheads="1"/>
          </p:cNvSpPr>
          <p:nvPr/>
        </p:nvSpPr>
        <p:spPr bwMode="auto">
          <a:xfrm>
            <a:off x="8783700" y="2571339"/>
            <a:ext cx="1430338" cy="268288"/>
          </a:xfrm>
          <a:custGeom>
            <a:avLst/>
            <a:gdLst>
              <a:gd name="T0" fmla="*/ 2147483646 w 21600"/>
              <a:gd name="T1" fmla="*/ 20792382 h 21600"/>
              <a:gd name="T2" fmla="*/ 2147483646 w 21600"/>
              <a:gd name="T3" fmla="*/ 20792382 h 21600"/>
              <a:gd name="T4" fmla="*/ 2147483646 w 21600"/>
              <a:gd name="T5" fmla="*/ 20792382 h 21600"/>
              <a:gd name="T6" fmla="*/ 2147483646 w 21600"/>
              <a:gd name="T7" fmla="*/ 20792382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0091" tIns="20091" rIns="20091" bIns="20091" anchor="ctr"/>
          <a:lstStyle/>
          <a:p>
            <a:pPr eaLnBrk="1" hangingPunct="1">
              <a:lnSpc>
                <a:spcPct val="120000"/>
              </a:lnSpc>
            </a:pPr>
            <a:r>
              <a:rPr lang="zh-CN" altLang="en-US" sz="14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1" name="AutoShape 41">
            <a:extLst>
              <a:ext uri="{FF2B5EF4-FFF2-40B4-BE49-F238E27FC236}">
                <a16:creationId xmlns="" xmlns:a16="http://schemas.microsoft.com/office/drawing/2014/main" id="{D6401536-EF4B-4B9B-A9CB-E3D8A2C65B92}"/>
              </a:ext>
            </a:extLst>
          </p:cNvPr>
          <p:cNvSpPr/>
          <p:nvPr/>
        </p:nvSpPr>
        <p:spPr bwMode="auto">
          <a:xfrm>
            <a:off x="8497950" y="2612614"/>
            <a:ext cx="227013" cy="22860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rgbClr val="76A487"/>
          </a:solidFill>
          <a:ln w="25400" cap="flat" cmpd="sng">
            <a:solidFill>
              <a:srgbClr val="000000">
                <a:alpha val="0"/>
              </a:srgbClr>
            </a:solidFill>
            <a:prstDash val="solid"/>
            <a:miter lim="0"/>
          </a:ln>
          <a:effectLst/>
        </p:spPr>
        <p:txBody>
          <a:bodyPr lIns="0" tIns="0" rIns="0" bIns="0" anchor="ctr"/>
          <a:lstStyle/>
          <a:p>
            <a:pPr defTabSz="307975" eaLnBrk="1" hangingPunct="1">
              <a:lnSpc>
                <a:spcPct val="120000"/>
              </a:lnSpc>
              <a:defRPr/>
            </a:pPr>
            <a:endParaRPr lang="es-ES" sz="2110" noProof="1">
              <a:solidFill>
                <a:schemeClr val="bg1">
                  <a:lumMod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42" name="AutoShape 48">
            <a:extLst>
              <a:ext uri="{FF2B5EF4-FFF2-40B4-BE49-F238E27FC236}">
                <a16:creationId xmlns="" xmlns:a16="http://schemas.microsoft.com/office/drawing/2014/main" id="{DDAB2729-14BA-4771-9FF8-4F7C68C9996D}"/>
              </a:ext>
            </a:extLst>
          </p:cNvPr>
          <p:cNvSpPr>
            <a:spLocks noChangeArrowheads="1"/>
          </p:cNvSpPr>
          <p:nvPr/>
        </p:nvSpPr>
        <p:spPr bwMode="auto">
          <a:xfrm>
            <a:off x="1688155" y="4657314"/>
            <a:ext cx="1839912" cy="549275"/>
          </a:xfrm>
          <a:custGeom>
            <a:avLst/>
            <a:gdLst>
              <a:gd name="T0" fmla="*/ 2147483646 w 21600"/>
              <a:gd name="T1" fmla="*/ 177553805 h 21600"/>
              <a:gd name="T2" fmla="*/ 2147483646 w 21600"/>
              <a:gd name="T3" fmla="*/ 177553805 h 21600"/>
              <a:gd name="T4" fmla="*/ 2147483646 w 21600"/>
              <a:gd name="T5" fmla="*/ 177553805 h 21600"/>
              <a:gd name="T6" fmla="*/ 2147483646 w 21600"/>
              <a:gd name="T7" fmla="*/ 177553805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r>
              <a:rPr lang="zh-CN" altLang="en-US" sz="11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1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1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1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1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zh-CN" altLang="en-US" sz="1100" spc="100" dirty="0">
              <a:solidFill>
                <a:schemeClr val="bg1">
                  <a:lumMod val="50000"/>
                </a:schemeClr>
              </a:solidFill>
              <a:latin typeface="Calibri Light" panose="020F0302020204030204" pitchFamily="34" charset="0"/>
              <a:ea typeface="Adobe 繁黑體 Std B" panose="020B0700000000000000" pitchFamily="34" charset="-128"/>
            </a:endParaRPr>
          </a:p>
          <a:p>
            <a:endParaRPr lang="zh-CN" altLang="en-US" sz="1100" spc="100" dirty="0">
              <a:solidFill>
                <a:schemeClr val="bg1">
                  <a:lumMod val="50000"/>
                </a:schemeClr>
              </a:solidFill>
              <a:latin typeface="Calibri Light" panose="020F0302020204030204" pitchFamily="34" charset="0"/>
              <a:ea typeface="Adobe 繁黑體 Std B" panose="020B0700000000000000" pitchFamily="34" charset="-128"/>
            </a:endParaRPr>
          </a:p>
        </p:txBody>
      </p:sp>
      <p:sp>
        <p:nvSpPr>
          <p:cNvPr id="43" name="AutoShape 49">
            <a:extLst>
              <a:ext uri="{FF2B5EF4-FFF2-40B4-BE49-F238E27FC236}">
                <a16:creationId xmlns="" xmlns:a16="http://schemas.microsoft.com/office/drawing/2014/main" id="{697B610D-10D7-4A12-8705-FD10163536BA}"/>
              </a:ext>
            </a:extLst>
          </p:cNvPr>
          <p:cNvSpPr>
            <a:spLocks noChangeArrowheads="1"/>
          </p:cNvSpPr>
          <p:nvPr/>
        </p:nvSpPr>
        <p:spPr bwMode="auto">
          <a:xfrm>
            <a:off x="2137417" y="4358864"/>
            <a:ext cx="1390650" cy="241300"/>
          </a:xfrm>
          <a:custGeom>
            <a:avLst/>
            <a:gdLst>
              <a:gd name="T0" fmla="*/ 2147483646 w 21600"/>
              <a:gd name="T1" fmla="*/ 15043636 h 21600"/>
              <a:gd name="T2" fmla="*/ 2147483646 w 21600"/>
              <a:gd name="T3" fmla="*/ 15043636 h 21600"/>
              <a:gd name="T4" fmla="*/ 2147483646 w 21600"/>
              <a:gd name="T5" fmla="*/ 15043636 h 21600"/>
              <a:gd name="T6" fmla="*/ 2147483646 w 21600"/>
              <a:gd name="T7" fmla="*/ 15043636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0091" tIns="20091" rIns="20091" bIns="20091" anchor="ctr"/>
          <a:lstStyle/>
          <a:p>
            <a:pPr algn="r" eaLnBrk="1" hangingPunct="1">
              <a:lnSpc>
                <a:spcPct val="120000"/>
              </a:lnSpc>
            </a:pPr>
            <a:r>
              <a:rPr lang="zh-CN" altLang="en-US" sz="14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4" name="AutoShape 50">
            <a:extLst>
              <a:ext uri="{FF2B5EF4-FFF2-40B4-BE49-F238E27FC236}">
                <a16:creationId xmlns="" xmlns:a16="http://schemas.microsoft.com/office/drawing/2014/main" id="{8247322E-07FB-4642-AB38-CDFFF2931527}"/>
              </a:ext>
            </a:extLst>
          </p:cNvPr>
          <p:cNvSpPr/>
          <p:nvPr/>
        </p:nvSpPr>
        <p:spPr bwMode="auto">
          <a:xfrm>
            <a:off x="3639192" y="4400139"/>
            <a:ext cx="228600" cy="22860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rgbClr val="76A487"/>
          </a:solidFill>
          <a:ln w="25400" cap="flat" cmpd="sng">
            <a:solidFill>
              <a:srgbClr val="000000">
                <a:alpha val="0"/>
              </a:srgbClr>
            </a:solidFill>
            <a:prstDash val="solid"/>
            <a:miter lim="0"/>
          </a:ln>
          <a:effectLst/>
        </p:spPr>
        <p:txBody>
          <a:bodyPr lIns="0" tIns="0" rIns="0" bIns="0" anchor="ctr"/>
          <a:lstStyle/>
          <a:p>
            <a:pPr algn="r" defTabSz="307975" eaLnBrk="1" hangingPunct="1">
              <a:lnSpc>
                <a:spcPct val="120000"/>
              </a:lnSpc>
              <a:defRPr/>
            </a:pPr>
            <a:endParaRPr lang="es-ES" sz="2110" noProof="1">
              <a:solidFill>
                <a:schemeClr val="bg1">
                  <a:lumMod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
        <p:nvSpPr>
          <p:cNvPr id="45" name="AutoShape 51">
            <a:extLst>
              <a:ext uri="{FF2B5EF4-FFF2-40B4-BE49-F238E27FC236}">
                <a16:creationId xmlns="" xmlns:a16="http://schemas.microsoft.com/office/drawing/2014/main" id="{65052966-8DEF-44F8-9A9F-4F4D470A78FF}"/>
              </a:ext>
            </a:extLst>
          </p:cNvPr>
          <p:cNvSpPr>
            <a:spLocks noChangeArrowheads="1"/>
          </p:cNvSpPr>
          <p:nvPr/>
        </p:nvSpPr>
        <p:spPr bwMode="auto">
          <a:xfrm>
            <a:off x="8763063" y="4657314"/>
            <a:ext cx="2050711" cy="549275"/>
          </a:xfrm>
          <a:custGeom>
            <a:avLst/>
            <a:gdLst>
              <a:gd name="T0" fmla="*/ 2147483646 w 21600"/>
              <a:gd name="T1" fmla="*/ 177553805 h 21600"/>
              <a:gd name="T2" fmla="*/ 2147483646 w 21600"/>
              <a:gd name="T3" fmla="*/ 177553805 h 21600"/>
              <a:gd name="T4" fmla="*/ 2147483646 w 21600"/>
              <a:gd name="T5" fmla="*/ 177553805 h 21600"/>
              <a:gd name="T6" fmla="*/ 2147483646 w 21600"/>
              <a:gd name="T7" fmla="*/ 177553805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r>
              <a:rPr lang="zh-CN" altLang="en-US" sz="11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1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100" dirty="0">
              <a:solidFill>
                <a:schemeClr val="bg1">
                  <a:lumMod val="50000"/>
                </a:schemeClr>
              </a:solidFill>
              <a:latin typeface="微软雅黑" panose="020B0503020204020204" pitchFamily="34" charset="-122"/>
              <a:ea typeface="微软雅黑" panose="020B0503020204020204" pitchFamily="34" charset="-122"/>
              <a:cs typeface="Lato Regular"/>
            </a:endParaRPr>
          </a:p>
          <a:p>
            <a:r>
              <a:rPr lang="zh-CN" altLang="en-US" sz="11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1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zh-CN" altLang="en-US" sz="1100" spc="100" dirty="0">
              <a:solidFill>
                <a:schemeClr val="bg1">
                  <a:lumMod val="50000"/>
                </a:schemeClr>
              </a:solidFill>
              <a:latin typeface="Calibri Light" panose="020F0302020204030204" pitchFamily="34" charset="0"/>
              <a:ea typeface="Adobe 繁黑體 Std B" panose="020B0700000000000000" pitchFamily="34" charset="-128"/>
            </a:endParaRPr>
          </a:p>
          <a:p>
            <a:endParaRPr lang="zh-CN" altLang="en-US" sz="1100" spc="100" dirty="0">
              <a:solidFill>
                <a:schemeClr val="bg1">
                  <a:lumMod val="50000"/>
                </a:schemeClr>
              </a:solidFill>
              <a:latin typeface="Calibri Light" panose="020F0302020204030204" pitchFamily="34" charset="0"/>
              <a:ea typeface="Adobe 繁黑體 Std B" panose="020B0700000000000000" pitchFamily="34" charset="-128"/>
            </a:endParaRPr>
          </a:p>
        </p:txBody>
      </p:sp>
      <p:sp>
        <p:nvSpPr>
          <p:cNvPr id="46" name="AutoShape 52">
            <a:extLst>
              <a:ext uri="{FF2B5EF4-FFF2-40B4-BE49-F238E27FC236}">
                <a16:creationId xmlns="" xmlns:a16="http://schemas.microsoft.com/office/drawing/2014/main" id="{0EC1F75B-6190-4BDD-B4F7-210D6078314E}"/>
              </a:ext>
            </a:extLst>
          </p:cNvPr>
          <p:cNvSpPr>
            <a:spLocks noChangeArrowheads="1"/>
          </p:cNvSpPr>
          <p:nvPr/>
        </p:nvSpPr>
        <p:spPr bwMode="auto">
          <a:xfrm>
            <a:off x="8755125" y="4358864"/>
            <a:ext cx="1430338" cy="269875"/>
          </a:xfrm>
          <a:custGeom>
            <a:avLst/>
            <a:gdLst>
              <a:gd name="T0" fmla="*/ 2147483646 w 21600"/>
              <a:gd name="T1" fmla="*/ 21039105 h 21600"/>
              <a:gd name="T2" fmla="*/ 2147483646 w 21600"/>
              <a:gd name="T3" fmla="*/ 21039105 h 21600"/>
              <a:gd name="T4" fmla="*/ 2147483646 w 21600"/>
              <a:gd name="T5" fmla="*/ 21039105 h 21600"/>
              <a:gd name="T6" fmla="*/ 2147483646 w 21600"/>
              <a:gd name="T7" fmla="*/ 21039105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600" y="0"/>
                </a:lnTo>
                <a:lnTo>
                  <a:pt x="21600" y="21600"/>
                </a:lnTo>
                <a:lnTo>
                  <a:pt x="0" y="21600"/>
                </a:lnTo>
                <a:lnTo>
                  <a:pt x="0" y="0"/>
                </a:lnTo>
                <a:close/>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20091" tIns="20091" rIns="20091" bIns="20091" anchor="ctr"/>
          <a:lstStyle/>
          <a:p>
            <a:pPr eaLnBrk="1" hangingPunct="1">
              <a:lnSpc>
                <a:spcPct val="120000"/>
              </a:lnSpc>
            </a:pPr>
            <a:r>
              <a:rPr lang="zh-CN" altLang="en-US" sz="14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s-ES" altLang="zh-CN" sz="140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7" name="AutoShape 53">
            <a:extLst>
              <a:ext uri="{FF2B5EF4-FFF2-40B4-BE49-F238E27FC236}">
                <a16:creationId xmlns="" xmlns:a16="http://schemas.microsoft.com/office/drawing/2014/main" id="{A9A39DE1-233F-45E5-AEE1-F35ACB69336E}"/>
              </a:ext>
            </a:extLst>
          </p:cNvPr>
          <p:cNvSpPr/>
          <p:nvPr/>
        </p:nvSpPr>
        <p:spPr bwMode="auto">
          <a:xfrm>
            <a:off x="8469375" y="4400139"/>
            <a:ext cx="227013" cy="228600"/>
          </a:xfrm>
          <a:custGeom>
            <a:avLst/>
            <a:gdLst>
              <a:gd name="T0" fmla="+- 0 10800 961"/>
              <a:gd name="T1" fmla="*/ T0 w 19679"/>
              <a:gd name="T2" fmla="+- 0 10800 961"/>
              <a:gd name="T3" fmla="*/ 10800 h 19679"/>
              <a:gd name="T4" fmla="+- 0 10800 961"/>
              <a:gd name="T5" fmla="*/ T4 w 19679"/>
              <a:gd name="T6" fmla="+- 0 10800 961"/>
              <a:gd name="T7" fmla="*/ 10800 h 19679"/>
              <a:gd name="T8" fmla="+- 0 10800 961"/>
              <a:gd name="T9" fmla="*/ T8 w 19679"/>
              <a:gd name="T10" fmla="+- 0 10800 961"/>
              <a:gd name="T11" fmla="*/ 10800 h 19679"/>
              <a:gd name="T12" fmla="+- 0 10800 961"/>
              <a:gd name="T13" fmla="*/ T12 w 19679"/>
              <a:gd name="T14" fmla="+- 0 10800 961"/>
              <a:gd name="T15" fmla="*/ 10800 h 19679"/>
            </a:gdLst>
            <a:ahLst/>
            <a:cxnLst>
              <a:cxn ang="0">
                <a:pos x="T1" y="T3"/>
              </a:cxn>
              <a:cxn ang="0">
                <a:pos x="T5" y="T7"/>
              </a:cxn>
              <a:cxn ang="0">
                <a:pos x="T9" y="T11"/>
              </a:cxn>
              <a:cxn ang="0">
                <a:pos x="T13" y="T15"/>
              </a:cxn>
            </a:cxnLst>
            <a:rect l="0" t="0" r="r" b="b"/>
            <a:pathLst>
              <a:path w="19679" h="19679">
                <a:moveTo>
                  <a:pt x="16796" y="2881"/>
                </a:moveTo>
                <a:cubicBezTo>
                  <a:pt x="20638" y="6724"/>
                  <a:pt x="20638" y="12953"/>
                  <a:pt x="16796" y="16796"/>
                </a:cubicBezTo>
                <a:cubicBezTo>
                  <a:pt x="12953" y="20639"/>
                  <a:pt x="6723" y="20639"/>
                  <a:pt x="2881" y="16796"/>
                </a:cubicBezTo>
                <a:cubicBezTo>
                  <a:pt x="-961" y="12953"/>
                  <a:pt x="-961" y="6724"/>
                  <a:pt x="2881" y="2881"/>
                </a:cubicBezTo>
                <a:cubicBezTo>
                  <a:pt x="6723" y="-961"/>
                  <a:pt x="12953" y="-961"/>
                  <a:pt x="16796" y="2881"/>
                </a:cubicBezTo>
              </a:path>
            </a:pathLst>
          </a:custGeom>
          <a:solidFill>
            <a:srgbClr val="76A487"/>
          </a:solidFill>
          <a:ln w="25400" cap="flat" cmpd="sng">
            <a:solidFill>
              <a:srgbClr val="000000">
                <a:alpha val="0"/>
              </a:srgbClr>
            </a:solidFill>
            <a:prstDash val="solid"/>
            <a:miter lim="0"/>
          </a:ln>
          <a:effectLst/>
        </p:spPr>
        <p:txBody>
          <a:bodyPr lIns="0" tIns="0" rIns="0" bIns="0" anchor="ctr"/>
          <a:lstStyle/>
          <a:p>
            <a:pPr defTabSz="307975" eaLnBrk="1" hangingPunct="1">
              <a:lnSpc>
                <a:spcPct val="120000"/>
              </a:lnSpc>
              <a:defRPr/>
            </a:pPr>
            <a:endParaRPr lang="es-ES" sz="2110" noProof="1">
              <a:solidFill>
                <a:schemeClr val="bg1">
                  <a:lumMod val="50000"/>
                </a:schemeClr>
              </a:solidFill>
              <a:effectLst>
                <a:outerShdw blurRad="38100" dist="38100" dir="2700000" algn="tl">
                  <a:srgbClr val="000000"/>
                </a:outerShdw>
              </a:effectLst>
              <a:latin typeface="Arial" panose="020B0604020202020204" pitchFamily="34" charset="0"/>
              <a:ea typeface="微软雅黑" panose="020B0503020204020204" pitchFamily="34" charset="-122"/>
              <a:cs typeface="Gill Sans" charset="0"/>
              <a:sym typeface="Arial" panose="020B0604020202020204" pitchFamily="34" charset="0"/>
            </a:endParaRPr>
          </a:p>
        </p:txBody>
      </p:sp>
    </p:spTree>
    <p:extLst>
      <p:ext uri="{BB962C8B-B14F-4D97-AF65-F5344CB8AC3E}">
        <p14:creationId xmlns:p14="http://schemas.microsoft.com/office/powerpoint/2010/main" val="320069230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par>
                          <p:cTn id="8" fill="hold">
                            <p:stCondLst>
                              <p:cond delay="500"/>
                            </p:stCondLst>
                            <p:childTnLst>
                              <p:par>
                                <p:cTn id="9" presetID="23" presetClass="entr" presetSubtype="16"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 calcmode="lin" valueType="num">
                                      <p:cBhvr>
                                        <p:cTn id="11" dur="500" fill="hold"/>
                                        <p:tgtEl>
                                          <p:spTgt spid="13"/>
                                        </p:tgtEl>
                                        <p:attrNameLst>
                                          <p:attrName>ppt_w</p:attrName>
                                        </p:attrNameLst>
                                      </p:cBhvr>
                                      <p:tavLst>
                                        <p:tav tm="0">
                                          <p:val>
                                            <p:fltVal val="0"/>
                                          </p:val>
                                        </p:tav>
                                        <p:tav tm="100000">
                                          <p:val>
                                            <p:strVal val="#ppt_w"/>
                                          </p:val>
                                        </p:tav>
                                      </p:tavLst>
                                    </p:anim>
                                    <p:anim calcmode="lin" valueType="num">
                                      <p:cBhvr>
                                        <p:cTn id="12" dur="500" fill="hold"/>
                                        <p:tgtEl>
                                          <p:spTgt spid="13"/>
                                        </p:tgtEl>
                                        <p:attrNameLst>
                                          <p:attrName>ppt_h</p:attrName>
                                        </p:attrNameLst>
                                      </p:cBhvr>
                                      <p:tavLst>
                                        <p:tav tm="0">
                                          <p:val>
                                            <p:fltVal val="0"/>
                                          </p:val>
                                        </p:tav>
                                        <p:tav tm="100000">
                                          <p:val>
                                            <p:strVal val="#ppt_h"/>
                                          </p:val>
                                        </p:tav>
                                      </p:tavLst>
                                    </p:anim>
                                  </p:childTnLst>
                                </p:cTn>
                              </p:par>
                              <p:par>
                                <p:cTn id="13" presetID="8" presetClass="emph" presetSubtype="0" fill="hold" nodeType="withEffect">
                                  <p:stCondLst>
                                    <p:cond delay="0"/>
                                  </p:stCondLst>
                                  <p:childTnLst>
                                    <p:animRot by="21600000">
                                      <p:cBhvr>
                                        <p:cTn id="14" dur="4550" fill="hold"/>
                                        <p:tgtEl>
                                          <p:spTgt spid="13"/>
                                        </p:tgtEl>
                                        <p:attrNameLst>
                                          <p:attrName>r</p:attrName>
                                        </p:attrNameLst>
                                      </p:cBhvr>
                                    </p:animRot>
                                  </p:childTnLst>
                                </p:cTn>
                              </p:par>
                              <p:par>
                                <p:cTn id="15" presetID="22" presetClass="entr" presetSubtype="8" fill="hold" nodeType="withEffect">
                                  <p:stCondLst>
                                    <p:cond delay="550"/>
                                  </p:stCondLst>
                                  <p:childTnLst>
                                    <p:set>
                                      <p:cBhvr>
                                        <p:cTn id="16" dur="1" fill="hold">
                                          <p:stCondLst>
                                            <p:cond delay="0"/>
                                          </p:stCondLst>
                                        </p:cTn>
                                        <p:tgtEl>
                                          <p:spTgt spid="5"/>
                                        </p:tgtEl>
                                        <p:attrNameLst>
                                          <p:attrName>style.visibility</p:attrName>
                                        </p:attrNameLst>
                                      </p:cBhvr>
                                      <p:to>
                                        <p:strVal val="visible"/>
                                      </p:to>
                                    </p:set>
                                    <p:animEffect transition="in" filter="wipe(left)">
                                      <p:cBhvr>
                                        <p:cTn id="17" dur="500"/>
                                        <p:tgtEl>
                                          <p:spTgt spid="5"/>
                                        </p:tgtEl>
                                      </p:cBhvr>
                                    </p:animEffect>
                                  </p:childTnLst>
                                </p:cTn>
                              </p:par>
                              <p:par>
                                <p:cTn id="18" presetID="22" presetClass="entr" presetSubtype="1" fill="hold" nodeType="withEffect">
                                  <p:stCondLst>
                                    <p:cond delay="1050"/>
                                  </p:stCondLst>
                                  <p:childTnLst>
                                    <p:set>
                                      <p:cBhvr>
                                        <p:cTn id="19" dur="1" fill="hold">
                                          <p:stCondLst>
                                            <p:cond delay="0"/>
                                          </p:stCondLst>
                                        </p:cTn>
                                        <p:tgtEl>
                                          <p:spTgt spid="29"/>
                                        </p:tgtEl>
                                        <p:attrNameLst>
                                          <p:attrName>style.visibility</p:attrName>
                                        </p:attrNameLst>
                                      </p:cBhvr>
                                      <p:to>
                                        <p:strVal val="visible"/>
                                      </p:to>
                                    </p:set>
                                    <p:animEffect transition="in" filter="wipe(up)">
                                      <p:cBhvr>
                                        <p:cTn id="20" dur="500"/>
                                        <p:tgtEl>
                                          <p:spTgt spid="29"/>
                                        </p:tgtEl>
                                      </p:cBhvr>
                                    </p:animEffect>
                                  </p:childTnLst>
                                </p:cTn>
                              </p:par>
                              <p:par>
                                <p:cTn id="21" presetID="22" presetClass="entr" presetSubtype="2" fill="hold" nodeType="withEffect">
                                  <p:stCondLst>
                                    <p:cond delay="1550"/>
                                  </p:stCondLst>
                                  <p:childTnLst>
                                    <p:set>
                                      <p:cBhvr>
                                        <p:cTn id="22" dur="1" fill="hold">
                                          <p:stCondLst>
                                            <p:cond delay="0"/>
                                          </p:stCondLst>
                                        </p:cTn>
                                        <p:tgtEl>
                                          <p:spTgt spid="25"/>
                                        </p:tgtEl>
                                        <p:attrNameLst>
                                          <p:attrName>style.visibility</p:attrName>
                                        </p:attrNameLst>
                                      </p:cBhvr>
                                      <p:to>
                                        <p:strVal val="visible"/>
                                      </p:to>
                                    </p:set>
                                    <p:animEffect transition="in" filter="wipe(right)">
                                      <p:cBhvr>
                                        <p:cTn id="23" dur="500"/>
                                        <p:tgtEl>
                                          <p:spTgt spid="25"/>
                                        </p:tgtEl>
                                      </p:cBhvr>
                                    </p:animEffect>
                                  </p:childTnLst>
                                </p:cTn>
                              </p:par>
                              <p:par>
                                <p:cTn id="24" presetID="22" presetClass="entr" presetSubtype="4" fill="hold" nodeType="withEffect">
                                  <p:stCondLst>
                                    <p:cond delay="2150"/>
                                  </p:stCondLst>
                                  <p:childTnLst>
                                    <p:set>
                                      <p:cBhvr>
                                        <p:cTn id="25" dur="1" fill="hold">
                                          <p:stCondLst>
                                            <p:cond delay="0"/>
                                          </p:stCondLst>
                                        </p:cTn>
                                        <p:tgtEl>
                                          <p:spTgt spid="18"/>
                                        </p:tgtEl>
                                        <p:attrNameLst>
                                          <p:attrName>style.visibility</p:attrName>
                                        </p:attrNameLst>
                                      </p:cBhvr>
                                      <p:to>
                                        <p:strVal val="visible"/>
                                      </p:to>
                                    </p:set>
                                    <p:animEffect transition="in" filter="wipe(down)">
                                      <p:cBhvr>
                                        <p:cTn id="26" dur="500"/>
                                        <p:tgtEl>
                                          <p:spTgt spid="18"/>
                                        </p:tgtEl>
                                      </p:cBhvr>
                                    </p:animEffect>
                                  </p:childTnLst>
                                </p:cTn>
                              </p:par>
                            </p:childTnLst>
                          </p:cTn>
                        </p:par>
                        <p:par>
                          <p:cTn id="27" fill="hold">
                            <p:stCondLst>
                              <p:cond delay="5050"/>
                            </p:stCondLst>
                            <p:childTnLst>
                              <p:par>
                                <p:cTn id="28" presetID="2" presetClass="entr" presetSubtype="8" fill="hold" grpId="0" nodeType="afterEffect">
                                  <p:stCondLst>
                                    <p:cond delay="0"/>
                                  </p:stCondLst>
                                  <p:childTnLst>
                                    <p:set>
                                      <p:cBhvr>
                                        <p:cTn id="29" dur="1" fill="hold">
                                          <p:stCondLst>
                                            <p:cond delay="0"/>
                                          </p:stCondLst>
                                        </p:cTn>
                                        <p:tgtEl>
                                          <p:spTgt spid="37"/>
                                        </p:tgtEl>
                                        <p:attrNameLst>
                                          <p:attrName>style.visibility</p:attrName>
                                        </p:attrNameLst>
                                      </p:cBhvr>
                                      <p:to>
                                        <p:strVal val="visible"/>
                                      </p:to>
                                    </p:set>
                                    <p:anim calcmode="lin" valueType="num">
                                      <p:cBhvr>
                                        <p:cTn id="30" dur="250" fill="hold"/>
                                        <p:tgtEl>
                                          <p:spTgt spid="37"/>
                                        </p:tgtEl>
                                        <p:attrNameLst>
                                          <p:attrName>ppt_x</p:attrName>
                                        </p:attrNameLst>
                                      </p:cBhvr>
                                      <p:tavLst>
                                        <p:tav tm="0">
                                          <p:val>
                                            <p:strVal val="0-#ppt_w/2"/>
                                          </p:val>
                                        </p:tav>
                                        <p:tav tm="100000">
                                          <p:val>
                                            <p:strVal val="#ppt_x"/>
                                          </p:val>
                                        </p:tav>
                                      </p:tavLst>
                                    </p:anim>
                                    <p:anim calcmode="lin" valueType="num">
                                      <p:cBhvr>
                                        <p:cTn id="31" dur="250" fill="hold"/>
                                        <p:tgtEl>
                                          <p:spTgt spid="37"/>
                                        </p:tgtEl>
                                        <p:attrNameLst>
                                          <p:attrName>ppt_y</p:attrName>
                                        </p:attrNameLst>
                                      </p:cBhvr>
                                      <p:tavLst>
                                        <p:tav tm="0">
                                          <p:val>
                                            <p:strVal val="#ppt_y"/>
                                          </p:val>
                                        </p:tav>
                                        <p:tav tm="100000">
                                          <p:val>
                                            <p:strVal val="#ppt_y"/>
                                          </p:val>
                                        </p:tav>
                                      </p:tavLst>
                                    </p:anim>
                                  </p:childTnLst>
                                </p:cTn>
                              </p:par>
                            </p:childTnLst>
                          </p:cTn>
                        </p:par>
                        <p:par>
                          <p:cTn id="32" fill="hold">
                            <p:stCondLst>
                              <p:cond delay="5300"/>
                            </p:stCondLst>
                            <p:childTnLst>
                              <p:par>
                                <p:cTn id="33" presetID="2" presetClass="entr" presetSubtype="8" fill="hold" grpId="0" nodeType="afterEffect">
                                  <p:stCondLst>
                                    <p:cond delay="0"/>
                                  </p:stCondLst>
                                  <p:childTnLst>
                                    <p:set>
                                      <p:cBhvr>
                                        <p:cTn id="34" dur="1" fill="hold">
                                          <p:stCondLst>
                                            <p:cond delay="0"/>
                                          </p:stCondLst>
                                        </p:cTn>
                                        <p:tgtEl>
                                          <p:spTgt spid="36"/>
                                        </p:tgtEl>
                                        <p:attrNameLst>
                                          <p:attrName>style.visibility</p:attrName>
                                        </p:attrNameLst>
                                      </p:cBhvr>
                                      <p:to>
                                        <p:strVal val="visible"/>
                                      </p:to>
                                    </p:set>
                                    <p:anim calcmode="lin" valueType="num">
                                      <p:cBhvr>
                                        <p:cTn id="35" dur="250" fill="hold"/>
                                        <p:tgtEl>
                                          <p:spTgt spid="36"/>
                                        </p:tgtEl>
                                        <p:attrNameLst>
                                          <p:attrName>ppt_x</p:attrName>
                                        </p:attrNameLst>
                                      </p:cBhvr>
                                      <p:tavLst>
                                        <p:tav tm="0">
                                          <p:val>
                                            <p:strVal val="0-#ppt_w/2"/>
                                          </p:val>
                                        </p:tav>
                                        <p:tav tm="100000">
                                          <p:val>
                                            <p:strVal val="#ppt_x"/>
                                          </p:val>
                                        </p:tav>
                                      </p:tavLst>
                                    </p:anim>
                                    <p:anim calcmode="lin" valueType="num">
                                      <p:cBhvr>
                                        <p:cTn id="36" dur="250" fill="hold"/>
                                        <p:tgtEl>
                                          <p:spTgt spid="36"/>
                                        </p:tgtEl>
                                        <p:attrNameLst>
                                          <p:attrName>ppt_y</p:attrName>
                                        </p:attrNameLst>
                                      </p:cBhvr>
                                      <p:tavLst>
                                        <p:tav tm="0">
                                          <p:val>
                                            <p:strVal val="#ppt_y"/>
                                          </p:val>
                                        </p:tav>
                                        <p:tav tm="100000">
                                          <p:val>
                                            <p:strVal val="#ppt_y"/>
                                          </p:val>
                                        </p:tav>
                                      </p:tavLst>
                                    </p:anim>
                                  </p:childTnLst>
                                </p:cTn>
                              </p:par>
                            </p:childTnLst>
                          </p:cTn>
                        </p:par>
                        <p:par>
                          <p:cTn id="37" fill="hold">
                            <p:stCondLst>
                              <p:cond delay="5550"/>
                            </p:stCondLst>
                            <p:childTnLst>
                              <p:par>
                                <p:cTn id="38" presetID="9" presetClass="entr" presetSubtype="0" fill="hold" nodeType="afterEffect">
                                  <p:stCondLst>
                                    <p:cond delay="0"/>
                                  </p:stCondLst>
                                  <p:childTnLst>
                                    <p:set>
                                      <p:cBhvr>
                                        <p:cTn id="39" dur="1" fill="hold">
                                          <p:stCondLst>
                                            <p:cond delay="0"/>
                                          </p:stCondLst>
                                        </p:cTn>
                                        <p:tgtEl>
                                          <p:spTgt spid="38"/>
                                        </p:tgtEl>
                                        <p:attrNameLst>
                                          <p:attrName>style.visibility</p:attrName>
                                        </p:attrNameLst>
                                      </p:cBhvr>
                                      <p:to>
                                        <p:strVal val="visible"/>
                                      </p:to>
                                    </p:set>
                                    <p:animEffect transition="in" filter="dissolve">
                                      <p:cBhvr>
                                        <p:cTn id="40" dur="250"/>
                                        <p:tgtEl>
                                          <p:spTgt spid="38"/>
                                        </p:tgtEl>
                                      </p:cBhvr>
                                    </p:animEffect>
                                  </p:childTnLst>
                                </p:cTn>
                              </p:par>
                            </p:childTnLst>
                          </p:cTn>
                        </p:par>
                        <p:par>
                          <p:cTn id="41" fill="hold">
                            <p:stCondLst>
                              <p:cond delay="5800"/>
                            </p:stCondLst>
                            <p:childTnLst>
                              <p:par>
                                <p:cTn id="42" presetID="2" presetClass="entr" presetSubtype="2" fill="hold" grpId="0" nodeType="afterEffect">
                                  <p:stCondLst>
                                    <p:cond delay="0"/>
                                  </p:stCondLst>
                                  <p:childTnLst>
                                    <p:set>
                                      <p:cBhvr>
                                        <p:cTn id="43" dur="1" fill="hold">
                                          <p:stCondLst>
                                            <p:cond delay="0"/>
                                          </p:stCondLst>
                                        </p:cTn>
                                        <p:tgtEl>
                                          <p:spTgt spid="40"/>
                                        </p:tgtEl>
                                        <p:attrNameLst>
                                          <p:attrName>style.visibility</p:attrName>
                                        </p:attrNameLst>
                                      </p:cBhvr>
                                      <p:to>
                                        <p:strVal val="visible"/>
                                      </p:to>
                                    </p:set>
                                    <p:anim calcmode="lin" valueType="num">
                                      <p:cBhvr>
                                        <p:cTn id="44" dur="250" fill="hold"/>
                                        <p:tgtEl>
                                          <p:spTgt spid="40"/>
                                        </p:tgtEl>
                                        <p:attrNameLst>
                                          <p:attrName>ppt_x</p:attrName>
                                        </p:attrNameLst>
                                      </p:cBhvr>
                                      <p:tavLst>
                                        <p:tav tm="0">
                                          <p:val>
                                            <p:strVal val="1+#ppt_w/2"/>
                                          </p:val>
                                        </p:tav>
                                        <p:tav tm="100000">
                                          <p:val>
                                            <p:strVal val="#ppt_x"/>
                                          </p:val>
                                        </p:tav>
                                      </p:tavLst>
                                    </p:anim>
                                    <p:anim calcmode="lin" valueType="num">
                                      <p:cBhvr>
                                        <p:cTn id="45" dur="250" fill="hold"/>
                                        <p:tgtEl>
                                          <p:spTgt spid="40"/>
                                        </p:tgtEl>
                                        <p:attrNameLst>
                                          <p:attrName>ppt_y</p:attrName>
                                        </p:attrNameLst>
                                      </p:cBhvr>
                                      <p:tavLst>
                                        <p:tav tm="0">
                                          <p:val>
                                            <p:strVal val="#ppt_y"/>
                                          </p:val>
                                        </p:tav>
                                        <p:tav tm="100000">
                                          <p:val>
                                            <p:strVal val="#ppt_y"/>
                                          </p:val>
                                        </p:tav>
                                      </p:tavLst>
                                    </p:anim>
                                  </p:childTnLst>
                                </p:cTn>
                              </p:par>
                            </p:childTnLst>
                          </p:cTn>
                        </p:par>
                        <p:par>
                          <p:cTn id="46" fill="hold">
                            <p:stCondLst>
                              <p:cond delay="6050"/>
                            </p:stCondLst>
                            <p:childTnLst>
                              <p:par>
                                <p:cTn id="47" presetID="2" presetClass="entr" presetSubtype="2" fill="hold" grpId="0" nodeType="afterEffect">
                                  <p:stCondLst>
                                    <p:cond delay="0"/>
                                  </p:stCondLst>
                                  <p:childTnLst>
                                    <p:set>
                                      <p:cBhvr>
                                        <p:cTn id="48" dur="1" fill="hold">
                                          <p:stCondLst>
                                            <p:cond delay="0"/>
                                          </p:stCondLst>
                                        </p:cTn>
                                        <p:tgtEl>
                                          <p:spTgt spid="39"/>
                                        </p:tgtEl>
                                        <p:attrNameLst>
                                          <p:attrName>style.visibility</p:attrName>
                                        </p:attrNameLst>
                                      </p:cBhvr>
                                      <p:to>
                                        <p:strVal val="visible"/>
                                      </p:to>
                                    </p:set>
                                    <p:anim calcmode="lin" valueType="num">
                                      <p:cBhvr>
                                        <p:cTn id="49" dur="250" fill="hold"/>
                                        <p:tgtEl>
                                          <p:spTgt spid="39"/>
                                        </p:tgtEl>
                                        <p:attrNameLst>
                                          <p:attrName>ppt_x</p:attrName>
                                        </p:attrNameLst>
                                      </p:cBhvr>
                                      <p:tavLst>
                                        <p:tav tm="0">
                                          <p:val>
                                            <p:strVal val="1+#ppt_w/2"/>
                                          </p:val>
                                        </p:tav>
                                        <p:tav tm="100000">
                                          <p:val>
                                            <p:strVal val="#ppt_x"/>
                                          </p:val>
                                        </p:tav>
                                      </p:tavLst>
                                    </p:anim>
                                    <p:anim calcmode="lin" valueType="num">
                                      <p:cBhvr>
                                        <p:cTn id="50" dur="250" fill="hold"/>
                                        <p:tgtEl>
                                          <p:spTgt spid="39"/>
                                        </p:tgtEl>
                                        <p:attrNameLst>
                                          <p:attrName>ppt_y</p:attrName>
                                        </p:attrNameLst>
                                      </p:cBhvr>
                                      <p:tavLst>
                                        <p:tav tm="0">
                                          <p:val>
                                            <p:strVal val="#ppt_y"/>
                                          </p:val>
                                        </p:tav>
                                        <p:tav tm="100000">
                                          <p:val>
                                            <p:strVal val="#ppt_y"/>
                                          </p:val>
                                        </p:tav>
                                      </p:tavLst>
                                    </p:anim>
                                  </p:childTnLst>
                                </p:cTn>
                              </p:par>
                            </p:childTnLst>
                          </p:cTn>
                        </p:par>
                        <p:par>
                          <p:cTn id="51" fill="hold">
                            <p:stCondLst>
                              <p:cond delay="6300"/>
                            </p:stCondLst>
                            <p:childTnLst>
                              <p:par>
                                <p:cTn id="52" presetID="9" presetClass="entr" presetSubtype="0" fill="hold" nodeType="afterEffect">
                                  <p:stCondLst>
                                    <p:cond delay="0"/>
                                  </p:stCondLst>
                                  <p:childTnLst>
                                    <p:set>
                                      <p:cBhvr>
                                        <p:cTn id="53" dur="1" fill="hold">
                                          <p:stCondLst>
                                            <p:cond delay="0"/>
                                          </p:stCondLst>
                                        </p:cTn>
                                        <p:tgtEl>
                                          <p:spTgt spid="41"/>
                                        </p:tgtEl>
                                        <p:attrNameLst>
                                          <p:attrName>style.visibility</p:attrName>
                                        </p:attrNameLst>
                                      </p:cBhvr>
                                      <p:to>
                                        <p:strVal val="visible"/>
                                      </p:to>
                                    </p:set>
                                    <p:animEffect transition="in" filter="dissolve">
                                      <p:cBhvr>
                                        <p:cTn id="54" dur="250"/>
                                        <p:tgtEl>
                                          <p:spTgt spid="41"/>
                                        </p:tgtEl>
                                      </p:cBhvr>
                                    </p:animEffect>
                                  </p:childTnLst>
                                </p:cTn>
                              </p:par>
                            </p:childTnLst>
                          </p:cTn>
                        </p:par>
                        <p:par>
                          <p:cTn id="55" fill="hold">
                            <p:stCondLst>
                              <p:cond delay="6550"/>
                            </p:stCondLst>
                            <p:childTnLst>
                              <p:par>
                                <p:cTn id="56" presetID="2" presetClass="entr" presetSubtype="8" fill="hold" grpId="0" nodeType="afterEffect">
                                  <p:stCondLst>
                                    <p:cond delay="0"/>
                                  </p:stCondLst>
                                  <p:childTnLst>
                                    <p:set>
                                      <p:cBhvr>
                                        <p:cTn id="57" dur="1" fill="hold">
                                          <p:stCondLst>
                                            <p:cond delay="0"/>
                                          </p:stCondLst>
                                        </p:cTn>
                                        <p:tgtEl>
                                          <p:spTgt spid="43"/>
                                        </p:tgtEl>
                                        <p:attrNameLst>
                                          <p:attrName>style.visibility</p:attrName>
                                        </p:attrNameLst>
                                      </p:cBhvr>
                                      <p:to>
                                        <p:strVal val="visible"/>
                                      </p:to>
                                    </p:set>
                                    <p:anim calcmode="lin" valueType="num">
                                      <p:cBhvr>
                                        <p:cTn id="58" dur="250" fill="hold"/>
                                        <p:tgtEl>
                                          <p:spTgt spid="43"/>
                                        </p:tgtEl>
                                        <p:attrNameLst>
                                          <p:attrName>ppt_x</p:attrName>
                                        </p:attrNameLst>
                                      </p:cBhvr>
                                      <p:tavLst>
                                        <p:tav tm="0">
                                          <p:val>
                                            <p:strVal val="0-#ppt_w/2"/>
                                          </p:val>
                                        </p:tav>
                                        <p:tav tm="100000">
                                          <p:val>
                                            <p:strVal val="#ppt_x"/>
                                          </p:val>
                                        </p:tav>
                                      </p:tavLst>
                                    </p:anim>
                                    <p:anim calcmode="lin" valueType="num">
                                      <p:cBhvr>
                                        <p:cTn id="59" dur="250" fill="hold"/>
                                        <p:tgtEl>
                                          <p:spTgt spid="43"/>
                                        </p:tgtEl>
                                        <p:attrNameLst>
                                          <p:attrName>ppt_y</p:attrName>
                                        </p:attrNameLst>
                                      </p:cBhvr>
                                      <p:tavLst>
                                        <p:tav tm="0">
                                          <p:val>
                                            <p:strVal val="#ppt_y"/>
                                          </p:val>
                                        </p:tav>
                                        <p:tav tm="100000">
                                          <p:val>
                                            <p:strVal val="#ppt_y"/>
                                          </p:val>
                                        </p:tav>
                                      </p:tavLst>
                                    </p:anim>
                                  </p:childTnLst>
                                </p:cTn>
                              </p:par>
                            </p:childTnLst>
                          </p:cTn>
                        </p:par>
                        <p:par>
                          <p:cTn id="60" fill="hold">
                            <p:stCondLst>
                              <p:cond delay="6800"/>
                            </p:stCondLst>
                            <p:childTnLst>
                              <p:par>
                                <p:cTn id="61" presetID="2" presetClass="entr" presetSubtype="8" fill="hold" grpId="0" nodeType="afterEffect">
                                  <p:stCondLst>
                                    <p:cond delay="0"/>
                                  </p:stCondLst>
                                  <p:childTnLst>
                                    <p:set>
                                      <p:cBhvr>
                                        <p:cTn id="62" dur="1" fill="hold">
                                          <p:stCondLst>
                                            <p:cond delay="0"/>
                                          </p:stCondLst>
                                        </p:cTn>
                                        <p:tgtEl>
                                          <p:spTgt spid="42"/>
                                        </p:tgtEl>
                                        <p:attrNameLst>
                                          <p:attrName>style.visibility</p:attrName>
                                        </p:attrNameLst>
                                      </p:cBhvr>
                                      <p:to>
                                        <p:strVal val="visible"/>
                                      </p:to>
                                    </p:set>
                                    <p:anim calcmode="lin" valueType="num">
                                      <p:cBhvr>
                                        <p:cTn id="63" dur="250" fill="hold"/>
                                        <p:tgtEl>
                                          <p:spTgt spid="42"/>
                                        </p:tgtEl>
                                        <p:attrNameLst>
                                          <p:attrName>ppt_x</p:attrName>
                                        </p:attrNameLst>
                                      </p:cBhvr>
                                      <p:tavLst>
                                        <p:tav tm="0">
                                          <p:val>
                                            <p:strVal val="0-#ppt_w/2"/>
                                          </p:val>
                                        </p:tav>
                                        <p:tav tm="100000">
                                          <p:val>
                                            <p:strVal val="#ppt_x"/>
                                          </p:val>
                                        </p:tav>
                                      </p:tavLst>
                                    </p:anim>
                                    <p:anim calcmode="lin" valueType="num">
                                      <p:cBhvr>
                                        <p:cTn id="64" dur="250" fill="hold"/>
                                        <p:tgtEl>
                                          <p:spTgt spid="42"/>
                                        </p:tgtEl>
                                        <p:attrNameLst>
                                          <p:attrName>ppt_y</p:attrName>
                                        </p:attrNameLst>
                                      </p:cBhvr>
                                      <p:tavLst>
                                        <p:tav tm="0">
                                          <p:val>
                                            <p:strVal val="#ppt_y"/>
                                          </p:val>
                                        </p:tav>
                                        <p:tav tm="100000">
                                          <p:val>
                                            <p:strVal val="#ppt_y"/>
                                          </p:val>
                                        </p:tav>
                                      </p:tavLst>
                                    </p:anim>
                                  </p:childTnLst>
                                </p:cTn>
                              </p:par>
                            </p:childTnLst>
                          </p:cTn>
                        </p:par>
                        <p:par>
                          <p:cTn id="65" fill="hold">
                            <p:stCondLst>
                              <p:cond delay="7050"/>
                            </p:stCondLst>
                            <p:childTnLst>
                              <p:par>
                                <p:cTn id="66" presetID="9" presetClass="entr" presetSubtype="0" fill="hold" nodeType="afterEffect">
                                  <p:stCondLst>
                                    <p:cond delay="0"/>
                                  </p:stCondLst>
                                  <p:childTnLst>
                                    <p:set>
                                      <p:cBhvr>
                                        <p:cTn id="67" dur="1" fill="hold">
                                          <p:stCondLst>
                                            <p:cond delay="0"/>
                                          </p:stCondLst>
                                        </p:cTn>
                                        <p:tgtEl>
                                          <p:spTgt spid="44"/>
                                        </p:tgtEl>
                                        <p:attrNameLst>
                                          <p:attrName>style.visibility</p:attrName>
                                        </p:attrNameLst>
                                      </p:cBhvr>
                                      <p:to>
                                        <p:strVal val="visible"/>
                                      </p:to>
                                    </p:set>
                                    <p:animEffect transition="in" filter="dissolve">
                                      <p:cBhvr>
                                        <p:cTn id="68" dur="250"/>
                                        <p:tgtEl>
                                          <p:spTgt spid="44"/>
                                        </p:tgtEl>
                                      </p:cBhvr>
                                    </p:animEffect>
                                  </p:childTnLst>
                                </p:cTn>
                              </p:par>
                            </p:childTnLst>
                          </p:cTn>
                        </p:par>
                        <p:par>
                          <p:cTn id="69" fill="hold">
                            <p:stCondLst>
                              <p:cond delay="7300"/>
                            </p:stCondLst>
                            <p:childTnLst>
                              <p:par>
                                <p:cTn id="70" presetID="2" presetClass="entr" presetSubtype="2" fill="hold" grpId="0" nodeType="afterEffect">
                                  <p:stCondLst>
                                    <p:cond delay="0"/>
                                  </p:stCondLst>
                                  <p:childTnLst>
                                    <p:set>
                                      <p:cBhvr>
                                        <p:cTn id="71" dur="1" fill="hold">
                                          <p:stCondLst>
                                            <p:cond delay="0"/>
                                          </p:stCondLst>
                                        </p:cTn>
                                        <p:tgtEl>
                                          <p:spTgt spid="46"/>
                                        </p:tgtEl>
                                        <p:attrNameLst>
                                          <p:attrName>style.visibility</p:attrName>
                                        </p:attrNameLst>
                                      </p:cBhvr>
                                      <p:to>
                                        <p:strVal val="visible"/>
                                      </p:to>
                                    </p:set>
                                    <p:anim calcmode="lin" valueType="num">
                                      <p:cBhvr>
                                        <p:cTn id="72" dur="250" fill="hold"/>
                                        <p:tgtEl>
                                          <p:spTgt spid="46"/>
                                        </p:tgtEl>
                                        <p:attrNameLst>
                                          <p:attrName>ppt_x</p:attrName>
                                        </p:attrNameLst>
                                      </p:cBhvr>
                                      <p:tavLst>
                                        <p:tav tm="0">
                                          <p:val>
                                            <p:strVal val="1+#ppt_w/2"/>
                                          </p:val>
                                        </p:tav>
                                        <p:tav tm="100000">
                                          <p:val>
                                            <p:strVal val="#ppt_x"/>
                                          </p:val>
                                        </p:tav>
                                      </p:tavLst>
                                    </p:anim>
                                    <p:anim calcmode="lin" valueType="num">
                                      <p:cBhvr>
                                        <p:cTn id="73" dur="250" fill="hold"/>
                                        <p:tgtEl>
                                          <p:spTgt spid="46"/>
                                        </p:tgtEl>
                                        <p:attrNameLst>
                                          <p:attrName>ppt_y</p:attrName>
                                        </p:attrNameLst>
                                      </p:cBhvr>
                                      <p:tavLst>
                                        <p:tav tm="0">
                                          <p:val>
                                            <p:strVal val="#ppt_y"/>
                                          </p:val>
                                        </p:tav>
                                        <p:tav tm="100000">
                                          <p:val>
                                            <p:strVal val="#ppt_y"/>
                                          </p:val>
                                        </p:tav>
                                      </p:tavLst>
                                    </p:anim>
                                  </p:childTnLst>
                                </p:cTn>
                              </p:par>
                            </p:childTnLst>
                          </p:cTn>
                        </p:par>
                        <p:par>
                          <p:cTn id="74" fill="hold">
                            <p:stCondLst>
                              <p:cond delay="7550"/>
                            </p:stCondLst>
                            <p:childTnLst>
                              <p:par>
                                <p:cTn id="75" presetID="2" presetClass="entr" presetSubtype="2" fill="hold" grpId="0" nodeType="afterEffect">
                                  <p:stCondLst>
                                    <p:cond delay="0"/>
                                  </p:stCondLst>
                                  <p:childTnLst>
                                    <p:set>
                                      <p:cBhvr>
                                        <p:cTn id="76" dur="1" fill="hold">
                                          <p:stCondLst>
                                            <p:cond delay="0"/>
                                          </p:stCondLst>
                                        </p:cTn>
                                        <p:tgtEl>
                                          <p:spTgt spid="45"/>
                                        </p:tgtEl>
                                        <p:attrNameLst>
                                          <p:attrName>style.visibility</p:attrName>
                                        </p:attrNameLst>
                                      </p:cBhvr>
                                      <p:to>
                                        <p:strVal val="visible"/>
                                      </p:to>
                                    </p:set>
                                    <p:anim calcmode="lin" valueType="num">
                                      <p:cBhvr>
                                        <p:cTn id="77" dur="250" fill="hold"/>
                                        <p:tgtEl>
                                          <p:spTgt spid="45"/>
                                        </p:tgtEl>
                                        <p:attrNameLst>
                                          <p:attrName>ppt_x</p:attrName>
                                        </p:attrNameLst>
                                      </p:cBhvr>
                                      <p:tavLst>
                                        <p:tav tm="0">
                                          <p:val>
                                            <p:strVal val="1+#ppt_w/2"/>
                                          </p:val>
                                        </p:tav>
                                        <p:tav tm="100000">
                                          <p:val>
                                            <p:strVal val="#ppt_x"/>
                                          </p:val>
                                        </p:tav>
                                      </p:tavLst>
                                    </p:anim>
                                    <p:anim calcmode="lin" valueType="num">
                                      <p:cBhvr>
                                        <p:cTn id="78" dur="250" fill="hold"/>
                                        <p:tgtEl>
                                          <p:spTgt spid="45"/>
                                        </p:tgtEl>
                                        <p:attrNameLst>
                                          <p:attrName>ppt_y</p:attrName>
                                        </p:attrNameLst>
                                      </p:cBhvr>
                                      <p:tavLst>
                                        <p:tav tm="0">
                                          <p:val>
                                            <p:strVal val="#ppt_y"/>
                                          </p:val>
                                        </p:tav>
                                        <p:tav tm="100000">
                                          <p:val>
                                            <p:strVal val="#ppt_y"/>
                                          </p:val>
                                        </p:tav>
                                      </p:tavLst>
                                    </p:anim>
                                  </p:childTnLst>
                                </p:cTn>
                              </p:par>
                            </p:childTnLst>
                          </p:cTn>
                        </p:par>
                        <p:par>
                          <p:cTn id="79" fill="hold">
                            <p:stCondLst>
                              <p:cond delay="7800"/>
                            </p:stCondLst>
                            <p:childTnLst>
                              <p:par>
                                <p:cTn id="80" presetID="9" presetClass="entr" presetSubtype="0" fill="hold" nodeType="afterEffect">
                                  <p:stCondLst>
                                    <p:cond delay="0"/>
                                  </p:stCondLst>
                                  <p:childTnLst>
                                    <p:set>
                                      <p:cBhvr>
                                        <p:cTn id="81" dur="1" fill="hold">
                                          <p:stCondLst>
                                            <p:cond delay="0"/>
                                          </p:stCondLst>
                                        </p:cTn>
                                        <p:tgtEl>
                                          <p:spTgt spid="47"/>
                                        </p:tgtEl>
                                        <p:attrNameLst>
                                          <p:attrName>style.visibility</p:attrName>
                                        </p:attrNameLst>
                                      </p:cBhvr>
                                      <p:to>
                                        <p:strVal val="visible"/>
                                      </p:to>
                                    </p:set>
                                    <p:animEffect transition="in" filter="dissolve">
                                      <p:cBhvr>
                                        <p:cTn id="82" dur="25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p:bldP spid="37" grpId="0"/>
      <p:bldP spid="39" grpId="0"/>
      <p:bldP spid="40" grpId="0"/>
      <p:bldP spid="42" grpId="0"/>
      <p:bldP spid="43" grpId="0"/>
      <p:bldP spid="45" grpId="0"/>
      <p:bldP spid="4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a:extLst>
              <a:ext uri="{FF2B5EF4-FFF2-40B4-BE49-F238E27FC236}">
                <a16:creationId xmlns="" xmlns:a16="http://schemas.microsoft.com/office/drawing/2014/main" id="{542F672C-E285-4F3F-9033-644F4BBC2615}"/>
              </a:ext>
            </a:extLst>
          </p:cNvPr>
          <p:cNvGrpSpPr/>
          <p:nvPr/>
        </p:nvGrpSpPr>
        <p:grpSpPr>
          <a:xfrm>
            <a:off x="1623646" y="323263"/>
            <a:ext cx="8944708" cy="776287"/>
            <a:chOff x="1623646" y="540255"/>
            <a:chExt cx="8944708" cy="776287"/>
          </a:xfrm>
        </p:grpSpPr>
        <p:sp>
          <p:nvSpPr>
            <p:cNvPr id="8" name="矩形 7">
              <a:extLst>
                <a:ext uri="{FF2B5EF4-FFF2-40B4-BE49-F238E27FC236}">
                  <a16:creationId xmlns="" xmlns:a16="http://schemas.microsoft.com/office/drawing/2014/main" id="{567A716C-44F9-4969-93B9-F041F4803F61}"/>
                </a:ext>
              </a:extLst>
            </p:cNvPr>
            <p:cNvSpPr/>
            <p:nvPr/>
          </p:nvSpPr>
          <p:spPr>
            <a:xfrm flipV="1">
              <a:off x="1623646" y="1270823"/>
              <a:ext cx="8944708" cy="45719"/>
            </a:xfrm>
            <a:prstGeom prst="rect">
              <a:avLst/>
            </a:prstGeom>
            <a:solidFill>
              <a:srgbClr val="76A48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TextBox 8">
              <a:extLst>
                <a:ext uri="{FF2B5EF4-FFF2-40B4-BE49-F238E27FC236}">
                  <a16:creationId xmlns="" xmlns:a16="http://schemas.microsoft.com/office/drawing/2014/main" id="{388A5DBE-A1DC-4D42-AD53-1EB8475BC764}"/>
                </a:ext>
              </a:extLst>
            </p:cNvPr>
            <p:cNvSpPr txBox="1">
              <a:spLocks noChangeArrowheads="1"/>
            </p:cNvSpPr>
            <p:nvPr/>
          </p:nvSpPr>
          <p:spPr bwMode="auto">
            <a:xfrm>
              <a:off x="4481038" y="540255"/>
              <a:ext cx="3255323" cy="507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nchor="ctr">
              <a:spAutoFit/>
            </a:bodyPr>
            <a:lstStyle/>
            <a:p>
              <a:pPr algn="ctr" eaLnBrk="1" hangingPunct="1"/>
              <a:r>
                <a:rPr lang="en-US" altLang="zh-CN" sz="3300" b="1" spc="300" dirty="0">
                  <a:solidFill>
                    <a:srgbClr val="76A487"/>
                  </a:solidFill>
                  <a:latin typeface="微软雅黑" panose="020B0503020204020204" pitchFamily="34" charset="-122"/>
                  <a:ea typeface="微软雅黑" panose="020B0503020204020204" pitchFamily="34" charset="-122"/>
                  <a:sym typeface="Arial" panose="020B0604020202020204" pitchFamily="34" charset="0"/>
                </a:rPr>
                <a:t> </a:t>
              </a:r>
              <a:r>
                <a:rPr lang="zh-CN" altLang="en-US" sz="3300" b="1" spc="300" dirty="0">
                  <a:solidFill>
                    <a:srgbClr val="76A487"/>
                  </a:solidFill>
                  <a:latin typeface="微软雅黑" panose="020B0503020204020204" pitchFamily="34" charset="-122"/>
                  <a:ea typeface="微软雅黑" panose="020B0503020204020204" pitchFamily="34" charset="-122"/>
                  <a:sym typeface="Arial" panose="020B0604020202020204" pitchFamily="34" charset="0"/>
                </a:rPr>
                <a:t>活动流程简介</a:t>
              </a:r>
            </a:p>
          </p:txBody>
        </p:sp>
      </p:grpSp>
      <p:cxnSp>
        <p:nvCxnSpPr>
          <p:cNvPr id="5" name="直接连接符 4">
            <a:extLst>
              <a:ext uri="{FF2B5EF4-FFF2-40B4-BE49-F238E27FC236}">
                <a16:creationId xmlns="" xmlns:a16="http://schemas.microsoft.com/office/drawing/2014/main" id="{200415DE-E530-4835-95C8-4CBC93D7E190}"/>
              </a:ext>
            </a:extLst>
          </p:cNvPr>
          <p:cNvCxnSpPr/>
          <p:nvPr/>
        </p:nvCxnSpPr>
        <p:spPr>
          <a:xfrm flipV="1">
            <a:off x="5888038" y="3770310"/>
            <a:ext cx="1601787" cy="936625"/>
          </a:xfrm>
          <a:prstGeom prst="line">
            <a:avLst/>
          </a:prstGeom>
          <a:ln>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6" name="直接连接符 5">
            <a:extLst>
              <a:ext uri="{FF2B5EF4-FFF2-40B4-BE49-F238E27FC236}">
                <a16:creationId xmlns="" xmlns:a16="http://schemas.microsoft.com/office/drawing/2014/main" id="{38E9DA22-559F-433C-9F71-42F2D562D842}"/>
              </a:ext>
            </a:extLst>
          </p:cNvPr>
          <p:cNvCxnSpPr/>
          <p:nvPr/>
        </p:nvCxnSpPr>
        <p:spPr>
          <a:xfrm>
            <a:off x="7640638" y="3835397"/>
            <a:ext cx="1816100" cy="736600"/>
          </a:xfrm>
          <a:prstGeom prst="line">
            <a:avLst/>
          </a:prstGeom>
          <a:ln>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0" name="直接连接符 9">
            <a:extLst>
              <a:ext uri="{FF2B5EF4-FFF2-40B4-BE49-F238E27FC236}">
                <a16:creationId xmlns="" xmlns:a16="http://schemas.microsoft.com/office/drawing/2014/main" id="{F8CF7829-E7CE-4BE9-AEF7-2987A6AB1D05}"/>
              </a:ext>
            </a:extLst>
          </p:cNvPr>
          <p:cNvCxnSpPr>
            <a:cxnSpLocks/>
            <a:stCxn id="13" idx="7"/>
          </p:cNvCxnSpPr>
          <p:nvPr/>
        </p:nvCxnSpPr>
        <p:spPr>
          <a:xfrm flipV="1">
            <a:off x="9702800" y="3894135"/>
            <a:ext cx="1122363" cy="568325"/>
          </a:xfrm>
          <a:prstGeom prst="line">
            <a:avLst/>
          </a:prstGeom>
          <a:ln>
            <a:solidFill>
              <a:schemeClr val="bg1">
                <a:lumMod val="50000"/>
              </a:schemeClr>
            </a:solidFill>
            <a:prstDash val="sysDash"/>
          </a:ln>
        </p:spPr>
        <p:style>
          <a:lnRef idx="1">
            <a:schemeClr val="accent1"/>
          </a:lnRef>
          <a:fillRef idx="0">
            <a:schemeClr val="accent1"/>
          </a:fillRef>
          <a:effectRef idx="0">
            <a:schemeClr val="accent1"/>
          </a:effectRef>
          <a:fontRef idx="minor">
            <a:schemeClr val="tx1"/>
          </a:fontRef>
        </p:style>
      </p:cxnSp>
      <p:sp>
        <p:nvSpPr>
          <p:cNvPr id="11" name="椭圆 10">
            <a:extLst>
              <a:ext uri="{FF2B5EF4-FFF2-40B4-BE49-F238E27FC236}">
                <a16:creationId xmlns="" xmlns:a16="http://schemas.microsoft.com/office/drawing/2014/main" id="{1D4EC63D-7D40-4637-9521-A0B9FCC255B3}"/>
              </a:ext>
            </a:extLst>
          </p:cNvPr>
          <p:cNvSpPr/>
          <p:nvPr/>
        </p:nvSpPr>
        <p:spPr>
          <a:xfrm>
            <a:off x="5373688" y="4506909"/>
            <a:ext cx="693737" cy="695325"/>
          </a:xfrm>
          <a:prstGeom prst="ellipse">
            <a:avLst/>
          </a:prstGeom>
          <a:solidFill>
            <a:srgbClr val="76A48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2" name="椭圆 11">
            <a:extLst>
              <a:ext uri="{FF2B5EF4-FFF2-40B4-BE49-F238E27FC236}">
                <a16:creationId xmlns="" xmlns:a16="http://schemas.microsoft.com/office/drawing/2014/main" id="{0956B40C-BCF5-423C-B588-17B6459359D8}"/>
              </a:ext>
            </a:extLst>
          </p:cNvPr>
          <p:cNvSpPr/>
          <p:nvPr/>
        </p:nvSpPr>
        <p:spPr>
          <a:xfrm>
            <a:off x="7126288" y="3390897"/>
            <a:ext cx="693737" cy="693738"/>
          </a:xfrm>
          <a:prstGeom prst="ellipse">
            <a:avLst/>
          </a:prstGeom>
          <a:solidFill>
            <a:srgbClr val="76A48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3" name="椭圆 12">
            <a:extLst>
              <a:ext uri="{FF2B5EF4-FFF2-40B4-BE49-F238E27FC236}">
                <a16:creationId xmlns="" xmlns:a16="http://schemas.microsoft.com/office/drawing/2014/main" id="{F38E3D03-A9FF-4DBF-9F62-71068DAFB314}"/>
              </a:ext>
            </a:extLst>
          </p:cNvPr>
          <p:cNvSpPr/>
          <p:nvPr/>
        </p:nvSpPr>
        <p:spPr>
          <a:xfrm>
            <a:off x="9109075" y="4360860"/>
            <a:ext cx="695325" cy="693737"/>
          </a:xfrm>
          <a:prstGeom prst="ellipse">
            <a:avLst/>
          </a:prstGeom>
          <a:solidFill>
            <a:srgbClr val="76A48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4" name="椭圆 13">
            <a:extLst>
              <a:ext uri="{FF2B5EF4-FFF2-40B4-BE49-F238E27FC236}">
                <a16:creationId xmlns="" xmlns:a16="http://schemas.microsoft.com/office/drawing/2014/main" id="{86005CA4-21DE-4FD9-9D1B-32257DA6731B}"/>
              </a:ext>
            </a:extLst>
          </p:cNvPr>
          <p:cNvSpPr/>
          <p:nvPr/>
        </p:nvSpPr>
        <p:spPr>
          <a:xfrm>
            <a:off x="10658475" y="3390897"/>
            <a:ext cx="693738" cy="693738"/>
          </a:xfrm>
          <a:prstGeom prst="ellipse">
            <a:avLst/>
          </a:prstGeom>
          <a:solidFill>
            <a:srgbClr val="76A48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5" name="KSO_Shape">
            <a:extLst>
              <a:ext uri="{FF2B5EF4-FFF2-40B4-BE49-F238E27FC236}">
                <a16:creationId xmlns="" xmlns:a16="http://schemas.microsoft.com/office/drawing/2014/main" id="{230B9E70-A11F-4FA3-8C62-57BBECF9BE54}"/>
              </a:ext>
            </a:extLst>
          </p:cNvPr>
          <p:cNvSpPr>
            <a:spLocks noChangeAspect="1"/>
          </p:cNvSpPr>
          <p:nvPr/>
        </p:nvSpPr>
        <p:spPr>
          <a:xfrm>
            <a:off x="5540375" y="4730747"/>
            <a:ext cx="360363" cy="241300"/>
          </a:xfrm>
          <a:custGeom>
            <a:avLst/>
            <a:gdLst/>
            <a:ahLst/>
            <a:cxnLst/>
            <a:rect l="l" t="t" r="r" b="b"/>
            <a:pathLst>
              <a:path w="4974795" h="3320682">
                <a:moveTo>
                  <a:pt x="1897867" y="1805825"/>
                </a:moveTo>
                <a:lnTo>
                  <a:pt x="2485737" y="2315734"/>
                </a:lnTo>
                <a:lnTo>
                  <a:pt x="3073607" y="1805825"/>
                </a:lnTo>
                <a:lnTo>
                  <a:pt x="4820061" y="3320682"/>
                </a:lnTo>
                <a:lnTo>
                  <a:pt x="151413" y="3320682"/>
                </a:lnTo>
                <a:close/>
                <a:moveTo>
                  <a:pt x="0" y="159634"/>
                </a:moveTo>
                <a:lnTo>
                  <a:pt x="1788328" y="1710812"/>
                </a:lnTo>
                <a:lnTo>
                  <a:pt x="0" y="3261996"/>
                </a:lnTo>
                <a:close/>
                <a:moveTo>
                  <a:pt x="4974795" y="156753"/>
                </a:moveTo>
                <a:lnTo>
                  <a:pt x="4974795" y="3264872"/>
                </a:lnTo>
                <a:lnTo>
                  <a:pt x="3183146" y="1710812"/>
                </a:lnTo>
                <a:close/>
                <a:moveTo>
                  <a:pt x="35040" y="0"/>
                </a:moveTo>
                <a:lnTo>
                  <a:pt x="4936434" y="0"/>
                </a:lnTo>
                <a:lnTo>
                  <a:pt x="2485737" y="2125709"/>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6" name="KSO_Shape">
            <a:extLst>
              <a:ext uri="{FF2B5EF4-FFF2-40B4-BE49-F238E27FC236}">
                <a16:creationId xmlns="" xmlns:a16="http://schemas.microsoft.com/office/drawing/2014/main" id="{F7503B81-2932-4466-943C-78687827E08A}"/>
              </a:ext>
            </a:extLst>
          </p:cNvPr>
          <p:cNvSpPr>
            <a:spLocks noChangeAspect="1"/>
          </p:cNvSpPr>
          <p:nvPr/>
        </p:nvSpPr>
        <p:spPr>
          <a:xfrm flipH="1">
            <a:off x="7292975" y="3594097"/>
            <a:ext cx="360363" cy="285750"/>
          </a:xfrm>
          <a:custGeom>
            <a:avLst/>
            <a:gdLst/>
            <a:ahLst/>
            <a:cxnLst/>
            <a:rect l="l" t="t" r="r" b="b"/>
            <a:pathLst>
              <a:path w="3438144" h="2732506">
                <a:moveTo>
                  <a:pt x="1719072" y="1227183"/>
                </a:moveTo>
                <a:cubicBezTo>
                  <a:pt x="1961590" y="1227183"/>
                  <a:pt x="2158189" y="1423782"/>
                  <a:pt x="2158189" y="1666300"/>
                </a:cubicBezTo>
                <a:cubicBezTo>
                  <a:pt x="2158189" y="1908818"/>
                  <a:pt x="1961590" y="2105417"/>
                  <a:pt x="1719072" y="2105417"/>
                </a:cubicBezTo>
                <a:cubicBezTo>
                  <a:pt x="1476554" y="2105417"/>
                  <a:pt x="1279955" y="1908818"/>
                  <a:pt x="1279955" y="1666300"/>
                </a:cubicBezTo>
                <a:cubicBezTo>
                  <a:pt x="1279955" y="1423782"/>
                  <a:pt x="1476554" y="1227183"/>
                  <a:pt x="1719072" y="1227183"/>
                </a:cubicBezTo>
                <a:close/>
                <a:moveTo>
                  <a:pt x="1719072" y="997872"/>
                </a:moveTo>
                <a:cubicBezTo>
                  <a:pt x="1349909" y="997872"/>
                  <a:pt x="1050644" y="1297137"/>
                  <a:pt x="1050644" y="1666300"/>
                </a:cubicBezTo>
                <a:cubicBezTo>
                  <a:pt x="1050644" y="2035463"/>
                  <a:pt x="1349909" y="2334728"/>
                  <a:pt x="1719072" y="2334728"/>
                </a:cubicBezTo>
                <a:cubicBezTo>
                  <a:pt x="2088235" y="2334728"/>
                  <a:pt x="2387500" y="2035463"/>
                  <a:pt x="2387500" y="1666300"/>
                </a:cubicBezTo>
                <a:cubicBezTo>
                  <a:pt x="2387500" y="1297137"/>
                  <a:pt x="2088235" y="997872"/>
                  <a:pt x="1719072" y="997872"/>
                </a:cubicBezTo>
                <a:close/>
                <a:moveTo>
                  <a:pt x="575044" y="803862"/>
                </a:moveTo>
                <a:cubicBezTo>
                  <a:pt x="495506" y="803862"/>
                  <a:pt x="431028" y="868340"/>
                  <a:pt x="431028" y="947878"/>
                </a:cubicBezTo>
                <a:cubicBezTo>
                  <a:pt x="431028" y="1027416"/>
                  <a:pt x="495506" y="1091894"/>
                  <a:pt x="575044" y="1091894"/>
                </a:cubicBezTo>
                <a:cubicBezTo>
                  <a:pt x="654582" y="1091894"/>
                  <a:pt x="719060" y="1027416"/>
                  <a:pt x="719060" y="947878"/>
                </a:cubicBezTo>
                <a:cubicBezTo>
                  <a:pt x="719060" y="868340"/>
                  <a:pt x="654582" y="803862"/>
                  <a:pt x="575044" y="803862"/>
                </a:cubicBezTo>
                <a:close/>
                <a:moveTo>
                  <a:pt x="1365940" y="0"/>
                </a:moveTo>
                <a:lnTo>
                  <a:pt x="1998164" y="0"/>
                </a:lnTo>
                <a:cubicBezTo>
                  <a:pt x="2213188" y="0"/>
                  <a:pt x="2387500" y="174312"/>
                  <a:pt x="2387500" y="389336"/>
                </a:cubicBezTo>
                <a:lnTo>
                  <a:pt x="2384456" y="419529"/>
                </a:lnTo>
                <a:lnTo>
                  <a:pt x="3040081" y="419529"/>
                </a:lnTo>
                <a:cubicBezTo>
                  <a:pt x="3259925" y="419529"/>
                  <a:pt x="3438144" y="597748"/>
                  <a:pt x="3438144" y="817592"/>
                </a:cubicBezTo>
                <a:lnTo>
                  <a:pt x="3438144" y="2334443"/>
                </a:lnTo>
                <a:cubicBezTo>
                  <a:pt x="3438144" y="2554287"/>
                  <a:pt x="3259925" y="2732506"/>
                  <a:pt x="3040081" y="2732506"/>
                </a:cubicBezTo>
                <a:lnTo>
                  <a:pt x="398063" y="2732506"/>
                </a:lnTo>
                <a:cubicBezTo>
                  <a:pt x="178219" y="2732506"/>
                  <a:pt x="0" y="2554287"/>
                  <a:pt x="0" y="2334443"/>
                </a:cubicBezTo>
                <a:lnTo>
                  <a:pt x="0" y="817592"/>
                </a:lnTo>
                <a:cubicBezTo>
                  <a:pt x="0" y="597748"/>
                  <a:pt x="178219" y="419529"/>
                  <a:pt x="398063" y="419529"/>
                </a:cubicBezTo>
                <a:lnTo>
                  <a:pt x="979648" y="419529"/>
                </a:lnTo>
                <a:cubicBezTo>
                  <a:pt x="976997" y="409663"/>
                  <a:pt x="976604" y="399545"/>
                  <a:pt x="976604" y="389336"/>
                </a:cubicBezTo>
                <a:cubicBezTo>
                  <a:pt x="976604" y="174312"/>
                  <a:pt x="1150916" y="0"/>
                  <a:pt x="1365940" y="0"/>
                </a:cubicBezTo>
                <a:close/>
              </a:path>
            </a:pathLst>
          </a:cu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7" name="KSO_Shape">
            <a:extLst>
              <a:ext uri="{FF2B5EF4-FFF2-40B4-BE49-F238E27FC236}">
                <a16:creationId xmlns="" xmlns:a16="http://schemas.microsoft.com/office/drawing/2014/main" id="{C14405BD-21E0-4CAE-BA80-C8041C47B25C}"/>
              </a:ext>
            </a:extLst>
          </p:cNvPr>
          <p:cNvSpPr>
            <a:spLocks noChangeAspect="1"/>
          </p:cNvSpPr>
          <p:nvPr/>
        </p:nvSpPr>
        <p:spPr>
          <a:xfrm>
            <a:off x="9277350" y="4559297"/>
            <a:ext cx="358775" cy="295275"/>
          </a:xfrm>
          <a:custGeom>
            <a:avLst/>
            <a:gdLst/>
            <a:ahLst/>
            <a:cxnLst/>
            <a:rect l="l" t="t" r="r" b="b"/>
            <a:pathLst>
              <a:path w="2100462" h="1726264">
                <a:moveTo>
                  <a:pt x="1169148" y="1434056"/>
                </a:moveTo>
                <a:cubicBezTo>
                  <a:pt x="1249839" y="1434056"/>
                  <a:pt x="1315252" y="1499469"/>
                  <a:pt x="1315252" y="1580160"/>
                </a:cubicBezTo>
                <a:cubicBezTo>
                  <a:pt x="1315252" y="1660851"/>
                  <a:pt x="1249839" y="1726264"/>
                  <a:pt x="1169148" y="1726264"/>
                </a:cubicBezTo>
                <a:cubicBezTo>
                  <a:pt x="1088457" y="1726264"/>
                  <a:pt x="1023044" y="1660851"/>
                  <a:pt x="1023044" y="1580160"/>
                </a:cubicBezTo>
                <a:cubicBezTo>
                  <a:pt x="1023044" y="1499469"/>
                  <a:pt x="1088457" y="1434056"/>
                  <a:pt x="1169148" y="1434056"/>
                </a:cubicBezTo>
                <a:close/>
                <a:moveTo>
                  <a:pt x="561082" y="1434056"/>
                </a:moveTo>
                <a:cubicBezTo>
                  <a:pt x="641773" y="1434056"/>
                  <a:pt x="707186" y="1499469"/>
                  <a:pt x="707186" y="1580160"/>
                </a:cubicBezTo>
                <a:cubicBezTo>
                  <a:pt x="707186" y="1660851"/>
                  <a:pt x="641773" y="1726264"/>
                  <a:pt x="561082" y="1726264"/>
                </a:cubicBezTo>
                <a:cubicBezTo>
                  <a:pt x="480391" y="1726264"/>
                  <a:pt x="414978" y="1660851"/>
                  <a:pt x="414978" y="1580160"/>
                </a:cubicBezTo>
                <a:cubicBezTo>
                  <a:pt x="414978" y="1499469"/>
                  <a:pt x="480391" y="1434056"/>
                  <a:pt x="561082" y="1434056"/>
                </a:cubicBezTo>
                <a:close/>
                <a:moveTo>
                  <a:pt x="1382881" y="785189"/>
                </a:moveTo>
                <a:cubicBezTo>
                  <a:pt x="1348673" y="785189"/>
                  <a:pt x="1320942" y="812920"/>
                  <a:pt x="1320942" y="847128"/>
                </a:cubicBezTo>
                <a:cubicBezTo>
                  <a:pt x="1320942" y="881336"/>
                  <a:pt x="1348673" y="909067"/>
                  <a:pt x="1382881" y="909067"/>
                </a:cubicBezTo>
                <a:cubicBezTo>
                  <a:pt x="1417089" y="909067"/>
                  <a:pt x="1444820" y="881336"/>
                  <a:pt x="1444820" y="847128"/>
                </a:cubicBezTo>
                <a:cubicBezTo>
                  <a:pt x="1444820" y="812920"/>
                  <a:pt x="1417089" y="785189"/>
                  <a:pt x="1382881" y="785189"/>
                </a:cubicBezTo>
                <a:close/>
                <a:moveTo>
                  <a:pt x="1210442" y="785189"/>
                </a:moveTo>
                <a:cubicBezTo>
                  <a:pt x="1176234" y="785189"/>
                  <a:pt x="1148503" y="812920"/>
                  <a:pt x="1148503" y="847128"/>
                </a:cubicBezTo>
                <a:cubicBezTo>
                  <a:pt x="1148503" y="881336"/>
                  <a:pt x="1176234" y="909067"/>
                  <a:pt x="1210442" y="909067"/>
                </a:cubicBezTo>
                <a:cubicBezTo>
                  <a:pt x="1244650" y="909067"/>
                  <a:pt x="1272381" y="881336"/>
                  <a:pt x="1272381" y="847128"/>
                </a:cubicBezTo>
                <a:cubicBezTo>
                  <a:pt x="1272381" y="812920"/>
                  <a:pt x="1244650" y="785189"/>
                  <a:pt x="1210442" y="785189"/>
                </a:cubicBezTo>
                <a:close/>
                <a:moveTo>
                  <a:pt x="1038003" y="785189"/>
                </a:moveTo>
                <a:cubicBezTo>
                  <a:pt x="1003795" y="785189"/>
                  <a:pt x="976064" y="812920"/>
                  <a:pt x="976064" y="847128"/>
                </a:cubicBezTo>
                <a:cubicBezTo>
                  <a:pt x="976064" y="881336"/>
                  <a:pt x="1003795" y="909067"/>
                  <a:pt x="1038003" y="909067"/>
                </a:cubicBezTo>
                <a:cubicBezTo>
                  <a:pt x="1072211" y="909067"/>
                  <a:pt x="1099942" y="881336"/>
                  <a:pt x="1099942" y="847128"/>
                </a:cubicBezTo>
                <a:cubicBezTo>
                  <a:pt x="1099942" y="812920"/>
                  <a:pt x="1072211" y="785189"/>
                  <a:pt x="1038003" y="785189"/>
                </a:cubicBezTo>
                <a:close/>
                <a:moveTo>
                  <a:pt x="865564" y="785189"/>
                </a:moveTo>
                <a:cubicBezTo>
                  <a:pt x="831356" y="785189"/>
                  <a:pt x="803625" y="812920"/>
                  <a:pt x="803625" y="847128"/>
                </a:cubicBezTo>
                <a:cubicBezTo>
                  <a:pt x="803625" y="881336"/>
                  <a:pt x="831356" y="909067"/>
                  <a:pt x="865564" y="909067"/>
                </a:cubicBezTo>
                <a:cubicBezTo>
                  <a:pt x="899772" y="909067"/>
                  <a:pt x="927503" y="881336"/>
                  <a:pt x="927503" y="847128"/>
                </a:cubicBezTo>
                <a:cubicBezTo>
                  <a:pt x="927503" y="812920"/>
                  <a:pt x="899772" y="785189"/>
                  <a:pt x="865564" y="785189"/>
                </a:cubicBezTo>
                <a:close/>
                <a:moveTo>
                  <a:pt x="693125" y="785189"/>
                </a:moveTo>
                <a:cubicBezTo>
                  <a:pt x="658917" y="785189"/>
                  <a:pt x="631186" y="812920"/>
                  <a:pt x="631186" y="847128"/>
                </a:cubicBezTo>
                <a:cubicBezTo>
                  <a:pt x="631186" y="881336"/>
                  <a:pt x="658917" y="909067"/>
                  <a:pt x="693125" y="909067"/>
                </a:cubicBezTo>
                <a:cubicBezTo>
                  <a:pt x="727333" y="909067"/>
                  <a:pt x="755064" y="881336"/>
                  <a:pt x="755064" y="847128"/>
                </a:cubicBezTo>
                <a:cubicBezTo>
                  <a:pt x="755064" y="812920"/>
                  <a:pt x="727333" y="785189"/>
                  <a:pt x="693125" y="785189"/>
                </a:cubicBezTo>
                <a:close/>
                <a:moveTo>
                  <a:pt x="520686" y="785189"/>
                </a:moveTo>
                <a:cubicBezTo>
                  <a:pt x="486478" y="785189"/>
                  <a:pt x="458747" y="812920"/>
                  <a:pt x="458747" y="847128"/>
                </a:cubicBezTo>
                <a:cubicBezTo>
                  <a:pt x="458747" y="881336"/>
                  <a:pt x="486478" y="909067"/>
                  <a:pt x="520686" y="909067"/>
                </a:cubicBezTo>
                <a:cubicBezTo>
                  <a:pt x="554894" y="909067"/>
                  <a:pt x="582625" y="881336"/>
                  <a:pt x="582625" y="847128"/>
                </a:cubicBezTo>
                <a:cubicBezTo>
                  <a:pt x="582625" y="812920"/>
                  <a:pt x="554894" y="785189"/>
                  <a:pt x="520686" y="785189"/>
                </a:cubicBezTo>
                <a:close/>
                <a:moveTo>
                  <a:pt x="348247" y="785189"/>
                </a:moveTo>
                <a:cubicBezTo>
                  <a:pt x="314039" y="785189"/>
                  <a:pt x="286308" y="812920"/>
                  <a:pt x="286308" y="847128"/>
                </a:cubicBezTo>
                <a:cubicBezTo>
                  <a:pt x="286308" y="881336"/>
                  <a:pt x="314039" y="909067"/>
                  <a:pt x="348247" y="909067"/>
                </a:cubicBezTo>
                <a:cubicBezTo>
                  <a:pt x="382455" y="909067"/>
                  <a:pt x="410186" y="881336"/>
                  <a:pt x="410186" y="847128"/>
                </a:cubicBezTo>
                <a:cubicBezTo>
                  <a:pt x="410186" y="812920"/>
                  <a:pt x="382455" y="785189"/>
                  <a:pt x="348247" y="785189"/>
                </a:cubicBezTo>
                <a:close/>
                <a:moveTo>
                  <a:pt x="1382881" y="525228"/>
                </a:moveTo>
                <a:cubicBezTo>
                  <a:pt x="1348673" y="525228"/>
                  <a:pt x="1320942" y="552959"/>
                  <a:pt x="1320942" y="587167"/>
                </a:cubicBezTo>
                <a:cubicBezTo>
                  <a:pt x="1320942" y="621375"/>
                  <a:pt x="1348673" y="649106"/>
                  <a:pt x="1382881" y="649106"/>
                </a:cubicBezTo>
                <a:cubicBezTo>
                  <a:pt x="1417089" y="649106"/>
                  <a:pt x="1444820" y="621375"/>
                  <a:pt x="1444820" y="587167"/>
                </a:cubicBezTo>
                <a:cubicBezTo>
                  <a:pt x="1444820" y="552959"/>
                  <a:pt x="1417089" y="525228"/>
                  <a:pt x="1382881" y="525228"/>
                </a:cubicBezTo>
                <a:close/>
                <a:moveTo>
                  <a:pt x="1210442" y="525228"/>
                </a:moveTo>
                <a:cubicBezTo>
                  <a:pt x="1176234" y="525228"/>
                  <a:pt x="1148503" y="552959"/>
                  <a:pt x="1148503" y="587167"/>
                </a:cubicBezTo>
                <a:cubicBezTo>
                  <a:pt x="1148503" y="621375"/>
                  <a:pt x="1176234" y="649106"/>
                  <a:pt x="1210442" y="649106"/>
                </a:cubicBezTo>
                <a:cubicBezTo>
                  <a:pt x="1244650" y="649106"/>
                  <a:pt x="1272381" y="621375"/>
                  <a:pt x="1272381" y="587167"/>
                </a:cubicBezTo>
                <a:cubicBezTo>
                  <a:pt x="1272381" y="552959"/>
                  <a:pt x="1244650" y="525228"/>
                  <a:pt x="1210442" y="525228"/>
                </a:cubicBezTo>
                <a:close/>
                <a:moveTo>
                  <a:pt x="1038003" y="525228"/>
                </a:moveTo>
                <a:cubicBezTo>
                  <a:pt x="1003795" y="525228"/>
                  <a:pt x="976064" y="552959"/>
                  <a:pt x="976064" y="587167"/>
                </a:cubicBezTo>
                <a:cubicBezTo>
                  <a:pt x="976064" y="621375"/>
                  <a:pt x="1003795" y="649106"/>
                  <a:pt x="1038003" y="649106"/>
                </a:cubicBezTo>
                <a:cubicBezTo>
                  <a:pt x="1072211" y="649106"/>
                  <a:pt x="1099942" y="621375"/>
                  <a:pt x="1099942" y="587167"/>
                </a:cubicBezTo>
                <a:cubicBezTo>
                  <a:pt x="1099942" y="552959"/>
                  <a:pt x="1072211" y="525228"/>
                  <a:pt x="1038003" y="525228"/>
                </a:cubicBezTo>
                <a:close/>
                <a:moveTo>
                  <a:pt x="865564" y="525228"/>
                </a:moveTo>
                <a:cubicBezTo>
                  <a:pt x="831356" y="525228"/>
                  <a:pt x="803625" y="552959"/>
                  <a:pt x="803625" y="587167"/>
                </a:cubicBezTo>
                <a:cubicBezTo>
                  <a:pt x="803625" y="621375"/>
                  <a:pt x="831356" y="649106"/>
                  <a:pt x="865564" y="649106"/>
                </a:cubicBezTo>
                <a:cubicBezTo>
                  <a:pt x="899772" y="649106"/>
                  <a:pt x="927503" y="621375"/>
                  <a:pt x="927503" y="587167"/>
                </a:cubicBezTo>
                <a:cubicBezTo>
                  <a:pt x="927503" y="552959"/>
                  <a:pt x="899772" y="525228"/>
                  <a:pt x="865564" y="525228"/>
                </a:cubicBezTo>
                <a:close/>
                <a:moveTo>
                  <a:pt x="693125" y="525228"/>
                </a:moveTo>
                <a:cubicBezTo>
                  <a:pt x="658917" y="525228"/>
                  <a:pt x="631186" y="552959"/>
                  <a:pt x="631186" y="587167"/>
                </a:cubicBezTo>
                <a:cubicBezTo>
                  <a:pt x="631186" y="621375"/>
                  <a:pt x="658917" y="649106"/>
                  <a:pt x="693125" y="649106"/>
                </a:cubicBezTo>
                <a:cubicBezTo>
                  <a:pt x="727333" y="649106"/>
                  <a:pt x="755064" y="621375"/>
                  <a:pt x="755064" y="587167"/>
                </a:cubicBezTo>
                <a:cubicBezTo>
                  <a:pt x="755064" y="552959"/>
                  <a:pt x="727333" y="525228"/>
                  <a:pt x="693125" y="525228"/>
                </a:cubicBezTo>
                <a:close/>
                <a:moveTo>
                  <a:pt x="520686" y="525228"/>
                </a:moveTo>
                <a:cubicBezTo>
                  <a:pt x="486478" y="525228"/>
                  <a:pt x="458747" y="552959"/>
                  <a:pt x="458747" y="587167"/>
                </a:cubicBezTo>
                <a:cubicBezTo>
                  <a:pt x="458747" y="621375"/>
                  <a:pt x="486478" y="649106"/>
                  <a:pt x="520686" y="649106"/>
                </a:cubicBezTo>
                <a:cubicBezTo>
                  <a:pt x="554894" y="649106"/>
                  <a:pt x="582625" y="621375"/>
                  <a:pt x="582625" y="587167"/>
                </a:cubicBezTo>
                <a:cubicBezTo>
                  <a:pt x="582625" y="552959"/>
                  <a:pt x="554894" y="525228"/>
                  <a:pt x="520686" y="525228"/>
                </a:cubicBezTo>
                <a:close/>
                <a:moveTo>
                  <a:pt x="348247" y="525228"/>
                </a:moveTo>
                <a:cubicBezTo>
                  <a:pt x="314039" y="525228"/>
                  <a:pt x="286308" y="552959"/>
                  <a:pt x="286308" y="587167"/>
                </a:cubicBezTo>
                <a:cubicBezTo>
                  <a:pt x="286308" y="621375"/>
                  <a:pt x="314039" y="649106"/>
                  <a:pt x="348247" y="649106"/>
                </a:cubicBezTo>
                <a:cubicBezTo>
                  <a:pt x="382455" y="649106"/>
                  <a:pt x="410186" y="621375"/>
                  <a:pt x="410186" y="587167"/>
                </a:cubicBezTo>
                <a:cubicBezTo>
                  <a:pt x="410186" y="552959"/>
                  <a:pt x="382455" y="525228"/>
                  <a:pt x="348247" y="525228"/>
                </a:cubicBezTo>
                <a:close/>
                <a:moveTo>
                  <a:pt x="1682783" y="0"/>
                </a:moveTo>
                <a:lnTo>
                  <a:pt x="1683253" y="0"/>
                </a:lnTo>
                <a:lnTo>
                  <a:pt x="1792389" y="0"/>
                </a:lnTo>
                <a:lnTo>
                  <a:pt x="2100462" y="0"/>
                </a:lnTo>
                <a:lnTo>
                  <a:pt x="2100462" y="93967"/>
                </a:lnTo>
                <a:lnTo>
                  <a:pt x="1768897" y="93967"/>
                </a:lnTo>
                <a:lnTo>
                  <a:pt x="1660768" y="526483"/>
                </a:lnTo>
                <a:lnTo>
                  <a:pt x="1506783" y="1221203"/>
                </a:lnTo>
                <a:lnTo>
                  <a:pt x="1399131" y="1221203"/>
                </a:lnTo>
                <a:lnTo>
                  <a:pt x="1352302" y="1408516"/>
                </a:lnTo>
                <a:lnTo>
                  <a:pt x="1250787" y="1408516"/>
                </a:lnTo>
                <a:lnTo>
                  <a:pt x="1243167" y="1408516"/>
                </a:lnTo>
                <a:lnTo>
                  <a:pt x="299178" y="1408516"/>
                </a:lnTo>
                <a:lnTo>
                  <a:pt x="276953" y="1319616"/>
                </a:lnTo>
                <a:lnTo>
                  <a:pt x="1265392" y="1319616"/>
                </a:lnTo>
                <a:lnTo>
                  <a:pt x="1289995" y="1221203"/>
                </a:lnTo>
                <a:lnTo>
                  <a:pt x="223448" y="1221203"/>
                </a:lnTo>
                <a:lnTo>
                  <a:pt x="0" y="213091"/>
                </a:lnTo>
                <a:lnTo>
                  <a:pt x="1629980" y="213091"/>
                </a:lnTo>
                <a:lnTo>
                  <a:pt x="1682783" y="1879"/>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8" name="KSO_Shape">
            <a:extLst>
              <a:ext uri="{FF2B5EF4-FFF2-40B4-BE49-F238E27FC236}">
                <a16:creationId xmlns="" xmlns:a16="http://schemas.microsoft.com/office/drawing/2014/main" id="{0C25772B-EC34-4844-9FC4-DC6703A51264}"/>
              </a:ext>
            </a:extLst>
          </p:cNvPr>
          <p:cNvSpPr>
            <a:spLocks noChangeAspect="1"/>
          </p:cNvSpPr>
          <p:nvPr/>
        </p:nvSpPr>
        <p:spPr bwMode="auto">
          <a:xfrm>
            <a:off x="10825163" y="3603622"/>
            <a:ext cx="360362" cy="266700"/>
          </a:xfrm>
          <a:custGeom>
            <a:avLst/>
            <a:gdLst>
              <a:gd name="T0" fmla="*/ 2147483646 w 257"/>
              <a:gd name="T1" fmla="*/ 2147483646 h 191"/>
              <a:gd name="T2" fmla="*/ 2147483646 w 257"/>
              <a:gd name="T3" fmla="*/ 2147483646 h 191"/>
              <a:gd name="T4" fmla="*/ 2147483646 w 257"/>
              <a:gd name="T5" fmla="*/ 2147483646 h 191"/>
              <a:gd name="T6" fmla="*/ 2147483646 w 257"/>
              <a:gd name="T7" fmla="*/ 2147483646 h 191"/>
              <a:gd name="T8" fmla="*/ 2147483646 w 257"/>
              <a:gd name="T9" fmla="*/ 2147483646 h 191"/>
              <a:gd name="T10" fmla="*/ 2147483646 w 257"/>
              <a:gd name="T11" fmla="*/ 2147483646 h 191"/>
              <a:gd name="T12" fmla="*/ 2147483646 w 257"/>
              <a:gd name="T13" fmla="*/ 2147483646 h 191"/>
              <a:gd name="T14" fmla="*/ 2147483646 w 257"/>
              <a:gd name="T15" fmla="*/ 2147483646 h 191"/>
              <a:gd name="T16" fmla="*/ 2147483646 w 257"/>
              <a:gd name="T17" fmla="*/ 2147483646 h 191"/>
              <a:gd name="T18" fmla="*/ 2147483646 w 257"/>
              <a:gd name="T19" fmla="*/ 2147483646 h 191"/>
              <a:gd name="T20" fmla="*/ 2147483646 w 257"/>
              <a:gd name="T21" fmla="*/ 2147483646 h 191"/>
              <a:gd name="T22" fmla="*/ 2147483646 w 257"/>
              <a:gd name="T23" fmla="*/ 2147483646 h 191"/>
              <a:gd name="T24" fmla="*/ 2147483646 w 257"/>
              <a:gd name="T25" fmla="*/ 2147483646 h 191"/>
              <a:gd name="T26" fmla="*/ 2147483646 w 257"/>
              <a:gd name="T27" fmla="*/ 2147483646 h 191"/>
              <a:gd name="T28" fmla="*/ 2147483646 w 257"/>
              <a:gd name="T29" fmla="*/ 2147483646 h 191"/>
              <a:gd name="T30" fmla="*/ 2147483646 w 257"/>
              <a:gd name="T31" fmla="*/ 2147483646 h 191"/>
              <a:gd name="T32" fmla="*/ 2147483646 w 257"/>
              <a:gd name="T33" fmla="*/ 2147483646 h 191"/>
              <a:gd name="T34" fmla="*/ 2147483646 w 257"/>
              <a:gd name="T35" fmla="*/ 2147483646 h 191"/>
              <a:gd name="T36" fmla="*/ 2147483646 w 257"/>
              <a:gd name="T37" fmla="*/ 2147483646 h 191"/>
              <a:gd name="T38" fmla="*/ 2147483646 w 257"/>
              <a:gd name="T39" fmla="*/ 2147483646 h 191"/>
              <a:gd name="T40" fmla="*/ 2147483646 w 257"/>
              <a:gd name="T41" fmla="*/ 2147483646 h 191"/>
              <a:gd name="T42" fmla="*/ 2147483646 w 257"/>
              <a:gd name="T43" fmla="*/ 2147483646 h 191"/>
              <a:gd name="T44" fmla="*/ 2147483646 w 257"/>
              <a:gd name="T45" fmla="*/ 2147483646 h 191"/>
              <a:gd name="T46" fmla="*/ 2147483646 w 257"/>
              <a:gd name="T47" fmla="*/ 2147483646 h 191"/>
              <a:gd name="T48" fmla="*/ 2147483646 w 257"/>
              <a:gd name="T49" fmla="*/ 2147483646 h 191"/>
              <a:gd name="T50" fmla="*/ 2147483646 w 257"/>
              <a:gd name="T51" fmla="*/ 2147483646 h 191"/>
              <a:gd name="T52" fmla="*/ 2147483646 w 257"/>
              <a:gd name="T53" fmla="*/ 2147483646 h 191"/>
              <a:gd name="T54" fmla="*/ 2147483646 w 257"/>
              <a:gd name="T55" fmla="*/ 2147483646 h 191"/>
              <a:gd name="T56" fmla="*/ 2147483646 w 257"/>
              <a:gd name="T57" fmla="*/ 2147483646 h 191"/>
              <a:gd name="T58" fmla="*/ 2147483646 w 257"/>
              <a:gd name="T59" fmla="*/ 2147483646 h 191"/>
              <a:gd name="T60" fmla="*/ 2147483646 w 257"/>
              <a:gd name="T61" fmla="*/ 2147483646 h 191"/>
              <a:gd name="T62" fmla="*/ 2147483646 w 257"/>
              <a:gd name="T63" fmla="*/ 2147483646 h 191"/>
              <a:gd name="T64" fmla="*/ 2147483646 w 257"/>
              <a:gd name="T65" fmla="*/ 2147483646 h 191"/>
              <a:gd name="T66" fmla="*/ 2147483646 w 257"/>
              <a:gd name="T67" fmla="*/ 2147483646 h 191"/>
              <a:gd name="T68" fmla="*/ 2147483646 w 257"/>
              <a:gd name="T69" fmla="*/ 2147483646 h 191"/>
              <a:gd name="T70" fmla="*/ 2147483646 w 257"/>
              <a:gd name="T71" fmla="*/ 2147483646 h 191"/>
              <a:gd name="T72" fmla="*/ 2147483646 w 257"/>
              <a:gd name="T73" fmla="*/ 2147483646 h 191"/>
              <a:gd name="T74" fmla="*/ 2147483646 w 257"/>
              <a:gd name="T75" fmla="*/ 2147483646 h 191"/>
              <a:gd name="T76" fmla="*/ 2147483646 w 257"/>
              <a:gd name="T77" fmla="*/ 2147483646 h 191"/>
              <a:gd name="T78" fmla="*/ 2147483646 w 257"/>
              <a:gd name="T79" fmla="*/ 2147483646 h 191"/>
              <a:gd name="T80" fmla="*/ 2147483646 w 257"/>
              <a:gd name="T81" fmla="*/ 2147483646 h 191"/>
              <a:gd name="T82" fmla="*/ 2147483646 w 257"/>
              <a:gd name="T83" fmla="*/ 2147483646 h 191"/>
              <a:gd name="T84" fmla="*/ 2147483646 w 257"/>
              <a:gd name="T85" fmla="*/ 2147483646 h 191"/>
              <a:gd name="T86" fmla="*/ 2147483646 w 257"/>
              <a:gd name="T87" fmla="*/ 2147483646 h 191"/>
              <a:gd name="T88" fmla="*/ 2147483646 w 257"/>
              <a:gd name="T89" fmla="*/ 2147483646 h 191"/>
              <a:gd name="T90" fmla="*/ 2147483646 w 257"/>
              <a:gd name="T91" fmla="*/ 2147483646 h 191"/>
              <a:gd name="T92" fmla="*/ 2147483646 w 257"/>
              <a:gd name="T93" fmla="*/ 2147483646 h 191"/>
              <a:gd name="T94" fmla="*/ 2147483646 w 257"/>
              <a:gd name="T95" fmla="*/ 2147483646 h 191"/>
              <a:gd name="T96" fmla="*/ 2147483646 w 257"/>
              <a:gd name="T97" fmla="*/ 2147483646 h 191"/>
              <a:gd name="T98" fmla="*/ 2147483646 w 257"/>
              <a:gd name="T99" fmla="*/ 2147483646 h 191"/>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57" h="191">
                <a:moveTo>
                  <a:pt x="33" y="125"/>
                </a:moveTo>
                <a:cubicBezTo>
                  <a:pt x="55" y="125"/>
                  <a:pt x="55" y="125"/>
                  <a:pt x="55" y="125"/>
                </a:cubicBezTo>
                <a:cubicBezTo>
                  <a:pt x="55" y="122"/>
                  <a:pt x="55" y="122"/>
                  <a:pt x="55" y="122"/>
                </a:cubicBezTo>
                <a:cubicBezTo>
                  <a:pt x="45" y="122"/>
                  <a:pt x="45" y="122"/>
                  <a:pt x="45" y="122"/>
                </a:cubicBezTo>
                <a:cubicBezTo>
                  <a:pt x="41" y="122"/>
                  <a:pt x="37" y="120"/>
                  <a:pt x="34" y="118"/>
                </a:cubicBezTo>
                <a:cubicBezTo>
                  <a:pt x="32" y="115"/>
                  <a:pt x="30" y="111"/>
                  <a:pt x="30" y="107"/>
                </a:cubicBezTo>
                <a:cubicBezTo>
                  <a:pt x="30" y="15"/>
                  <a:pt x="30" y="15"/>
                  <a:pt x="30" y="15"/>
                </a:cubicBezTo>
                <a:cubicBezTo>
                  <a:pt x="30" y="11"/>
                  <a:pt x="32" y="7"/>
                  <a:pt x="34" y="5"/>
                </a:cubicBezTo>
                <a:cubicBezTo>
                  <a:pt x="34" y="5"/>
                  <a:pt x="34" y="5"/>
                  <a:pt x="34" y="5"/>
                </a:cubicBezTo>
                <a:cubicBezTo>
                  <a:pt x="37" y="2"/>
                  <a:pt x="41" y="0"/>
                  <a:pt x="45" y="0"/>
                </a:cubicBezTo>
                <a:cubicBezTo>
                  <a:pt x="209" y="0"/>
                  <a:pt x="209" y="0"/>
                  <a:pt x="209" y="0"/>
                </a:cubicBezTo>
                <a:cubicBezTo>
                  <a:pt x="213" y="0"/>
                  <a:pt x="217" y="2"/>
                  <a:pt x="220" y="5"/>
                </a:cubicBezTo>
                <a:cubicBezTo>
                  <a:pt x="220" y="5"/>
                  <a:pt x="220" y="5"/>
                  <a:pt x="220" y="5"/>
                </a:cubicBezTo>
                <a:cubicBezTo>
                  <a:pt x="222" y="7"/>
                  <a:pt x="224" y="11"/>
                  <a:pt x="224" y="15"/>
                </a:cubicBezTo>
                <a:cubicBezTo>
                  <a:pt x="224" y="107"/>
                  <a:pt x="224" y="107"/>
                  <a:pt x="224" y="107"/>
                </a:cubicBezTo>
                <a:cubicBezTo>
                  <a:pt x="224" y="111"/>
                  <a:pt x="222" y="115"/>
                  <a:pt x="220" y="118"/>
                </a:cubicBezTo>
                <a:cubicBezTo>
                  <a:pt x="217" y="120"/>
                  <a:pt x="213" y="122"/>
                  <a:pt x="209" y="122"/>
                </a:cubicBezTo>
                <a:cubicBezTo>
                  <a:pt x="198" y="122"/>
                  <a:pt x="198" y="122"/>
                  <a:pt x="198" y="122"/>
                </a:cubicBezTo>
                <a:cubicBezTo>
                  <a:pt x="198" y="125"/>
                  <a:pt x="198" y="125"/>
                  <a:pt x="198" y="125"/>
                </a:cubicBezTo>
                <a:cubicBezTo>
                  <a:pt x="221" y="125"/>
                  <a:pt x="221" y="125"/>
                  <a:pt x="221" y="125"/>
                </a:cubicBezTo>
                <a:cubicBezTo>
                  <a:pt x="257" y="173"/>
                  <a:pt x="257" y="173"/>
                  <a:pt x="257" y="173"/>
                </a:cubicBezTo>
                <a:cubicBezTo>
                  <a:pt x="256" y="173"/>
                  <a:pt x="256" y="173"/>
                  <a:pt x="256" y="173"/>
                </a:cubicBezTo>
                <a:cubicBezTo>
                  <a:pt x="248" y="191"/>
                  <a:pt x="248" y="191"/>
                  <a:pt x="248" y="191"/>
                </a:cubicBezTo>
                <a:cubicBezTo>
                  <a:pt x="9" y="191"/>
                  <a:pt x="9" y="191"/>
                  <a:pt x="9" y="191"/>
                </a:cubicBezTo>
                <a:cubicBezTo>
                  <a:pt x="0" y="173"/>
                  <a:pt x="0" y="173"/>
                  <a:pt x="0" y="173"/>
                </a:cubicBezTo>
                <a:cubicBezTo>
                  <a:pt x="33" y="125"/>
                  <a:pt x="33" y="125"/>
                  <a:pt x="33" y="125"/>
                </a:cubicBezTo>
                <a:close/>
                <a:moveTo>
                  <a:pt x="77" y="125"/>
                </a:moveTo>
                <a:cubicBezTo>
                  <a:pt x="176" y="125"/>
                  <a:pt x="176" y="125"/>
                  <a:pt x="176" y="125"/>
                </a:cubicBezTo>
                <a:cubicBezTo>
                  <a:pt x="176" y="122"/>
                  <a:pt x="176" y="122"/>
                  <a:pt x="176" y="122"/>
                </a:cubicBezTo>
                <a:cubicBezTo>
                  <a:pt x="77" y="122"/>
                  <a:pt x="77" y="122"/>
                  <a:pt x="77" y="122"/>
                </a:cubicBezTo>
                <a:cubicBezTo>
                  <a:pt x="77" y="125"/>
                  <a:pt x="77" y="125"/>
                  <a:pt x="77" y="125"/>
                </a:cubicBezTo>
                <a:close/>
                <a:moveTo>
                  <a:pt x="209" y="15"/>
                </a:moveTo>
                <a:cubicBezTo>
                  <a:pt x="45" y="15"/>
                  <a:pt x="45" y="15"/>
                  <a:pt x="45" y="15"/>
                </a:cubicBezTo>
                <a:cubicBezTo>
                  <a:pt x="45" y="15"/>
                  <a:pt x="45" y="15"/>
                  <a:pt x="45" y="15"/>
                </a:cubicBezTo>
                <a:cubicBezTo>
                  <a:pt x="45" y="15"/>
                  <a:pt x="45" y="15"/>
                  <a:pt x="45" y="15"/>
                </a:cubicBezTo>
                <a:cubicBezTo>
                  <a:pt x="45" y="15"/>
                  <a:pt x="45" y="15"/>
                  <a:pt x="45" y="15"/>
                </a:cubicBezTo>
                <a:cubicBezTo>
                  <a:pt x="45" y="107"/>
                  <a:pt x="45" y="107"/>
                  <a:pt x="45" y="107"/>
                </a:cubicBezTo>
                <a:cubicBezTo>
                  <a:pt x="45" y="107"/>
                  <a:pt x="45" y="107"/>
                  <a:pt x="45" y="107"/>
                </a:cubicBezTo>
                <a:cubicBezTo>
                  <a:pt x="45" y="107"/>
                  <a:pt x="45" y="107"/>
                  <a:pt x="45" y="107"/>
                </a:cubicBezTo>
                <a:cubicBezTo>
                  <a:pt x="209" y="107"/>
                  <a:pt x="209" y="107"/>
                  <a:pt x="209" y="107"/>
                </a:cubicBezTo>
                <a:cubicBezTo>
                  <a:pt x="209" y="107"/>
                  <a:pt x="209" y="107"/>
                  <a:pt x="209" y="107"/>
                </a:cubicBezTo>
                <a:cubicBezTo>
                  <a:pt x="209" y="107"/>
                  <a:pt x="210" y="107"/>
                  <a:pt x="210" y="107"/>
                </a:cubicBezTo>
                <a:cubicBezTo>
                  <a:pt x="210" y="15"/>
                  <a:pt x="210" y="15"/>
                  <a:pt x="210" y="15"/>
                </a:cubicBezTo>
                <a:cubicBezTo>
                  <a:pt x="210" y="15"/>
                  <a:pt x="210" y="15"/>
                  <a:pt x="209" y="15"/>
                </a:cubicBezTo>
                <a:cubicBezTo>
                  <a:pt x="209" y="15"/>
                  <a:pt x="209" y="15"/>
                  <a:pt x="209" y="15"/>
                </a:cubicBezTo>
                <a:cubicBezTo>
                  <a:pt x="209" y="15"/>
                  <a:pt x="209" y="15"/>
                  <a:pt x="209" y="15"/>
                </a:cubicBezTo>
                <a:close/>
                <a:moveTo>
                  <a:pt x="39" y="155"/>
                </a:moveTo>
                <a:cubicBezTo>
                  <a:pt x="37" y="158"/>
                  <a:pt x="35" y="160"/>
                  <a:pt x="34" y="163"/>
                </a:cubicBezTo>
                <a:cubicBezTo>
                  <a:pt x="42" y="163"/>
                  <a:pt x="51" y="163"/>
                  <a:pt x="60" y="163"/>
                </a:cubicBezTo>
                <a:cubicBezTo>
                  <a:pt x="61" y="160"/>
                  <a:pt x="62" y="158"/>
                  <a:pt x="63" y="155"/>
                </a:cubicBezTo>
                <a:cubicBezTo>
                  <a:pt x="55" y="155"/>
                  <a:pt x="47" y="155"/>
                  <a:pt x="39" y="155"/>
                </a:cubicBezTo>
                <a:close/>
                <a:moveTo>
                  <a:pt x="51" y="135"/>
                </a:moveTo>
                <a:cubicBezTo>
                  <a:pt x="50" y="137"/>
                  <a:pt x="49" y="139"/>
                  <a:pt x="48" y="141"/>
                </a:cubicBezTo>
                <a:cubicBezTo>
                  <a:pt x="57" y="141"/>
                  <a:pt x="66" y="141"/>
                  <a:pt x="75" y="141"/>
                </a:cubicBezTo>
                <a:cubicBezTo>
                  <a:pt x="76" y="139"/>
                  <a:pt x="77" y="137"/>
                  <a:pt x="78" y="135"/>
                </a:cubicBezTo>
                <a:cubicBezTo>
                  <a:pt x="69" y="135"/>
                  <a:pt x="60" y="135"/>
                  <a:pt x="51" y="135"/>
                </a:cubicBezTo>
                <a:close/>
                <a:moveTo>
                  <a:pt x="192" y="135"/>
                </a:moveTo>
                <a:cubicBezTo>
                  <a:pt x="193" y="137"/>
                  <a:pt x="194" y="139"/>
                  <a:pt x="195" y="141"/>
                </a:cubicBezTo>
                <a:cubicBezTo>
                  <a:pt x="201" y="141"/>
                  <a:pt x="207" y="141"/>
                  <a:pt x="213" y="141"/>
                </a:cubicBezTo>
                <a:cubicBezTo>
                  <a:pt x="212" y="139"/>
                  <a:pt x="210" y="137"/>
                  <a:pt x="209" y="135"/>
                </a:cubicBezTo>
                <a:cubicBezTo>
                  <a:pt x="204" y="135"/>
                  <a:pt x="198" y="135"/>
                  <a:pt x="192" y="135"/>
                </a:cubicBezTo>
                <a:close/>
                <a:moveTo>
                  <a:pt x="171" y="135"/>
                </a:moveTo>
                <a:cubicBezTo>
                  <a:pt x="171" y="137"/>
                  <a:pt x="172" y="139"/>
                  <a:pt x="173" y="141"/>
                </a:cubicBezTo>
                <a:cubicBezTo>
                  <a:pt x="179" y="141"/>
                  <a:pt x="184" y="141"/>
                  <a:pt x="190" y="141"/>
                </a:cubicBezTo>
                <a:cubicBezTo>
                  <a:pt x="189" y="139"/>
                  <a:pt x="188" y="137"/>
                  <a:pt x="187" y="135"/>
                </a:cubicBezTo>
                <a:cubicBezTo>
                  <a:pt x="182" y="135"/>
                  <a:pt x="176" y="135"/>
                  <a:pt x="171" y="135"/>
                </a:cubicBezTo>
                <a:close/>
                <a:moveTo>
                  <a:pt x="149" y="135"/>
                </a:moveTo>
                <a:cubicBezTo>
                  <a:pt x="149" y="137"/>
                  <a:pt x="149" y="139"/>
                  <a:pt x="150" y="141"/>
                </a:cubicBezTo>
                <a:cubicBezTo>
                  <a:pt x="155" y="141"/>
                  <a:pt x="161" y="141"/>
                  <a:pt x="167" y="141"/>
                </a:cubicBezTo>
                <a:cubicBezTo>
                  <a:pt x="167" y="139"/>
                  <a:pt x="166" y="137"/>
                  <a:pt x="165" y="135"/>
                </a:cubicBezTo>
                <a:cubicBezTo>
                  <a:pt x="160" y="135"/>
                  <a:pt x="154" y="135"/>
                  <a:pt x="149" y="135"/>
                </a:cubicBezTo>
                <a:close/>
                <a:moveTo>
                  <a:pt x="127" y="135"/>
                </a:moveTo>
                <a:cubicBezTo>
                  <a:pt x="127" y="137"/>
                  <a:pt x="127" y="139"/>
                  <a:pt x="127" y="141"/>
                </a:cubicBezTo>
                <a:cubicBezTo>
                  <a:pt x="133" y="141"/>
                  <a:pt x="139" y="141"/>
                  <a:pt x="144" y="141"/>
                </a:cubicBezTo>
                <a:cubicBezTo>
                  <a:pt x="144" y="139"/>
                  <a:pt x="144" y="137"/>
                  <a:pt x="144" y="135"/>
                </a:cubicBezTo>
                <a:cubicBezTo>
                  <a:pt x="138" y="135"/>
                  <a:pt x="133" y="135"/>
                  <a:pt x="127" y="135"/>
                </a:cubicBezTo>
                <a:close/>
                <a:moveTo>
                  <a:pt x="105" y="135"/>
                </a:moveTo>
                <a:cubicBezTo>
                  <a:pt x="105" y="137"/>
                  <a:pt x="104" y="139"/>
                  <a:pt x="104" y="141"/>
                </a:cubicBezTo>
                <a:cubicBezTo>
                  <a:pt x="110" y="141"/>
                  <a:pt x="115" y="141"/>
                  <a:pt x="121" y="141"/>
                </a:cubicBezTo>
                <a:cubicBezTo>
                  <a:pt x="121" y="139"/>
                  <a:pt x="122" y="137"/>
                  <a:pt x="122" y="135"/>
                </a:cubicBezTo>
                <a:cubicBezTo>
                  <a:pt x="116" y="135"/>
                  <a:pt x="111" y="135"/>
                  <a:pt x="105" y="135"/>
                </a:cubicBezTo>
                <a:close/>
                <a:moveTo>
                  <a:pt x="83" y="135"/>
                </a:moveTo>
                <a:cubicBezTo>
                  <a:pt x="83" y="137"/>
                  <a:pt x="82" y="139"/>
                  <a:pt x="81" y="141"/>
                </a:cubicBezTo>
                <a:cubicBezTo>
                  <a:pt x="87" y="141"/>
                  <a:pt x="93" y="141"/>
                  <a:pt x="99" y="141"/>
                </a:cubicBezTo>
                <a:cubicBezTo>
                  <a:pt x="99" y="139"/>
                  <a:pt x="100" y="137"/>
                  <a:pt x="100" y="135"/>
                </a:cubicBezTo>
                <a:cubicBezTo>
                  <a:pt x="94" y="135"/>
                  <a:pt x="89" y="135"/>
                  <a:pt x="83" y="135"/>
                </a:cubicBezTo>
                <a:close/>
                <a:moveTo>
                  <a:pt x="187" y="144"/>
                </a:moveTo>
                <a:cubicBezTo>
                  <a:pt x="188" y="146"/>
                  <a:pt x="189" y="149"/>
                  <a:pt x="190" y="151"/>
                </a:cubicBezTo>
                <a:cubicBezTo>
                  <a:pt x="200" y="151"/>
                  <a:pt x="209" y="151"/>
                  <a:pt x="219" y="151"/>
                </a:cubicBezTo>
                <a:cubicBezTo>
                  <a:pt x="218" y="149"/>
                  <a:pt x="216" y="146"/>
                  <a:pt x="215" y="144"/>
                </a:cubicBezTo>
                <a:cubicBezTo>
                  <a:pt x="205" y="144"/>
                  <a:pt x="196" y="144"/>
                  <a:pt x="187" y="144"/>
                </a:cubicBezTo>
                <a:close/>
                <a:moveTo>
                  <a:pt x="163" y="144"/>
                </a:moveTo>
                <a:cubicBezTo>
                  <a:pt x="163" y="146"/>
                  <a:pt x="164" y="149"/>
                  <a:pt x="165" y="151"/>
                </a:cubicBezTo>
                <a:cubicBezTo>
                  <a:pt x="171" y="151"/>
                  <a:pt x="177" y="151"/>
                  <a:pt x="183" y="151"/>
                </a:cubicBezTo>
                <a:cubicBezTo>
                  <a:pt x="183" y="149"/>
                  <a:pt x="182" y="146"/>
                  <a:pt x="181" y="144"/>
                </a:cubicBezTo>
                <a:cubicBezTo>
                  <a:pt x="175" y="144"/>
                  <a:pt x="169" y="144"/>
                  <a:pt x="163" y="144"/>
                </a:cubicBezTo>
                <a:close/>
                <a:moveTo>
                  <a:pt x="139" y="144"/>
                </a:moveTo>
                <a:cubicBezTo>
                  <a:pt x="140" y="146"/>
                  <a:pt x="140" y="149"/>
                  <a:pt x="140" y="151"/>
                </a:cubicBezTo>
                <a:cubicBezTo>
                  <a:pt x="146" y="151"/>
                  <a:pt x="153" y="151"/>
                  <a:pt x="159" y="151"/>
                </a:cubicBezTo>
                <a:cubicBezTo>
                  <a:pt x="158" y="149"/>
                  <a:pt x="158" y="146"/>
                  <a:pt x="157" y="144"/>
                </a:cubicBezTo>
                <a:cubicBezTo>
                  <a:pt x="151" y="144"/>
                  <a:pt x="145" y="144"/>
                  <a:pt x="139" y="144"/>
                </a:cubicBezTo>
                <a:close/>
                <a:moveTo>
                  <a:pt x="116" y="144"/>
                </a:moveTo>
                <a:cubicBezTo>
                  <a:pt x="116" y="146"/>
                  <a:pt x="115" y="149"/>
                  <a:pt x="115" y="151"/>
                </a:cubicBezTo>
                <a:cubicBezTo>
                  <a:pt x="121" y="151"/>
                  <a:pt x="128" y="151"/>
                  <a:pt x="134" y="151"/>
                </a:cubicBezTo>
                <a:cubicBezTo>
                  <a:pt x="134" y="149"/>
                  <a:pt x="134" y="146"/>
                  <a:pt x="134" y="144"/>
                </a:cubicBezTo>
                <a:cubicBezTo>
                  <a:pt x="128" y="144"/>
                  <a:pt x="122" y="144"/>
                  <a:pt x="116" y="144"/>
                </a:cubicBezTo>
                <a:close/>
                <a:moveTo>
                  <a:pt x="92" y="144"/>
                </a:moveTo>
                <a:cubicBezTo>
                  <a:pt x="92" y="146"/>
                  <a:pt x="91" y="149"/>
                  <a:pt x="91" y="151"/>
                </a:cubicBezTo>
                <a:cubicBezTo>
                  <a:pt x="97" y="151"/>
                  <a:pt x="103" y="151"/>
                  <a:pt x="109" y="151"/>
                </a:cubicBezTo>
                <a:cubicBezTo>
                  <a:pt x="110" y="149"/>
                  <a:pt x="110" y="146"/>
                  <a:pt x="110" y="144"/>
                </a:cubicBezTo>
                <a:cubicBezTo>
                  <a:pt x="104" y="144"/>
                  <a:pt x="98" y="144"/>
                  <a:pt x="92" y="144"/>
                </a:cubicBezTo>
                <a:close/>
                <a:moveTo>
                  <a:pt x="69" y="144"/>
                </a:moveTo>
                <a:cubicBezTo>
                  <a:pt x="68" y="146"/>
                  <a:pt x="67" y="149"/>
                  <a:pt x="66" y="151"/>
                </a:cubicBezTo>
                <a:cubicBezTo>
                  <a:pt x="72" y="151"/>
                  <a:pt x="78" y="151"/>
                  <a:pt x="84" y="151"/>
                </a:cubicBezTo>
                <a:cubicBezTo>
                  <a:pt x="85" y="149"/>
                  <a:pt x="86" y="146"/>
                  <a:pt x="87" y="144"/>
                </a:cubicBezTo>
                <a:cubicBezTo>
                  <a:pt x="81" y="144"/>
                  <a:pt x="75" y="144"/>
                  <a:pt x="69" y="144"/>
                </a:cubicBezTo>
                <a:close/>
                <a:moveTo>
                  <a:pt x="45" y="144"/>
                </a:moveTo>
                <a:cubicBezTo>
                  <a:pt x="44" y="146"/>
                  <a:pt x="43" y="149"/>
                  <a:pt x="41" y="151"/>
                </a:cubicBezTo>
                <a:cubicBezTo>
                  <a:pt x="47" y="151"/>
                  <a:pt x="54" y="151"/>
                  <a:pt x="60" y="151"/>
                </a:cubicBezTo>
                <a:cubicBezTo>
                  <a:pt x="61" y="149"/>
                  <a:pt x="62" y="146"/>
                  <a:pt x="63" y="144"/>
                </a:cubicBezTo>
                <a:cubicBezTo>
                  <a:pt x="57" y="144"/>
                  <a:pt x="51" y="144"/>
                  <a:pt x="45" y="144"/>
                </a:cubicBezTo>
                <a:close/>
                <a:moveTo>
                  <a:pt x="197" y="155"/>
                </a:moveTo>
                <a:cubicBezTo>
                  <a:pt x="198" y="158"/>
                  <a:pt x="199" y="160"/>
                  <a:pt x="201" y="163"/>
                </a:cubicBezTo>
                <a:cubicBezTo>
                  <a:pt x="209" y="163"/>
                  <a:pt x="218" y="163"/>
                  <a:pt x="227" y="163"/>
                </a:cubicBezTo>
                <a:cubicBezTo>
                  <a:pt x="225" y="160"/>
                  <a:pt x="223" y="158"/>
                  <a:pt x="222" y="155"/>
                </a:cubicBezTo>
                <a:cubicBezTo>
                  <a:pt x="213" y="155"/>
                  <a:pt x="205" y="155"/>
                  <a:pt x="197" y="155"/>
                </a:cubicBezTo>
                <a:close/>
                <a:moveTo>
                  <a:pt x="171" y="155"/>
                </a:moveTo>
                <a:cubicBezTo>
                  <a:pt x="172" y="158"/>
                  <a:pt x="173" y="160"/>
                  <a:pt x="174" y="163"/>
                </a:cubicBezTo>
                <a:cubicBezTo>
                  <a:pt x="180" y="163"/>
                  <a:pt x="187" y="163"/>
                  <a:pt x="194" y="163"/>
                </a:cubicBezTo>
                <a:cubicBezTo>
                  <a:pt x="193" y="160"/>
                  <a:pt x="192" y="158"/>
                  <a:pt x="191" y="155"/>
                </a:cubicBezTo>
                <a:cubicBezTo>
                  <a:pt x="184" y="155"/>
                  <a:pt x="178" y="155"/>
                  <a:pt x="171" y="155"/>
                </a:cubicBezTo>
                <a:close/>
                <a:moveTo>
                  <a:pt x="146" y="155"/>
                </a:moveTo>
                <a:cubicBezTo>
                  <a:pt x="146" y="158"/>
                  <a:pt x="147" y="160"/>
                  <a:pt x="147" y="163"/>
                </a:cubicBezTo>
                <a:cubicBezTo>
                  <a:pt x="154" y="163"/>
                  <a:pt x="161" y="163"/>
                  <a:pt x="168" y="163"/>
                </a:cubicBezTo>
                <a:cubicBezTo>
                  <a:pt x="167" y="160"/>
                  <a:pt x="166" y="158"/>
                  <a:pt x="165" y="155"/>
                </a:cubicBezTo>
                <a:cubicBezTo>
                  <a:pt x="159" y="155"/>
                  <a:pt x="153" y="155"/>
                  <a:pt x="146" y="155"/>
                </a:cubicBezTo>
                <a:close/>
                <a:moveTo>
                  <a:pt x="121" y="155"/>
                </a:moveTo>
                <a:cubicBezTo>
                  <a:pt x="121" y="158"/>
                  <a:pt x="121" y="160"/>
                  <a:pt x="120" y="163"/>
                </a:cubicBezTo>
                <a:cubicBezTo>
                  <a:pt x="127" y="163"/>
                  <a:pt x="134" y="163"/>
                  <a:pt x="141" y="163"/>
                </a:cubicBezTo>
                <a:cubicBezTo>
                  <a:pt x="141" y="160"/>
                  <a:pt x="141" y="158"/>
                  <a:pt x="140" y="155"/>
                </a:cubicBezTo>
                <a:cubicBezTo>
                  <a:pt x="134" y="155"/>
                  <a:pt x="127" y="155"/>
                  <a:pt x="121" y="155"/>
                </a:cubicBezTo>
                <a:close/>
                <a:moveTo>
                  <a:pt x="95" y="155"/>
                </a:moveTo>
                <a:cubicBezTo>
                  <a:pt x="95" y="158"/>
                  <a:pt x="94" y="160"/>
                  <a:pt x="93" y="163"/>
                </a:cubicBezTo>
                <a:cubicBezTo>
                  <a:pt x="100" y="163"/>
                  <a:pt x="107" y="163"/>
                  <a:pt x="114" y="163"/>
                </a:cubicBezTo>
                <a:cubicBezTo>
                  <a:pt x="114" y="160"/>
                  <a:pt x="114" y="158"/>
                  <a:pt x="115" y="155"/>
                </a:cubicBezTo>
                <a:cubicBezTo>
                  <a:pt x="108" y="155"/>
                  <a:pt x="102" y="155"/>
                  <a:pt x="95" y="155"/>
                </a:cubicBezTo>
                <a:close/>
                <a:moveTo>
                  <a:pt x="70" y="155"/>
                </a:moveTo>
                <a:cubicBezTo>
                  <a:pt x="69" y="158"/>
                  <a:pt x="68" y="160"/>
                  <a:pt x="67" y="163"/>
                </a:cubicBezTo>
                <a:cubicBezTo>
                  <a:pt x="74" y="163"/>
                  <a:pt x="81" y="163"/>
                  <a:pt x="87" y="163"/>
                </a:cubicBezTo>
                <a:cubicBezTo>
                  <a:pt x="88" y="160"/>
                  <a:pt x="89" y="158"/>
                  <a:pt x="90" y="155"/>
                </a:cubicBezTo>
                <a:cubicBezTo>
                  <a:pt x="83" y="155"/>
                  <a:pt x="77" y="155"/>
                  <a:pt x="70" y="15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68580" tIns="34290" rIns="68580" bIns="34290"/>
          <a:lstStyle/>
          <a:p>
            <a:endParaRPr lang="zh-CN" altLang="en-US">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19" name="矩形 14">
            <a:extLst>
              <a:ext uri="{FF2B5EF4-FFF2-40B4-BE49-F238E27FC236}">
                <a16:creationId xmlns="" xmlns:a16="http://schemas.microsoft.com/office/drawing/2014/main" id="{37B7BA10-0470-4FF1-A11D-0F533A5A58F4}"/>
              </a:ext>
            </a:extLst>
          </p:cNvPr>
          <p:cNvSpPr>
            <a:spLocks noChangeArrowheads="1"/>
          </p:cNvSpPr>
          <p:nvPr/>
        </p:nvSpPr>
        <p:spPr bwMode="auto">
          <a:xfrm>
            <a:off x="6067425" y="4948235"/>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rPr>
              <a:t>加入标题</a:t>
            </a:r>
          </a:p>
        </p:txBody>
      </p:sp>
      <p:sp>
        <p:nvSpPr>
          <p:cNvPr id="20" name="矩形 15">
            <a:extLst>
              <a:ext uri="{FF2B5EF4-FFF2-40B4-BE49-F238E27FC236}">
                <a16:creationId xmlns="" xmlns:a16="http://schemas.microsoft.com/office/drawing/2014/main" id="{1884B47A-7F6F-4E8F-90DD-93012A88141F}"/>
              </a:ext>
            </a:extLst>
          </p:cNvPr>
          <p:cNvSpPr>
            <a:spLocks noChangeArrowheads="1"/>
          </p:cNvSpPr>
          <p:nvPr/>
        </p:nvSpPr>
        <p:spPr bwMode="auto">
          <a:xfrm>
            <a:off x="9834563" y="4916485"/>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rPr>
              <a:t>加入标题</a:t>
            </a:r>
          </a:p>
        </p:txBody>
      </p:sp>
      <p:sp>
        <p:nvSpPr>
          <p:cNvPr id="21" name="矩形 16">
            <a:extLst>
              <a:ext uri="{FF2B5EF4-FFF2-40B4-BE49-F238E27FC236}">
                <a16:creationId xmlns="" xmlns:a16="http://schemas.microsoft.com/office/drawing/2014/main" id="{F265189B-D192-4D38-A9AC-0CF1FA29A4DD}"/>
              </a:ext>
            </a:extLst>
          </p:cNvPr>
          <p:cNvSpPr>
            <a:spLocks noChangeArrowheads="1"/>
          </p:cNvSpPr>
          <p:nvPr/>
        </p:nvSpPr>
        <p:spPr bwMode="auto">
          <a:xfrm>
            <a:off x="9488488" y="3335335"/>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rPr>
              <a:t>加入标题</a:t>
            </a:r>
          </a:p>
        </p:txBody>
      </p:sp>
      <p:sp>
        <p:nvSpPr>
          <p:cNvPr id="22" name="矩形 17">
            <a:extLst>
              <a:ext uri="{FF2B5EF4-FFF2-40B4-BE49-F238E27FC236}">
                <a16:creationId xmlns="" xmlns:a16="http://schemas.microsoft.com/office/drawing/2014/main" id="{4D525213-C61E-4C2D-8F14-44B5019CB38D}"/>
              </a:ext>
            </a:extLst>
          </p:cNvPr>
          <p:cNvSpPr>
            <a:spLocks noChangeArrowheads="1"/>
          </p:cNvSpPr>
          <p:nvPr/>
        </p:nvSpPr>
        <p:spPr bwMode="auto">
          <a:xfrm>
            <a:off x="5927725" y="3394072"/>
            <a:ext cx="100540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600" dirty="0">
                <a:solidFill>
                  <a:schemeClr val="tx1">
                    <a:lumMod val="50000"/>
                    <a:lumOff val="50000"/>
                  </a:schemeClr>
                </a:solidFill>
                <a:latin typeface="微软雅黑" panose="020B0503020204020204" pitchFamily="34" charset="-122"/>
                <a:ea typeface="微软雅黑" panose="020B0503020204020204" pitchFamily="34" charset="-122"/>
              </a:rPr>
              <a:t>加入标题</a:t>
            </a:r>
          </a:p>
        </p:txBody>
      </p:sp>
      <p:sp>
        <p:nvSpPr>
          <p:cNvPr id="23" name="矩形 22">
            <a:extLst>
              <a:ext uri="{FF2B5EF4-FFF2-40B4-BE49-F238E27FC236}">
                <a16:creationId xmlns="" xmlns:a16="http://schemas.microsoft.com/office/drawing/2014/main" id="{5D09677F-4257-4017-A48B-11F90DE4DD5E}"/>
              </a:ext>
            </a:extLst>
          </p:cNvPr>
          <p:cNvSpPr>
            <a:spLocks noChangeArrowheads="1"/>
          </p:cNvSpPr>
          <p:nvPr/>
        </p:nvSpPr>
        <p:spPr bwMode="auto">
          <a:xfrm>
            <a:off x="925513" y="2565397"/>
            <a:ext cx="3413125" cy="28084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lnSpc>
                <a:spcPct val="120000"/>
              </a:lnSpc>
              <a:spcBef>
                <a:spcPts val="300"/>
              </a:spcBef>
            </a:pPr>
            <a:r>
              <a:rPr lang="zh-CN" altLang="en-US" sz="2000" b="1" dirty="0">
                <a:solidFill>
                  <a:schemeClr val="bg1">
                    <a:lumMod val="50000"/>
                  </a:schemeClr>
                </a:solidFill>
                <a:latin typeface="微软雅黑" panose="020B0503020204020204" pitchFamily="34" charset="-122"/>
                <a:ea typeface="微软雅黑" panose="020B0503020204020204" pitchFamily="34" charset="-122"/>
              </a:rPr>
              <a:t>加入标题描述</a:t>
            </a:r>
            <a:endParaRPr lang="en-US" altLang="zh-CN" sz="2000" b="1" dirty="0">
              <a:solidFill>
                <a:schemeClr val="bg1">
                  <a:lumMod val="50000"/>
                </a:schemeClr>
              </a:solidFill>
              <a:latin typeface="微软雅黑" panose="020B0503020204020204" pitchFamily="34" charset="-122"/>
              <a:ea typeface="微软雅黑" panose="020B0503020204020204" pitchFamily="34" charset="-122"/>
            </a:endParaRPr>
          </a:p>
          <a:p>
            <a:pPr algn="ctr">
              <a:lnSpc>
                <a:spcPct val="120000"/>
              </a:lnSpc>
              <a:spcBef>
                <a:spcPts val="300"/>
              </a:spcBef>
            </a:pPr>
            <a:endParaRPr lang="zh-CN" altLang="en-US" sz="2000" dirty="0">
              <a:solidFill>
                <a:schemeClr val="bg1">
                  <a:lumMod val="50000"/>
                </a:schemeClr>
              </a:solidFill>
              <a:latin typeface="微软雅黑" panose="020B0503020204020204" pitchFamily="34" charset="-122"/>
              <a:ea typeface="微软雅黑" panose="020B0503020204020204" pitchFamily="34" charset="-122"/>
            </a:endParaRPr>
          </a:p>
          <a:p>
            <a:pPr algn="ct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ct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a:p>
            <a:pPr algn="ct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点击此处更换文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本编辑文字点</a:t>
            </a:r>
            <a:r>
              <a:rPr lang="zh-CN" altLang="en-US" sz="1400" dirty="0">
                <a:solidFill>
                  <a:schemeClr val="bg1">
                    <a:lumMod val="50000"/>
                  </a:schemeClr>
                </a:solidFill>
                <a:latin typeface="微软雅黑" panose="020B0503020204020204" pitchFamily="34" charset="-122"/>
                <a:ea typeface="微软雅黑" panose="020B0503020204020204" pitchFamily="34" charset="-122"/>
                <a:cs typeface="Lato Regular"/>
              </a:rPr>
              <a:t>击此处更换文</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cs typeface="Lato Regular"/>
              </a:rPr>
              <a:t>本编辑文字</a:t>
            </a:r>
            <a:endParaRPr lang="en-US" altLang="zh-CN" sz="1400" dirty="0">
              <a:solidFill>
                <a:schemeClr val="bg1">
                  <a:lumMod val="50000"/>
                </a:schemeClr>
              </a:solidFill>
              <a:latin typeface="微软雅黑" panose="020B0503020204020204" pitchFamily="34" charset="-122"/>
              <a:ea typeface="微软雅黑" panose="020B0503020204020204" pitchFamily="34" charset="-122"/>
              <a:cs typeface="Lato Regular"/>
            </a:endParaRPr>
          </a:p>
        </p:txBody>
      </p:sp>
    </p:spTree>
    <p:extLst>
      <p:ext uri="{BB962C8B-B14F-4D97-AF65-F5344CB8AC3E}">
        <p14:creationId xmlns:p14="http://schemas.microsoft.com/office/powerpoint/2010/main" val="407774703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1000"/>
                                        <p:tgtEl>
                                          <p:spTgt spid="5"/>
                                        </p:tgtEl>
                                      </p:cBhvr>
                                    </p:animEffect>
                                    <p:anim calcmode="lin" valueType="num">
                                      <p:cBhvr>
                                        <p:cTn id="12" dur="1000" fill="hold"/>
                                        <p:tgtEl>
                                          <p:spTgt spid="5"/>
                                        </p:tgtEl>
                                        <p:attrNameLst>
                                          <p:attrName>ppt_x</p:attrName>
                                        </p:attrNameLst>
                                      </p:cBhvr>
                                      <p:tavLst>
                                        <p:tav tm="0">
                                          <p:val>
                                            <p:strVal val="#ppt_x"/>
                                          </p:val>
                                        </p:tav>
                                        <p:tav tm="100000">
                                          <p:val>
                                            <p:strVal val="#ppt_x"/>
                                          </p:val>
                                        </p:tav>
                                      </p:tavLst>
                                    </p:anim>
                                    <p:anim calcmode="lin" valueType="num">
                                      <p:cBhvr>
                                        <p:cTn id="13" dur="1000" fill="hold"/>
                                        <p:tgtEl>
                                          <p:spTgt spid="5"/>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1000"/>
                                        <p:tgtEl>
                                          <p:spTgt spid="6"/>
                                        </p:tgtEl>
                                      </p:cBhvr>
                                    </p:animEffect>
                                    <p:anim calcmode="lin" valueType="num">
                                      <p:cBhvr>
                                        <p:cTn id="17" dur="1000" fill="hold"/>
                                        <p:tgtEl>
                                          <p:spTgt spid="6"/>
                                        </p:tgtEl>
                                        <p:attrNameLst>
                                          <p:attrName>ppt_x</p:attrName>
                                        </p:attrNameLst>
                                      </p:cBhvr>
                                      <p:tavLst>
                                        <p:tav tm="0">
                                          <p:val>
                                            <p:strVal val="#ppt_x"/>
                                          </p:val>
                                        </p:tav>
                                        <p:tav tm="100000">
                                          <p:val>
                                            <p:strVal val="#ppt_x"/>
                                          </p:val>
                                        </p:tav>
                                      </p:tavLst>
                                    </p:anim>
                                    <p:anim calcmode="lin" valueType="num">
                                      <p:cBhvr>
                                        <p:cTn id="18" dur="1000" fill="hold"/>
                                        <p:tgtEl>
                                          <p:spTgt spid="6"/>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1000"/>
                                        <p:tgtEl>
                                          <p:spTgt spid="10"/>
                                        </p:tgtEl>
                                      </p:cBhvr>
                                    </p:animEffect>
                                    <p:anim calcmode="lin" valueType="num">
                                      <p:cBhvr>
                                        <p:cTn id="22" dur="1000" fill="hold"/>
                                        <p:tgtEl>
                                          <p:spTgt spid="10"/>
                                        </p:tgtEl>
                                        <p:attrNameLst>
                                          <p:attrName>ppt_x</p:attrName>
                                        </p:attrNameLst>
                                      </p:cBhvr>
                                      <p:tavLst>
                                        <p:tav tm="0">
                                          <p:val>
                                            <p:strVal val="#ppt_x"/>
                                          </p:val>
                                        </p:tav>
                                        <p:tav tm="100000">
                                          <p:val>
                                            <p:strVal val="#ppt_x"/>
                                          </p:val>
                                        </p:tav>
                                      </p:tavLst>
                                    </p:anim>
                                    <p:anim calcmode="lin" valueType="num">
                                      <p:cBhvr>
                                        <p:cTn id="23" dur="1000" fill="hold"/>
                                        <p:tgtEl>
                                          <p:spTgt spid="10"/>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1000"/>
                                        <p:tgtEl>
                                          <p:spTgt spid="11"/>
                                        </p:tgtEl>
                                      </p:cBhvr>
                                    </p:animEffect>
                                    <p:anim calcmode="lin" valueType="num">
                                      <p:cBhvr>
                                        <p:cTn id="27" dur="1000" fill="hold"/>
                                        <p:tgtEl>
                                          <p:spTgt spid="11"/>
                                        </p:tgtEl>
                                        <p:attrNameLst>
                                          <p:attrName>ppt_x</p:attrName>
                                        </p:attrNameLst>
                                      </p:cBhvr>
                                      <p:tavLst>
                                        <p:tav tm="0">
                                          <p:val>
                                            <p:strVal val="#ppt_x"/>
                                          </p:val>
                                        </p:tav>
                                        <p:tav tm="100000">
                                          <p:val>
                                            <p:strVal val="#ppt_x"/>
                                          </p:val>
                                        </p:tav>
                                      </p:tavLst>
                                    </p:anim>
                                    <p:anim calcmode="lin" valueType="num">
                                      <p:cBhvr>
                                        <p:cTn id="28" dur="1000" fill="hold"/>
                                        <p:tgtEl>
                                          <p:spTgt spid="11"/>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1000"/>
                                        <p:tgtEl>
                                          <p:spTgt spid="12"/>
                                        </p:tgtEl>
                                      </p:cBhvr>
                                    </p:animEffect>
                                    <p:anim calcmode="lin" valueType="num">
                                      <p:cBhvr>
                                        <p:cTn id="32" dur="1000" fill="hold"/>
                                        <p:tgtEl>
                                          <p:spTgt spid="12"/>
                                        </p:tgtEl>
                                        <p:attrNameLst>
                                          <p:attrName>ppt_x</p:attrName>
                                        </p:attrNameLst>
                                      </p:cBhvr>
                                      <p:tavLst>
                                        <p:tav tm="0">
                                          <p:val>
                                            <p:strVal val="#ppt_x"/>
                                          </p:val>
                                        </p:tav>
                                        <p:tav tm="100000">
                                          <p:val>
                                            <p:strVal val="#ppt_x"/>
                                          </p:val>
                                        </p:tav>
                                      </p:tavLst>
                                    </p:anim>
                                    <p:anim calcmode="lin" valueType="num">
                                      <p:cBhvr>
                                        <p:cTn id="33" dur="1000" fill="hold"/>
                                        <p:tgtEl>
                                          <p:spTgt spid="12"/>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fade">
                                      <p:cBhvr>
                                        <p:cTn id="36" dur="1000"/>
                                        <p:tgtEl>
                                          <p:spTgt spid="13"/>
                                        </p:tgtEl>
                                      </p:cBhvr>
                                    </p:animEffect>
                                    <p:anim calcmode="lin" valueType="num">
                                      <p:cBhvr>
                                        <p:cTn id="37" dur="1000" fill="hold"/>
                                        <p:tgtEl>
                                          <p:spTgt spid="13"/>
                                        </p:tgtEl>
                                        <p:attrNameLst>
                                          <p:attrName>ppt_x</p:attrName>
                                        </p:attrNameLst>
                                      </p:cBhvr>
                                      <p:tavLst>
                                        <p:tav tm="0">
                                          <p:val>
                                            <p:strVal val="#ppt_x"/>
                                          </p:val>
                                        </p:tav>
                                        <p:tav tm="100000">
                                          <p:val>
                                            <p:strVal val="#ppt_x"/>
                                          </p:val>
                                        </p:tav>
                                      </p:tavLst>
                                    </p:anim>
                                    <p:anim calcmode="lin" valueType="num">
                                      <p:cBhvr>
                                        <p:cTn id="38" dur="1000" fill="hold"/>
                                        <p:tgtEl>
                                          <p:spTgt spid="13"/>
                                        </p:tgtEl>
                                        <p:attrNameLst>
                                          <p:attrName>ppt_y</p:attrName>
                                        </p:attrNameLst>
                                      </p:cBhvr>
                                      <p:tavLst>
                                        <p:tav tm="0">
                                          <p:val>
                                            <p:strVal val="#ppt_y+.1"/>
                                          </p:val>
                                        </p:tav>
                                        <p:tav tm="100000">
                                          <p:val>
                                            <p:strVal val="#ppt_y"/>
                                          </p:val>
                                        </p:tav>
                                      </p:tavLst>
                                    </p:anim>
                                  </p:childTnLst>
                                </p:cTn>
                              </p:par>
                              <p:par>
                                <p:cTn id="39" presetID="42" presetClass="entr" presetSubtype="0" fill="hold" grpId="0" nodeType="withEffect">
                                  <p:stCondLst>
                                    <p:cond delay="0"/>
                                  </p:stCondLst>
                                  <p:childTnLst>
                                    <p:set>
                                      <p:cBhvr>
                                        <p:cTn id="40" dur="1" fill="hold">
                                          <p:stCondLst>
                                            <p:cond delay="0"/>
                                          </p:stCondLst>
                                        </p:cTn>
                                        <p:tgtEl>
                                          <p:spTgt spid="14"/>
                                        </p:tgtEl>
                                        <p:attrNameLst>
                                          <p:attrName>style.visibility</p:attrName>
                                        </p:attrNameLst>
                                      </p:cBhvr>
                                      <p:to>
                                        <p:strVal val="visible"/>
                                      </p:to>
                                    </p:set>
                                    <p:animEffect transition="in" filter="fade">
                                      <p:cBhvr>
                                        <p:cTn id="41" dur="1000"/>
                                        <p:tgtEl>
                                          <p:spTgt spid="14"/>
                                        </p:tgtEl>
                                      </p:cBhvr>
                                    </p:animEffect>
                                    <p:anim calcmode="lin" valueType="num">
                                      <p:cBhvr>
                                        <p:cTn id="42" dur="1000" fill="hold"/>
                                        <p:tgtEl>
                                          <p:spTgt spid="14"/>
                                        </p:tgtEl>
                                        <p:attrNameLst>
                                          <p:attrName>ppt_x</p:attrName>
                                        </p:attrNameLst>
                                      </p:cBhvr>
                                      <p:tavLst>
                                        <p:tav tm="0">
                                          <p:val>
                                            <p:strVal val="#ppt_x"/>
                                          </p:val>
                                        </p:tav>
                                        <p:tav tm="100000">
                                          <p:val>
                                            <p:strVal val="#ppt_x"/>
                                          </p:val>
                                        </p:tav>
                                      </p:tavLst>
                                    </p:anim>
                                    <p:anim calcmode="lin" valueType="num">
                                      <p:cBhvr>
                                        <p:cTn id="43" dur="1000" fill="hold"/>
                                        <p:tgtEl>
                                          <p:spTgt spid="14"/>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15"/>
                                        </p:tgtEl>
                                        <p:attrNameLst>
                                          <p:attrName>style.visibility</p:attrName>
                                        </p:attrNameLst>
                                      </p:cBhvr>
                                      <p:to>
                                        <p:strVal val="visible"/>
                                      </p:to>
                                    </p:set>
                                    <p:animEffect transition="in" filter="fade">
                                      <p:cBhvr>
                                        <p:cTn id="46" dur="1000"/>
                                        <p:tgtEl>
                                          <p:spTgt spid="15"/>
                                        </p:tgtEl>
                                      </p:cBhvr>
                                    </p:animEffect>
                                    <p:anim calcmode="lin" valueType="num">
                                      <p:cBhvr>
                                        <p:cTn id="47" dur="1000" fill="hold"/>
                                        <p:tgtEl>
                                          <p:spTgt spid="15"/>
                                        </p:tgtEl>
                                        <p:attrNameLst>
                                          <p:attrName>ppt_x</p:attrName>
                                        </p:attrNameLst>
                                      </p:cBhvr>
                                      <p:tavLst>
                                        <p:tav tm="0">
                                          <p:val>
                                            <p:strVal val="#ppt_x"/>
                                          </p:val>
                                        </p:tav>
                                        <p:tav tm="100000">
                                          <p:val>
                                            <p:strVal val="#ppt_x"/>
                                          </p:val>
                                        </p:tav>
                                      </p:tavLst>
                                    </p:anim>
                                    <p:anim calcmode="lin" valueType="num">
                                      <p:cBhvr>
                                        <p:cTn id="48" dur="1000" fill="hold"/>
                                        <p:tgtEl>
                                          <p:spTgt spid="15"/>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16"/>
                                        </p:tgtEl>
                                        <p:attrNameLst>
                                          <p:attrName>style.visibility</p:attrName>
                                        </p:attrNameLst>
                                      </p:cBhvr>
                                      <p:to>
                                        <p:strVal val="visible"/>
                                      </p:to>
                                    </p:set>
                                    <p:animEffect transition="in" filter="fade">
                                      <p:cBhvr>
                                        <p:cTn id="51" dur="1000"/>
                                        <p:tgtEl>
                                          <p:spTgt spid="16"/>
                                        </p:tgtEl>
                                      </p:cBhvr>
                                    </p:animEffect>
                                    <p:anim calcmode="lin" valueType="num">
                                      <p:cBhvr>
                                        <p:cTn id="52" dur="1000" fill="hold"/>
                                        <p:tgtEl>
                                          <p:spTgt spid="16"/>
                                        </p:tgtEl>
                                        <p:attrNameLst>
                                          <p:attrName>ppt_x</p:attrName>
                                        </p:attrNameLst>
                                      </p:cBhvr>
                                      <p:tavLst>
                                        <p:tav tm="0">
                                          <p:val>
                                            <p:strVal val="#ppt_x"/>
                                          </p:val>
                                        </p:tav>
                                        <p:tav tm="100000">
                                          <p:val>
                                            <p:strVal val="#ppt_x"/>
                                          </p:val>
                                        </p:tav>
                                      </p:tavLst>
                                    </p:anim>
                                    <p:anim calcmode="lin" valueType="num">
                                      <p:cBhvr>
                                        <p:cTn id="53" dur="1000" fill="hold"/>
                                        <p:tgtEl>
                                          <p:spTgt spid="16"/>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17"/>
                                        </p:tgtEl>
                                        <p:attrNameLst>
                                          <p:attrName>style.visibility</p:attrName>
                                        </p:attrNameLst>
                                      </p:cBhvr>
                                      <p:to>
                                        <p:strVal val="visible"/>
                                      </p:to>
                                    </p:set>
                                    <p:animEffect transition="in" filter="fade">
                                      <p:cBhvr>
                                        <p:cTn id="56" dur="1000"/>
                                        <p:tgtEl>
                                          <p:spTgt spid="17"/>
                                        </p:tgtEl>
                                      </p:cBhvr>
                                    </p:animEffect>
                                    <p:anim calcmode="lin" valueType="num">
                                      <p:cBhvr>
                                        <p:cTn id="57" dur="1000" fill="hold"/>
                                        <p:tgtEl>
                                          <p:spTgt spid="17"/>
                                        </p:tgtEl>
                                        <p:attrNameLst>
                                          <p:attrName>ppt_x</p:attrName>
                                        </p:attrNameLst>
                                      </p:cBhvr>
                                      <p:tavLst>
                                        <p:tav tm="0">
                                          <p:val>
                                            <p:strVal val="#ppt_x"/>
                                          </p:val>
                                        </p:tav>
                                        <p:tav tm="100000">
                                          <p:val>
                                            <p:strVal val="#ppt_x"/>
                                          </p:val>
                                        </p:tav>
                                      </p:tavLst>
                                    </p:anim>
                                    <p:anim calcmode="lin" valueType="num">
                                      <p:cBhvr>
                                        <p:cTn id="58" dur="1000" fill="hold"/>
                                        <p:tgtEl>
                                          <p:spTgt spid="17"/>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18"/>
                                        </p:tgtEl>
                                        <p:attrNameLst>
                                          <p:attrName>style.visibility</p:attrName>
                                        </p:attrNameLst>
                                      </p:cBhvr>
                                      <p:to>
                                        <p:strVal val="visible"/>
                                      </p:to>
                                    </p:set>
                                    <p:animEffect transition="in" filter="fade">
                                      <p:cBhvr>
                                        <p:cTn id="61" dur="1000"/>
                                        <p:tgtEl>
                                          <p:spTgt spid="18"/>
                                        </p:tgtEl>
                                      </p:cBhvr>
                                    </p:animEffect>
                                    <p:anim calcmode="lin" valueType="num">
                                      <p:cBhvr>
                                        <p:cTn id="62" dur="1000" fill="hold"/>
                                        <p:tgtEl>
                                          <p:spTgt spid="18"/>
                                        </p:tgtEl>
                                        <p:attrNameLst>
                                          <p:attrName>ppt_x</p:attrName>
                                        </p:attrNameLst>
                                      </p:cBhvr>
                                      <p:tavLst>
                                        <p:tav tm="0">
                                          <p:val>
                                            <p:strVal val="#ppt_x"/>
                                          </p:val>
                                        </p:tav>
                                        <p:tav tm="100000">
                                          <p:val>
                                            <p:strVal val="#ppt_x"/>
                                          </p:val>
                                        </p:tav>
                                      </p:tavLst>
                                    </p:anim>
                                    <p:anim calcmode="lin" valueType="num">
                                      <p:cBhvr>
                                        <p:cTn id="63" dur="1000" fill="hold"/>
                                        <p:tgtEl>
                                          <p:spTgt spid="18"/>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0"/>
                                  </p:stCondLst>
                                  <p:childTnLst>
                                    <p:set>
                                      <p:cBhvr>
                                        <p:cTn id="65" dur="1" fill="hold">
                                          <p:stCondLst>
                                            <p:cond delay="0"/>
                                          </p:stCondLst>
                                        </p:cTn>
                                        <p:tgtEl>
                                          <p:spTgt spid="19"/>
                                        </p:tgtEl>
                                        <p:attrNameLst>
                                          <p:attrName>style.visibility</p:attrName>
                                        </p:attrNameLst>
                                      </p:cBhvr>
                                      <p:to>
                                        <p:strVal val="visible"/>
                                      </p:to>
                                    </p:set>
                                    <p:animEffect transition="in" filter="fade">
                                      <p:cBhvr>
                                        <p:cTn id="66" dur="1000"/>
                                        <p:tgtEl>
                                          <p:spTgt spid="19"/>
                                        </p:tgtEl>
                                      </p:cBhvr>
                                    </p:animEffect>
                                    <p:anim calcmode="lin" valueType="num">
                                      <p:cBhvr>
                                        <p:cTn id="67" dur="1000" fill="hold"/>
                                        <p:tgtEl>
                                          <p:spTgt spid="19"/>
                                        </p:tgtEl>
                                        <p:attrNameLst>
                                          <p:attrName>ppt_x</p:attrName>
                                        </p:attrNameLst>
                                      </p:cBhvr>
                                      <p:tavLst>
                                        <p:tav tm="0">
                                          <p:val>
                                            <p:strVal val="#ppt_x"/>
                                          </p:val>
                                        </p:tav>
                                        <p:tav tm="100000">
                                          <p:val>
                                            <p:strVal val="#ppt_x"/>
                                          </p:val>
                                        </p:tav>
                                      </p:tavLst>
                                    </p:anim>
                                    <p:anim calcmode="lin" valueType="num">
                                      <p:cBhvr>
                                        <p:cTn id="68" dur="1000" fill="hold"/>
                                        <p:tgtEl>
                                          <p:spTgt spid="19"/>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20"/>
                                        </p:tgtEl>
                                        <p:attrNameLst>
                                          <p:attrName>style.visibility</p:attrName>
                                        </p:attrNameLst>
                                      </p:cBhvr>
                                      <p:to>
                                        <p:strVal val="visible"/>
                                      </p:to>
                                    </p:set>
                                    <p:animEffect transition="in" filter="fade">
                                      <p:cBhvr>
                                        <p:cTn id="71" dur="1000"/>
                                        <p:tgtEl>
                                          <p:spTgt spid="20"/>
                                        </p:tgtEl>
                                      </p:cBhvr>
                                    </p:animEffect>
                                    <p:anim calcmode="lin" valueType="num">
                                      <p:cBhvr>
                                        <p:cTn id="72" dur="1000" fill="hold"/>
                                        <p:tgtEl>
                                          <p:spTgt spid="20"/>
                                        </p:tgtEl>
                                        <p:attrNameLst>
                                          <p:attrName>ppt_x</p:attrName>
                                        </p:attrNameLst>
                                      </p:cBhvr>
                                      <p:tavLst>
                                        <p:tav tm="0">
                                          <p:val>
                                            <p:strVal val="#ppt_x"/>
                                          </p:val>
                                        </p:tav>
                                        <p:tav tm="100000">
                                          <p:val>
                                            <p:strVal val="#ppt_x"/>
                                          </p:val>
                                        </p:tav>
                                      </p:tavLst>
                                    </p:anim>
                                    <p:anim calcmode="lin" valueType="num">
                                      <p:cBhvr>
                                        <p:cTn id="73" dur="1000" fill="hold"/>
                                        <p:tgtEl>
                                          <p:spTgt spid="20"/>
                                        </p:tgtEl>
                                        <p:attrNameLst>
                                          <p:attrName>ppt_y</p:attrName>
                                        </p:attrNameLst>
                                      </p:cBhvr>
                                      <p:tavLst>
                                        <p:tav tm="0">
                                          <p:val>
                                            <p:strVal val="#ppt_y+.1"/>
                                          </p:val>
                                        </p:tav>
                                        <p:tav tm="100000">
                                          <p:val>
                                            <p:strVal val="#ppt_y"/>
                                          </p:val>
                                        </p:tav>
                                      </p:tavLst>
                                    </p:anim>
                                  </p:childTnLst>
                                </p:cTn>
                              </p:par>
                              <p:par>
                                <p:cTn id="74" presetID="42" presetClass="entr" presetSubtype="0" fill="hold" grpId="0" nodeType="withEffect">
                                  <p:stCondLst>
                                    <p:cond delay="0"/>
                                  </p:stCondLst>
                                  <p:childTnLst>
                                    <p:set>
                                      <p:cBhvr>
                                        <p:cTn id="75" dur="1" fill="hold">
                                          <p:stCondLst>
                                            <p:cond delay="0"/>
                                          </p:stCondLst>
                                        </p:cTn>
                                        <p:tgtEl>
                                          <p:spTgt spid="21"/>
                                        </p:tgtEl>
                                        <p:attrNameLst>
                                          <p:attrName>style.visibility</p:attrName>
                                        </p:attrNameLst>
                                      </p:cBhvr>
                                      <p:to>
                                        <p:strVal val="visible"/>
                                      </p:to>
                                    </p:set>
                                    <p:animEffect transition="in" filter="fade">
                                      <p:cBhvr>
                                        <p:cTn id="76" dur="1000"/>
                                        <p:tgtEl>
                                          <p:spTgt spid="21"/>
                                        </p:tgtEl>
                                      </p:cBhvr>
                                    </p:animEffect>
                                    <p:anim calcmode="lin" valueType="num">
                                      <p:cBhvr>
                                        <p:cTn id="77" dur="1000" fill="hold"/>
                                        <p:tgtEl>
                                          <p:spTgt spid="21"/>
                                        </p:tgtEl>
                                        <p:attrNameLst>
                                          <p:attrName>ppt_x</p:attrName>
                                        </p:attrNameLst>
                                      </p:cBhvr>
                                      <p:tavLst>
                                        <p:tav tm="0">
                                          <p:val>
                                            <p:strVal val="#ppt_x"/>
                                          </p:val>
                                        </p:tav>
                                        <p:tav tm="100000">
                                          <p:val>
                                            <p:strVal val="#ppt_x"/>
                                          </p:val>
                                        </p:tav>
                                      </p:tavLst>
                                    </p:anim>
                                    <p:anim calcmode="lin" valueType="num">
                                      <p:cBhvr>
                                        <p:cTn id="78" dur="1000" fill="hold"/>
                                        <p:tgtEl>
                                          <p:spTgt spid="21"/>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0"/>
                                  </p:stCondLst>
                                  <p:childTnLst>
                                    <p:set>
                                      <p:cBhvr>
                                        <p:cTn id="80" dur="1" fill="hold">
                                          <p:stCondLst>
                                            <p:cond delay="0"/>
                                          </p:stCondLst>
                                        </p:cTn>
                                        <p:tgtEl>
                                          <p:spTgt spid="22"/>
                                        </p:tgtEl>
                                        <p:attrNameLst>
                                          <p:attrName>style.visibility</p:attrName>
                                        </p:attrNameLst>
                                      </p:cBhvr>
                                      <p:to>
                                        <p:strVal val="visible"/>
                                      </p:to>
                                    </p:set>
                                    <p:animEffect transition="in" filter="fade">
                                      <p:cBhvr>
                                        <p:cTn id="81" dur="1000"/>
                                        <p:tgtEl>
                                          <p:spTgt spid="22"/>
                                        </p:tgtEl>
                                      </p:cBhvr>
                                    </p:animEffect>
                                    <p:anim calcmode="lin" valueType="num">
                                      <p:cBhvr>
                                        <p:cTn id="82" dur="1000" fill="hold"/>
                                        <p:tgtEl>
                                          <p:spTgt spid="22"/>
                                        </p:tgtEl>
                                        <p:attrNameLst>
                                          <p:attrName>ppt_x</p:attrName>
                                        </p:attrNameLst>
                                      </p:cBhvr>
                                      <p:tavLst>
                                        <p:tav tm="0">
                                          <p:val>
                                            <p:strVal val="#ppt_x"/>
                                          </p:val>
                                        </p:tav>
                                        <p:tav tm="100000">
                                          <p:val>
                                            <p:strVal val="#ppt_x"/>
                                          </p:val>
                                        </p:tav>
                                      </p:tavLst>
                                    </p:anim>
                                    <p:anim calcmode="lin" valueType="num">
                                      <p:cBhvr>
                                        <p:cTn id="83" dur="1000" fill="hold"/>
                                        <p:tgtEl>
                                          <p:spTgt spid="22"/>
                                        </p:tgtEl>
                                        <p:attrNameLst>
                                          <p:attrName>ppt_y</p:attrName>
                                        </p:attrNameLst>
                                      </p:cBhvr>
                                      <p:tavLst>
                                        <p:tav tm="0">
                                          <p:val>
                                            <p:strVal val="#ppt_y+.1"/>
                                          </p:val>
                                        </p:tav>
                                        <p:tav tm="100000">
                                          <p:val>
                                            <p:strVal val="#ppt_y"/>
                                          </p:val>
                                        </p:tav>
                                      </p:tavLst>
                                    </p:anim>
                                  </p:childTnLst>
                                </p:cTn>
                              </p:par>
                              <p:par>
                                <p:cTn id="84" presetID="42" presetClass="entr" presetSubtype="0" fill="hold" grpId="0" nodeType="withEffect">
                                  <p:stCondLst>
                                    <p:cond delay="0"/>
                                  </p:stCondLst>
                                  <p:childTnLst>
                                    <p:set>
                                      <p:cBhvr>
                                        <p:cTn id="85" dur="1" fill="hold">
                                          <p:stCondLst>
                                            <p:cond delay="0"/>
                                          </p:stCondLst>
                                        </p:cTn>
                                        <p:tgtEl>
                                          <p:spTgt spid="23"/>
                                        </p:tgtEl>
                                        <p:attrNameLst>
                                          <p:attrName>style.visibility</p:attrName>
                                        </p:attrNameLst>
                                      </p:cBhvr>
                                      <p:to>
                                        <p:strVal val="visible"/>
                                      </p:to>
                                    </p:set>
                                    <p:animEffect transition="in" filter="fade">
                                      <p:cBhvr>
                                        <p:cTn id="86" dur="1000"/>
                                        <p:tgtEl>
                                          <p:spTgt spid="23"/>
                                        </p:tgtEl>
                                      </p:cBhvr>
                                    </p:animEffect>
                                    <p:anim calcmode="lin" valueType="num">
                                      <p:cBhvr>
                                        <p:cTn id="87" dur="1000" fill="hold"/>
                                        <p:tgtEl>
                                          <p:spTgt spid="23"/>
                                        </p:tgtEl>
                                        <p:attrNameLst>
                                          <p:attrName>ppt_x</p:attrName>
                                        </p:attrNameLst>
                                      </p:cBhvr>
                                      <p:tavLst>
                                        <p:tav tm="0">
                                          <p:val>
                                            <p:strVal val="#ppt_x"/>
                                          </p:val>
                                        </p:tav>
                                        <p:tav tm="100000">
                                          <p:val>
                                            <p:strVal val="#ppt_x"/>
                                          </p:val>
                                        </p:tav>
                                      </p:tavLst>
                                    </p:anim>
                                    <p:anim calcmode="lin" valueType="num">
                                      <p:cBhvr>
                                        <p:cTn id="88"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15" grpId="0" animBg="1"/>
      <p:bldP spid="16" grpId="0" animBg="1"/>
      <p:bldP spid="17" grpId="0" animBg="1"/>
      <p:bldP spid="18" grpId="0" animBg="1"/>
      <p:bldP spid="19" grpId="0"/>
      <p:bldP spid="20" grpId="0"/>
      <p:bldP spid="21" grpId="0"/>
      <p:bldP spid="22" grpId="0"/>
      <p:bldP spid="2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 xmlns:a16="http://schemas.microsoft.com/office/drawing/2014/main" id="{3210F431-515F-4BC3-A42F-0E2F2CD9BF45}"/>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flipH="1">
            <a:off x="0" y="0"/>
            <a:ext cx="12192000" cy="6858000"/>
          </a:xfrm>
          <a:prstGeom prst="rect">
            <a:avLst/>
          </a:prstGeom>
        </p:spPr>
      </p:pic>
      <p:sp>
        <p:nvSpPr>
          <p:cNvPr id="10" name="矩形 9">
            <a:extLst>
              <a:ext uri="{FF2B5EF4-FFF2-40B4-BE49-F238E27FC236}">
                <a16:creationId xmlns="" xmlns:a16="http://schemas.microsoft.com/office/drawing/2014/main" id="{0FC180EC-21CE-4F6A-9A3A-0A5FC6964E89}"/>
              </a:ext>
            </a:extLst>
          </p:cNvPr>
          <p:cNvSpPr/>
          <p:nvPr/>
        </p:nvSpPr>
        <p:spPr>
          <a:xfrm flipH="1">
            <a:off x="354012" y="342900"/>
            <a:ext cx="11482388" cy="6173786"/>
          </a:xfrm>
          <a:prstGeom prst="rect">
            <a:avLst/>
          </a:prstGeom>
          <a:noFill/>
          <a:ln>
            <a:solidFill>
              <a:srgbClr val="76A48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grpSp>
        <p:nvGrpSpPr>
          <p:cNvPr id="11" name="组合 10">
            <a:extLst>
              <a:ext uri="{FF2B5EF4-FFF2-40B4-BE49-F238E27FC236}">
                <a16:creationId xmlns="" xmlns:a16="http://schemas.microsoft.com/office/drawing/2014/main" id="{288F0A23-4114-4F1F-BCE2-045F58432421}"/>
              </a:ext>
            </a:extLst>
          </p:cNvPr>
          <p:cNvGrpSpPr/>
          <p:nvPr/>
        </p:nvGrpSpPr>
        <p:grpSpPr>
          <a:xfrm>
            <a:off x="4164011" y="1498237"/>
            <a:ext cx="3920446" cy="1227613"/>
            <a:chOff x="1971675" y="1856347"/>
            <a:chExt cx="8278594" cy="3351464"/>
          </a:xfrm>
        </p:grpSpPr>
        <p:sp>
          <p:nvSpPr>
            <p:cNvPr id="12" name="矩形 11">
              <a:extLst>
                <a:ext uri="{FF2B5EF4-FFF2-40B4-BE49-F238E27FC236}">
                  <a16:creationId xmlns="" xmlns:a16="http://schemas.microsoft.com/office/drawing/2014/main" id="{EEAB6D65-68F9-413D-9493-EA21D0E62380}"/>
                </a:ext>
              </a:extLst>
            </p:cNvPr>
            <p:cNvSpPr/>
            <p:nvPr/>
          </p:nvSpPr>
          <p:spPr>
            <a:xfrm rot="16200000">
              <a:off x="4811890" y="-237137"/>
              <a:ext cx="2596797" cy="7506899"/>
            </a:xfrm>
            <a:prstGeom prst="rect">
              <a:avLst/>
            </a:prstGeom>
            <a:solidFill>
              <a:srgbClr val="76A48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lang="zh-CN" altLang="en-US" sz="4400" b="1" spc="600" dirty="0">
                  <a:solidFill>
                    <a:schemeClr val="bg1"/>
                  </a:solidFill>
                  <a:latin typeface="微软雅黑" panose="020B0503020204020204" pitchFamily="34" charset="-122"/>
                  <a:ea typeface="微软雅黑" panose="020B0503020204020204" pitchFamily="34" charset="-122"/>
                </a:rPr>
                <a:t>第二部分</a:t>
              </a:r>
            </a:p>
          </p:txBody>
        </p:sp>
        <p:sp>
          <p:nvSpPr>
            <p:cNvPr id="13" name="矩形 12">
              <a:extLst>
                <a:ext uri="{FF2B5EF4-FFF2-40B4-BE49-F238E27FC236}">
                  <a16:creationId xmlns="" xmlns:a16="http://schemas.microsoft.com/office/drawing/2014/main" id="{43E65AC2-0A7B-4735-8239-12E642B5D3FF}"/>
                </a:ext>
              </a:extLst>
            </p:cNvPr>
            <p:cNvSpPr/>
            <p:nvPr/>
          </p:nvSpPr>
          <p:spPr>
            <a:xfrm>
              <a:off x="1971675" y="1856347"/>
              <a:ext cx="8278594" cy="3351464"/>
            </a:xfrm>
            <a:prstGeom prst="rect">
              <a:avLst/>
            </a:prstGeom>
            <a:noFill/>
            <a:ln w="12700">
              <a:solidFill>
                <a:srgbClr val="76A48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rgbClr val="76A487"/>
                </a:solidFill>
                <a:latin typeface="微软雅黑" panose="020B0503020204020204" pitchFamily="34" charset="-122"/>
                <a:ea typeface="微软雅黑" panose="020B0503020204020204" pitchFamily="34" charset="-122"/>
              </a:endParaRPr>
            </a:p>
          </p:txBody>
        </p:sp>
      </p:grpSp>
      <p:grpSp>
        <p:nvGrpSpPr>
          <p:cNvPr id="14" name="组合 13">
            <a:extLst>
              <a:ext uri="{FF2B5EF4-FFF2-40B4-BE49-F238E27FC236}">
                <a16:creationId xmlns="" xmlns:a16="http://schemas.microsoft.com/office/drawing/2014/main" id="{06800835-883A-4428-8D42-3B345E722369}"/>
              </a:ext>
            </a:extLst>
          </p:cNvPr>
          <p:cNvGrpSpPr/>
          <p:nvPr/>
        </p:nvGrpSpPr>
        <p:grpSpPr>
          <a:xfrm>
            <a:off x="3787237" y="2848470"/>
            <a:ext cx="4772474" cy="1103133"/>
            <a:chOff x="4841474" y="2837641"/>
            <a:chExt cx="4772474" cy="1103133"/>
          </a:xfrm>
        </p:grpSpPr>
        <p:sp>
          <p:nvSpPr>
            <p:cNvPr id="15" name="矩形 14">
              <a:extLst>
                <a:ext uri="{FF2B5EF4-FFF2-40B4-BE49-F238E27FC236}">
                  <a16:creationId xmlns="" xmlns:a16="http://schemas.microsoft.com/office/drawing/2014/main" id="{60524CEC-E6FB-49CE-A3C3-E3776433E052}"/>
                </a:ext>
              </a:extLst>
            </p:cNvPr>
            <p:cNvSpPr/>
            <p:nvPr/>
          </p:nvSpPr>
          <p:spPr>
            <a:xfrm>
              <a:off x="5221314" y="2837641"/>
              <a:ext cx="4031874" cy="769441"/>
            </a:xfrm>
            <a:prstGeom prst="rect">
              <a:avLst/>
            </a:prstGeom>
          </p:spPr>
          <p:txBody>
            <a:bodyPr wrap="none">
              <a:spAutoFit/>
            </a:bodyPr>
            <a:lstStyle/>
            <a:p>
              <a:pPr algn="ctr"/>
              <a:r>
                <a:rPr kumimoji="1" lang="zh-CN" altLang="en-US" sz="4400" b="1" spc="600" dirty="0">
                  <a:solidFill>
                    <a:srgbClr val="76A487"/>
                  </a:solidFill>
                  <a:latin typeface="微软雅黑" panose="020B0503020204020204" pitchFamily="34" charset="-122"/>
                  <a:ea typeface="微软雅黑" panose="020B0503020204020204" pitchFamily="34" charset="-122"/>
                </a:rPr>
                <a:t>活动执行保障</a:t>
              </a:r>
            </a:p>
          </p:txBody>
        </p:sp>
        <p:sp>
          <p:nvSpPr>
            <p:cNvPr id="16" name="矩形 15">
              <a:extLst>
                <a:ext uri="{FF2B5EF4-FFF2-40B4-BE49-F238E27FC236}">
                  <a16:creationId xmlns="" xmlns:a16="http://schemas.microsoft.com/office/drawing/2014/main" id="{7567C4EF-DF14-4564-A445-7771370DC85D}"/>
                </a:ext>
              </a:extLst>
            </p:cNvPr>
            <p:cNvSpPr/>
            <p:nvPr/>
          </p:nvSpPr>
          <p:spPr>
            <a:xfrm>
              <a:off x="4841474" y="3582021"/>
              <a:ext cx="4772474" cy="358753"/>
            </a:xfrm>
            <a:prstGeom prst="rect">
              <a:avLst/>
            </a:prstGeom>
          </p:spPr>
          <p:txBody>
            <a:bodyPr wrap="square">
              <a:spAutoFit/>
            </a:bodyPr>
            <a:lstStyle/>
            <a:p>
              <a:pPr algn="ctr">
                <a:lnSpc>
                  <a:spcPct val="130000"/>
                </a:lnSpc>
              </a:pPr>
              <a:r>
                <a:rPr lang="zh-CN" altLang="en-US" sz="700" dirty="0">
                  <a:solidFill>
                    <a:schemeClr val="bg1">
                      <a:lumMod val="50000"/>
                    </a:schemeClr>
                  </a:solidFill>
                  <a:latin typeface="微软雅黑" panose="020B0503020204020204" pitchFamily="34" charset="-122"/>
                  <a:ea typeface="微软雅黑" panose="020B0503020204020204" pitchFamily="34" charset="-122"/>
                </a:rPr>
                <a:t>点击此处添加文本内容，如关键词、部分简单介绍等。点击此处添加文本内容，部分简单介绍等。点击此处添加文本内容，如关键词、部分简单介绍等。点击此处添加文本内容，部分简单介绍等。</a:t>
              </a:r>
              <a:endParaRPr lang="en-US" altLang="zh-CN" sz="700" dirty="0">
                <a:solidFill>
                  <a:schemeClr val="bg1">
                    <a:lumMod val="50000"/>
                  </a:schemeClr>
                </a:solidFill>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79697666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750"/>
                                        <p:tgtEl>
                                          <p:spTgt spid="9"/>
                                        </p:tgtEl>
                                      </p:cBhvr>
                                    </p:animEffect>
                                  </p:childTnLst>
                                </p:cTn>
                              </p:par>
                            </p:childTnLst>
                          </p:cTn>
                        </p:par>
                        <p:par>
                          <p:cTn id="8" fill="hold">
                            <p:stCondLst>
                              <p:cond delay="750"/>
                            </p:stCondLst>
                            <p:childTnLst>
                              <p:par>
                                <p:cTn id="9" presetID="53" presetClass="entr" presetSubtype="16" fill="hold" grpId="0" nodeType="afterEffect">
                                  <p:stCondLst>
                                    <p:cond delay="0"/>
                                  </p:stCondLst>
                                  <p:childTnLst>
                                    <p:set>
                                      <p:cBhvr>
                                        <p:cTn id="10" dur="1" fill="hold">
                                          <p:stCondLst>
                                            <p:cond delay="0"/>
                                          </p:stCondLst>
                                        </p:cTn>
                                        <p:tgtEl>
                                          <p:spTgt spid="10"/>
                                        </p:tgtEl>
                                        <p:attrNameLst>
                                          <p:attrName>style.visibility</p:attrName>
                                        </p:attrNameLst>
                                      </p:cBhvr>
                                      <p:to>
                                        <p:strVal val="visible"/>
                                      </p:to>
                                    </p:set>
                                    <p:anim calcmode="lin" valueType="num">
                                      <p:cBhvr>
                                        <p:cTn id="11" dur="750" fill="hold"/>
                                        <p:tgtEl>
                                          <p:spTgt spid="10"/>
                                        </p:tgtEl>
                                        <p:attrNameLst>
                                          <p:attrName>ppt_w</p:attrName>
                                        </p:attrNameLst>
                                      </p:cBhvr>
                                      <p:tavLst>
                                        <p:tav tm="0">
                                          <p:val>
                                            <p:fltVal val="0"/>
                                          </p:val>
                                        </p:tav>
                                        <p:tav tm="100000">
                                          <p:val>
                                            <p:strVal val="#ppt_w"/>
                                          </p:val>
                                        </p:tav>
                                      </p:tavLst>
                                    </p:anim>
                                    <p:anim calcmode="lin" valueType="num">
                                      <p:cBhvr>
                                        <p:cTn id="12" dur="750" fill="hold"/>
                                        <p:tgtEl>
                                          <p:spTgt spid="10"/>
                                        </p:tgtEl>
                                        <p:attrNameLst>
                                          <p:attrName>ppt_h</p:attrName>
                                        </p:attrNameLst>
                                      </p:cBhvr>
                                      <p:tavLst>
                                        <p:tav tm="0">
                                          <p:val>
                                            <p:fltVal val="0"/>
                                          </p:val>
                                        </p:tav>
                                        <p:tav tm="100000">
                                          <p:val>
                                            <p:strVal val="#ppt_h"/>
                                          </p:val>
                                        </p:tav>
                                      </p:tavLst>
                                    </p:anim>
                                    <p:animEffect transition="in" filter="fade">
                                      <p:cBhvr>
                                        <p:cTn id="13" dur="750"/>
                                        <p:tgtEl>
                                          <p:spTgt spid="10"/>
                                        </p:tgtEl>
                                      </p:cBhvr>
                                    </p:animEffect>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fade">
                                      <p:cBhvr>
                                        <p:cTn id="17" dur="1000"/>
                                        <p:tgtEl>
                                          <p:spTgt spid="11"/>
                                        </p:tgtEl>
                                      </p:cBhvr>
                                    </p:animEffect>
                                    <p:anim calcmode="lin" valueType="num">
                                      <p:cBhvr>
                                        <p:cTn id="18" dur="1000" fill="hold"/>
                                        <p:tgtEl>
                                          <p:spTgt spid="11"/>
                                        </p:tgtEl>
                                        <p:attrNameLst>
                                          <p:attrName>ppt_x</p:attrName>
                                        </p:attrNameLst>
                                      </p:cBhvr>
                                      <p:tavLst>
                                        <p:tav tm="0">
                                          <p:val>
                                            <p:strVal val="#ppt_x"/>
                                          </p:val>
                                        </p:tav>
                                        <p:tav tm="100000">
                                          <p:val>
                                            <p:strVal val="#ppt_x"/>
                                          </p:val>
                                        </p:tav>
                                      </p:tavLst>
                                    </p:anim>
                                    <p:anim calcmode="lin" valueType="num">
                                      <p:cBhvr>
                                        <p:cTn id="19" dur="1000" fill="hold"/>
                                        <p:tgtEl>
                                          <p:spTgt spid="11"/>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22" presetClass="entr" presetSubtype="8" fill="hold"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left)">
                                      <p:cBhvr>
                                        <p:cTn id="2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1226</TotalTime>
  <Words>4159</Words>
  <Application>Microsoft Office PowerPoint</Application>
  <PresentationFormat>自定义</PresentationFormat>
  <Paragraphs>338</Paragraphs>
  <Slides>25</Slides>
  <Notes>24</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端午节</dc:title>
  <dc:creator>第一PPT</dc:creator>
  <cp:keywords>www.1ppt.com</cp:keywords>
  <dc:description>www.1ppt.com</dc:description>
  <cp:lastModifiedBy>Windows User</cp:lastModifiedBy>
  <cp:revision>232</cp:revision>
  <dcterms:created xsi:type="dcterms:W3CDTF">2018-02-23T07:21:57Z</dcterms:created>
  <dcterms:modified xsi:type="dcterms:W3CDTF">2019-06-01T09:38:24Z</dcterms:modified>
</cp:coreProperties>
</file>