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3" r:id="rId2"/>
  </p:sldMasterIdLst>
  <p:notesMasterIdLst>
    <p:notesMasterId r:id="rId11"/>
  </p:notesMasterIdLst>
  <p:sldIdLst>
    <p:sldId id="259" r:id="rId3"/>
    <p:sldId id="262" r:id="rId4"/>
    <p:sldId id="263" r:id="rId5"/>
    <p:sldId id="265" r:id="rId6"/>
    <p:sldId id="258" r:id="rId7"/>
    <p:sldId id="267" r:id="rId8"/>
    <p:sldId id="268" r:id="rId9"/>
    <p:sldId id="269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451">
          <p15:clr>
            <a:srgbClr val="A4A3A4"/>
          </p15:clr>
        </p15:guide>
        <p15:guide id="4" pos="340">
          <p15:clr>
            <a:srgbClr val="A4A3A4"/>
          </p15:clr>
        </p15:guide>
        <p15:guide id="5" pos="73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02E"/>
    <a:srgbClr val="007442"/>
    <a:srgbClr val="7DC13D"/>
    <a:srgbClr val="009353"/>
    <a:srgbClr val="F1F1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30"/>
      </p:cViewPr>
      <p:guideLst>
        <p:guide orient="horz" pos="2160"/>
        <p:guide orient="horz" pos="451"/>
        <p:guide pos="3840"/>
        <p:guide pos="340"/>
        <p:guide pos="73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541CA-4B49-4494-91A5-53730DE608DE}" type="datetimeFigureOut">
              <a:rPr lang="zh-CN" altLang="en-US" smtClean="0"/>
              <a:t>2019/6/2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A7264B-E8E5-4118-BC01-7A816024F7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453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871" t="6504" r="2884" b="6504"/>
          <a:stretch/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矩形 7"/>
          <p:cNvSpPr/>
          <p:nvPr userDrawn="1"/>
        </p:nvSpPr>
        <p:spPr>
          <a:xfrm>
            <a:off x="5029200" y="676095"/>
            <a:ext cx="7162800" cy="6181906"/>
          </a:xfrm>
          <a:prstGeom prst="rect">
            <a:avLst/>
          </a:prstGeom>
          <a:blipFill dpi="0" rotWithShape="1">
            <a:blip r:embed="rId4" cstate="screen">
              <a:alphaModFix amt="8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 flipH="1">
            <a:off x="0" y="0"/>
            <a:ext cx="4172104" cy="5655185"/>
          </a:xfrm>
          <a:prstGeom prst="rect">
            <a:avLst/>
          </a:prstGeom>
          <a:blipFill dpi="0" rotWithShape="1">
            <a:blip r:embed="rId5" cstate="screen">
              <a:alphaModFix amt="8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5" b="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712322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037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5512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038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2241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0547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892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29200" y="676095"/>
            <a:ext cx="7162800" cy="6181906"/>
          </a:xfrm>
          <a:prstGeom prst="rect">
            <a:avLst/>
          </a:prstGeom>
          <a:blipFill dpi="0" rotWithShape="1">
            <a:blip r:embed="rId2" cstate="screen">
              <a:alphaModFix amt="1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 flipH="1">
            <a:off x="0" y="0"/>
            <a:ext cx="4172104" cy="5655185"/>
          </a:xfrm>
          <a:prstGeom prst="rect">
            <a:avLst/>
          </a:prstGeom>
          <a:blipFill dpi="0" rotWithShape="1">
            <a:blip r:embed="rId3" cstate="screen">
              <a:alphaModFix amt="3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5" b="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25527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45357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199281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59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444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146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236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945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9153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303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microsoft.com/office/2007/relationships/hdphoto" Target="../media/hdphoto1.wdp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3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Relationship Id="rId1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5" Type="http://schemas.microsoft.com/office/2007/relationships/hdphoto" Target="../media/hdphoto2.wdp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871" t="6504" r="2884" b="6504"/>
          <a:stretch/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3593870" y="-1"/>
            <a:ext cx="8598130" cy="7592170"/>
          </a:xfrm>
          <a:prstGeom prst="rect">
            <a:avLst/>
          </a:prstGeom>
          <a:blipFill dpi="0" rotWithShape="1">
            <a:blip r:embed="rId4" cstate="screen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" t="-59654" r="-13825" b="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9" name="矩形 548"/>
          <p:cNvSpPr/>
          <p:nvPr/>
        </p:nvSpPr>
        <p:spPr>
          <a:xfrm flipH="1">
            <a:off x="0" y="-2"/>
            <a:ext cx="4172104" cy="5655185"/>
          </a:xfrm>
          <a:prstGeom prst="rect">
            <a:avLst/>
          </a:prstGeom>
          <a:blipFill dpi="0" rotWithShape="1">
            <a:blip r:embed="rId5" cstate="screen"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5" b="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52" name="Picture 4" descr="D:\Personal\Desktop\Nipic_20991718_20150617180623212143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2062" y="1"/>
            <a:ext cx="2029938" cy="4444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1496924" y="5107452"/>
            <a:ext cx="4242573" cy="1105924"/>
            <a:chOff x="1016286" y="4827390"/>
            <a:chExt cx="4750828" cy="1238411"/>
          </a:xfrm>
        </p:grpSpPr>
        <p:pic>
          <p:nvPicPr>
            <p:cNvPr id="543" name="Picture 2" descr="D:\Personal\Desktop\图形1.png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7693" y="5345079"/>
              <a:ext cx="2120128" cy="7207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44" name="Picture 2" descr="D:\Personal\Desktop\图形1.png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2258" y="4827390"/>
              <a:ext cx="1524856" cy="5183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 descr="D:\Personal\Desktop\图形1.png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6286" y="5086572"/>
              <a:ext cx="1457313" cy="4954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24" name="组合 1023"/>
          <p:cNvGrpSpPr/>
          <p:nvPr/>
        </p:nvGrpSpPr>
        <p:grpSpPr>
          <a:xfrm>
            <a:off x="362783" y="5086175"/>
            <a:ext cx="1126894" cy="1290313"/>
            <a:chOff x="474264" y="5351671"/>
            <a:chExt cx="815164" cy="933377"/>
          </a:xfrm>
        </p:grpSpPr>
        <p:pic>
          <p:nvPicPr>
            <p:cNvPr id="1030" name="Picture 6" descr="D:\Personal\Desktop\4.png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298716">
              <a:off x="657551" y="5351671"/>
              <a:ext cx="539195" cy="8670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56" name="Picture 6" descr="D:\Personal\Desktop\4.png"/>
            <p:cNvPicPr>
              <a:picLocks noChangeAspect="1" noChangeArrowheads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298716">
              <a:off x="474264" y="5550055"/>
              <a:ext cx="433657" cy="6973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57" name="Picture 6" descr="D:\Personal\Desktop\4.png"/>
            <p:cNvPicPr>
              <a:picLocks noChangeAspect="1" noChangeArrowheads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800000">
              <a:off x="855771" y="5587702"/>
              <a:ext cx="433657" cy="6973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组合 10"/>
          <p:cNvGrpSpPr/>
          <p:nvPr/>
        </p:nvGrpSpPr>
        <p:grpSpPr>
          <a:xfrm>
            <a:off x="-725682" y="6066828"/>
            <a:ext cx="13689610" cy="994057"/>
            <a:chOff x="0" y="1828800"/>
            <a:chExt cx="12609796" cy="915647"/>
          </a:xfrm>
          <a:solidFill>
            <a:srgbClr val="007442"/>
          </a:solidFill>
        </p:grpSpPr>
        <p:grpSp>
          <p:nvGrpSpPr>
            <p:cNvPr id="415" name="组合 414"/>
            <p:cNvGrpSpPr/>
            <p:nvPr/>
          </p:nvGrpSpPr>
          <p:grpSpPr>
            <a:xfrm>
              <a:off x="0" y="1828800"/>
              <a:ext cx="915647" cy="915647"/>
              <a:chOff x="1346753" y="1828800"/>
              <a:chExt cx="2639028" cy="2639028"/>
            </a:xfrm>
            <a:grpFill/>
          </p:grpSpPr>
          <p:sp>
            <p:nvSpPr>
              <p:cNvPr id="536" name="椭圆 535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7" name="椭圆 536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8" name="椭圆 537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9" name="椭圆 538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0" name="椭圆 539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1" name="椭圆 540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2" name="椭圆 541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6" name="组合 415"/>
            <p:cNvGrpSpPr/>
            <p:nvPr/>
          </p:nvGrpSpPr>
          <p:grpSpPr>
            <a:xfrm>
              <a:off x="787332" y="1828800"/>
              <a:ext cx="915647" cy="915647"/>
              <a:chOff x="1346753" y="1828800"/>
              <a:chExt cx="2639028" cy="2639028"/>
            </a:xfrm>
            <a:grpFill/>
          </p:grpSpPr>
          <p:sp>
            <p:nvSpPr>
              <p:cNvPr id="529" name="椭圆 528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0" name="椭圆 529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1" name="椭圆 530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2" name="椭圆 531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3" name="椭圆 532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4" name="椭圆 533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5" name="椭圆 534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7" name="组合 416"/>
            <p:cNvGrpSpPr/>
            <p:nvPr/>
          </p:nvGrpSpPr>
          <p:grpSpPr>
            <a:xfrm>
              <a:off x="1566392" y="1828800"/>
              <a:ext cx="915647" cy="915647"/>
              <a:chOff x="1346753" y="1828800"/>
              <a:chExt cx="2639028" cy="2639028"/>
            </a:xfrm>
            <a:grpFill/>
          </p:grpSpPr>
          <p:sp>
            <p:nvSpPr>
              <p:cNvPr id="522" name="椭圆 521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3" name="椭圆 522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4" name="椭圆 523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5" name="椭圆 524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6" name="椭圆 525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7" name="椭圆 526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8" name="椭圆 527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8" name="组合 417"/>
            <p:cNvGrpSpPr/>
            <p:nvPr/>
          </p:nvGrpSpPr>
          <p:grpSpPr>
            <a:xfrm>
              <a:off x="2345450" y="1828800"/>
              <a:ext cx="915647" cy="915647"/>
              <a:chOff x="1346753" y="1828800"/>
              <a:chExt cx="2639028" cy="2639028"/>
            </a:xfrm>
            <a:grpFill/>
          </p:grpSpPr>
          <p:sp>
            <p:nvSpPr>
              <p:cNvPr id="515" name="椭圆 514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6" name="椭圆 515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7" name="椭圆 516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8" name="椭圆 517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9" name="椭圆 518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0" name="椭圆 519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1" name="椭圆 520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9" name="组合 418"/>
            <p:cNvGrpSpPr/>
            <p:nvPr/>
          </p:nvGrpSpPr>
          <p:grpSpPr>
            <a:xfrm>
              <a:off x="3124510" y="1828800"/>
              <a:ext cx="915647" cy="915647"/>
              <a:chOff x="1346753" y="1828800"/>
              <a:chExt cx="2639028" cy="2639028"/>
            </a:xfrm>
            <a:grpFill/>
          </p:grpSpPr>
          <p:sp>
            <p:nvSpPr>
              <p:cNvPr id="508" name="椭圆 507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9" name="椭圆 508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0" name="椭圆 509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1" name="椭圆 510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2" name="椭圆 511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3" name="椭圆 512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4" name="椭圆 513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0" name="组合 419"/>
            <p:cNvGrpSpPr/>
            <p:nvPr/>
          </p:nvGrpSpPr>
          <p:grpSpPr>
            <a:xfrm>
              <a:off x="3903569" y="1828800"/>
              <a:ext cx="915647" cy="915647"/>
              <a:chOff x="1346753" y="1828800"/>
              <a:chExt cx="2639028" cy="2639028"/>
            </a:xfrm>
            <a:grpFill/>
          </p:grpSpPr>
          <p:sp>
            <p:nvSpPr>
              <p:cNvPr id="501" name="椭圆 50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2" name="椭圆 50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3" name="椭圆 50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4" name="椭圆 50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5" name="椭圆 50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6" name="椭圆 50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7" name="椭圆 50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1" name="组合 420"/>
            <p:cNvGrpSpPr/>
            <p:nvPr/>
          </p:nvGrpSpPr>
          <p:grpSpPr>
            <a:xfrm>
              <a:off x="4682629" y="1828800"/>
              <a:ext cx="915647" cy="915647"/>
              <a:chOff x="1346753" y="1828800"/>
              <a:chExt cx="2639028" cy="2639028"/>
            </a:xfrm>
            <a:grpFill/>
          </p:grpSpPr>
          <p:sp>
            <p:nvSpPr>
              <p:cNvPr id="494" name="椭圆 493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5" name="椭圆 494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6" name="椭圆 495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7" name="椭圆 496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8" name="椭圆 497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9" name="椭圆 498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0" name="椭圆 499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2" name="组合 421"/>
            <p:cNvGrpSpPr/>
            <p:nvPr/>
          </p:nvGrpSpPr>
          <p:grpSpPr>
            <a:xfrm>
              <a:off x="5461687" y="1828800"/>
              <a:ext cx="915647" cy="915647"/>
              <a:chOff x="1346753" y="1828800"/>
              <a:chExt cx="2639028" cy="2639028"/>
            </a:xfrm>
            <a:grpFill/>
          </p:grpSpPr>
          <p:sp>
            <p:nvSpPr>
              <p:cNvPr id="487" name="椭圆 486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8" name="椭圆 487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9" name="椭圆 488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0" name="椭圆 489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1" name="椭圆 490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2" name="椭圆 491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3" name="椭圆 492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3" name="组合 422"/>
            <p:cNvGrpSpPr/>
            <p:nvPr/>
          </p:nvGrpSpPr>
          <p:grpSpPr>
            <a:xfrm>
              <a:off x="6240745" y="1828800"/>
              <a:ext cx="915647" cy="915647"/>
              <a:chOff x="1346753" y="1828800"/>
              <a:chExt cx="2639028" cy="2639028"/>
            </a:xfrm>
            <a:grpFill/>
          </p:grpSpPr>
          <p:sp>
            <p:nvSpPr>
              <p:cNvPr id="480" name="椭圆 479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1" name="椭圆 480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2" name="椭圆 481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3" name="椭圆 482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4" name="椭圆 483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5" name="椭圆 484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6" name="椭圆 485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4" name="组合 423"/>
            <p:cNvGrpSpPr/>
            <p:nvPr/>
          </p:nvGrpSpPr>
          <p:grpSpPr>
            <a:xfrm>
              <a:off x="7019805" y="1828800"/>
              <a:ext cx="915647" cy="915647"/>
              <a:chOff x="1346753" y="1828800"/>
              <a:chExt cx="2639028" cy="2639028"/>
            </a:xfrm>
            <a:grpFill/>
          </p:grpSpPr>
          <p:sp>
            <p:nvSpPr>
              <p:cNvPr id="473" name="椭圆 472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4" name="椭圆 473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5" name="椭圆 474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6" name="椭圆 475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7" name="椭圆 476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8" name="椭圆 477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9" name="椭圆 478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5" name="组合 424"/>
            <p:cNvGrpSpPr/>
            <p:nvPr/>
          </p:nvGrpSpPr>
          <p:grpSpPr>
            <a:xfrm>
              <a:off x="7798862" y="1828800"/>
              <a:ext cx="915647" cy="915647"/>
              <a:chOff x="1346753" y="1828800"/>
              <a:chExt cx="2639028" cy="2639028"/>
            </a:xfrm>
            <a:grpFill/>
          </p:grpSpPr>
          <p:sp>
            <p:nvSpPr>
              <p:cNvPr id="466" name="椭圆 465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7" name="椭圆 466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8" name="椭圆 467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9" name="椭圆 468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0" name="椭圆 469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1" name="椭圆 470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2" name="椭圆 471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6" name="组合 425"/>
            <p:cNvGrpSpPr/>
            <p:nvPr/>
          </p:nvGrpSpPr>
          <p:grpSpPr>
            <a:xfrm>
              <a:off x="8577921" y="1828800"/>
              <a:ext cx="915647" cy="915647"/>
              <a:chOff x="1346753" y="1828800"/>
              <a:chExt cx="2639028" cy="2639028"/>
            </a:xfrm>
            <a:grpFill/>
          </p:grpSpPr>
          <p:sp>
            <p:nvSpPr>
              <p:cNvPr id="459" name="椭圆 458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0" name="椭圆 459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1" name="椭圆 460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2" name="椭圆 461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3" name="椭圆 462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4" name="椭圆 463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5" name="椭圆 464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7" name="组合 426"/>
            <p:cNvGrpSpPr/>
            <p:nvPr/>
          </p:nvGrpSpPr>
          <p:grpSpPr>
            <a:xfrm>
              <a:off x="9356979" y="1828800"/>
              <a:ext cx="915647" cy="915647"/>
              <a:chOff x="1346753" y="1828800"/>
              <a:chExt cx="2639028" cy="2639028"/>
            </a:xfrm>
            <a:grpFill/>
          </p:grpSpPr>
          <p:sp>
            <p:nvSpPr>
              <p:cNvPr id="452" name="椭圆 451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3" name="椭圆 452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4" name="椭圆 453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5" name="椭圆 454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6" name="椭圆 455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7" name="椭圆 456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8" name="椭圆 457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8" name="组合 427"/>
            <p:cNvGrpSpPr/>
            <p:nvPr/>
          </p:nvGrpSpPr>
          <p:grpSpPr>
            <a:xfrm>
              <a:off x="10136036" y="1828800"/>
              <a:ext cx="915647" cy="915647"/>
              <a:chOff x="1346753" y="1828800"/>
              <a:chExt cx="2639028" cy="2639028"/>
            </a:xfrm>
            <a:grpFill/>
          </p:grpSpPr>
          <p:sp>
            <p:nvSpPr>
              <p:cNvPr id="445" name="椭圆 444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6" name="椭圆 445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7" name="椭圆 446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8" name="椭圆 447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9" name="椭圆 448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0" name="椭圆 449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1" name="椭圆 450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9" name="组合 428"/>
            <p:cNvGrpSpPr/>
            <p:nvPr/>
          </p:nvGrpSpPr>
          <p:grpSpPr>
            <a:xfrm>
              <a:off x="10915094" y="1828800"/>
              <a:ext cx="915647" cy="915647"/>
              <a:chOff x="1346753" y="1828800"/>
              <a:chExt cx="2639028" cy="2639028"/>
            </a:xfrm>
            <a:grpFill/>
          </p:grpSpPr>
          <p:sp>
            <p:nvSpPr>
              <p:cNvPr id="438" name="椭圆 437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9" name="椭圆 438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0" name="椭圆 439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1" name="椭圆 440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2" name="椭圆 441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3" name="椭圆 442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4" name="椭圆 443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30" name="组合 429"/>
            <p:cNvGrpSpPr/>
            <p:nvPr/>
          </p:nvGrpSpPr>
          <p:grpSpPr>
            <a:xfrm>
              <a:off x="11694149" y="1828800"/>
              <a:ext cx="915647" cy="915647"/>
              <a:chOff x="1346753" y="1828800"/>
              <a:chExt cx="2639028" cy="2639028"/>
            </a:xfrm>
            <a:grpFill/>
          </p:grpSpPr>
          <p:sp>
            <p:nvSpPr>
              <p:cNvPr id="431" name="椭圆 43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2" name="椭圆 43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3" name="椭圆 43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4" name="椭圆 43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5" name="椭圆 43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6" name="椭圆 43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7" name="椭圆 43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-1159447" y="6379043"/>
            <a:ext cx="14510895" cy="994057"/>
            <a:chOff x="-386313" y="6186437"/>
            <a:chExt cx="12923428" cy="885309"/>
          </a:xfrm>
          <a:solidFill>
            <a:srgbClr val="007442"/>
          </a:solidFill>
        </p:grpSpPr>
        <p:grpSp>
          <p:nvGrpSpPr>
            <p:cNvPr id="279" name="组合 278"/>
            <p:cNvGrpSpPr/>
            <p:nvPr/>
          </p:nvGrpSpPr>
          <p:grpSpPr>
            <a:xfrm>
              <a:off x="-386313" y="6186437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08" name="椭圆 407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9" name="椭圆 408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0" name="椭圆 409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1" name="椭圆 410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2" name="椭圆 411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3" name="椭圆 412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4" name="椭圆 413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0" name="组合 279"/>
            <p:cNvGrpSpPr/>
            <p:nvPr/>
          </p:nvGrpSpPr>
          <p:grpSpPr>
            <a:xfrm>
              <a:off x="345114" y="6186437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01" name="椭圆 40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2" name="椭圆 40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3" name="椭圆 40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4" name="椭圆 40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5" name="椭圆 40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6" name="椭圆 40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7" name="椭圆 40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1" name="组合 280"/>
            <p:cNvGrpSpPr/>
            <p:nvPr/>
          </p:nvGrpSpPr>
          <p:grpSpPr>
            <a:xfrm>
              <a:off x="1106359" y="6186437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94" name="椭圆 393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5" name="椭圆 394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6" name="椭圆 395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7" name="椭圆 396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8" name="椭圆 397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9" name="椭圆 398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0" name="椭圆 399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2" name="组合 281"/>
            <p:cNvGrpSpPr/>
            <p:nvPr/>
          </p:nvGrpSpPr>
          <p:grpSpPr>
            <a:xfrm>
              <a:off x="1859605" y="6186437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87" name="椭圆 386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8" name="椭圆 387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9" name="椭圆 388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0" name="椭圆 389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1" name="椭圆 390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2" name="椭圆 391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3" name="椭圆 392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3" name="组合 282"/>
            <p:cNvGrpSpPr/>
            <p:nvPr/>
          </p:nvGrpSpPr>
          <p:grpSpPr>
            <a:xfrm>
              <a:off x="2612851" y="6186437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80" name="椭圆 379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1" name="椭圆 380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2" name="椭圆 381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3" name="椭圆 382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4" name="椭圆 383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5" name="椭圆 384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6" name="椭圆 385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4" name="组合 283"/>
            <p:cNvGrpSpPr/>
            <p:nvPr/>
          </p:nvGrpSpPr>
          <p:grpSpPr>
            <a:xfrm>
              <a:off x="3366098" y="6186437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73" name="椭圆 372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4" name="椭圆 373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5" name="椭圆 374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6" name="椭圆 375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7" name="椭圆 376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8" name="椭圆 377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9" name="椭圆 378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5" name="组合 284"/>
            <p:cNvGrpSpPr/>
            <p:nvPr/>
          </p:nvGrpSpPr>
          <p:grpSpPr>
            <a:xfrm>
              <a:off x="4119344" y="6186437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66" name="椭圆 365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7" name="椭圆 366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8" name="椭圆 367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9" name="椭圆 368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0" name="椭圆 369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1" name="椭圆 370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2" name="椭圆 371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6" name="组合 285"/>
            <p:cNvGrpSpPr/>
            <p:nvPr/>
          </p:nvGrpSpPr>
          <p:grpSpPr>
            <a:xfrm>
              <a:off x="4872590" y="6186437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59" name="椭圆 358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0" name="椭圆 359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1" name="椭圆 360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2" name="椭圆 361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3" name="椭圆 362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4" name="椭圆 363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5" name="椭圆 364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7" name="组合 286"/>
            <p:cNvGrpSpPr/>
            <p:nvPr/>
          </p:nvGrpSpPr>
          <p:grpSpPr>
            <a:xfrm>
              <a:off x="5625836" y="6186437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52" name="椭圆 351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3" name="椭圆 352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4" name="椭圆 353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5" name="椭圆 354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6" name="椭圆 355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7" name="椭圆 356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8" name="椭圆 357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8" name="组合 287"/>
            <p:cNvGrpSpPr/>
            <p:nvPr/>
          </p:nvGrpSpPr>
          <p:grpSpPr>
            <a:xfrm>
              <a:off x="6379082" y="6186437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45" name="椭圆 344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6" name="椭圆 345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7" name="椭圆 346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8" name="椭圆 347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9" name="椭圆 348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0" name="椭圆 349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1" name="椭圆 350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9" name="组合 288"/>
            <p:cNvGrpSpPr/>
            <p:nvPr/>
          </p:nvGrpSpPr>
          <p:grpSpPr>
            <a:xfrm>
              <a:off x="7132328" y="6186437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38" name="椭圆 337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9" name="椭圆 338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0" name="椭圆 339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1" name="椭圆 340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2" name="椭圆 341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3" name="椭圆 342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4" name="椭圆 343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0" name="组合 289"/>
            <p:cNvGrpSpPr/>
            <p:nvPr/>
          </p:nvGrpSpPr>
          <p:grpSpPr>
            <a:xfrm>
              <a:off x="7885574" y="6186437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31" name="椭圆 33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2" name="椭圆 33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3" name="椭圆 33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4" name="椭圆 33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5" name="椭圆 33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6" name="椭圆 33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7" name="椭圆 33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1" name="组合 290"/>
            <p:cNvGrpSpPr/>
            <p:nvPr/>
          </p:nvGrpSpPr>
          <p:grpSpPr>
            <a:xfrm>
              <a:off x="8638821" y="6186437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24" name="椭圆 323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5" name="椭圆 324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6" name="椭圆 325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7" name="椭圆 326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8" name="椭圆 327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9" name="椭圆 328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0" name="椭圆 329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2" name="组合 291"/>
            <p:cNvGrpSpPr/>
            <p:nvPr/>
          </p:nvGrpSpPr>
          <p:grpSpPr>
            <a:xfrm>
              <a:off x="9392068" y="6186437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17" name="椭圆 316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8" name="椭圆 317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9" name="椭圆 318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0" name="椭圆 319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1" name="椭圆 320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2" name="椭圆 321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3" name="椭圆 322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3" name="组合 292"/>
            <p:cNvGrpSpPr/>
            <p:nvPr/>
          </p:nvGrpSpPr>
          <p:grpSpPr>
            <a:xfrm>
              <a:off x="10145313" y="6186437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10" name="椭圆 309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1" name="椭圆 310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2" name="椭圆 311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3" name="椭圆 312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4" name="椭圆 313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5" name="椭圆 314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6" name="椭圆 315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4" name="组合 293"/>
            <p:cNvGrpSpPr/>
            <p:nvPr/>
          </p:nvGrpSpPr>
          <p:grpSpPr>
            <a:xfrm>
              <a:off x="10898561" y="6186437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03" name="椭圆 302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4" name="椭圆 303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5" name="椭圆 304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6" name="椭圆 305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7" name="椭圆 306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8" name="椭圆 307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9" name="椭圆 308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5" name="组合 294"/>
            <p:cNvGrpSpPr/>
            <p:nvPr/>
          </p:nvGrpSpPr>
          <p:grpSpPr>
            <a:xfrm>
              <a:off x="11651806" y="6186437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96" name="椭圆 295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7" name="椭圆 296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8" name="椭圆 297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9" name="椭圆 298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0" name="椭圆 299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1" name="椭圆 300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2" name="椭圆 301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-725682" y="6645669"/>
            <a:ext cx="13689610" cy="994057"/>
            <a:chOff x="0" y="1828800"/>
            <a:chExt cx="12609796" cy="915647"/>
          </a:xfrm>
          <a:solidFill>
            <a:srgbClr val="007442"/>
          </a:solidFill>
        </p:grpSpPr>
        <p:grpSp>
          <p:nvGrpSpPr>
            <p:cNvPr id="151" name="组合 150"/>
            <p:cNvGrpSpPr/>
            <p:nvPr/>
          </p:nvGrpSpPr>
          <p:grpSpPr>
            <a:xfrm>
              <a:off x="0" y="1828800"/>
              <a:ext cx="915647" cy="915647"/>
              <a:chOff x="1346753" y="1828800"/>
              <a:chExt cx="2639028" cy="2639028"/>
            </a:xfrm>
            <a:grpFill/>
          </p:grpSpPr>
          <p:sp>
            <p:nvSpPr>
              <p:cNvPr id="272" name="椭圆 271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3" name="椭圆 272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4" name="椭圆 273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5" name="椭圆 274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6" name="椭圆 275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7" name="椭圆 276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8" name="椭圆 277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2" name="组合 151"/>
            <p:cNvGrpSpPr/>
            <p:nvPr/>
          </p:nvGrpSpPr>
          <p:grpSpPr>
            <a:xfrm>
              <a:off x="787332" y="1828800"/>
              <a:ext cx="915647" cy="915647"/>
              <a:chOff x="1346753" y="1828800"/>
              <a:chExt cx="2639028" cy="2639028"/>
            </a:xfrm>
            <a:grpFill/>
          </p:grpSpPr>
          <p:sp>
            <p:nvSpPr>
              <p:cNvPr id="265" name="椭圆 264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6" name="椭圆 265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7" name="椭圆 266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8" name="椭圆 267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9" name="椭圆 268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0" name="椭圆 269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1" name="椭圆 270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3" name="组合 152"/>
            <p:cNvGrpSpPr/>
            <p:nvPr/>
          </p:nvGrpSpPr>
          <p:grpSpPr>
            <a:xfrm>
              <a:off x="1566392" y="1828800"/>
              <a:ext cx="915647" cy="915647"/>
              <a:chOff x="1346753" y="1828800"/>
              <a:chExt cx="2639028" cy="2639028"/>
            </a:xfrm>
            <a:grpFill/>
          </p:grpSpPr>
          <p:sp>
            <p:nvSpPr>
              <p:cNvPr id="258" name="椭圆 257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9" name="椭圆 258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0" name="椭圆 259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1" name="椭圆 260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2" name="椭圆 261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3" name="椭圆 262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4" name="椭圆 263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4" name="组合 153"/>
            <p:cNvGrpSpPr/>
            <p:nvPr/>
          </p:nvGrpSpPr>
          <p:grpSpPr>
            <a:xfrm>
              <a:off x="2345450" y="1828800"/>
              <a:ext cx="915647" cy="915647"/>
              <a:chOff x="1346753" y="1828800"/>
              <a:chExt cx="2639028" cy="2639028"/>
            </a:xfrm>
            <a:grpFill/>
          </p:grpSpPr>
          <p:sp>
            <p:nvSpPr>
              <p:cNvPr id="251" name="椭圆 25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2" name="椭圆 25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3" name="椭圆 25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4" name="椭圆 25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5" name="椭圆 25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6" name="椭圆 25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7" name="椭圆 25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5" name="组合 154"/>
            <p:cNvGrpSpPr/>
            <p:nvPr/>
          </p:nvGrpSpPr>
          <p:grpSpPr>
            <a:xfrm>
              <a:off x="3124510" y="1828800"/>
              <a:ext cx="915647" cy="915647"/>
              <a:chOff x="1346753" y="1828800"/>
              <a:chExt cx="2639028" cy="2639028"/>
            </a:xfrm>
            <a:grpFill/>
          </p:grpSpPr>
          <p:sp>
            <p:nvSpPr>
              <p:cNvPr id="244" name="椭圆 243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5" name="椭圆 244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6" name="椭圆 245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7" name="椭圆 246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8" name="椭圆 247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9" name="椭圆 248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0" name="椭圆 249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6" name="组合 155"/>
            <p:cNvGrpSpPr/>
            <p:nvPr/>
          </p:nvGrpSpPr>
          <p:grpSpPr>
            <a:xfrm>
              <a:off x="3903569" y="1828800"/>
              <a:ext cx="915647" cy="915647"/>
              <a:chOff x="1346753" y="1828800"/>
              <a:chExt cx="2639028" cy="2639028"/>
            </a:xfrm>
            <a:grpFill/>
          </p:grpSpPr>
          <p:sp>
            <p:nvSpPr>
              <p:cNvPr id="237" name="椭圆 236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8" name="椭圆 237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9" name="椭圆 238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0" name="椭圆 239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1" name="椭圆 240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2" name="椭圆 241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3" name="椭圆 242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7" name="组合 156"/>
            <p:cNvGrpSpPr/>
            <p:nvPr/>
          </p:nvGrpSpPr>
          <p:grpSpPr>
            <a:xfrm>
              <a:off x="4682629" y="1828800"/>
              <a:ext cx="915647" cy="915647"/>
              <a:chOff x="1346753" y="1828800"/>
              <a:chExt cx="2639028" cy="2639028"/>
            </a:xfrm>
            <a:grpFill/>
          </p:grpSpPr>
          <p:sp>
            <p:nvSpPr>
              <p:cNvPr id="230" name="椭圆 229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1" name="椭圆 230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2" name="椭圆 231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3" name="椭圆 232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4" name="椭圆 233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5" name="椭圆 234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6" name="椭圆 235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8" name="组合 157"/>
            <p:cNvGrpSpPr/>
            <p:nvPr/>
          </p:nvGrpSpPr>
          <p:grpSpPr>
            <a:xfrm>
              <a:off x="5461687" y="1828800"/>
              <a:ext cx="915647" cy="915647"/>
              <a:chOff x="1346753" y="1828800"/>
              <a:chExt cx="2639028" cy="2639028"/>
            </a:xfrm>
            <a:grpFill/>
          </p:grpSpPr>
          <p:sp>
            <p:nvSpPr>
              <p:cNvPr id="223" name="椭圆 222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4" name="椭圆 223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5" name="椭圆 224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6" name="椭圆 225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7" name="椭圆 226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8" name="椭圆 227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9" name="椭圆 228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9" name="组合 158"/>
            <p:cNvGrpSpPr/>
            <p:nvPr/>
          </p:nvGrpSpPr>
          <p:grpSpPr>
            <a:xfrm>
              <a:off x="6240745" y="1828800"/>
              <a:ext cx="915647" cy="915647"/>
              <a:chOff x="1346753" y="1828800"/>
              <a:chExt cx="2639028" cy="2639028"/>
            </a:xfrm>
            <a:grpFill/>
          </p:grpSpPr>
          <p:sp>
            <p:nvSpPr>
              <p:cNvPr id="216" name="椭圆 215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7" name="椭圆 216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8" name="椭圆 217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9" name="椭圆 218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0" name="椭圆 219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1" name="椭圆 220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2" name="椭圆 221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0" name="组合 159"/>
            <p:cNvGrpSpPr/>
            <p:nvPr/>
          </p:nvGrpSpPr>
          <p:grpSpPr>
            <a:xfrm>
              <a:off x="7019805" y="1828800"/>
              <a:ext cx="915647" cy="915647"/>
              <a:chOff x="1346753" y="1828800"/>
              <a:chExt cx="2639028" cy="2639028"/>
            </a:xfrm>
            <a:grpFill/>
          </p:grpSpPr>
          <p:sp>
            <p:nvSpPr>
              <p:cNvPr id="209" name="椭圆 208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0" name="椭圆 209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1" name="椭圆 210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2" name="椭圆 211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3" name="椭圆 212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4" name="椭圆 213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5" name="椭圆 214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1" name="组合 160"/>
            <p:cNvGrpSpPr/>
            <p:nvPr/>
          </p:nvGrpSpPr>
          <p:grpSpPr>
            <a:xfrm>
              <a:off x="7798862" y="1828800"/>
              <a:ext cx="915647" cy="915647"/>
              <a:chOff x="1346753" y="1828800"/>
              <a:chExt cx="2639028" cy="2639028"/>
            </a:xfrm>
            <a:grpFill/>
          </p:grpSpPr>
          <p:sp>
            <p:nvSpPr>
              <p:cNvPr id="202" name="椭圆 201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椭圆 202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4" name="椭圆 203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5" name="椭圆 204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6" name="椭圆 205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7" name="椭圆 206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8" name="椭圆 207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2" name="组合 161"/>
            <p:cNvGrpSpPr/>
            <p:nvPr/>
          </p:nvGrpSpPr>
          <p:grpSpPr>
            <a:xfrm>
              <a:off x="8577921" y="1828800"/>
              <a:ext cx="915647" cy="915647"/>
              <a:chOff x="1346753" y="1828800"/>
              <a:chExt cx="2639028" cy="2639028"/>
            </a:xfrm>
            <a:grpFill/>
          </p:grpSpPr>
          <p:sp>
            <p:nvSpPr>
              <p:cNvPr id="195" name="椭圆 194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6" name="椭圆 195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7" name="椭圆 196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8" name="椭圆 197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9" name="椭圆 198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0" name="椭圆 199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1" name="椭圆 200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3" name="组合 162"/>
            <p:cNvGrpSpPr/>
            <p:nvPr/>
          </p:nvGrpSpPr>
          <p:grpSpPr>
            <a:xfrm>
              <a:off x="9356979" y="1828800"/>
              <a:ext cx="915647" cy="915647"/>
              <a:chOff x="1346753" y="1828800"/>
              <a:chExt cx="2639028" cy="2639028"/>
            </a:xfrm>
            <a:grpFill/>
          </p:grpSpPr>
          <p:sp>
            <p:nvSpPr>
              <p:cNvPr id="188" name="椭圆 187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9" name="椭圆 188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0" name="椭圆 189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1" name="椭圆 190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2" name="椭圆 191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3" name="椭圆 192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4" name="椭圆 193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4" name="组合 163"/>
            <p:cNvGrpSpPr/>
            <p:nvPr/>
          </p:nvGrpSpPr>
          <p:grpSpPr>
            <a:xfrm>
              <a:off x="10136036" y="1828800"/>
              <a:ext cx="915647" cy="915647"/>
              <a:chOff x="1346753" y="1828800"/>
              <a:chExt cx="2639028" cy="2639028"/>
            </a:xfrm>
            <a:grpFill/>
          </p:grpSpPr>
          <p:sp>
            <p:nvSpPr>
              <p:cNvPr id="181" name="椭圆 18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2" name="椭圆 18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3" name="椭圆 18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4" name="椭圆 18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5" name="椭圆 18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6" name="椭圆 18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7" name="椭圆 18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5" name="组合 164"/>
            <p:cNvGrpSpPr/>
            <p:nvPr/>
          </p:nvGrpSpPr>
          <p:grpSpPr>
            <a:xfrm>
              <a:off x="10915094" y="1828800"/>
              <a:ext cx="915647" cy="915647"/>
              <a:chOff x="1346753" y="1828800"/>
              <a:chExt cx="2639028" cy="2639028"/>
            </a:xfrm>
            <a:grpFill/>
          </p:grpSpPr>
          <p:sp>
            <p:nvSpPr>
              <p:cNvPr id="174" name="椭圆 173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5" name="椭圆 174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6" name="椭圆 175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7" name="椭圆 176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8" name="椭圆 177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9" name="椭圆 178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0" name="椭圆 179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6" name="组合 165"/>
            <p:cNvGrpSpPr/>
            <p:nvPr/>
          </p:nvGrpSpPr>
          <p:grpSpPr>
            <a:xfrm>
              <a:off x="11694149" y="1828800"/>
              <a:ext cx="915647" cy="915647"/>
              <a:chOff x="1346753" y="1828800"/>
              <a:chExt cx="2639028" cy="2639028"/>
            </a:xfrm>
            <a:grpFill/>
          </p:grpSpPr>
          <p:sp>
            <p:nvSpPr>
              <p:cNvPr id="167" name="椭圆 166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8" name="椭圆 167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9" name="椭圆 168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0" name="椭圆 169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1" name="椭圆 170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2" name="椭圆 171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3" name="椭圆 172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-1159447" y="6957883"/>
            <a:ext cx="14510895" cy="994057"/>
            <a:chOff x="-386313" y="6701954"/>
            <a:chExt cx="12923428" cy="885309"/>
          </a:xfrm>
          <a:solidFill>
            <a:srgbClr val="007442"/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-386313" y="6701954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144" name="椭圆 143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" name="椭圆 144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" name="椭圆 145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" name="椭圆 146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" name="椭圆 147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9" name="椭圆 148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0" name="椭圆 149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345114" y="6701954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137" name="椭圆 136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8" name="椭圆 137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" name="椭圆 138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0" name="椭圆 139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1" name="椭圆 140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2" name="椭圆 141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" name="椭圆 142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1106359" y="6701954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130" name="椭圆 129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1" name="椭圆 130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2" name="椭圆 131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3" name="椭圆 132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椭圆 133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" name="椭圆 134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" name="椭圆 135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1859605" y="6701954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123" name="椭圆 122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" name="椭圆 123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" name="椭圆 124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" name="椭圆 125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" name="椭圆 126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8" name="椭圆 127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9" name="椭圆 128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2612851" y="6701954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116" name="椭圆 115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7" name="椭圆 116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" name="椭圆 117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" name="椭圆 118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0" name="椭圆 119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" name="椭圆 120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" name="椭圆 121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3366098" y="6701954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109" name="椭圆 108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" name="椭圆 109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椭圆 110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" name="椭圆 111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" name="椭圆 112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" name="椭圆 113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5" name="椭圆 114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4119344" y="6701954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102" name="椭圆 101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椭圆 102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椭圆 103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" name="椭圆 104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" name="椭圆 105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" name="椭圆 106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" name="椭圆 107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4872590" y="6701954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95" name="椭圆 94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椭圆 95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椭圆 96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" name="椭圆 97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9" name="椭圆 98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椭圆 99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椭圆 100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5625836" y="6701954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88" name="椭圆 87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椭圆 88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椭圆 89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椭圆 90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椭圆 91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" name="椭圆 93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6379082" y="6701954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81" name="椭圆 8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椭圆 8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椭圆 8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椭圆 8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椭圆 8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7132328" y="6701954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74" name="椭圆 73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椭圆 75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椭圆 76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椭圆 77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椭圆 78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椭圆 79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7885574" y="6701954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67" name="椭圆 66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椭圆 67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椭圆 68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椭圆 69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椭圆 72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8638821" y="6701954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60" name="椭圆 59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椭圆 62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椭圆 63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椭圆 64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9392068" y="6701954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3" name="椭圆 52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10145313" y="6701954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6" name="椭圆 45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10898561" y="6701954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9" name="椭圆 38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11651806" y="6701954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2" name="椭圆 31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椭圆 36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1029" name="Picture 5" descr="D:\Personal\Desktop\3.pn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4845" y="4847986"/>
            <a:ext cx="3444994" cy="1831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25" name="组合 1024"/>
          <p:cNvGrpSpPr/>
          <p:nvPr/>
        </p:nvGrpSpPr>
        <p:grpSpPr>
          <a:xfrm>
            <a:off x="378879" y="190767"/>
            <a:ext cx="1196226" cy="1285106"/>
            <a:chOff x="394119" y="292462"/>
            <a:chExt cx="1196226" cy="1285106"/>
          </a:xfrm>
        </p:grpSpPr>
        <p:pic>
          <p:nvPicPr>
            <p:cNvPr id="2058" name="Picture 10" descr="D:\Personal\Desktop\8.png"/>
            <p:cNvPicPr>
              <a:picLocks noChangeAspect="1" noChangeArrowheads="1"/>
            </p:cNvPicPr>
            <p:nvPr/>
          </p:nvPicPr>
          <p:blipFill>
            <a:blip r:embed="rId13" cstate="screen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94119" y="343262"/>
              <a:ext cx="1196226" cy="11617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630616" y="292462"/>
              <a:ext cx="441983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600" dirty="0" smtClean="0">
                  <a:latin typeface="叶根友刀锋黑草" pitchFamily="2" charset="-122"/>
                  <a:ea typeface="叶根友刀锋黑草" pitchFamily="2" charset="-122"/>
                </a:rPr>
                <a:t>端</a:t>
              </a:r>
              <a:endParaRPr lang="en-US" altLang="zh-CN" sz="2600" dirty="0" smtClean="0">
                <a:latin typeface="叶根友刀锋黑草" pitchFamily="2" charset="-122"/>
                <a:ea typeface="叶根友刀锋黑草" pitchFamily="2" charset="-122"/>
              </a:endParaRPr>
            </a:p>
            <a:p>
              <a:r>
                <a:rPr lang="zh-CN" altLang="en-US" sz="2600" dirty="0" smtClean="0">
                  <a:latin typeface="叶根友刀锋黑草" pitchFamily="2" charset="-122"/>
                  <a:ea typeface="叶根友刀锋黑草" pitchFamily="2" charset="-122"/>
                </a:rPr>
                <a:t>午</a:t>
              </a:r>
              <a:endParaRPr lang="en-US" altLang="zh-CN" sz="2600" dirty="0" smtClean="0">
                <a:latin typeface="叶根友刀锋黑草" pitchFamily="2" charset="-122"/>
                <a:ea typeface="叶根友刀锋黑草" pitchFamily="2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777646" y="1130994"/>
              <a:ext cx="235962" cy="363230"/>
              <a:chOff x="949968" y="1325157"/>
              <a:chExt cx="235962" cy="363230"/>
            </a:xfrm>
          </p:grpSpPr>
          <p:sp>
            <p:nvSpPr>
              <p:cNvPr id="5" name="Freeform 9"/>
              <p:cNvSpPr>
                <a:spLocks noEditPoints="1"/>
              </p:cNvSpPr>
              <p:nvPr/>
            </p:nvSpPr>
            <p:spPr bwMode="auto">
              <a:xfrm flipH="1">
                <a:off x="976647" y="1325157"/>
                <a:ext cx="183040" cy="363230"/>
              </a:xfrm>
              <a:custGeom>
                <a:avLst/>
                <a:gdLst>
                  <a:gd name="T0" fmla="*/ 157 w 435"/>
                  <a:gd name="T1" fmla="*/ 43 h 601"/>
                  <a:gd name="T2" fmla="*/ 116 w 435"/>
                  <a:gd name="T3" fmla="*/ 80 h 601"/>
                  <a:gd name="T4" fmla="*/ 112 w 435"/>
                  <a:gd name="T5" fmla="*/ 89 h 601"/>
                  <a:gd name="T6" fmla="*/ 66 w 435"/>
                  <a:gd name="T7" fmla="*/ 124 h 601"/>
                  <a:gd name="T8" fmla="*/ 34 w 435"/>
                  <a:gd name="T9" fmla="*/ 157 h 601"/>
                  <a:gd name="T10" fmla="*/ 0 w 435"/>
                  <a:gd name="T11" fmla="*/ 214 h 601"/>
                  <a:gd name="T12" fmla="*/ 0 w 435"/>
                  <a:gd name="T13" fmla="*/ 254 h 601"/>
                  <a:gd name="T14" fmla="*/ 0 w 435"/>
                  <a:gd name="T15" fmla="*/ 258 h 601"/>
                  <a:gd name="T16" fmla="*/ 0 w 435"/>
                  <a:gd name="T17" fmla="*/ 289 h 601"/>
                  <a:gd name="T18" fmla="*/ 43 w 435"/>
                  <a:gd name="T19" fmla="*/ 394 h 601"/>
                  <a:gd name="T20" fmla="*/ 82 w 435"/>
                  <a:gd name="T21" fmla="*/ 458 h 601"/>
                  <a:gd name="T22" fmla="*/ 121 w 435"/>
                  <a:gd name="T23" fmla="*/ 502 h 601"/>
                  <a:gd name="T24" fmla="*/ 130 w 435"/>
                  <a:gd name="T25" fmla="*/ 524 h 601"/>
                  <a:gd name="T26" fmla="*/ 157 w 435"/>
                  <a:gd name="T27" fmla="*/ 555 h 601"/>
                  <a:gd name="T28" fmla="*/ 166 w 435"/>
                  <a:gd name="T29" fmla="*/ 568 h 601"/>
                  <a:gd name="T30" fmla="*/ 266 w 435"/>
                  <a:gd name="T31" fmla="*/ 581 h 601"/>
                  <a:gd name="T32" fmla="*/ 289 w 435"/>
                  <a:gd name="T33" fmla="*/ 552 h 601"/>
                  <a:gd name="T34" fmla="*/ 314 w 435"/>
                  <a:gd name="T35" fmla="*/ 542 h 601"/>
                  <a:gd name="T36" fmla="*/ 319 w 435"/>
                  <a:gd name="T37" fmla="*/ 530 h 601"/>
                  <a:gd name="T38" fmla="*/ 346 w 435"/>
                  <a:gd name="T39" fmla="*/ 513 h 601"/>
                  <a:gd name="T40" fmla="*/ 360 w 435"/>
                  <a:gd name="T41" fmla="*/ 500 h 601"/>
                  <a:gd name="T42" fmla="*/ 387 w 435"/>
                  <a:gd name="T43" fmla="*/ 471 h 601"/>
                  <a:gd name="T44" fmla="*/ 396 w 435"/>
                  <a:gd name="T45" fmla="*/ 453 h 601"/>
                  <a:gd name="T46" fmla="*/ 398 w 435"/>
                  <a:gd name="T47" fmla="*/ 442 h 601"/>
                  <a:gd name="T48" fmla="*/ 387 w 435"/>
                  <a:gd name="T49" fmla="*/ 337 h 601"/>
                  <a:gd name="T50" fmla="*/ 335 w 435"/>
                  <a:gd name="T51" fmla="*/ 58 h 601"/>
                  <a:gd name="T52" fmla="*/ 257 w 435"/>
                  <a:gd name="T53" fmla="*/ 10 h 601"/>
                  <a:gd name="T54" fmla="*/ 287 w 435"/>
                  <a:gd name="T55" fmla="*/ 21 h 601"/>
                  <a:gd name="T56" fmla="*/ 253 w 435"/>
                  <a:gd name="T57" fmla="*/ 47 h 601"/>
                  <a:gd name="T58" fmla="*/ 262 w 435"/>
                  <a:gd name="T59" fmla="*/ 58 h 601"/>
                  <a:gd name="T60" fmla="*/ 255 w 435"/>
                  <a:gd name="T61" fmla="*/ 76 h 601"/>
                  <a:gd name="T62" fmla="*/ 250 w 435"/>
                  <a:gd name="T63" fmla="*/ 73 h 601"/>
                  <a:gd name="T64" fmla="*/ 232 w 435"/>
                  <a:gd name="T65" fmla="*/ 54 h 601"/>
                  <a:gd name="T66" fmla="*/ 221 w 435"/>
                  <a:gd name="T67" fmla="*/ 38 h 601"/>
                  <a:gd name="T68" fmla="*/ 262 w 435"/>
                  <a:gd name="T69" fmla="*/ 36 h 601"/>
                  <a:gd name="T70" fmla="*/ 282 w 435"/>
                  <a:gd name="T71" fmla="*/ 25 h 601"/>
                  <a:gd name="T72" fmla="*/ 212 w 435"/>
                  <a:gd name="T73" fmla="*/ 31 h 601"/>
                  <a:gd name="T74" fmla="*/ 221 w 435"/>
                  <a:gd name="T75" fmla="*/ 38 h 601"/>
                  <a:gd name="T76" fmla="*/ 323 w 435"/>
                  <a:gd name="T77" fmla="*/ 58 h 601"/>
                  <a:gd name="T78" fmla="*/ 323 w 435"/>
                  <a:gd name="T79" fmla="*/ 58 h 601"/>
                  <a:gd name="T80" fmla="*/ 262 w 435"/>
                  <a:gd name="T81" fmla="*/ 84 h 601"/>
                  <a:gd name="T82" fmla="*/ 289 w 435"/>
                  <a:gd name="T83" fmla="*/ 93 h 601"/>
                  <a:gd name="T84" fmla="*/ 291 w 435"/>
                  <a:gd name="T85" fmla="*/ 93 h 601"/>
                  <a:gd name="T86" fmla="*/ 291 w 435"/>
                  <a:gd name="T87" fmla="*/ 93 h 601"/>
                  <a:gd name="T88" fmla="*/ 394 w 435"/>
                  <a:gd name="T89" fmla="*/ 183 h 601"/>
                  <a:gd name="T90" fmla="*/ 328 w 435"/>
                  <a:gd name="T91" fmla="*/ 104 h 601"/>
                  <a:gd name="T92" fmla="*/ 398 w 435"/>
                  <a:gd name="T93" fmla="*/ 194 h 6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35" h="601">
                    <a:moveTo>
                      <a:pt x="232" y="5"/>
                    </a:moveTo>
                    <a:cubicBezTo>
                      <a:pt x="191" y="5"/>
                      <a:pt x="192" y="19"/>
                      <a:pt x="173" y="27"/>
                    </a:cubicBezTo>
                    <a:cubicBezTo>
                      <a:pt x="170" y="35"/>
                      <a:pt x="164" y="38"/>
                      <a:pt x="157" y="43"/>
                    </a:cubicBezTo>
                    <a:lnTo>
                      <a:pt x="157" y="49"/>
                    </a:lnTo>
                    <a:cubicBezTo>
                      <a:pt x="139" y="49"/>
                      <a:pt x="145" y="68"/>
                      <a:pt x="137" y="75"/>
                    </a:cubicBezTo>
                    <a:cubicBezTo>
                      <a:pt x="130" y="69"/>
                      <a:pt x="122" y="75"/>
                      <a:pt x="116" y="80"/>
                    </a:cubicBezTo>
                    <a:lnTo>
                      <a:pt x="116" y="86"/>
                    </a:lnTo>
                    <a:lnTo>
                      <a:pt x="112" y="86"/>
                    </a:lnTo>
                    <a:lnTo>
                      <a:pt x="112" y="89"/>
                    </a:lnTo>
                    <a:cubicBezTo>
                      <a:pt x="101" y="89"/>
                      <a:pt x="103" y="89"/>
                      <a:pt x="96" y="95"/>
                    </a:cubicBezTo>
                    <a:lnTo>
                      <a:pt x="96" y="98"/>
                    </a:lnTo>
                    <a:cubicBezTo>
                      <a:pt x="78" y="98"/>
                      <a:pt x="70" y="122"/>
                      <a:pt x="66" y="124"/>
                    </a:cubicBezTo>
                    <a:cubicBezTo>
                      <a:pt x="55" y="130"/>
                      <a:pt x="41" y="133"/>
                      <a:pt x="41" y="148"/>
                    </a:cubicBezTo>
                    <a:lnTo>
                      <a:pt x="36" y="148"/>
                    </a:lnTo>
                    <a:cubicBezTo>
                      <a:pt x="35" y="153"/>
                      <a:pt x="34" y="152"/>
                      <a:pt x="34" y="157"/>
                    </a:cubicBezTo>
                    <a:cubicBezTo>
                      <a:pt x="17" y="171"/>
                      <a:pt x="19" y="170"/>
                      <a:pt x="11" y="196"/>
                    </a:cubicBezTo>
                    <a:cubicBezTo>
                      <a:pt x="10" y="198"/>
                      <a:pt x="5" y="196"/>
                      <a:pt x="5" y="212"/>
                    </a:cubicBezTo>
                    <a:lnTo>
                      <a:pt x="0" y="214"/>
                    </a:lnTo>
                    <a:cubicBezTo>
                      <a:pt x="0" y="225"/>
                      <a:pt x="2" y="236"/>
                      <a:pt x="5" y="247"/>
                    </a:cubicBezTo>
                    <a:lnTo>
                      <a:pt x="0" y="251"/>
                    </a:lnTo>
                    <a:lnTo>
                      <a:pt x="0" y="254"/>
                    </a:lnTo>
                    <a:lnTo>
                      <a:pt x="5" y="254"/>
                    </a:lnTo>
                    <a:lnTo>
                      <a:pt x="5" y="258"/>
                    </a:lnTo>
                    <a:lnTo>
                      <a:pt x="0" y="258"/>
                    </a:lnTo>
                    <a:lnTo>
                      <a:pt x="0" y="269"/>
                    </a:lnTo>
                    <a:cubicBezTo>
                      <a:pt x="7" y="271"/>
                      <a:pt x="7" y="285"/>
                      <a:pt x="0" y="287"/>
                    </a:cubicBezTo>
                    <a:lnTo>
                      <a:pt x="0" y="289"/>
                    </a:lnTo>
                    <a:lnTo>
                      <a:pt x="7" y="295"/>
                    </a:lnTo>
                    <a:cubicBezTo>
                      <a:pt x="7" y="304"/>
                      <a:pt x="4" y="322"/>
                      <a:pt x="11" y="328"/>
                    </a:cubicBezTo>
                    <a:cubicBezTo>
                      <a:pt x="11" y="344"/>
                      <a:pt x="32" y="394"/>
                      <a:pt x="43" y="394"/>
                    </a:cubicBezTo>
                    <a:cubicBezTo>
                      <a:pt x="43" y="412"/>
                      <a:pt x="62" y="422"/>
                      <a:pt x="68" y="438"/>
                    </a:cubicBezTo>
                    <a:lnTo>
                      <a:pt x="73" y="438"/>
                    </a:lnTo>
                    <a:cubicBezTo>
                      <a:pt x="73" y="448"/>
                      <a:pt x="78" y="452"/>
                      <a:pt x="82" y="458"/>
                    </a:cubicBezTo>
                    <a:lnTo>
                      <a:pt x="87" y="458"/>
                    </a:lnTo>
                    <a:cubicBezTo>
                      <a:pt x="87" y="467"/>
                      <a:pt x="110" y="492"/>
                      <a:pt x="116" y="502"/>
                    </a:cubicBezTo>
                    <a:lnTo>
                      <a:pt x="121" y="502"/>
                    </a:lnTo>
                    <a:lnTo>
                      <a:pt x="121" y="509"/>
                    </a:lnTo>
                    <a:lnTo>
                      <a:pt x="125" y="511"/>
                    </a:lnTo>
                    <a:lnTo>
                      <a:pt x="130" y="524"/>
                    </a:lnTo>
                    <a:cubicBezTo>
                      <a:pt x="137" y="527"/>
                      <a:pt x="138" y="528"/>
                      <a:pt x="141" y="537"/>
                    </a:cubicBezTo>
                    <a:lnTo>
                      <a:pt x="146" y="537"/>
                    </a:lnTo>
                    <a:cubicBezTo>
                      <a:pt x="146" y="544"/>
                      <a:pt x="150" y="552"/>
                      <a:pt x="157" y="555"/>
                    </a:cubicBezTo>
                    <a:lnTo>
                      <a:pt x="157" y="563"/>
                    </a:lnTo>
                    <a:lnTo>
                      <a:pt x="166" y="563"/>
                    </a:lnTo>
                    <a:lnTo>
                      <a:pt x="166" y="568"/>
                    </a:lnTo>
                    <a:cubicBezTo>
                      <a:pt x="197" y="593"/>
                      <a:pt x="216" y="601"/>
                      <a:pt x="253" y="587"/>
                    </a:cubicBezTo>
                    <a:lnTo>
                      <a:pt x="253" y="583"/>
                    </a:lnTo>
                    <a:cubicBezTo>
                      <a:pt x="258" y="583"/>
                      <a:pt x="261" y="582"/>
                      <a:pt x="266" y="581"/>
                    </a:cubicBezTo>
                    <a:lnTo>
                      <a:pt x="266" y="574"/>
                    </a:lnTo>
                    <a:cubicBezTo>
                      <a:pt x="278" y="571"/>
                      <a:pt x="280" y="563"/>
                      <a:pt x="289" y="555"/>
                    </a:cubicBezTo>
                    <a:lnTo>
                      <a:pt x="289" y="552"/>
                    </a:lnTo>
                    <a:lnTo>
                      <a:pt x="296" y="552"/>
                    </a:lnTo>
                    <a:lnTo>
                      <a:pt x="296" y="548"/>
                    </a:lnTo>
                    <a:cubicBezTo>
                      <a:pt x="306" y="548"/>
                      <a:pt x="305" y="542"/>
                      <a:pt x="314" y="542"/>
                    </a:cubicBezTo>
                    <a:lnTo>
                      <a:pt x="314" y="537"/>
                    </a:lnTo>
                    <a:lnTo>
                      <a:pt x="319" y="537"/>
                    </a:lnTo>
                    <a:lnTo>
                      <a:pt x="319" y="530"/>
                    </a:lnTo>
                    <a:lnTo>
                      <a:pt x="328" y="530"/>
                    </a:lnTo>
                    <a:lnTo>
                      <a:pt x="330" y="524"/>
                    </a:lnTo>
                    <a:cubicBezTo>
                      <a:pt x="342" y="520"/>
                      <a:pt x="335" y="518"/>
                      <a:pt x="346" y="513"/>
                    </a:cubicBezTo>
                    <a:lnTo>
                      <a:pt x="346" y="509"/>
                    </a:lnTo>
                    <a:cubicBezTo>
                      <a:pt x="353" y="509"/>
                      <a:pt x="351" y="508"/>
                      <a:pt x="357" y="506"/>
                    </a:cubicBezTo>
                    <a:lnTo>
                      <a:pt x="360" y="500"/>
                    </a:lnTo>
                    <a:lnTo>
                      <a:pt x="371" y="498"/>
                    </a:lnTo>
                    <a:cubicBezTo>
                      <a:pt x="374" y="493"/>
                      <a:pt x="376" y="493"/>
                      <a:pt x="376" y="487"/>
                    </a:cubicBezTo>
                    <a:cubicBezTo>
                      <a:pt x="384" y="487"/>
                      <a:pt x="387" y="480"/>
                      <a:pt x="387" y="471"/>
                    </a:cubicBezTo>
                    <a:lnTo>
                      <a:pt x="392" y="471"/>
                    </a:lnTo>
                    <a:cubicBezTo>
                      <a:pt x="395" y="465"/>
                      <a:pt x="394" y="466"/>
                      <a:pt x="394" y="454"/>
                    </a:cubicBezTo>
                    <a:lnTo>
                      <a:pt x="396" y="453"/>
                    </a:lnTo>
                    <a:lnTo>
                      <a:pt x="396" y="447"/>
                    </a:lnTo>
                    <a:lnTo>
                      <a:pt x="398" y="445"/>
                    </a:lnTo>
                    <a:lnTo>
                      <a:pt x="398" y="442"/>
                    </a:lnTo>
                    <a:lnTo>
                      <a:pt x="396" y="440"/>
                    </a:lnTo>
                    <a:cubicBezTo>
                      <a:pt x="396" y="422"/>
                      <a:pt x="392" y="419"/>
                      <a:pt x="392" y="399"/>
                    </a:cubicBezTo>
                    <a:cubicBezTo>
                      <a:pt x="380" y="390"/>
                      <a:pt x="387" y="354"/>
                      <a:pt x="387" y="337"/>
                    </a:cubicBezTo>
                    <a:cubicBezTo>
                      <a:pt x="425" y="337"/>
                      <a:pt x="435" y="188"/>
                      <a:pt x="421" y="177"/>
                    </a:cubicBezTo>
                    <a:cubicBezTo>
                      <a:pt x="408" y="93"/>
                      <a:pt x="373" y="108"/>
                      <a:pt x="373" y="80"/>
                    </a:cubicBezTo>
                    <a:cubicBezTo>
                      <a:pt x="350" y="74"/>
                      <a:pt x="347" y="61"/>
                      <a:pt x="335" y="58"/>
                    </a:cubicBezTo>
                    <a:cubicBezTo>
                      <a:pt x="348" y="47"/>
                      <a:pt x="325" y="30"/>
                      <a:pt x="314" y="30"/>
                    </a:cubicBezTo>
                    <a:lnTo>
                      <a:pt x="314" y="27"/>
                    </a:lnTo>
                    <a:cubicBezTo>
                      <a:pt x="290" y="7"/>
                      <a:pt x="281" y="10"/>
                      <a:pt x="257" y="10"/>
                    </a:cubicBezTo>
                    <a:lnTo>
                      <a:pt x="257" y="3"/>
                    </a:lnTo>
                    <a:cubicBezTo>
                      <a:pt x="250" y="3"/>
                      <a:pt x="238" y="0"/>
                      <a:pt x="232" y="5"/>
                    </a:cubicBezTo>
                    <a:close/>
                    <a:moveTo>
                      <a:pt x="287" y="21"/>
                    </a:moveTo>
                    <a:cubicBezTo>
                      <a:pt x="291" y="18"/>
                      <a:pt x="283" y="25"/>
                      <a:pt x="287" y="21"/>
                    </a:cubicBezTo>
                    <a:close/>
                    <a:moveTo>
                      <a:pt x="278" y="27"/>
                    </a:moveTo>
                    <a:lnTo>
                      <a:pt x="253" y="47"/>
                    </a:lnTo>
                    <a:lnTo>
                      <a:pt x="253" y="52"/>
                    </a:lnTo>
                    <a:cubicBezTo>
                      <a:pt x="256" y="55"/>
                      <a:pt x="256" y="54"/>
                      <a:pt x="262" y="54"/>
                    </a:cubicBezTo>
                    <a:lnTo>
                      <a:pt x="262" y="58"/>
                    </a:lnTo>
                    <a:lnTo>
                      <a:pt x="323" y="58"/>
                    </a:lnTo>
                    <a:cubicBezTo>
                      <a:pt x="305" y="58"/>
                      <a:pt x="267" y="55"/>
                      <a:pt x="253" y="67"/>
                    </a:cubicBezTo>
                    <a:cubicBezTo>
                      <a:pt x="253" y="72"/>
                      <a:pt x="253" y="72"/>
                      <a:pt x="255" y="76"/>
                    </a:cubicBezTo>
                    <a:cubicBezTo>
                      <a:pt x="260" y="78"/>
                      <a:pt x="259" y="77"/>
                      <a:pt x="262" y="82"/>
                    </a:cubicBezTo>
                    <a:cubicBezTo>
                      <a:pt x="256" y="77"/>
                      <a:pt x="258" y="78"/>
                      <a:pt x="250" y="78"/>
                    </a:cubicBezTo>
                    <a:lnTo>
                      <a:pt x="250" y="73"/>
                    </a:lnTo>
                    <a:cubicBezTo>
                      <a:pt x="243" y="67"/>
                      <a:pt x="229" y="57"/>
                      <a:pt x="221" y="63"/>
                    </a:cubicBezTo>
                    <a:cubicBezTo>
                      <a:pt x="218" y="61"/>
                      <a:pt x="178" y="65"/>
                      <a:pt x="161" y="63"/>
                    </a:cubicBezTo>
                    <a:cubicBezTo>
                      <a:pt x="194" y="56"/>
                      <a:pt x="219" y="65"/>
                      <a:pt x="232" y="54"/>
                    </a:cubicBezTo>
                    <a:lnTo>
                      <a:pt x="232" y="49"/>
                    </a:lnTo>
                    <a:cubicBezTo>
                      <a:pt x="228" y="45"/>
                      <a:pt x="229" y="45"/>
                      <a:pt x="223" y="45"/>
                    </a:cubicBezTo>
                    <a:cubicBezTo>
                      <a:pt x="223" y="41"/>
                      <a:pt x="223" y="41"/>
                      <a:pt x="221" y="38"/>
                    </a:cubicBezTo>
                    <a:cubicBezTo>
                      <a:pt x="226" y="39"/>
                      <a:pt x="227" y="40"/>
                      <a:pt x="232" y="40"/>
                    </a:cubicBezTo>
                    <a:lnTo>
                      <a:pt x="232" y="43"/>
                    </a:lnTo>
                    <a:cubicBezTo>
                      <a:pt x="253" y="43"/>
                      <a:pt x="247" y="38"/>
                      <a:pt x="262" y="36"/>
                    </a:cubicBezTo>
                    <a:cubicBezTo>
                      <a:pt x="266" y="29"/>
                      <a:pt x="264" y="34"/>
                      <a:pt x="271" y="29"/>
                    </a:cubicBezTo>
                    <a:lnTo>
                      <a:pt x="271" y="25"/>
                    </a:lnTo>
                    <a:lnTo>
                      <a:pt x="282" y="25"/>
                    </a:lnTo>
                    <a:lnTo>
                      <a:pt x="278" y="27"/>
                    </a:lnTo>
                    <a:close/>
                    <a:moveTo>
                      <a:pt x="209" y="30"/>
                    </a:moveTo>
                    <a:cubicBezTo>
                      <a:pt x="212" y="28"/>
                      <a:pt x="218" y="33"/>
                      <a:pt x="212" y="31"/>
                    </a:cubicBezTo>
                    <a:cubicBezTo>
                      <a:pt x="212" y="31"/>
                      <a:pt x="209" y="31"/>
                      <a:pt x="209" y="30"/>
                    </a:cubicBezTo>
                    <a:close/>
                    <a:moveTo>
                      <a:pt x="219" y="36"/>
                    </a:moveTo>
                    <a:lnTo>
                      <a:pt x="221" y="38"/>
                    </a:lnTo>
                    <a:lnTo>
                      <a:pt x="216" y="36"/>
                    </a:lnTo>
                    <a:lnTo>
                      <a:pt x="219" y="36"/>
                    </a:lnTo>
                    <a:close/>
                    <a:moveTo>
                      <a:pt x="323" y="58"/>
                    </a:moveTo>
                    <a:lnTo>
                      <a:pt x="326" y="58"/>
                    </a:lnTo>
                    <a:lnTo>
                      <a:pt x="323" y="60"/>
                    </a:lnTo>
                    <a:lnTo>
                      <a:pt x="323" y="58"/>
                    </a:lnTo>
                    <a:close/>
                    <a:moveTo>
                      <a:pt x="262" y="82"/>
                    </a:moveTo>
                    <a:lnTo>
                      <a:pt x="264" y="82"/>
                    </a:lnTo>
                    <a:lnTo>
                      <a:pt x="262" y="84"/>
                    </a:lnTo>
                    <a:lnTo>
                      <a:pt x="262" y="82"/>
                    </a:lnTo>
                    <a:close/>
                    <a:moveTo>
                      <a:pt x="275" y="87"/>
                    </a:moveTo>
                    <a:cubicBezTo>
                      <a:pt x="284" y="89"/>
                      <a:pt x="283" y="88"/>
                      <a:pt x="289" y="93"/>
                    </a:cubicBezTo>
                    <a:cubicBezTo>
                      <a:pt x="282" y="91"/>
                      <a:pt x="276" y="88"/>
                      <a:pt x="269" y="85"/>
                    </a:cubicBezTo>
                    <a:lnTo>
                      <a:pt x="275" y="87"/>
                    </a:lnTo>
                    <a:close/>
                    <a:moveTo>
                      <a:pt x="291" y="93"/>
                    </a:moveTo>
                    <a:cubicBezTo>
                      <a:pt x="299" y="93"/>
                      <a:pt x="315" y="97"/>
                      <a:pt x="321" y="102"/>
                    </a:cubicBezTo>
                    <a:cubicBezTo>
                      <a:pt x="311" y="100"/>
                      <a:pt x="297" y="99"/>
                      <a:pt x="289" y="93"/>
                    </a:cubicBezTo>
                    <a:lnTo>
                      <a:pt x="291" y="93"/>
                    </a:lnTo>
                    <a:close/>
                    <a:moveTo>
                      <a:pt x="328" y="104"/>
                    </a:moveTo>
                    <a:cubicBezTo>
                      <a:pt x="329" y="105"/>
                      <a:pt x="377" y="127"/>
                      <a:pt x="385" y="166"/>
                    </a:cubicBezTo>
                    <a:cubicBezTo>
                      <a:pt x="385" y="166"/>
                      <a:pt x="390" y="171"/>
                      <a:pt x="394" y="183"/>
                    </a:cubicBezTo>
                    <a:lnTo>
                      <a:pt x="398" y="194"/>
                    </a:lnTo>
                    <a:cubicBezTo>
                      <a:pt x="384" y="182"/>
                      <a:pt x="381" y="126"/>
                      <a:pt x="321" y="102"/>
                    </a:cubicBezTo>
                    <a:lnTo>
                      <a:pt x="328" y="104"/>
                    </a:lnTo>
                    <a:close/>
                    <a:moveTo>
                      <a:pt x="398" y="194"/>
                    </a:moveTo>
                    <a:cubicBezTo>
                      <a:pt x="401" y="209"/>
                      <a:pt x="411" y="251"/>
                      <a:pt x="403" y="263"/>
                    </a:cubicBezTo>
                    <a:cubicBezTo>
                      <a:pt x="408" y="251"/>
                      <a:pt x="401" y="210"/>
                      <a:pt x="398" y="194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949968" y="1331482"/>
                <a:ext cx="23596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400" dirty="0" smtClean="0">
                    <a:solidFill>
                      <a:schemeClr val="bg1"/>
                    </a:solidFill>
                    <a:latin typeface="叶根友刀锋黑草" pitchFamily="2" charset="-122"/>
                    <a:ea typeface="叶根友刀锋黑草" pitchFamily="2" charset="-122"/>
                  </a:rPr>
                  <a:t>小</a:t>
                </a:r>
                <a:endParaRPr lang="en-US" altLang="zh-CN" sz="400" dirty="0" smtClean="0">
                  <a:solidFill>
                    <a:schemeClr val="bg1"/>
                  </a:solidFill>
                  <a:latin typeface="叶根友刀锋黑草" pitchFamily="2" charset="-122"/>
                  <a:ea typeface="叶根友刀锋黑草" pitchFamily="2" charset="-122"/>
                </a:endParaRPr>
              </a:p>
              <a:p>
                <a:r>
                  <a:rPr lang="zh-CN" altLang="en-US" sz="400" dirty="0" smtClean="0">
                    <a:solidFill>
                      <a:schemeClr val="bg1"/>
                    </a:solidFill>
                    <a:latin typeface="叶根友刀锋黑草" pitchFamily="2" charset="-122"/>
                    <a:ea typeface="叶根友刀锋黑草" pitchFamily="2" charset="-122"/>
                  </a:rPr>
                  <a:t>陆</a:t>
                </a:r>
                <a:endParaRPr lang="en-US" altLang="zh-CN" sz="400" dirty="0" smtClean="0">
                  <a:solidFill>
                    <a:schemeClr val="bg1"/>
                  </a:solidFill>
                  <a:latin typeface="叶根友刀锋黑草" pitchFamily="2" charset="-122"/>
                  <a:ea typeface="叶根友刀锋黑草" pitchFamily="2" charset="-122"/>
                </a:endParaRPr>
              </a:p>
              <a:p>
                <a:r>
                  <a:rPr lang="zh-CN" altLang="en-US" sz="400" dirty="0" smtClean="0">
                    <a:solidFill>
                      <a:schemeClr val="bg1"/>
                    </a:solidFill>
                    <a:latin typeface="叶根友刀锋黑草" pitchFamily="2" charset="-122"/>
                    <a:ea typeface="叶根友刀锋黑草" pitchFamily="2" charset="-122"/>
                  </a:rPr>
                  <a:t>老</a:t>
                </a:r>
                <a:endParaRPr lang="en-US" altLang="zh-CN" sz="400" dirty="0" smtClean="0">
                  <a:solidFill>
                    <a:schemeClr val="bg1"/>
                  </a:solidFill>
                  <a:latin typeface="叶根友刀锋黑草" pitchFamily="2" charset="-122"/>
                  <a:ea typeface="叶根友刀锋黑草" pitchFamily="2" charset="-122"/>
                </a:endParaRPr>
              </a:p>
              <a:p>
                <a:r>
                  <a:rPr lang="zh-CN" altLang="en-US" sz="400" dirty="0" smtClean="0">
                    <a:solidFill>
                      <a:schemeClr val="bg1"/>
                    </a:solidFill>
                    <a:latin typeface="叶根友刀锋黑草" pitchFamily="2" charset="-122"/>
                    <a:ea typeface="叶根友刀锋黑草" pitchFamily="2" charset="-122"/>
                  </a:rPr>
                  <a:t>师</a:t>
                </a:r>
                <a:endParaRPr lang="zh-CN" altLang="en-US" sz="400" dirty="0">
                  <a:solidFill>
                    <a:schemeClr val="bg1"/>
                  </a:solidFill>
                  <a:latin typeface="叶根友刀锋黑草" pitchFamily="2" charset="-122"/>
                  <a:ea typeface="叶根友刀锋黑草" pitchFamily="2" charset="-122"/>
                </a:endParaRPr>
              </a:p>
            </p:txBody>
          </p:sp>
        </p:grpSp>
        <p:sp>
          <p:nvSpPr>
            <p:cNvPr id="559" name="TextBox 558"/>
            <p:cNvSpPr txBox="1"/>
            <p:nvPr/>
          </p:nvSpPr>
          <p:spPr>
            <a:xfrm>
              <a:off x="956237" y="685016"/>
              <a:ext cx="441983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600" dirty="0">
                  <a:latin typeface="叶根友刀锋黑草" pitchFamily="2" charset="-122"/>
                  <a:ea typeface="叶根友刀锋黑草" pitchFamily="2" charset="-122"/>
                </a:rPr>
                <a:t>佳</a:t>
              </a:r>
              <a:endParaRPr lang="en-US" altLang="zh-CN" sz="2600" dirty="0">
                <a:latin typeface="叶根友刀锋黑草" pitchFamily="2" charset="-122"/>
                <a:ea typeface="叶根友刀锋黑草" pitchFamily="2" charset="-122"/>
              </a:endParaRPr>
            </a:p>
            <a:p>
              <a:r>
                <a:rPr lang="zh-CN" altLang="en-US" sz="2600" dirty="0">
                  <a:latin typeface="叶根友刀锋黑草" pitchFamily="2" charset="-122"/>
                  <a:ea typeface="叶根友刀锋黑草" pitchFamily="2" charset="-122"/>
                </a:rPr>
                <a:t>节</a:t>
              </a:r>
              <a:endParaRPr lang="en-US" altLang="zh-CN" sz="2600" dirty="0" smtClean="0">
                <a:latin typeface="叶根友刀锋黑草" pitchFamily="2" charset="-122"/>
                <a:ea typeface="叶根友刀锋黑草" pitchFamily="2" charset="-122"/>
              </a:endParaRPr>
            </a:p>
          </p:txBody>
        </p:sp>
      </p:grpSp>
      <p:grpSp>
        <p:nvGrpSpPr>
          <p:cNvPr id="1031" name="组合 1030"/>
          <p:cNvGrpSpPr/>
          <p:nvPr/>
        </p:nvGrpSpPr>
        <p:grpSpPr>
          <a:xfrm>
            <a:off x="3137978" y="1598976"/>
            <a:ext cx="7184020" cy="2306200"/>
            <a:chOff x="3076897" y="1543591"/>
            <a:chExt cx="7184020" cy="2306200"/>
          </a:xfrm>
        </p:grpSpPr>
        <p:grpSp>
          <p:nvGrpSpPr>
            <p:cNvPr id="3" name="组合 2"/>
            <p:cNvGrpSpPr/>
            <p:nvPr/>
          </p:nvGrpSpPr>
          <p:grpSpPr>
            <a:xfrm>
              <a:off x="3076897" y="1543591"/>
              <a:ext cx="3877985" cy="1207593"/>
              <a:chOff x="4157007" y="1514140"/>
              <a:chExt cx="3877985" cy="1207593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554" name="文本框 553"/>
              <p:cNvSpPr txBox="1"/>
              <p:nvPr/>
            </p:nvSpPr>
            <p:spPr>
              <a:xfrm>
                <a:off x="4157007" y="1521404"/>
                <a:ext cx="3877985" cy="1200329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7200" dirty="0" smtClean="0">
                    <a:ln w="76200">
                      <a:solidFill>
                        <a:srgbClr val="00502E"/>
                      </a:solidFill>
                    </a:ln>
                    <a:solidFill>
                      <a:srgbClr val="00502E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端午飘</a:t>
                </a:r>
                <a:r>
                  <a:rPr lang="zh-CN" altLang="en-US" sz="7200" dirty="0" smtClean="0">
                    <a:ln w="76200">
                      <a:solidFill>
                        <a:srgbClr val="00502E"/>
                      </a:solidFill>
                    </a:ln>
                    <a:solidFill>
                      <a:srgbClr val="00502E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香</a:t>
                </a:r>
                <a:endParaRPr lang="zh-CN" altLang="en-US" sz="7200" dirty="0">
                  <a:ln w="76200">
                    <a:solidFill>
                      <a:srgbClr val="00502E"/>
                    </a:solidFill>
                  </a:ln>
                  <a:solidFill>
                    <a:srgbClr val="00502E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endParaRPr>
              </a:p>
            </p:txBody>
          </p:sp>
          <p:sp>
            <p:nvSpPr>
              <p:cNvPr id="555" name="文本框 554"/>
              <p:cNvSpPr txBox="1"/>
              <p:nvPr/>
            </p:nvSpPr>
            <p:spPr>
              <a:xfrm>
                <a:off x="4157007" y="1514140"/>
                <a:ext cx="3877985" cy="1200329"/>
              </a:xfrm>
              <a:prstGeom prst="rect">
                <a:avLst/>
              </a:prstGeom>
              <a:noFill/>
              <a:scene3d>
                <a:camera prst="orthographicFront"/>
                <a:lightRig rig="soft" dir="t"/>
              </a:scene3d>
              <a:sp3d>
                <a:bevelT/>
              </a:sp3d>
            </p:spPr>
            <p:txBody>
              <a:bodyPr wrap="none" rtlCol="0">
                <a:spAutoFit/>
                <a:sp3d extrusionH="57150" prstMaterial="plastic">
                  <a:bevelT w="12700" h="12700"/>
                  <a:bevelB w="0" h="69850"/>
                </a:sp3d>
              </a:bodyPr>
              <a:lstStyle/>
              <a:p>
                <a:pPr algn="ctr"/>
                <a:r>
                  <a:rPr lang="zh-CN" altLang="en-US" sz="7200" dirty="0" smtClean="0">
                    <a:gradFill>
                      <a:gsLst>
                        <a:gs pos="2000">
                          <a:srgbClr val="FFFF00"/>
                        </a:gs>
                        <a:gs pos="98174">
                          <a:srgbClr val="FFFF00"/>
                        </a:gs>
                        <a:gs pos="64000">
                          <a:srgbClr val="7DC13D"/>
                        </a:gs>
                        <a:gs pos="41000">
                          <a:srgbClr val="7DC13D"/>
                        </a:gs>
                      </a:gsLst>
                      <a:lin ang="5400000" scaled="1"/>
                    </a:gradFill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端午飘</a:t>
                </a:r>
                <a:r>
                  <a:rPr lang="zh-CN" altLang="en-US" sz="7200" dirty="0" smtClean="0">
                    <a:gradFill>
                      <a:gsLst>
                        <a:gs pos="2000">
                          <a:srgbClr val="FFFF00"/>
                        </a:gs>
                        <a:gs pos="98174">
                          <a:srgbClr val="FFFF00"/>
                        </a:gs>
                        <a:gs pos="64000">
                          <a:srgbClr val="7DC13D"/>
                        </a:gs>
                        <a:gs pos="41000">
                          <a:srgbClr val="7DC13D"/>
                        </a:gs>
                      </a:gsLst>
                      <a:lin ang="5400000" scaled="1"/>
                    </a:gradFill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香</a:t>
                </a:r>
                <a:endParaRPr lang="zh-CN" altLang="en-US" sz="7200" dirty="0">
                  <a:gradFill>
                    <a:gsLst>
                      <a:gs pos="2000">
                        <a:srgbClr val="FFFF00"/>
                      </a:gs>
                      <a:gs pos="98174">
                        <a:srgbClr val="FFFF00"/>
                      </a:gs>
                      <a:gs pos="64000">
                        <a:srgbClr val="7DC13D"/>
                      </a:gs>
                      <a:gs pos="41000">
                        <a:srgbClr val="7DC13D"/>
                      </a:gs>
                    </a:gsLst>
                    <a:lin ang="5400000" scaled="1"/>
                  </a:gradFill>
                  <a:latin typeface="华文隶书" panose="02010800040101010101" pitchFamily="2" charset="-122"/>
                  <a:ea typeface="华文隶书" panose="02010800040101010101" pitchFamily="2" charset="-122"/>
                </a:endParaRPr>
              </a:p>
            </p:txBody>
          </p:sp>
        </p:grpSp>
        <p:grpSp>
          <p:nvGrpSpPr>
            <p:cNvPr id="561" name="组合 560"/>
            <p:cNvGrpSpPr/>
            <p:nvPr/>
          </p:nvGrpSpPr>
          <p:grpSpPr>
            <a:xfrm>
              <a:off x="3612942" y="2642390"/>
              <a:ext cx="6647975" cy="1207401"/>
              <a:chOff x="2772014" y="1514332"/>
              <a:chExt cx="6647975" cy="1207401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562" name="文本框 553"/>
              <p:cNvSpPr txBox="1"/>
              <p:nvPr/>
            </p:nvSpPr>
            <p:spPr>
              <a:xfrm>
                <a:off x="2772014" y="1521404"/>
                <a:ext cx="6647975" cy="1200329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7200" dirty="0" smtClean="0">
                    <a:ln w="76200">
                      <a:solidFill>
                        <a:srgbClr val="00502E"/>
                      </a:solidFill>
                    </a:ln>
                    <a:solidFill>
                      <a:srgbClr val="00502E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情系你我爱同行</a:t>
                </a:r>
                <a:endParaRPr lang="zh-CN" altLang="en-US" sz="7200" dirty="0">
                  <a:ln w="76200">
                    <a:solidFill>
                      <a:srgbClr val="00502E"/>
                    </a:solidFill>
                  </a:ln>
                  <a:solidFill>
                    <a:srgbClr val="00502E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endParaRPr>
              </a:p>
            </p:txBody>
          </p:sp>
          <p:sp>
            <p:nvSpPr>
              <p:cNvPr id="563" name="文本框 554"/>
              <p:cNvSpPr txBox="1"/>
              <p:nvPr/>
            </p:nvSpPr>
            <p:spPr>
              <a:xfrm>
                <a:off x="2772014" y="1514332"/>
                <a:ext cx="6647975" cy="1200329"/>
              </a:xfrm>
              <a:prstGeom prst="rect">
                <a:avLst/>
              </a:prstGeom>
              <a:noFill/>
              <a:scene3d>
                <a:camera prst="orthographicFront"/>
                <a:lightRig rig="soft" dir="t"/>
              </a:scene3d>
              <a:sp3d>
                <a:bevelT/>
              </a:sp3d>
            </p:spPr>
            <p:txBody>
              <a:bodyPr wrap="none" rtlCol="0">
                <a:spAutoFit/>
                <a:sp3d extrusionH="57150" prstMaterial="plastic">
                  <a:bevelT w="12700" h="12700"/>
                  <a:bevelB w="0" h="69850"/>
                </a:sp3d>
              </a:bodyPr>
              <a:lstStyle/>
              <a:p>
                <a:pPr algn="ctr"/>
                <a:r>
                  <a:rPr lang="zh-CN" altLang="en-US" sz="7200" dirty="0">
                    <a:gradFill>
                      <a:gsLst>
                        <a:gs pos="2000">
                          <a:srgbClr val="FFFF00"/>
                        </a:gs>
                        <a:gs pos="98174">
                          <a:srgbClr val="FFFF00"/>
                        </a:gs>
                        <a:gs pos="64000">
                          <a:srgbClr val="7DC13D"/>
                        </a:gs>
                        <a:gs pos="41000">
                          <a:srgbClr val="7DC13D"/>
                        </a:gs>
                      </a:gsLst>
                      <a:lin ang="5400000" scaled="1"/>
                    </a:gradFill>
                    <a:effectLst>
                      <a:outerShdw blurRad="63500" algn="ctr" rotWithShape="0">
                        <a:prstClr val="black">
                          <a:alpha val="40000"/>
                        </a:prstClr>
                      </a:outerShdw>
                    </a:effectLst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情系你我爱同行</a:t>
                </a:r>
              </a:p>
            </p:txBody>
          </p:sp>
        </p:grpSp>
      </p:grpSp>
      <p:grpSp>
        <p:nvGrpSpPr>
          <p:cNvPr id="566" name="组合 565"/>
          <p:cNvGrpSpPr/>
          <p:nvPr/>
        </p:nvGrpSpPr>
        <p:grpSpPr>
          <a:xfrm>
            <a:off x="-623520" y="1768142"/>
            <a:ext cx="372160" cy="1388037"/>
            <a:chOff x="-1141120" y="1766391"/>
            <a:chExt cx="372160" cy="1388037"/>
          </a:xfrm>
        </p:grpSpPr>
        <p:sp>
          <p:nvSpPr>
            <p:cNvPr id="567" name="矩形 566"/>
            <p:cNvSpPr/>
            <p:nvPr/>
          </p:nvSpPr>
          <p:spPr>
            <a:xfrm>
              <a:off x="-1141120" y="1766391"/>
              <a:ext cx="372160" cy="372160"/>
            </a:xfrm>
            <a:prstGeom prst="rect">
              <a:avLst/>
            </a:prstGeom>
            <a:solidFill>
              <a:srgbClr val="005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8" name="矩形 567"/>
            <p:cNvSpPr/>
            <p:nvPr/>
          </p:nvSpPr>
          <p:spPr>
            <a:xfrm>
              <a:off x="-1141120" y="2274329"/>
              <a:ext cx="372160" cy="372160"/>
            </a:xfrm>
            <a:prstGeom prst="rect">
              <a:avLst/>
            </a:prstGeom>
            <a:solidFill>
              <a:srgbClr val="7DC1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9" name="矩形 568"/>
            <p:cNvSpPr/>
            <p:nvPr/>
          </p:nvSpPr>
          <p:spPr>
            <a:xfrm>
              <a:off x="-1141120" y="2782268"/>
              <a:ext cx="372160" cy="37216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9263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6" descr="D:\Personal\Desktop\4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981198" flipH="1">
            <a:off x="-498324" y="-642289"/>
            <a:ext cx="996648" cy="1602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2" name="组合 71"/>
          <p:cNvGrpSpPr/>
          <p:nvPr/>
        </p:nvGrpSpPr>
        <p:grpSpPr>
          <a:xfrm>
            <a:off x="625994" y="2650409"/>
            <a:ext cx="2630765" cy="2476366"/>
            <a:chOff x="1304220" y="3274724"/>
            <a:chExt cx="2630765" cy="2476366"/>
          </a:xfrm>
        </p:grpSpPr>
        <p:pic>
          <p:nvPicPr>
            <p:cNvPr id="7" name="Picture 10" descr="D:\Personal\Desktop\8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04220" y="3274724"/>
              <a:ext cx="2549782" cy="24763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Picture 10" descr="D:\Personal\Desktop\8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2796580" flipH="1">
              <a:off x="1385203" y="3274724"/>
              <a:ext cx="2549782" cy="24763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5" name="组合 54"/>
            <p:cNvGrpSpPr/>
            <p:nvPr/>
          </p:nvGrpSpPr>
          <p:grpSpPr>
            <a:xfrm>
              <a:off x="2134080" y="3640039"/>
              <a:ext cx="890062" cy="1745737"/>
              <a:chOff x="2195309" y="3492709"/>
              <a:chExt cx="890062" cy="1745737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2195309" y="3492709"/>
                <a:ext cx="441983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600" dirty="0" smtClean="0"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端</a:t>
                </a:r>
                <a:endParaRPr lang="en-US" altLang="zh-CN" sz="3600" dirty="0" smtClean="0">
                  <a:latin typeface="华文隶书" panose="02010800040101010101" pitchFamily="2" charset="-122"/>
                  <a:ea typeface="华文隶书" panose="02010800040101010101" pitchFamily="2" charset="-122"/>
                </a:endParaRPr>
              </a:p>
              <a:p>
                <a:r>
                  <a:rPr lang="zh-CN" altLang="en-US" sz="3600" dirty="0" smtClean="0"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午</a:t>
                </a:r>
                <a:endParaRPr lang="en-US" altLang="zh-CN" sz="3600" dirty="0" smtClean="0">
                  <a:latin typeface="华文隶书" panose="02010800040101010101" pitchFamily="2" charset="-122"/>
                  <a:ea typeface="华文隶书" panose="02010800040101010101" pitchFamily="2" charset="-122"/>
                </a:endParaRPr>
              </a:p>
            </p:txBody>
          </p:sp>
          <p:grpSp>
            <p:nvGrpSpPr>
              <p:cNvPr id="53" name="组合 52"/>
              <p:cNvGrpSpPr/>
              <p:nvPr/>
            </p:nvGrpSpPr>
            <p:grpSpPr>
              <a:xfrm>
                <a:off x="2377284" y="4693038"/>
                <a:ext cx="260008" cy="468494"/>
                <a:chOff x="2314785" y="4653136"/>
                <a:chExt cx="260008" cy="468494"/>
              </a:xfrm>
            </p:grpSpPr>
            <p:sp>
              <p:nvSpPr>
                <p:cNvPr id="12" name="Freeform 9"/>
                <p:cNvSpPr>
                  <a:spLocks noEditPoints="1"/>
                </p:cNvSpPr>
                <p:nvPr/>
              </p:nvSpPr>
              <p:spPr bwMode="auto">
                <a:xfrm flipH="1">
                  <a:off x="2326399" y="4653136"/>
                  <a:ext cx="235386" cy="467108"/>
                </a:xfrm>
                <a:custGeom>
                  <a:avLst/>
                  <a:gdLst>
                    <a:gd name="T0" fmla="*/ 157 w 435"/>
                    <a:gd name="T1" fmla="*/ 43 h 601"/>
                    <a:gd name="T2" fmla="*/ 116 w 435"/>
                    <a:gd name="T3" fmla="*/ 80 h 601"/>
                    <a:gd name="T4" fmla="*/ 112 w 435"/>
                    <a:gd name="T5" fmla="*/ 89 h 601"/>
                    <a:gd name="T6" fmla="*/ 66 w 435"/>
                    <a:gd name="T7" fmla="*/ 124 h 601"/>
                    <a:gd name="T8" fmla="*/ 34 w 435"/>
                    <a:gd name="T9" fmla="*/ 157 h 601"/>
                    <a:gd name="T10" fmla="*/ 0 w 435"/>
                    <a:gd name="T11" fmla="*/ 214 h 601"/>
                    <a:gd name="T12" fmla="*/ 0 w 435"/>
                    <a:gd name="T13" fmla="*/ 254 h 601"/>
                    <a:gd name="T14" fmla="*/ 0 w 435"/>
                    <a:gd name="T15" fmla="*/ 258 h 601"/>
                    <a:gd name="T16" fmla="*/ 0 w 435"/>
                    <a:gd name="T17" fmla="*/ 289 h 601"/>
                    <a:gd name="T18" fmla="*/ 43 w 435"/>
                    <a:gd name="T19" fmla="*/ 394 h 601"/>
                    <a:gd name="T20" fmla="*/ 82 w 435"/>
                    <a:gd name="T21" fmla="*/ 458 h 601"/>
                    <a:gd name="T22" fmla="*/ 121 w 435"/>
                    <a:gd name="T23" fmla="*/ 502 h 601"/>
                    <a:gd name="T24" fmla="*/ 130 w 435"/>
                    <a:gd name="T25" fmla="*/ 524 h 601"/>
                    <a:gd name="T26" fmla="*/ 157 w 435"/>
                    <a:gd name="T27" fmla="*/ 555 h 601"/>
                    <a:gd name="T28" fmla="*/ 166 w 435"/>
                    <a:gd name="T29" fmla="*/ 568 h 601"/>
                    <a:gd name="T30" fmla="*/ 266 w 435"/>
                    <a:gd name="T31" fmla="*/ 581 h 601"/>
                    <a:gd name="T32" fmla="*/ 289 w 435"/>
                    <a:gd name="T33" fmla="*/ 552 h 601"/>
                    <a:gd name="T34" fmla="*/ 314 w 435"/>
                    <a:gd name="T35" fmla="*/ 542 h 601"/>
                    <a:gd name="T36" fmla="*/ 319 w 435"/>
                    <a:gd name="T37" fmla="*/ 530 h 601"/>
                    <a:gd name="T38" fmla="*/ 346 w 435"/>
                    <a:gd name="T39" fmla="*/ 513 h 601"/>
                    <a:gd name="T40" fmla="*/ 360 w 435"/>
                    <a:gd name="T41" fmla="*/ 500 h 601"/>
                    <a:gd name="T42" fmla="*/ 387 w 435"/>
                    <a:gd name="T43" fmla="*/ 471 h 601"/>
                    <a:gd name="T44" fmla="*/ 396 w 435"/>
                    <a:gd name="T45" fmla="*/ 453 h 601"/>
                    <a:gd name="T46" fmla="*/ 398 w 435"/>
                    <a:gd name="T47" fmla="*/ 442 h 601"/>
                    <a:gd name="T48" fmla="*/ 387 w 435"/>
                    <a:gd name="T49" fmla="*/ 337 h 601"/>
                    <a:gd name="T50" fmla="*/ 335 w 435"/>
                    <a:gd name="T51" fmla="*/ 58 h 601"/>
                    <a:gd name="T52" fmla="*/ 257 w 435"/>
                    <a:gd name="T53" fmla="*/ 10 h 601"/>
                    <a:gd name="T54" fmla="*/ 287 w 435"/>
                    <a:gd name="T55" fmla="*/ 21 h 601"/>
                    <a:gd name="T56" fmla="*/ 253 w 435"/>
                    <a:gd name="T57" fmla="*/ 47 h 601"/>
                    <a:gd name="T58" fmla="*/ 262 w 435"/>
                    <a:gd name="T59" fmla="*/ 58 h 601"/>
                    <a:gd name="T60" fmla="*/ 255 w 435"/>
                    <a:gd name="T61" fmla="*/ 76 h 601"/>
                    <a:gd name="T62" fmla="*/ 250 w 435"/>
                    <a:gd name="T63" fmla="*/ 73 h 601"/>
                    <a:gd name="T64" fmla="*/ 232 w 435"/>
                    <a:gd name="T65" fmla="*/ 54 h 601"/>
                    <a:gd name="T66" fmla="*/ 221 w 435"/>
                    <a:gd name="T67" fmla="*/ 38 h 601"/>
                    <a:gd name="T68" fmla="*/ 262 w 435"/>
                    <a:gd name="T69" fmla="*/ 36 h 601"/>
                    <a:gd name="T70" fmla="*/ 282 w 435"/>
                    <a:gd name="T71" fmla="*/ 25 h 601"/>
                    <a:gd name="T72" fmla="*/ 212 w 435"/>
                    <a:gd name="T73" fmla="*/ 31 h 601"/>
                    <a:gd name="T74" fmla="*/ 221 w 435"/>
                    <a:gd name="T75" fmla="*/ 38 h 601"/>
                    <a:gd name="T76" fmla="*/ 323 w 435"/>
                    <a:gd name="T77" fmla="*/ 58 h 601"/>
                    <a:gd name="T78" fmla="*/ 323 w 435"/>
                    <a:gd name="T79" fmla="*/ 58 h 601"/>
                    <a:gd name="T80" fmla="*/ 262 w 435"/>
                    <a:gd name="T81" fmla="*/ 84 h 601"/>
                    <a:gd name="T82" fmla="*/ 289 w 435"/>
                    <a:gd name="T83" fmla="*/ 93 h 601"/>
                    <a:gd name="T84" fmla="*/ 291 w 435"/>
                    <a:gd name="T85" fmla="*/ 93 h 601"/>
                    <a:gd name="T86" fmla="*/ 291 w 435"/>
                    <a:gd name="T87" fmla="*/ 93 h 601"/>
                    <a:gd name="T88" fmla="*/ 394 w 435"/>
                    <a:gd name="T89" fmla="*/ 183 h 601"/>
                    <a:gd name="T90" fmla="*/ 328 w 435"/>
                    <a:gd name="T91" fmla="*/ 104 h 601"/>
                    <a:gd name="T92" fmla="*/ 398 w 435"/>
                    <a:gd name="T93" fmla="*/ 194 h 6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435" h="601">
                      <a:moveTo>
                        <a:pt x="232" y="5"/>
                      </a:moveTo>
                      <a:cubicBezTo>
                        <a:pt x="191" y="5"/>
                        <a:pt x="192" y="19"/>
                        <a:pt x="173" y="27"/>
                      </a:cubicBezTo>
                      <a:cubicBezTo>
                        <a:pt x="170" y="35"/>
                        <a:pt x="164" y="38"/>
                        <a:pt x="157" y="43"/>
                      </a:cubicBezTo>
                      <a:lnTo>
                        <a:pt x="157" y="49"/>
                      </a:lnTo>
                      <a:cubicBezTo>
                        <a:pt x="139" y="49"/>
                        <a:pt x="145" y="68"/>
                        <a:pt x="137" y="75"/>
                      </a:cubicBezTo>
                      <a:cubicBezTo>
                        <a:pt x="130" y="69"/>
                        <a:pt x="122" y="75"/>
                        <a:pt x="116" y="80"/>
                      </a:cubicBezTo>
                      <a:lnTo>
                        <a:pt x="116" y="86"/>
                      </a:lnTo>
                      <a:lnTo>
                        <a:pt x="112" y="86"/>
                      </a:lnTo>
                      <a:lnTo>
                        <a:pt x="112" y="89"/>
                      </a:lnTo>
                      <a:cubicBezTo>
                        <a:pt x="101" y="89"/>
                        <a:pt x="103" y="89"/>
                        <a:pt x="96" y="95"/>
                      </a:cubicBezTo>
                      <a:lnTo>
                        <a:pt x="96" y="98"/>
                      </a:lnTo>
                      <a:cubicBezTo>
                        <a:pt x="78" y="98"/>
                        <a:pt x="70" y="122"/>
                        <a:pt x="66" y="124"/>
                      </a:cubicBezTo>
                      <a:cubicBezTo>
                        <a:pt x="55" y="130"/>
                        <a:pt x="41" y="133"/>
                        <a:pt x="41" y="148"/>
                      </a:cubicBezTo>
                      <a:lnTo>
                        <a:pt x="36" y="148"/>
                      </a:lnTo>
                      <a:cubicBezTo>
                        <a:pt x="35" y="153"/>
                        <a:pt x="34" y="152"/>
                        <a:pt x="34" y="157"/>
                      </a:cubicBezTo>
                      <a:cubicBezTo>
                        <a:pt x="17" y="171"/>
                        <a:pt x="19" y="170"/>
                        <a:pt x="11" y="196"/>
                      </a:cubicBezTo>
                      <a:cubicBezTo>
                        <a:pt x="10" y="198"/>
                        <a:pt x="5" y="196"/>
                        <a:pt x="5" y="212"/>
                      </a:cubicBezTo>
                      <a:lnTo>
                        <a:pt x="0" y="214"/>
                      </a:lnTo>
                      <a:cubicBezTo>
                        <a:pt x="0" y="225"/>
                        <a:pt x="2" y="236"/>
                        <a:pt x="5" y="247"/>
                      </a:cubicBezTo>
                      <a:lnTo>
                        <a:pt x="0" y="251"/>
                      </a:lnTo>
                      <a:lnTo>
                        <a:pt x="0" y="254"/>
                      </a:lnTo>
                      <a:lnTo>
                        <a:pt x="5" y="254"/>
                      </a:lnTo>
                      <a:lnTo>
                        <a:pt x="5" y="258"/>
                      </a:lnTo>
                      <a:lnTo>
                        <a:pt x="0" y="258"/>
                      </a:lnTo>
                      <a:lnTo>
                        <a:pt x="0" y="269"/>
                      </a:lnTo>
                      <a:cubicBezTo>
                        <a:pt x="7" y="271"/>
                        <a:pt x="7" y="285"/>
                        <a:pt x="0" y="287"/>
                      </a:cubicBezTo>
                      <a:lnTo>
                        <a:pt x="0" y="289"/>
                      </a:lnTo>
                      <a:lnTo>
                        <a:pt x="7" y="295"/>
                      </a:lnTo>
                      <a:cubicBezTo>
                        <a:pt x="7" y="304"/>
                        <a:pt x="4" y="322"/>
                        <a:pt x="11" y="328"/>
                      </a:cubicBezTo>
                      <a:cubicBezTo>
                        <a:pt x="11" y="344"/>
                        <a:pt x="32" y="394"/>
                        <a:pt x="43" y="394"/>
                      </a:cubicBezTo>
                      <a:cubicBezTo>
                        <a:pt x="43" y="412"/>
                        <a:pt x="62" y="422"/>
                        <a:pt x="68" y="438"/>
                      </a:cubicBezTo>
                      <a:lnTo>
                        <a:pt x="73" y="438"/>
                      </a:lnTo>
                      <a:cubicBezTo>
                        <a:pt x="73" y="448"/>
                        <a:pt x="78" y="452"/>
                        <a:pt x="82" y="458"/>
                      </a:cubicBezTo>
                      <a:lnTo>
                        <a:pt x="87" y="458"/>
                      </a:lnTo>
                      <a:cubicBezTo>
                        <a:pt x="87" y="467"/>
                        <a:pt x="110" y="492"/>
                        <a:pt x="116" y="502"/>
                      </a:cubicBezTo>
                      <a:lnTo>
                        <a:pt x="121" y="502"/>
                      </a:lnTo>
                      <a:lnTo>
                        <a:pt x="121" y="509"/>
                      </a:lnTo>
                      <a:lnTo>
                        <a:pt x="125" y="511"/>
                      </a:lnTo>
                      <a:lnTo>
                        <a:pt x="130" y="524"/>
                      </a:lnTo>
                      <a:cubicBezTo>
                        <a:pt x="137" y="527"/>
                        <a:pt x="138" y="528"/>
                        <a:pt x="141" y="537"/>
                      </a:cubicBezTo>
                      <a:lnTo>
                        <a:pt x="146" y="537"/>
                      </a:lnTo>
                      <a:cubicBezTo>
                        <a:pt x="146" y="544"/>
                        <a:pt x="150" y="552"/>
                        <a:pt x="157" y="555"/>
                      </a:cubicBezTo>
                      <a:lnTo>
                        <a:pt x="157" y="563"/>
                      </a:lnTo>
                      <a:lnTo>
                        <a:pt x="166" y="563"/>
                      </a:lnTo>
                      <a:lnTo>
                        <a:pt x="166" y="568"/>
                      </a:lnTo>
                      <a:cubicBezTo>
                        <a:pt x="197" y="593"/>
                        <a:pt x="216" y="601"/>
                        <a:pt x="253" y="587"/>
                      </a:cubicBezTo>
                      <a:lnTo>
                        <a:pt x="253" y="583"/>
                      </a:lnTo>
                      <a:cubicBezTo>
                        <a:pt x="258" y="583"/>
                        <a:pt x="261" y="582"/>
                        <a:pt x="266" y="581"/>
                      </a:cubicBezTo>
                      <a:lnTo>
                        <a:pt x="266" y="574"/>
                      </a:lnTo>
                      <a:cubicBezTo>
                        <a:pt x="278" y="571"/>
                        <a:pt x="280" y="563"/>
                        <a:pt x="289" y="555"/>
                      </a:cubicBezTo>
                      <a:lnTo>
                        <a:pt x="289" y="552"/>
                      </a:lnTo>
                      <a:lnTo>
                        <a:pt x="296" y="552"/>
                      </a:lnTo>
                      <a:lnTo>
                        <a:pt x="296" y="548"/>
                      </a:lnTo>
                      <a:cubicBezTo>
                        <a:pt x="306" y="548"/>
                        <a:pt x="305" y="542"/>
                        <a:pt x="314" y="542"/>
                      </a:cubicBezTo>
                      <a:lnTo>
                        <a:pt x="314" y="537"/>
                      </a:lnTo>
                      <a:lnTo>
                        <a:pt x="319" y="537"/>
                      </a:lnTo>
                      <a:lnTo>
                        <a:pt x="319" y="530"/>
                      </a:lnTo>
                      <a:lnTo>
                        <a:pt x="328" y="530"/>
                      </a:lnTo>
                      <a:lnTo>
                        <a:pt x="330" y="524"/>
                      </a:lnTo>
                      <a:cubicBezTo>
                        <a:pt x="342" y="520"/>
                        <a:pt x="335" y="518"/>
                        <a:pt x="346" y="513"/>
                      </a:cubicBezTo>
                      <a:lnTo>
                        <a:pt x="346" y="509"/>
                      </a:lnTo>
                      <a:cubicBezTo>
                        <a:pt x="353" y="509"/>
                        <a:pt x="351" y="508"/>
                        <a:pt x="357" y="506"/>
                      </a:cubicBezTo>
                      <a:lnTo>
                        <a:pt x="360" y="500"/>
                      </a:lnTo>
                      <a:lnTo>
                        <a:pt x="371" y="498"/>
                      </a:lnTo>
                      <a:cubicBezTo>
                        <a:pt x="374" y="493"/>
                        <a:pt x="376" y="493"/>
                        <a:pt x="376" y="487"/>
                      </a:cubicBezTo>
                      <a:cubicBezTo>
                        <a:pt x="384" y="487"/>
                        <a:pt x="387" y="480"/>
                        <a:pt x="387" y="471"/>
                      </a:cubicBezTo>
                      <a:lnTo>
                        <a:pt x="392" y="471"/>
                      </a:lnTo>
                      <a:cubicBezTo>
                        <a:pt x="395" y="465"/>
                        <a:pt x="394" y="466"/>
                        <a:pt x="394" y="454"/>
                      </a:cubicBezTo>
                      <a:lnTo>
                        <a:pt x="396" y="453"/>
                      </a:lnTo>
                      <a:lnTo>
                        <a:pt x="396" y="447"/>
                      </a:lnTo>
                      <a:lnTo>
                        <a:pt x="398" y="445"/>
                      </a:lnTo>
                      <a:lnTo>
                        <a:pt x="398" y="442"/>
                      </a:lnTo>
                      <a:lnTo>
                        <a:pt x="396" y="440"/>
                      </a:lnTo>
                      <a:cubicBezTo>
                        <a:pt x="396" y="422"/>
                        <a:pt x="392" y="419"/>
                        <a:pt x="392" y="399"/>
                      </a:cubicBezTo>
                      <a:cubicBezTo>
                        <a:pt x="380" y="390"/>
                        <a:pt x="387" y="354"/>
                        <a:pt x="387" y="337"/>
                      </a:cubicBezTo>
                      <a:cubicBezTo>
                        <a:pt x="425" y="337"/>
                        <a:pt x="435" y="188"/>
                        <a:pt x="421" y="177"/>
                      </a:cubicBezTo>
                      <a:cubicBezTo>
                        <a:pt x="408" y="93"/>
                        <a:pt x="373" y="108"/>
                        <a:pt x="373" y="80"/>
                      </a:cubicBezTo>
                      <a:cubicBezTo>
                        <a:pt x="350" y="74"/>
                        <a:pt x="347" y="61"/>
                        <a:pt x="335" y="58"/>
                      </a:cubicBezTo>
                      <a:cubicBezTo>
                        <a:pt x="348" y="47"/>
                        <a:pt x="325" y="30"/>
                        <a:pt x="314" y="30"/>
                      </a:cubicBezTo>
                      <a:lnTo>
                        <a:pt x="314" y="27"/>
                      </a:lnTo>
                      <a:cubicBezTo>
                        <a:pt x="290" y="7"/>
                        <a:pt x="281" y="10"/>
                        <a:pt x="257" y="10"/>
                      </a:cubicBezTo>
                      <a:lnTo>
                        <a:pt x="257" y="3"/>
                      </a:lnTo>
                      <a:cubicBezTo>
                        <a:pt x="250" y="3"/>
                        <a:pt x="238" y="0"/>
                        <a:pt x="232" y="5"/>
                      </a:cubicBezTo>
                      <a:close/>
                      <a:moveTo>
                        <a:pt x="287" y="21"/>
                      </a:moveTo>
                      <a:cubicBezTo>
                        <a:pt x="291" y="18"/>
                        <a:pt x="283" y="25"/>
                        <a:pt x="287" y="21"/>
                      </a:cubicBezTo>
                      <a:close/>
                      <a:moveTo>
                        <a:pt x="278" y="27"/>
                      </a:moveTo>
                      <a:lnTo>
                        <a:pt x="253" y="47"/>
                      </a:lnTo>
                      <a:lnTo>
                        <a:pt x="253" y="52"/>
                      </a:lnTo>
                      <a:cubicBezTo>
                        <a:pt x="256" y="55"/>
                        <a:pt x="256" y="54"/>
                        <a:pt x="262" y="54"/>
                      </a:cubicBezTo>
                      <a:lnTo>
                        <a:pt x="262" y="58"/>
                      </a:lnTo>
                      <a:lnTo>
                        <a:pt x="323" y="58"/>
                      </a:lnTo>
                      <a:cubicBezTo>
                        <a:pt x="305" y="58"/>
                        <a:pt x="267" y="55"/>
                        <a:pt x="253" y="67"/>
                      </a:cubicBezTo>
                      <a:cubicBezTo>
                        <a:pt x="253" y="72"/>
                        <a:pt x="253" y="72"/>
                        <a:pt x="255" y="76"/>
                      </a:cubicBezTo>
                      <a:cubicBezTo>
                        <a:pt x="260" y="78"/>
                        <a:pt x="259" y="77"/>
                        <a:pt x="262" y="82"/>
                      </a:cubicBezTo>
                      <a:cubicBezTo>
                        <a:pt x="256" y="77"/>
                        <a:pt x="258" y="78"/>
                        <a:pt x="250" y="78"/>
                      </a:cubicBezTo>
                      <a:lnTo>
                        <a:pt x="250" y="73"/>
                      </a:lnTo>
                      <a:cubicBezTo>
                        <a:pt x="243" y="67"/>
                        <a:pt x="229" y="57"/>
                        <a:pt x="221" y="63"/>
                      </a:cubicBezTo>
                      <a:cubicBezTo>
                        <a:pt x="218" y="61"/>
                        <a:pt x="178" y="65"/>
                        <a:pt x="161" y="63"/>
                      </a:cubicBezTo>
                      <a:cubicBezTo>
                        <a:pt x="194" y="56"/>
                        <a:pt x="219" y="65"/>
                        <a:pt x="232" y="54"/>
                      </a:cubicBezTo>
                      <a:lnTo>
                        <a:pt x="232" y="49"/>
                      </a:lnTo>
                      <a:cubicBezTo>
                        <a:pt x="228" y="45"/>
                        <a:pt x="229" y="45"/>
                        <a:pt x="223" y="45"/>
                      </a:cubicBezTo>
                      <a:cubicBezTo>
                        <a:pt x="223" y="41"/>
                        <a:pt x="223" y="41"/>
                        <a:pt x="221" y="38"/>
                      </a:cubicBezTo>
                      <a:cubicBezTo>
                        <a:pt x="226" y="39"/>
                        <a:pt x="227" y="40"/>
                        <a:pt x="232" y="40"/>
                      </a:cubicBezTo>
                      <a:lnTo>
                        <a:pt x="232" y="43"/>
                      </a:lnTo>
                      <a:cubicBezTo>
                        <a:pt x="253" y="43"/>
                        <a:pt x="247" y="38"/>
                        <a:pt x="262" y="36"/>
                      </a:cubicBezTo>
                      <a:cubicBezTo>
                        <a:pt x="266" y="29"/>
                        <a:pt x="264" y="34"/>
                        <a:pt x="271" y="29"/>
                      </a:cubicBezTo>
                      <a:lnTo>
                        <a:pt x="271" y="25"/>
                      </a:lnTo>
                      <a:lnTo>
                        <a:pt x="282" y="25"/>
                      </a:lnTo>
                      <a:lnTo>
                        <a:pt x="278" y="27"/>
                      </a:lnTo>
                      <a:close/>
                      <a:moveTo>
                        <a:pt x="209" y="30"/>
                      </a:moveTo>
                      <a:cubicBezTo>
                        <a:pt x="212" y="28"/>
                        <a:pt x="218" y="33"/>
                        <a:pt x="212" y="31"/>
                      </a:cubicBezTo>
                      <a:cubicBezTo>
                        <a:pt x="212" y="31"/>
                        <a:pt x="209" y="31"/>
                        <a:pt x="209" y="30"/>
                      </a:cubicBezTo>
                      <a:close/>
                      <a:moveTo>
                        <a:pt x="219" y="36"/>
                      </a:moveTo>
                      <a:lnTo>
                        <a:pt x="221" y="38"/>
                      </a:lnTo>
                      <a:lnTo>
                        <a:pt x="216" y="36"/>
                      </a:lnTo>
                      <a:lnTo>
                        <a:pt x="219" y="36"/>
                      </a:lnTo>
                      <a:close/>
                      <a:moveTo>
                        <a:pt x="323" y="58"/>
                      </a:moveTo>
                      <a:lnTo>
                        <a:pt x="326" y="58"/>
                      </a:lnTo>
                      <a:lnTo>
                        <a:pt x="323" y="60"/>
                      </a:lnTo>
                      <a:lnTo>
                        <a:pt x="323" y="58"/>
                      </a:lnTo>
                      <a:close/>
                      <a:moveTo>
                        <a:pt x="262" y="82"/>
                      </a:moveTo>
                      <a:lnTo>
                        <a:pt x="264" y="82"/>
                      </a:lnTo>
                      <a:lnTo>
                        <a:pt x="262" y="84"/>
                      </a:lnTo>
                      <a:lnTo>
                        <a:pt x="262" y="82"/>
                      </a:lnTo>
                      <a:close/>
                      <a:moveTo>
                        <a:pt x="275" y="87"/>
                      </a:moveTo>
                      <a:cubicBezTo>
                        <a:pt x="284" y="89"/>
                        <a:pt x="283" y="88"/>
                        <a:pt x="289" y="93"/>
                      </a:cubicBezTo>
                      <a:cubicBezTo>
                        <a:pt x="282" y="91"/>
                        <a:pt x="276" y="88"/>
                        <a:pt x="269" y="85"/>
                      </a:cubicBezTo>
                      <a:lnTo>
                        <a:pt x="275" y="87"/>
                      </a:lnTo>
                      <a:close/>
                      <a:moveTo>
                        <a:pt x="291" y="93"/>
                      </a:moveTo>
                      <a:cubicBezTo>
                        <a:pt x="299" y="93"/>
                        <a:pt x="315" y="97"/>
                        <a:pt x="321" y="102"/>
                      </a:cubicBezTo>
                      <a:cubicBezTo>
                        <a:pt x="311" y="100"/>
                        <a:pt x="297" y="99"/>
                        <a:pt x="289" y="93"/>
                      </a:cubicBezTo>
                      <a:lnTo>
                        <a:pt x="291" y="93"/>
                      </a:lnTo>
                      <a:close/>
                      <a:moveTo>
                        <a:pt x="328" y="104"/>
                      </a:moveTo>
                      <a:cubicBezTo>
                        <a:pt x="329" y="105"/>
                        <a:pt x="377" y="127"/>
                        <a:pt x="385" y="166"/>
                      </a:cubicBezTo>
                      <a:cubicBezTo>
                        <a:pt x="385" y="166"/>
                        <a:pt x="390" y="171"/>
                        <a:pt x="394" y="183"/>
                      </a:cubicBezTo>
                      <a:lnTo>
                        <a:pt x="398" y="194"/>
                      </a:lnTo>
                      <a:cubicBezTo>
                        <a:pt x="384" y="182"/>
                        <a:pt x="381" y="126"/>
                        <a:pt x="321" y="102"/>
                      </a:cubicBezTo>
                      <a:lnTo>
                        <a:pt x="328" y="104"/>
                      </a:lnTo>
                      <a:close/>
                      <a:moveTo>
                        <a:pt x="398" y="194"/>
                      </a:moveTo>
                      <a:cubicBezTo>
                        <a:pt x="401" y="209"/>
                        <a:pt x="411" y="251"/>
                        <a:pt x="403" y="263"/>
                      </a:cubicBezTo>
                      <a:cubicBezTo>
                        <a:pt x="408" y="251"/>
                        <a:pt x="401" y="210"/>
                        <a:pt x="398" y="194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000">
                    <a:latin typeface="华文隶书" panose="02010800040101010101" pitchFamily="2" charset="-122"/>
                    <a:ea typeface="华文隶书" panose="02010800040101010101" pitchFamily="2" charset="-122"/>
                  </a:endParaRP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2314785" y="4659965"/>
                  <a:ext cx="26000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600" dirty="0" smtClean="0">
                      <a:solidFill>
                        <a:schemeClr val="bg1"/>
                      </a:solidFill>
                      <a:latin typeface="华文隶书" panose="02010800040101010101" pitchFamily="2" charset="-122"/>
                      <a:ea typeface="华文隶书" panose="02010800040101010101" pitchFamily="2" charset="-122"/>
                    </a:rPr>
                    <a:t>小</a:t>
                  </a:r>
                  <a:endParaRPr lang="en-US" altLang="zh-CN" sz="600" dirty="0" smtClean="0">
                    <a:solidFill>
                      <a:schemeClr val="bg1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endParaRPr>
                </a:p>
                <a:p>
                  <a:r>
                    <a:rPr lang="zh-CN" altLang="en-US" sz="600" dirty="0" smtClean="0">
                      <a:solidFill>
                        <a:schemeClr val="bg1"/>
                      </a:solidFill>
                      <a:latin typeface="华文隶书" panose="02010800040101010101" pitchFamily="2" charset="-122"/>
                      <a:ea typeface="华文隶书" panose="02010800040101010101" pitchFamily="2" charset="-122"/>
                    </a:rPr>
                    <a:t>陆</a:t>
                  </a:r>
                  <a:endParaRPr lang="en-US" altLang="zh-CN" sz="600" dirty="0" smtClean="0">
                    <a:solidFill>
                      <a:schemeClr val="bg1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endParaRPr>
                </a:p>
                <a:p>
                  <a:r>
                    <a:rPr lang="zh-CN" altLang="en-US" sz="600" dirty="0" smtClean="0">
                      <a:solidFill>
                        <a:schemeClr val="bg1"/>
                      </a:solidFill>
                      <a:latin typeface="华文隶书" panose="02010800040101010101" pitchFamily="2" charset="-122"/>
                      <a:ea typeface="华文隶书" panose="02010800040101010101" pitchFamily="2" charset="-122"/>
                    </a:rPr>
                    <a:t>老</a:t>
                  </a:r>
                  <a:endParaRPr lang="en-US" altLang="zh-CN" sz="600" dirty="0" smtClean="0">
                    <a:solidFill>
                      <a:schemeClr val="bg1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endParaRPr>
                </a:p>
                <a:p>
                  <a:r>
                    <a:rPr lang="zh-CN" altLang="en-US" sz="600" dirty="0" smtClean="0">
                      <a:solidFill>
                        <a:schemeClr val="bg1"/>
                      </a:solidFill>
                      <a:latin typeface="华文隶书" panose="02010800040101010101" pitchFamily="2" charset="-122"/>
                      <a:ea typeface="华文隶书" panose="02010800040101010101" pitchFamily="2" charset="-122"/>
                    </a:rPr>
                    <a:t>师</a:t>
                  </a:r>
                  <a:endParaRPr lang="zh-CN" altLang="en-US" sz="600" dirty="0">
                    <a:solidFill>
                      <a:schemeClr val="bg1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endParaRPr>
                </a:p>
              </p:txBody>
            </p:sp>
          </p:grpSp>
          <p:sp>
            <p:nvSpPr>
              <p:cNvPr id="11" name="TextBox 10"/>
              <p:cNvSpPr txBox="1"/>
              <p:nvPr/>
            </p:nvSpPr>
            <p:spPr>
              <a:xfrm>
                <a:off x="2643388" y="4038117"/>
                <a:ext cx="441983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600" dirty="0"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佳</a:t>
                </a:r>
                <a:endParaRPr lang="en-US" altLang="zh-CN" sz="3600" dirty="0">
                  <a:latin typeface="华文隶书" panose="02010800040101010101" pitchFamily="2" charset="-122"/>
                  <a:ea typeface="华文隶书" panose="02010800040101010101" pitchFamily="2" charset="-122"/>
                </a:endParaRPr>
              </a:p>
              <a:p>
                <a:r>
                  <a:rPr lang="zh-CN" altLang="en-US" sz="3600" dirty="0"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节</a:t>
                </a:r>
                <a:endParaRPr lang="en-US" altLang="zh-CN" sz="3600" dirty="0" smtClean="0">
                  <a:latin typeface="华文隶书" panose="02010800040101010101" pitchFamily="2" charset="-122"/>
                  <a:ea typeface="华文隶书" panose="02010800040101010101" pitchFamily="2" charset="-122"/>
                </a:endParaRPr>
              </a:p>
            </p:txBody>
          </p:sp>
        </p:grpSp>
      </p:grpSp>
      <p:grpSp>
        <p:nvGrpSpPr>
          <p:cNvPr id="544" name="组合 543"/>
          <p:cNvGrpSpPr/>
          <p:nvPr/>
        </p:nvGrpSpPr>
        <p:grpSpPr>
          <a:xfrm>
            <a:off x="507743" y="475785"/>
            <a:ext cx="2288400" cy="527388"/>
            <a:chOff x="583159" y="456931"/>
            <a:chExt cx="2288400" cy="527388"/>
          </a:xfrm>
        </p:grpSpPr>
        <p:sp>
          <p:nvSpPr>
            <p:cNvPr id="32" name="TextBox 31"/>
            <p:cNvSpPr txBox="1"/>
            <p:nvPr/>
          </p:nvSpPr>
          <p:spPr>
            <a:xfrm>
              <a:off x="583159" y="456931"/>
              <a:ext cx="88036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00502E"/>
                  </a:solidFill>
                  <a:latin typeface="叶根友刀锋黑草" pitchFamily="2" charset="-122"/>
                  <a:ea typeface="叶根友刀锋黑草" pitchFamily="2" charset="-122"/>
                </a:rPr>
                <a:t>目录</a:t>
              </a:r>
              <a:endParaRPr lang="zh-CN" altLang="en-US" sz="2800" dirty="0">
                <a:solidFill>
                  <a:srgbClr val="00502E"/>
                </a:solidFill>
                <a:latin typeface="叶根友刀锋黑草" pitchFamily="2" charset="-122"/>
                <a:ea typeface="叶根友刀锋黑草" pitchFamily="2" charset="-122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500671" y="461099"/>
              <a:ext cx="13708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00502E"/>
                  </a:solidFill>
                  <a:latin typeface="华文仿宋" pitchFamily="2" charset="-122"/>
                  <a:ea typeface="华文仿宋" pitchFamily="2" charset="-122"/>
                </a:rPr>
                <a:t>contents</a:t>
              </a:r>
              <a:endParaRPr lang="zh-CN" altLang="en-US" sz="2800" dirty="0">
                <a:solidFill>
                  <a:srgbClr val="00502E"/>
                </a:solidFill>
                <a:latin typeface="华文仿宋" pitchFamily="2" charset="-122"/>
                <a:ea typeface="华文仿宋" pitchFamily="2" charset="-122"/>
              </a:endParaRPr>
            </a:p>
          </p:txBody>
        </p:sp>
        <p:cxnSp>
          <p:nvCxnSpPr>
            <p:cNvPr id="75" name="直接连接符 74"/>
            <p:cNvCxnSpPr/>
            <p:nvPr/>
          </p:nvCxnSpPr>
          <p:spPr>
            <a:xfrm>
              <a:off x="1461309" y="607821"/>
              <a:ext cx="0" cy="229776"/>
            </a:xfrm>
            <a:prstGeom prst="line">
              <a:avLst/>
            </a:prstGeom>
            <a:ln>
              <a:solidFill>
                <a:srgbClr val="0050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>
            <a:off x="4549129" y="2650409"/>
            <a:ext cx="2630765" cy="2476366"/>
            <a:chOff x="1304220" y="3274724"/>
            <a:chExt cx="2630765" cy="2476366"/>
          </a:xfrm>
        </p:grpSpPr>
        <p:pic>
          <p:nvPicPr>
            <p:cNvPr id="41" name="Picture 10" descr="D:\Personal\Desktop\8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04220" y="3274724"/>
              <a:ext cx="2549782" cy="24763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10" descr="D:\Personal\Desktop\8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2796580" flipH="1">
              <a:off x="1385203" y="3274724"/>
              <a:ext cx="2549782" cy="24763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3" name="组合 42"/>
            <p:cNvGrpSpPr/>
            <p:nvPr/>
          </p:nvGrpSpPr>
          <p:grpSpPr>
            <a:xfrm>
              <a:off x="2134080" y="3640039"/>
              <a:ext cx="890062" cy="1745737"/>
              <a:chOff x="2195309" y="3492709"/>
              <a:chExt cx="890062" cy="1745737"/>
            </a:xfrm>
          </p:grpSpPr>
          <p:sp>
            <p:nvSpPr>
              <p:cNvPr id="44" name="TextBox 43"/>
              <p:cNvSpPr txBox="1"/>
              <p:nvPr/>
            </p:nvSpPr>
            <p:spPr>
              <a:xfrm>
                <a:off x="2195309" y="3492709"/>
                <a:ext cx="441983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600" dirty="0" smtClean="0"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端</a:t>
                </a:r>
                <a:endParaRPr lang="en-US" altLang="zh-CN" sz="3600" dirty="0" smtClean="0">
                  <a:latin typeface="华文隶书" panose="02010800040101010101" pitchFamily="2" charset="-122"/>
                  <a:ea typeface="华文隶书" panose="02010800040101010101" pitchFamily="2" charset="-122"/>
                </a:endParaRPr>
              </a:p>
              <a:p>
                <a:r>
                  <a:rPr lang="zh-CN" altLang="en-US" sz="3600" dirty="0" smtClean="0"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午</a:t>
                </a:r>
                <a:endParaRPr lang="en-US" altLang="zh-CN" sz="3600" dirty="0" smtClean="0">
                  <a:latin typeface="华文隶书" panose="02010800040101010101" pitchFamily="2" charset="-122"/>
                  <a:ea typeface="华文隶书" panose="02010800040101010101" pitchFamily="2" charset="-122"/>
                </a:endParaRPr>
              </a:p>
            </p:txBody>
          </p:sp>
          <p:grpSp>
            <p:nvGrpSpPr>
              <p:cNvPr id="45" name="组合 44"/>
              <p:cNvGrpSpPr/>
              <p:nvPr/>
            </p:nvGrpSpPr>
            <p:grpSpPr>
              <a:xfrm>
                <a:off x="2377284" y="4693038"/>
                <a:ext cx="260008" cy="468494"/>
                <a:chOff x="2314785" y="4653136"/>
                <a:chExt cx="260008" cy="468494"/>
              </a:xfrm>
            </p:grpSpPr>
            <p:sp>
              <p:nvSpPr>
                <p:cNvPr id="47" name="Freeform 9"/>
                <p:cNvSpPr>
                  <a:spLocks noEditPoints="1"/>
                </p:cNvSpPr>
                <p:nvPr/>
              </p:nvSpPr>
              <p:spPr bwMode="auto">
                <a:xfrm flipH="1">
                  <a:off x="2326399" y="4653136"/>
                  <a:ext cx="235386" cy="467108"/>
                </a:xfrm>
                <a:custGeom>
                  <a:avLst/>
                  <a:gdLst>
                    <a:gd name="T0" fmla="*/ 157 w 435"/>
                    <a:gd name="T1" fmla="*/ 43 h 601"/>
                    <a:gd name="T2" fmla="*/ 116 w 435"/>
                    <a:gd name="T3" fmla="*/ 80 h 601"/>
                    <a:gd name="T4" fmla="*/ 112 w 435"/>
                    <a:gd name="T5" fmla="*/ 89 h 601"/>
                    <a:gd name="T6" fmla="*/ 66 w 435"/>
                    <a:gd name="T7" fmla="*/ 124 h 601"/>
                    <a:gd name="T8" fmla="*/ 34 w 435"/>
                    <a:gd name="T9" fmla="*/ 157 h 601"/>
                    <a:gd name="T10" fmla="*/ 0 w 435"/>
                    <a:gd name="T11" fmla="*/ 214 h 601"/>
                    <a:gd name="T12" fmla="*/ 0 w 435"/>
                    <a:gd name="T13" fmla="*/ 254 h 601"/>
                    <a:gd name="T14" fmla="*/ 0 w 435"/>
                    <a:gd name="T15" fmla="*/ 258 h 601"/>
                    <a:gd name="T16" fmla="*/ 0 w 435"/>
                    <a:gd name="T17" fmla="*/ 289 h 601"/>
                    <a:gd name="T18" fmla="*/ 43 w 435"/>
                    <a:gd name="T19" fmla="*/ 394 h 601"/>
                    <a:gd name="T20" fmla="*/ 82 w 435"/>
                    <a:gd name="T21" fmla="*/ 458 h 601"/>
                    <a:gd name="T22" fmla="*/ 121 w 435"/>
                    <a:gd name="T23" fmla="*/ 502 h 601"/>
                    <a:gd name="T24" fmla="*/ 130 w 435"/>
                    <a:gd name="T25" fmla="*/ 524 h 601"/>
                    <a:gd name="T26" fmla="*/ 157 w 435"/>
                    <a:gd name="T27" fmla="*/ 555 h 601"/>
                    <a:gd name="T28" fmla="*/ 166 w 435"/>
                    <a:gd name="T29" fmla="*/ 568 h 601"/>
                    <a:gd name="T30" fmla="*/ 266 w 435"/>
                    <a:gd name="T31" fmla="*/ 581 h 601"/>
                    <a:gd name="T32" fmla="*/ 289 w 435"/>
                    <a:gd name="T33" fmla="*/ 552 h 601"/>
                    <a:gd name="T34" fmla="*/ 314 w 435"/>
                    <a:gd name="T35" fmla="*/ 542 h 601"/>
                    <a:gd name="T36" fmla="*/ 319 w 435"/>
                    <a:gd name="T37" fmla="*/ 530 h 601"/>
                    <a:gd name="T38" fmla="*/ 346 w 435"/>
                    <a:gd name="T39" fmla="*/ 513 h 601"/>
                    <a:gd name="T40" fmla="*/ 360 w 435"/>
                    <a:gd name="T41" fmla="*/ 500 h 601"/>
                    <a:gd name="T42" fmla="*/ 387 w 435"/>
                    <a:gd name="T43" fmla="*/ 471 h 601"/>
                    <a:gd name="T44" fmla="*/ 396 w 435"/>
                    <a:gd name="T45" fmla="*/ 453 h 601"/>
                    <a:gd name="T46" fmla="*/ 398 w 435"/>
                    <a:gd name="T47" fmla="*/ 442 h 601"/>
                    <a:gd name="T48" fmla="*/ 387 w 435"/>
                    <a:gd name="T49" fmla="*/ 337 h 601"/>
                    <a:gd name="T50" fmla="*/ 335 w 435"/>
                    <a:gd name="T51" fmla="*/ 58 h 601"/>
                    <a:gd name="T52" fmla="*/ 257 w 435"/>
                    <a:gd name="T53" fmla="*/ 10 h 601"/>
                    <a:gd name="T54" fmla="*/ 287 w 435"/>
                    <a:gd name="T55" fmla="*/ 21 h 601"/>
                    <a:gd name="T56" fmla="*/ 253 w 435"/>
                    <a:gd name="T57" fmla="*/ 47 h 601"/>
                    <a:gd name="T58" fmla="*/ 262 w 435"/>
                    <a:gd name="T59" fmla="*/ 58 h 601"/>
                    <a:gd name="T60" fmla="*/ 255 w 435"/>
                    <a:gd name="T61" fmla="*/ 76 h 601"/>
                    <a:gd name="T62" fmla="*/ 250 w 435"/>
                    <a:gd name="T63" fmla="*/ 73 h 601"/>
                    <a:gd name="T64" fmla="*/ 232 w 435"/>
                    <a:gd name="T65" fmla="*/ 54 h 601"/>
                    <a:gd name="T66" fmla="*/ 221 w 435"/>
                    <a:gd name="T67" fmla="*/ 38 h 601"/>
                    <a:gd name="T68" fmla="*/ 262 w 435"/>
                    <a:gd name="T69" fmla="*/ 36 h 601"/>
                    <a:gd name="T70" fmla="*/ 282 w 435"/>
                    <a:gd name="T71" fmla="*/ 25 h 601"/>
                    <a:gd name="T72" fmla="*/ 212 w 435"/>
                    <a:gd name="T73" fmla="*/ 31 h 601"/>
                    <a:gd name="T74" fmla="*/ 221 w 435"/>
                    <a:gd name="T75" fmla="*/ 38 h 601"/>
                    <a:gd name="T76" fmla="*/ 323 w 435"/>
                    <a:gd name="T77" fmla="*/ 58 h 601"/>
                    <a:gd name="T78" fmla="*/ 323 w 435"/>
                    <a:gd name="T79" fmla="*/ 58 h 601"/>
                    <a:gd name="T80" fmla="*/ 262 w 435"/>
                    <a:gd name="T81" fmla="*/ 84 h 601"/>
                    <a:gd name="T82" fmla="*/ 289 w 435"/>
                    <a:gd name="T83" fmla="*/ 93 h 601"/>
                    <a:gd name="T84" fmla="*/ 291 w 435"/>
                    <a:gd name="T85" fmla="*/ 93 h 601"/>
                    <a:gd name="T86" fmla="*/ 291 w 435"/>
                    <a:gd name="T87" fmla="*/ 93 h 601"/>
                    <a:gd name="T88" fmla="*/ 394 w 435"/>
                    <a:gd name="T89" fmla="*/ 183 h 601"/>
                    <a:gd name="T90" fmla="*/ 328 w 435"/>
                    <a:gd name="T91" fmla="*/ 104 h 601"/>
                    <a:gd name="T92" fmla="*/ 398 w 435"/>
                    <a:gd name="T93" fmla="*/ 194 h 6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435" h="601">
                      <a:moveTo>
                        <a:pt x="232" y="5"/>
                      </a:moveTo>
                      <a:cubicBezTo>
                        <a:pt x="191" y="5"/>
                        <a:pt x="192" y="19"/>
                        <a:pt x="173" y="27"/>
                      </a:cubicBezTo>
                      <a:cubicBezTo>
                        <a:pt x="170" y="35"/>
                        <a:pt x="164" y="38"/>
                        <a:pt x="157" y="43"/>
                      </a:cubicBezTo>
                      <a:lnTo>
                        <a:pt x="157" y="49"/>
                      </a:lnTo>
                      <a:cubicBezTo>
                        <a:pt x="139" y="49"/>
                        <a:pt x="145" y="68"/>
                        <a:pt x="137" y="75"/>
                      </a:cubicBezTo>
                      <a:cubicBezTo>
                        <a:pt x="130" y="69"/>
                        <a:pt x="122" y="75"/>
                        <a:pt x="116" y="80"/>
                      </a:cubicBezTo>
                      <a:lnTo>
                        <a:pt x="116" y="86"/>
                      </a:lnTo>
                      <a:lnTo>
                        <a:pt x="112" y="86"/>
                      </a:lnTo>
                      <a:lnTo>
                        <a:pt x="112" y="89"/>
                      </a:lnTo>
                      <a:cubicBezTo>
                        <a:pt x="101" y="89"/>
                        <a:pt x="103" y="89"/>
                        <a:pt x="96" y="95"/>
                      </a:cubicBezTo>
                      <a:lnTo>
                        <a:pt x="96" y="98"/>
                      </a:lnTo>
                      <a:cubicBezTo>
                        <a:pt x="78" y="98"/>
                        <a:pt x="70" y="122"/>
                        <a:pt x="66" y="124"/>
                      </a:cubicBezTo>
                      <a:cubicBezTo>
                        <a:pt x="55" y="130"/>
                        <a:pt x="41" y="133"/>
                        <a:pt x="41" y="148"/>
                      </a:cubicBezTo>
                      <a:lnTo>
                        <a:pt x="36" y="148"/>
                      </a:lnTo>
                      <a:cubicBezTo>
                        <a:pt x="35" y="153"/>
                        <a:pt x="34" y="152"/>
                        <a:pt x="34" y="157"/>
                      </a:cubicBezTo>
                      <a:cubicBezTo>
                        <a:pt x="17" y="171"/>
                        <a:pt x="19" y="170"/>
                        <a:pt x="11" y="196"/>
                      </a:cubicBezTo>
                      <a:cubicBezTo>
                        <a:pt x="10" y="198"/>
                        <a:pt x="5" y="196"/>
                        <a:pt x="5" y="212"/>
                      </a:cubicBezTo>
                      <a:lnTo>
                        <a:pt x="0" y="214"/>
                      </a:lnTo>
                      <a:cubicBezTo>
                        <a:pt x="0" y="225"/>
                        <a:pt x="2" y="236"/>
                        <a:pt x="5" y="247"/>
                      </a:cubicBezTo>
                      <a:lnTo>
                        <a:pt x="0" y="251"/>
                      </a:lnTo>
                      <a:lnTo>
                        <a:pt x="0" y="254"/>
                      </a:lnTo>
                      <a:lnTo>
                        <a:pt x="5" y="254"/>
                      </a:lnTo>
                      <a:lnTo>
                        <a:pt x="5" y="258"/>
                      </a:lnTo>
                      <a:lnTo>
                        <a:pt x="0" y="258"/>
                      </a:lnTo>
                      <a:lnTo>
                        <a:pt x="0" y="269"/>
                      </a:lnTo>
                      <a:cubicBezTo>
                        <a:pt x="7" y="271"/>
                        <a:pt x="7" y="285"/>
                        <a:pt x="0" y="287"/>
                      </a:cubicBezTo>
                      <a:lnTo>
                        <a:pt x="0" y="289"/>
                      </a:lnTo>
                      <a:lnTo>
                        <a:pt x="7" y="295"/>
                      </a:lnTo>
                      <a:cubicBezTo>
                        <a:pt x="7" y="304"/>
                        <a:pt x="4" y="322"/>
                        <a:pt x="11" y="328"/>
                      </a:cubicBezTo>
                      <a:cubicBezTo>
                        <a:pt x="11" y="344"/>
                        <a:pt x="32" y="394"/>
                        <a:pt x="43" y="394"/>
                      </a:cubicBezTo>
                      <a:cubicBezTo>
                        <a:pt x="43" y="412"/>
                        <a:pt x="62" y="422"/>
                        <a:pt x="68" y="438"/>
                      </a:cubicBezTo>
                      <a:lnTo>
                        <a:pt x="73" y="438"/>
                      </a:lnTo>
                      <a:cubicBezTo>
                        <a:pt x="73" y="448"/>
                        <a:pt x="78" y="452"/>
                        <a:pt x="82" y="458"/>
                      </a:cubicBezTo>
                      <a:lnTo>
                        <a:pt x="87" y="458"/>
                      </a:lnTo>
                      <a:cubicBezTo>
                        <a:pt x="87" y="467"/>
                        <a:pt x="110" y="492"/>
                        <a:pt x="116" y="502"/>
                      </a:cubicBezTo>
                      <a:lnTo>
                        <a:pt x="121" y="502"/>
                      </a:lnTo>
                      <a:lnTo>
                        <a:pt x="121" y="509"/>
                      </a:lnTo>
                      <a:lnTo>
                        <a:pt x="125" y="511"/>
                      </a:lnTo>
                      <a:lnTo>
                        <a:pt x="130" y="524"/>
                      </a:lnTo>
                      <a:cubicBezTo>
                        <a:pt x="137" y="527"/>
                        <a:pt x="138" y="528"/>
                        <a:pt x="141" y="537"/>
                      </a:cubicBezTo>
                      <a:lnTo>
                        <a:pt x="146" y="537"/>
                      </a:lnTo>
                      <a:cubicBezTo>
                        <a:pt x="146" y="544"/>
                        <a:pt x="150" y="552"/>
                        <a:pt x="157" y="555"/>
                      </a:cubicBezTo>
                      <a:lnTo>
                        <a:pt x="157" y="563"/>
                      </a:lnTo>
                      <a:lnTo>
                        <a:pt x="166" y="563"/>
                      </a:lnTo>
                      <a:lnTo>
                        <a:pt x="166" y="568"/>
                      </a:lnTo>
                      <a:cubicBezTo>
                        <a:pt x="197" y="593"/>
                        <a:pt x="216" y="601"/>
                        <a:pt x="253" y="587"/>
                      </a:cubicBezTo>
                      <a:lnTo>
                        <a:pt x="253" y="583"/>
                      </a:lnTo>
                      <a:cubicBezTo>
                        <a:pt x="258" y="583"/>
                        <a:pt x="261" y="582"/>
                        <a:pt x="266" y="581"/>
                      </a:cubicBezTo>
                      <a:lnTo>
                        <a:pt x="266" y="574"/>
                      </a:lnTo>
                      <a:cubicBezTo>
                        <a:pt x="278" y="571"/>
                        <a:pt x="280" y="563"/>
                        <a:pt x="289" y="555"/>
                      </a:cubicBezTo>
                      <a:lnTo>
                        <a:pt x="289" y="552"/>
                      </a:lnTo>
                      <a:lnTo>
                        <a:pt x="296" y="552"/>
                      </a:lnTo>
                      <a:lnTo>
                        <a:pt x="296" y="548"/>
                      </a:lnTo>
                      <a:cubicBezTo>
                        <a:pt x="306" y="548"/>
                        <a:pt x="305" y="542"/>
                        <a:pt x="314" y="542"/>
                      </a:cubicBezTo>
                      <a:lnTo>
                        <a:pt x="314" y="537"/>
                      </a:lnTo>
                      <a:lnTo>
                        <a:pt x="319" y="537"/>
                      </a:lnTo>
                      <a:lnTo>
                        <a:pt x="319" y="530"/>
                      </a:lnTo>
                      <a:lnTo>
                        <a:pt x="328" y="530"/>
                      </a:lnTo>
                      <a:lnTo>
                        <a:pt x="330" y="524"/>
                      </a:lnTo>
                      <a:cubicBezTo>
                        <a:pt x="342" y="520"/>
                        <a:pt x="335" y="518"/>
                        <a:pt x="346" y="513"/>
                      </a:cubicBezTo>
                      <a:lnTo>
                        <a:pt x="346" y="509"/>
                      </a:lnTo>
                      <a:cubicBezTo>
                        <a:pt x="353" y="509"/>
                        <a:pt x="351" y="508"/>
                        <a:pt x="357" y="506"/>
                      </a:cubicBezTo>
                      <a:lnTo>
                        <a:pt x="360" y="500"/>
                      </a:lnTo>
                      <a:lnTo>
                        <a:pt x="371" y="498"/>
                      </a:lnTo>
                      <a:cubicBezTo>
                        <a:pt x="374" y="493"/>
                        <a:pt x="376" y="493"/>
                        <a:pt x="376" y="487"/>
                      </a:cubicBezTo>
                      <a:cubicBezTo>
                        <a:pt x="384" y="487"/>
                        <a:pt x="387" y="480"/>
                        <a:pt x="387" y="471"/>
                      </a:cubicBezTo>
                      <a:lnTo>
                        <a:pt x="392" y="471"/>
                      </a:lnTo>
                      <a:cubicBezTo>
                        <a:pt x="395" y="465"/>
                        <a:pt x="394" y="466"/>
                        <a:pt x="394" y="454"/>
                      </a:cubicBezTo>
                      <a:lnTo>
                        <a:pt x="396" y="453"/>
                      </a:lnTo>
                      <a:lnTo>
                        <a:pt x="396" y="447"/>
                      </a:lnTo>
                      <a:lnTo>
                        <a:pt x="398" y="445"/>
                      </a:lnTo>
                      <a:lnTo>
                        <a:pt x="398" y="442"/>
                      </a:lnTo>
                      <a:lnTo>
                        <a:pt x="396" y="440"/>
                      </a:lnTo>
                      <a:cubicBezTo>
                        <a:pt x="396" y="422"/>
                        <a:pt x="392" y="419"/>
                        <a:pt x="392" y="399"/>
                      </a:cubicBezTo>
                      <a:cubicBezTo>
                        <a:pt x="380" y="390"/>
                        <a:pt x="387" y="354"/>
                        <a:pt x="387" y="337"/>
                      </a:cubicBezTo>
                      <a:cubicBezTo>
                        <a:pt x="425" y="337"/>
                        <a:pt x="435" y="188"/>
                        <a:pt x="421" y="177"/>
                      </a:cubicBezTo>
                      <a:cubicBezTo>
                        <a:pt x="408" y="93"/>
                        <a:pt x="373" y="108"/>
                        <a:pt x="373" y="80"/>
                      </a:cubicBezTo>
                      <a:cubicBezTo>
                        <a:pt x="350" y="74"/>
                        <a:pt x="347" y="61"/>
                        <a:pt x="335" y="58"/>
                      </a:cubicBezTo>
                      <a:cubicBezTo>
                        <a:pt x="348" y="47"/>
                        <a:pt x="325" y="30"/>
                        <a:pt x="314" y="30"/>
                      </a:cubicBezTo>
                      <a:lnTo>
                        <a:pt x="314" y="27"/>
                      </a:lnTo>
                      <a:cubicBezTo>
                        <a:pt x="290" y="7"/>
                        <a:pt x="281" y="10"/>
                        <a:pt x="257" y="10"/>
                      </a:cubicBezTo>
                      <a:lnTo>
                        <a:pt x="257" y="3"/>
                      </a:lnTo>
                      <a:cubicBezTo>
                        <a:pt x="250" y="3"/>
                        <a:pt x="238" y="0"/>
                        <a:pt x="232" y="5"/>
                      </a:cubicBezTo>
                      <a:close/>
                      <a:moveTo>
                        <a:pt x="287" y="21"/>
                      </a:moveTo>
                      <a:cubicBezTo>
                        <a:pt x="291" y="18"/>
                        <a:pt x="283" y="25"/>
                        <a:pt x="287" y="21"/>
                      </a:cubicBezTo>
                      <a:close/>
                      <a:moveTo>
                        <a:pt x="278" y="27"/>
                      </a:moveTo>
                      <a:lnTo>
                        <a:pt x="253" y="47"/>
                      </a:lnTo>
                      <a:lnTo>
                        <a:pt x="253" y="52"/>
                      </a:lnTo>
                      <a:cubicBezTo>
                        <a:pt x="256" y="55"/>
                        <a:pt x="256" y="54"/>
                        <a:pt x="262" y="54"/>
                      </a:cubicBezTo>
                      <a:lnTo>
                        <a:pt x="262" y="58"/>
                      </a:lnTo>
                      <a:lnTo>
                        <a:pt x="323" y="58"/>
                      </a:lnTo>
                      <a:cubicBezTo>
                        <a:pt x="305" y="58"/>
                        <a:pt x="267" y="55"/>
                        <a:pt x="253" y="67"/>
                      </a:cubicBezTo>
                      <a:cubicBezTo>
                        <a:pt x="253" y="72"/>
                        <a:pt x="253" y="72"/>
                        <a:pt x="255" y="76"/>
                      </a:cubicBezTo>
                      <a:cubicBezTo>
                        <a:pt x="260" y="78"/>
                        <a:pt x="259" y="77"/>
                        <a:pt x="262" y="82"/>
                      </a:cubicBezTo>
                      <a:cubicBezTo>
                        <a:pt x="256" y="77"/>
                        <a:pt x="258" y="78"/>
                        <a:pt x="250" y="78"/>
                      </a:cubicBezTo>
                      <a:lnTo>
                        <a:pt x="250" y="73"/>
                      </a:lnTo>
                      <a:cubicBezTo>
                        <a:pt x="243" y="67"/>
                        <a:pt x="229" y="57"/>
                        <a:pt x="221" y="63"/>
                      </a:cubicBezTo>
                      <a:cubicBezTo>
                        <a:pt x="218" y="61"/>
                        <a:pt x="178" y="65"/>
                        <a:pt x="161" y="63"/>
                      </a:cubicBezTo>
                      <a:cubicBezTo>
                        <a:pt x="194" y="56"/>
                        <a:pt x="219" y="65"/>
                        <a:pt x="232" y="54"/>
                      </a:cubicBezTo>
                      <a:lnTo>
                        <a:pt x="232" y="49"/>
                      </a:lnTo>
                      <a:cubicBezTo>
                        <a:pt x="228" y="45"/>
                        <a:pt x="229" y="45"/>
                        <a:pt x="223" y="45"/>
                      </a:cubicBezTo>
                      <a:cubicBezTo>
                        <a:pt x="223" y="41"/>
                        <a:pt x="223" y="41"/>
                        <a:pt x="221" y="38"/>
                      </a:cubicBezTo>
                      <a:cubicBezTo>
                        <a:pt x="226" y="39"/>
                        <a:pt x="227" y="40"/>
                        <a:pt x="232" y="40"/>
                      </a:cubicBezTo>
                      <a:lnTo>
                        <a:pt x="232" y="43"/>
                      </a:lnTo>
                      <a:cubicBezTo>
                        <a:pt x="253" y="43"/>
                        <a:pt x="247" y="38"/>
                        <a:pt x="262" y="36"/>
                      </a:cubicBezTo>
                      <a:cubicBezTo>
                        <a:pt x="266" y="29"/>
                        <a:pt x="264" y="34"/>
                        <a:pt x="271" y="29"/>
                      </a:cubicBezTo>
                      <a:lnTo>
                        <a:pt x="271" y="25"/>
                      </a:lnTo>
                      <a:lnTo>
                        <a:pt x="282" y="25"/>
                      </a:lnTo>
                      <a:lnTo>
                        <a:pt x="278" y="27"/>
                      </a:lnTo>
                      <a:close/>
                      <a:moveTo>
                        <a:pt x="209" y="30"/>
                      </a:moveTo>
                      <a:cubicBezTo>
                        <a:pt x="212" y="28"/>
                        <a:pt x="218" y="33"/>
                        <a:pt x="212" y="31"/>
                      </a:cubicBezTo>
                      <a:cubicBezTo>
                        <a:pt x="212" y="31"/>
                        <a:pt x="209" y="31"/>
                        <a:pt x="209" y="30"/>
                      </a:cubicBezTo>
                      <a:close/>
                      <a:moveTo>
                        <a:pt x="219" y="36"/>
                      </a:moveTo>
                      <a:lnTo>
                        <a:pt x="221" y="38"/>
                      </a:lnTo>
                      <a:lnTo>
                        <a:pt x="216" y="36"/>
                      </a:lnTo>
                      <a:lnTo>
                        <a:pt x="219" y="36"/>
                      </a:lnTo>
                      <a:close/>
                      <a:moveTo>
                        <a:pt x="323" y="58"/>
                      </a:moveTo>
                      <a:lnTo>
                        <a:pt x="326" y="58"/>
                      </a:lnTo>
                      <a:lnTo>
                        <a:pt x="323" y="60"/>
                      </a:lnTo>
                      <a:lnTo>
                        <a:pt x="323" y="58"/>
                      </a:lnTo>
                      <a:close/>
                      <a:moveTo>
                        <a:pt x="262" y="82"/>
                      </a:moveTo>
                      <a:lnTo>
                        <a:pt x="264" y="82"/>
                      </a:lnTo>
                      <a:lnTo>
                        <a:pt x="262" y="84"/>
                      </a:lnTo>
                      <a:lnTo>
                        <a:pt x="262" y="82"/>
                      </a:lnTo>
                      <a:close/>
                      <a:moveTo>
                        <a:pt x="275" y="87"/>
                      </a:moveTo>
                      <a:cubicBezTo>
                        <a:pt x="284" y="89"/>
                        <a:pt x="283" y="88"/>
                        <a:pt x="289" y="93"/>
                      </a:cubicBezTo>
                      <a:cubicBezTo>
                        <a:pt x="282" y="91"/>
                        <a:pt x="276" y="88"/>
                        <a:pt x="269" y="85"/>
                      </a:cubicBezTo>
                      <a:lnTo>
                        <a:pt x="275" y="87"/>
                      </a:lnTo>
                      <a:close/>
                      <a:moveTo>
                        <a:pt x="291" y="93"/>
                      </a:moveTo>
                      <a:cubicBezTo>
                        <a:pt x="299" y="93"/>
                        <a:pt x="315" y="97"/>
                        <a:pt x="321" y="102"/>
                      </a:cubicBezTo>
                      <a:cubicBezTo>
                        <a:pt x="311" y="100"/>
                        <a:pt x="297" y="99"/>
                        <a:pt x="289" y="93"/>
                      </a:cubicBezTo>
                      <a:lnTo>
                        <a:pt x="291" y="93"/>
                      </a:lnTo>
                      <a:close/>
                      <a:moveTo>
                        <a:pt x="328" y="104"/>
                      </a:moveTo>
                      <a:cubicBezTo>
                        <a:pt x="329" y="105"/>
                        <a:pt x="377" y="127"/>
                        <a:pt x="385" y="166"/>
                      </a:cubicBezTo>
                      <a:cubicBezTo>
                        <a:pt x="385" y="166"/>
                        <a:pt x="390" y="171"/>
                        <a:pt x="394" y="183"/>
                      </a:cubicBezTo>
                      <a:lnTo>
                        <a:pt x="398" y="194"/>
                      </a:lnTo>
                      <a:cubicBezTo>
                        <a:pt x="384" y="182"/>
                        <a:pt x="381" y="126"/>
                        <a:pt x="321" y="102"/>
                      </a:cubicBezTo>
                      <a:lnTo>
                        <a:pt x="328" y="104"/>
                      </a:lnTo>
                      <a:close/>
                      <a:moveTo>
                        <a:pt x="398" y="194"/>
                      </a:moveTo>
                      <a:cubicBezTo>
                        <a:pt x="401" y="209"/>
                        <a:pt x="411" y="251"/>
                        <a:pt x="403" y="263"/>
                      </a:cubicBezTo>
                      <a:cubicBezTo>
                        <a:pt x="408" y="251"/>
                        <a:pt x="401" y="210"/>
                        <a:pt x="398" y="194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000">
                    <a:latin typeface="华文隶书" panose="02010800040101010101" pitchFamily="2" charset="-122"/>
                    <a:ea typeface="华文隶书" panose="02010800040101010101" pitchFamily="2" charset="-122"/>
                  </a:endParaRPr>
                </a:p>
              </p:txBody>
            </p:sp>
            <p:sp>
              <p:nvSpPr>
                <p:cNvPr id="48" name="TextBox 47"/>
                <p:cNvSpPr txBox="1"/>
                <p:nvPr/>
              </p:nvSpPr>
              <p:spPr>
                <a:xfrm>
                  <a:off x="2314785" y="4659965"/>
                  <a:ext cx="26000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600" dirty="0" smtClean="0">
                      <a:solidFill>
                        <a:schemeClr val="bg1"/>
                      </a:solidFill>
                      <a:latin typeface="华文隶书" panose="02010800040101010101" pitchFamily="2" charset="-122"/>
                      <a:ea typeface="华文隶书" panose="02010800040101010101" pitchFamily="2" charset="-122"/>
                    </a:rPr>
                    <a:t>小</a:t>
                  </a:r>
                  <a:endParaRPr lang="en-US" altLang="zh-CN" sz="600" dirty="0" smtClean="0">
                    <a:solidFill>
                      <a:schemeClr val="bg1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endParaRPr>
                </a:p>
                <a:p>
                  <a:r>
                    <a:rPr lang="zh-CN" altLang="en-US" sz="600" dirty="0" smtClean="0">
                      <a:solidFill>
                        <a:schemeClr val="bg1"/>
                      </a:solidFill>
                      <a:latin typeface="华文隶书" panose="02010800040101010101" pitchFamily="2" charset="-122"/>
                      <a:ea typeface="华文隶书" panose="02010800040101010101" pitchFamily="2" charset="-122"/>
                    </a:rPr>
                    <a:t>陆</a:t>
                  </a:r>
                  <a:endParaRPr lang="en-US" altLang="zh-CN" sz="600" dirty="0" smtClean="0">
                    <a:solidFill>
                      <a:schemeClr val="bg1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endParaRPr>
                </a:p>
                <a:p>
                  <a:r>
                    <a:rPr lang="zh-CN" altLang="en-US" sz="600" dirty="0" smtClean="0">
                      <a:solidFill>
                        <a:schemeClr val="bg1"/>
                      </a:solidFill>
                      <a:latin typeface="华文隶书" panose="02010800040101010101" pitchFamily="2" charset="-122"/>
                      <a:ea typeface="华文隶书" panose="02010800040101010101" pitchFamily="2" charset="-122"/>
                    </a:rPr>
                    <a:t>老</a:t>
                  </a:r>
                  <a:endParaRPr lang="en-US" altLang="zh-CN" sz="600" dirty="0" smtClean="0">
                    <a:solidFill>
                      <a:schemeClr val="bg1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endParaRPr>
                </a:p>
                <a:p>
                  <a:r>
                    <a:rPr lang="zh-CN" altLang="en-US" sz="600" dirty="0" smtClean="0">
                      <a:solidFill>
                        <a:schemeClr val="bg1"/>
                      </a:solidFill>
                      <a:latin typeface="华文隶书" panose="02010800040101010101" pitchFamily="2" charset="-122"/>
                      <a:ea typeface="华文隶书" panose="02010800040101010101" pitchFamily="2" charset="-122"/>
                    </a:rPr>
                    <a:t>师</a:t>
                  </a:r>
                  <a:endParaRPr lang="zh-CN" altLang="en-US" sz="600" dirty="0">
                    <a:solidFill>
                      <a:schemeClr val="bg1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endParaRPr>
                </a:p>
              </p:txBody>
            </p:sp>
          </p:grpSp>
          <p:sp>
            <p:nvSpPr>
              <p:cNvPr id="46" name="TextBox 45"/>
              <p:cNvSpPr txBox="1"/>
              <p:nvPr/>
            </p:nvSpPr>
            <p:spPr>
              <a:xfrm>
                <a:off x="2643388" y="4038117"/>
                <a:ext cx="441983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600" dirty="0"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佳</a:t>
                </a:r>
                <a:endParaRPr lang="en-US" altLang="zh-CN" sz="3600" dirty="0">
                  <a:latin typeface="华文隶书" panose="02010800040101010101" pitchFamily="2" charset="-122"/>
                  <a:ea typeface="华文隶书" panose="02010800040101010101" pitchFamily="2" charset="-122"/>
                </a:endParaRPr>
              </a:p>
              <a:p>
                <a:r>
                  <a:rPr lang="zh-CN" altLang="en-US" sz="3600" dirty="0"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节</a:t>
                </a:r>
                <a:endParaRPr lang="en-US" altLang="zh-CN" sz="3600" dirty="0" smtClean="0">
                  <a:latin typeface="华文隶书" panose="02010800040101010101" pitchFamily="2" charset="-122"/>
                  <a:ea typeface="华文隶书" panose="02010800040101010101" pitchFamily="2" charset="-122"/>
                </a:endParaRPr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8472264" y="2650409"/>
            <a:ext cx="2630765" cy="2476366"/>
            <a:chOff x="1304220" y="3274724"/>
            <a:chExt cx="2630765" cy="2476366"/>
          </a:xfrm>
        </p:grpSpPr>
        <p:pic>
          <p:nvPicPr>
            <p:cNvPr id="51" name="Picture 10" descr="D:\Personal\Desktop\8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04220" y="3274724"/>
              <a:ext cx="2549782" cy="24763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2" name="Picture 10" descr="D:\Personal\Desktop\8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2796580" flipH="1">
              <a:off x="1385203" y="3274724"/>
              <a:ext cx="2549782" cy="24763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4" name="组合 53"/>
            <p:cNvGrpSpPr/>
            <p:nvPr/>
          </p:nvGrpSpPr>
          <p:grpSpPr>
            <a:xfrm>
              <a:off x="2134080" y="3640039"/>
              <a:ext cx="890062" cy="1745737"/>
              <a:chOff x="2195309" y="3492709"/>
              <a:chExt cx="890062" cy="1745737"/>
            </a:xfrm>
          </p:grpSpPr>
          <p:sp>
            <p:nvSpPr>
              <p:cNvPr id="56" name="TextBox 55"/>
              <p:cNvSpPr txBox="1"/>
              <p:nvPr/>
            </p:nvSpPr>
            <p:spPr>
              <a:xfrm>
                <a:off x="2195309" y="3492709"/>
                <a:ext cx="441983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600" dirty="0" smtClean="0"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端</a:t>
                </a:r>
                <a:endParaRPr lang="en-US" altLang="zh-CN" sz="3600" dirty="0" smtClean="0">
                  <a:latin typeface="华文隶书" panose="02010800040101010101" pitchFamily="2" charset="-122"/>
                  <a:ea typeface="华文隶书" panose="02010800040101010101" pitchFamily="2" charset="-122"/>
                </a:endParaRPr>
              </a:p>
              <a:p>
                <a:r>
                  <a:rPr lang="zh-CN" altLang="en-US" sz="3600" dirty="0" smtClean="0"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午</a:t>
                </a:r>
                <a:endParaRPr lang="en-US" altLang="zh-CN" sz="3600" dirty="0" smtClean="0">
                  <a:latin typeface="华文隶书" panose="02010800040101010101" pitchFamily="2" charset="-122"/>
                  <a:ea typeface="华文隶书" panose="02010800040101010101" pitchFamily="2" charset="-122"/>
                </a:endParaRPr>
              </a:p>
            </p:txBody>
          </p:sp>
          <p:grpSp>
            <p:nvGrpSpPr>
              <p:cNvPr id="57" name="组合 56"/>
              <p:cNvGrpSpPr/>
              <p:nvPr/>
            </p:nvGrpSpPr>
            <p:grpSpPr>
              <a:xfrm>
                <a:off x="2377284" y="4693038"/>
                <a:ext cx="260008" cy="468494"/>
                <a:chOff x="2314785" y="4653136"/>
                <a:chExt cx="260008" cy="468494"/>
              </a:xfrm>
            </p:grpSpPr>
            <p:sp>
              <p:nvSpPr>
                <p:cNvPr id="59" name="Freeform 9"/>
                <p:cNvSpPr>
                  <a:spLocks noEditPoints="1"/>
                </p:cNvSpPr>
                <p:nvPr/>
              </p:nvSpPr>
              <p:spPr bwMode="auto">
                <a:xfrm flipH="1">
                  <a:off x="2326399" y="4653136"/>
                  <a:ext cx="235386" cy="467108"/>
                </a:xfrm>
                <a:custGeom>
                  <a:avLst/>
                  <a:gdLst>
                    <a:gd name="T0" fmla="*/ 157 w 435"/>
                    <a:gd name="T1" fmla="*/ 43 h 601"/>
                    <a:gd name="T2" fmla="*/ 116 w 435"/>
                    <a:gd name="T3" fmla="*/ 80 h 601"/>
                    <a:gd name="T4" fmla="*/ 112 w 435"/>
                    <a:gd name="T5" fmla="*/ 89 h 601"/>
                    <a:gd name="T6" fmla="*/ 66 w 435"/>
                    <a:gd name="T7" fmla="*/ 124 h 601"/>
                    <a:gd name="T8" fmla="*/ 34 w 435"/>
                    <a:gd name="T9" fmla="*/ 157 h 601"/>
                    <a:gd name="T10" fmla="*/ 0 w 435"/>
                    <a:gd name="T11" fmla="*/ 214 h 601"/>
                    <a:gd name="T12" fmla="*/ 0 w 435"/>
                    <a:gd name="T13" fmla="*/ 254 h 601"/>
                    <a:gd name="T14" fmla="*/ 0 w 435"/>
                    <a:gd name="T15" fmla="*/ 258 h 601"/>
                    <a:gd name="T16" fmla="*/ 0 w 435"/>
                    <a:gd name="T17" fmla="*/ 289 h 601"/>
                    <a:gd name="T18" fmla="*/ 43 w 435"/>
                    <a:gd name="T19" fmla="*/ 394 h 601"/>
                    <a:gd name="T20" fmla="*/ 82 w 435"/>
                    <a:gd name="T21" fmla="*/ 458 h 601"/>
                    <a:gd name="T22" fmla="*/ 121 w 435"/>
                    <a:gd name="T23" fmla="*/ 502 h 601"/>
                    <a:gd name="T24" fmla="*/ 130 w 435"/>
                    <a:gd name="T25" fmla="*/ 524 h 601"/>
                    <a:gd name="T26" fmla="*/ 157 w 435"/>
                    <a:gd name="T27" fmla="*/ 555 h 601"/>
                    <a:gd name="T28" fmla="*/ 166 w 435"/>
                    <a:gd name="T29" fmla="*/ 568 h 601"/>
                    <a:gd name="T30" fmla="*/ 266 w 435"/>
                    <a:gd name="T31" fmla="*/ 581 h 601"/>
                    <a:gd name="T32" fmla="*/ 289 w 435"/>
                    <a:gd name="T33" fmla="*/ 552 h 601"/>
                    <a:gd name="T34" fmla="*/ 314 w 435"/>
                    <a:gd name="T35" fmla="*/ 542 h 601"/>
                    <a:gd name="T36" fmla="*/ 319 w 435"/>
                    <a:gd name="T37" fmla="*/ 530 h 601"/>
                    <a:gd name="T38" fmla="*/ 346 w 435"/>
                    <a:gd name="T39" fmla="*/ 513 h 601"/>
                    <a:gd name="T40" fmla="*/ 360 w 435"/>
                    <a:gd name="T41" fmla="*/ 500 h 601"/>
                    <a:gd name="T42" fmla="*/ 387 w 435"/>
                    <a:gd name="T43" fmla="*/ 471 h 601"/>
                    <a:gd name="T44" fmla="*/ 396 w 435"/>
                    <a:gd name="T45" fmla="*/ 453 h 601"/>
                    <a:gd name="T46" fmla="*/ 398 w 435"/>
                    <a:gd name="T47" fmla="*/ 442 h 601"/>
                    <a:gd name="T48" fmla="*/ 387 w 435"/>
                    <a:gd name="T49" fmla="*/ 337 h 601"/>
                    <a:gd name="T50" fmla="*/ 335 w 435"/>
                    <a:gd name="T51" fmla="*/ 58 h 601"/>
                    <a:gd name="T52" fmla="*/ 257 w 435"/>
                    <a:gd name="T53" fmla="*/ 10 h 601"/>
                    <a:gd name="T54" fmla="*/ 287 w 435"/>
                    <a:gd name="T55" fmla="*/ 21 h 601"/>
                    <a:gd name="T56" fmla="*/ 253 w 435"/>
                    <a:gd name="T57" fmla="*/ 47 h 601"/>
                    <a:gd name="T58" fmla="*/ 262 w 435"/>
                    <a:gd name="T59" fmla="*/ 58 h 601"/>
                    <a:gd name="T60" fmla="*/ 255 w 435"/>
                    <a:gd name="T61" fmla="*/ 76 h 601"/>
                    <a:gd name="T62" fmla="*/ 250 w 435"/>
                    <a:gd name="T63" fmla="*/ 73 h 601"/>
                    <a:gd name="T64" fmla="*/ 232 w 435"/>
                    <a:gd name="T65" fmla="*/ 54 h 601"/>
                    <a:gd name="T66" fmla="*/ 221 w 435"/>
                    <a:gd name="T67" fmla="*/ 38 h 601"/>
                    <a:gd name="T68" fmla="*/ 262 w 435"/>
                    <a:gd name="T69" fmla="*/ 36 h 601"/>
                    <a:gd name="T70" fmla="*/ 282 w 435"/>
                    <a:gd name="T71" fmla="*/ 25 h 601"/>
                    <a:gd name="T72" fmla="*/ 212 w 435"/>
                    <a:gd name="T73" fmla="*/ 31 h 601"/>
                    <a:gd name="T74" fmla="*/ 221 w 435"/>
                    <a:gd name="T75" fmla="*/ 38 h 601"/>
                    <a:gd name="T76" fmla="*/ 323 w 435"/>
                    <a:gd name="T77" fmla="*/ 58 h 601"/>
                    <a:gd name="T78" fmla="*/ 323 w 435"/>
                    <a:gd name="T79" fmla="*/ 58 h 601"/>
                    <a:gd name="T80" fmla="*/ 262 w 435"/>
                    <a:gd name="T81" fmla="*/ 84 h 601"/>
                    <a:gd name="T82" fmla="*/ 289 w 435"/>
                    <a:gd name="T83" fmla="*/ 93 h 601"/>
                    <a:gd name="T84" fmla="*/ 291 w 435"/>
                    <a:gd name="T85" fmla="*/ 93 h 601"/>
                    <a:gd name="T86" fmla="*/ 291 w 435"/>
                    <a:gd name="T87" fmla="*/ 93 h 601"/>
                    <a:gd name="T88" fmla="*/ 394 w 435"/>
                    <a:gd name="T89" fmla="*/ 183 h 601"/>
                    <a:gd name="T90" fmla="*/ 328 w 435"/>
                    <a:gd name="T91" fmla="*/ 104 h 601"/>
                    <a:gd name="T92" fmla="*/ 398 w 435"/>
                    <a:gd name="T93" fmla="*/ 194 h 6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435" h="601">
                      <a:moveTo>
                        <a:pt x="232" y="5"/>
                      </a:moveTo>
                      <a:cubicBezTo>
                        <a:pt x="191" y="5"/>
                        <a:pt x="192" y="19"/>
                        <a:pt x="173" y="27"/>
                      </a:cubicBezTo>
                      <a:cubicBezTo>
                        <a:pt x="170" y="35"/>
                        <a:pt x="164" y="38"/>
                        <a:pt x="157" y="43"/>
                      </a:cubicBezTo>
                      <a:lnTo>
                        <a:pt x="157" y="49"/>
                      </a:lnTo>
                      <a:cubicBezTo>
                        <a:pt x="139" y="49"/>
                        <a:pt x="145" y="68"/>
                        <a:pt x="137" y="75"/>
                      </a:cubicBezTo>
                      <a:cubicBezTo>
                        <a:pt x="130" y="69"/>
                        <a:pt x="122" y="75"/>
                        <a:pt x="116" y="80"/>
                      </a:cubicBezTo>
                      <a:lnTo>
                        <a:pt x="116" y="86"/>
                      </a:lnTo>
                      <a:lnTo>
                        <a:pt x="112" y="86"/>
                      </a:lnTo>
                      <a:lnTo>
                        <a:pt x="112" y="89"/>
                      </a:lnTo>
                      <a:cubicBezTo>
                        <a:pt x="101" y="89"/>
                        <a:pt x="103" y="89"/>
                        <a:pt x="96" y="95"/>
                      </a:cubicBezTo>
                      <a:lnTo>
                        <a:pt x="96" y="98"/>
                      </a:lnTo>
                      <a:cubicBezTo>
                        <a:pt x="78" y="98"/>
                        <a:pt x="70" y="122"/>
                        <a:pt x="66" y="124"/>
                      </a:cubicBezTo>
                      <a:cubicBezTo>
                        <a:pt x="55" y="130"/>
                        <a:pt x="41" y="133"/>
                        <a:pt x="41" y="148"/>
                      </a:cubicBezTo>
                      <a:lnTo>
                        <a:pt x="36" y="148"/>
                      </a:lnTo>
                      <a:cubicBezTo>
                        <a:pt x="35" y="153"/>
                        <a:pt x="34" y="152"/>
                        <a:pt x="34" y="157"/>
                      </a:cubicBezTo>
                      <a:cubicBezTo>
                        <a:pt x="17" y="171"/>
                        <a:pt x="19" y="170"/>
                        <a:pt x="11" y="196"/>
                      </a:cubicBezTo>
                      <a:cubicBezTo>
                        <a:pt x="10" y="198"/>
                        <a:pt x="5" y="196"/>
                        <a:pt x="5" y="212"/>
                      </a:cubicBezTo>
                      <a:lnTo>
                        <a:pt x="0" y="214"/>
                      </a:lnTo>
                      <a:cubicBezTo>
                        <a:pt x="0" y="225"/>
                        <a:pt x="2" y="236"/>
                        <a:pt x="5" y="247"/>
                      </a:cubicBezTo>
                      <a:lnTo>
                        <a:pt x="0" y="251"/>
                      </a:lnTo>
                      <a:lnTo>
                        <a:pt x="0" y="254"/>
                      </a:lnTo>
                      <a:lnTo>
                        <a:pt x="5" y="254"/>
                      </a:lnTo>
                      <a:lnTo>
                        <a:pt x="5" y="258"/>
                      </a:lnTo>
                      <a:lnTo>
                        <a:pt x="0" y="258"/>
                      </a:lnTo>
                      <a:lnTo>
                        <a:pt x="0" y="269"/>
                      </a:lnTo>
                      <a:cubicBezTo>
                        <a:pt x="7" y="271"/>
                        <a:pt x="7" y="285"/>
                        <a:pt x="0" y="287"/>
                      </a:cubicBezTo>
                      <a:lnTo>
                        <a:pt x="0" y="289"/>
                      </a:lnTo>
                      <a:lnTo>
                        <a:pt x="7" y="295"/>
                      </a:lnTo>
                      <a:cubicBezTo>
                        <a:pt x="7" y="304"/>
                        <a:pt x="4" y="322"/>
                        <a:pt x="11" y="328"/>
                      </a:cubicBezTo>
                      <a:cubicBezTo>
                        <a:pt x="11" y="344"/>
                        <a:pt x="32" y="394"/>
                        <a:pt x="43" y="394"/>
                      </a:cubicBezTo>
                      <a:cubicBezTo>
                        <a:pt x="43" y="412"/>
                        <a:pt x="62" y="422"/>
                        <a:pt x="68" y="438"/>
                      </a:cubicBezTo>
                      <a:lnTo>
                        <a:pt x="73" y="438"/>
                      </a:lnTo>
                      <a:cubicBezTo>
                        <a:pt x="73" y="448"/>
                        <a:pt x="78" y="452"/>
                        <a:pt x="82" y="458"/>
                      </a:cubicBezTo>
                      <a:lnTo>
                        <a:pt x="87" y="458"/>
                      </a:lnTo>
                      <a:cubicBezTo>
                        <a:pt x="87" y="467"/>
                        <a:pt x="110" y="492"/>
                        <a:pt x="116" y="502"/>
                      </a:cubicBezTo>
                      <a:lnTo>
                        <a:pt x="121" y="502"/>
                      </a:lnTo>
                      <a:lnTo>
                        <a:pt x="121" y="509"/>
                      </a:lnTo>
                      <a:lnTo>
                        <a:pt x="125" y="511"/>
                      </a:lnTo>
                      <a:lnTo>
                        <a:pt x="130" y="524"/>
                      </a:lnTo>
                      <a:cubicBezTo>
                        <a:pt x="137" y="527"/>
                        <a:pt x="138" y="528"/>
                        <a:pt x="141" y="537"/>
                      </a:cubicBezTo>
                      <a:lnTo>
                        <a:pt x="146" y="537"/>
                      </a:lnTo>
                      <a:cubicBezTo>
                        <a:pt x="146" y="544"/>
                        <a:pt x="150" y="552"/>
                        <a:pt x="157" y="555"/>
                      </a:cubicBezTo>
                      <a:lnTo>
                        <a:pt x="157" y="563"/>
                      </a:lnTo>
                      <a:lnTo>
                        <a:pt x="166" y="563"/>
                      </a:lnTo>
                      <a:lnTo>
                        <a:pt x="166" y="568"/>
                      </a:lnTo>
                      <a:cubicBezTo>
                        <a:pt x="197" y="593"/>
                        <a:pt x="216" y="601"/>
                        <a:pt x="253" y="587"/>
                      </a:cubicBezTo>
                      <a:lnTo>
                        <a:pt x="253" y="583"/>
                      </a:lnTo>
                      <a:cubicBezTo>
                        <a:pt x="258" y="583"/>
                        <a:pt x="261" y="582"/>
                        <a:pt x="266" y="581"/>
                      </a:cubicBezTo>
                      <a:lnTo>
                        <a:pt x="266" y="574"/>
                      </a:lnTo>
                      <a:cubicBezTo>
                        <a:pt x="278" y="571"/>
                        <a:pt x="280" y="563"/>
                        <a:pt x="289" y="555"/>
                      </a:cubicBezTo>
                      <a:lnTo>
                        <a:pt x="289" y="552"/>
                      </a:lnTo>
                      <a:lnTo>
                        <a:pt x="296" y="552"/>
                      </a:lnTo>
                      <a:lnTo>
                        <a:pt x="296" y="548"/>
                      </a:lnTo>
                      <a:cubicBezTo>
                        <a:pt x="306" y="548"/>
                        <a:pt x="305" y="542"/>
                        <a:pt x="314" y="542"/>
                      </a:cubicBezTo>
                      <a:lnTo>
                        <a:pt x="314" y="537"/>
                      </a:lnTo>
                      <a:lnTo>
                        <a:pt x="319" y="537"/>
                      </a:lnTo>
                      <a:lnTo>
                        <a:pt x="319" y="530"/>
                      </a:lnTo>
                      <a:lnTo>
                        <a:pt x="328" y="530"/>
                      </a:lnTo>
                      <a:lnTo>
                        <a:pt x="330" y="524"/>
                      </a:lnTo>
                      <a:cubicBezTo>
                        <a:pt x="342" y="520"/>
                        <a:pt x="335" y="518"/>
                        <a:pt x="346" y="513"/>
                      </a:cubicBezTo>
                      <a:lnTo>
                        <a:pt x="346" y="509"/>
                      </a:lnTo>
                      <a:cubicBezTo>
                        <a:pt x="353" y="509"/>
                        <a:pt x="351" y="508"/>
                        <a:pt x="357" y="506"/>
                      </a:cubicBezTo>
                      <a:lnTo>
                        <a:pt x="360" y="500"/>
                      </a:lnTo>
                      <a:lnTo>
                        <a:pt x="371" y="498"/>
                      </a:lnTo>
                      <a:cubicBezTo>
                        <a:pt x="374" y="493"/>
                        <a:pt x="376" y="493"/>
                        <a:pt x="376" y="487"/>
                      </a:cubicBezTo>
                      <a:cubicBezTo>
                        <a:pt x="384" y="487"/>
                        <a:pt x="387" y="480"/>
                        <a:pt x="387" y="471"/>
                      </a:cubicBezTo>
                      <a:lnTo>
                        <a:pt x="392" y="471"/>
                      </a:lnTo>
                      <a:cubicBezTo>
                        <a:pt x="395" y="465"/>
                        <a:pt x="394" y="466"/>
                        <a:pt x="394" y="454"/>
                      </a:cubicBezTo>
                      <a:lnTo>
                        <a:pt x="396" y="453"/>
                      </a:lnTo>
                      <a:lnTo>
                        <a:pt x="396" y="447"/>
                      </a:lnTo>
                      <a:lnTo>
                        <a:pt x="398" y="445"/>
                      </a:lnTo>
                      <a:lnTo>
                        <a:pt x="398" y="442"/>
                      </a:lnTo>
                      <a:lnTo>
                        <a:pt x="396" y="440"/>
                      </a:lnTo>
                      <a:cubicBezTo>
                        <a:pt x="396" y="422"/>
                        <a:pt x="392" y="419"/>
                        <a:pt x="392" y="399"/>
                      </a:cubicBezTo>
                      <a:cubicBezTo>
                        <a:pt x="380" y="390"/>
                        <a:pt x="387" y="354"/>
                        <a:pt x="387" y="337"/>
                      </a:cubicBezTo>
                      <a:cubicBezTo>
                        <a:pt x="425" y="337"/>
                        <a:pt x="435" y="188"/>
                        <a:pt x="421" y="177"/>
                      </a:cubicBezTo>
                      <a:cubicBezTo>
                        <a:pt x="408" y="93"/>
                        <a:pt x="373" y="108"/>
                        <a:pt x="373" y="80"/>
                      </a:cubicBezTo>
                      <a:cubicBezTo>
                        <a:pt x="350" y="74"/>
                        <a:pt x="347" y="61"/>
                        <a:pt x="335" y="58"/>
                      </a:cubicBezTo>
                      <a:cubicBezTo>
                        <a:pt x="348" y="47"/>
                        <a:pt x="325" y="30"/>
                        <a:pt x="314" y="30"/>
                      </a:cubicBezTo>
                      <a:lnTo>
                        <a:pt x="314" y="27"/>
                      </a:lnTo>
                      <a:cubicBezTo>
                        <a:pt x="290" y="7"/>
                        <a:pt x="281" y="10"/>
                        <a:pt x="257" y="10"/>
                      </a:cubicBezTo>
                      <a:lnTo>
                        <a:pt x="257" y="3"/>
                      </a:lnTo>
                      <a:cubicBezTo>
                        <a:pt x="250" y="3"/>
                        <a:pt x="238" y="0"/>
                        <a:pt x="232" y="5"/>
                      </a:cubicBezTo>
                      <a:close/>
                      <a:moveTo>
                        <a:pt x="287" y="21"/>
                      </a:moveTo>
                      <a:cubicBezTo>
                        <a:pt x="291" y="18"/>
                        <a:pt x="283" y="25"/>
                        <a:pt x="287" y="21"/>
                      </a:cubicBezTo>
                      <a:close/>
                      <a:moveTo>
                        <a:pt x="278" y="27"/>
                      </a:moveTo>
                      <a:lnTo>
                        <a:pt x="253" y="47"/>
                      </a:lnTo>
                      <a:lnTo>
                        <a:pt x="253" y="52"/>
                      </a:lnTo>
                      <a:cubicBezTo>
                        <a:pt x="256" y="55"/>
                        <a:pt x="256" y="54"/>
                        <a:pt x="262" y="54"/>
                      </a:cubicBezTo>
                      <a:lnTo>
                        <a:pt x="262" y="58"/>
                      </a:lnTo>
                      <a:lnTo>
                        <a:pt x="323" y="58"/>
                      </a:lnTo>
                      <a:cubicBezTo>
                        <a:pt x="305" y="58"/>
                        <a:pt x="267" y="55"/>
                        <a:pt x="253" y="67"/>
                      </a:cubicBezTo>
                      <a:cubicBezTo>
                        <a:pt x="253" y="72"/>
                        <a:pt x="253" y="72"/>
                        <a:pt x="255" y="76"/>
                      </a:cubicBezTo>
                      <a:cubicBezTo>
                        <a:pt x="260" y="78"/>
                        <a:pt x="259" y="77"/>
                        <a:pt x="262" y="82"/>
                      </a:cubicBezTo>
                      <a:cubicBezTo>
                        <a:pt x="256" y="77"/>
                        <a:pt x="258" y="78"/>
                        <a:pt x="250" y="78"/>
                      </a:cubicBezTo>
                      <a:lnTo>
                        <a:pt x="250" y="73"/>
                      </a:lnTo>
                      <a:cubicBezTo>
                        <a:pt x="243" y="67"/>
                        <a:pt x="229" y="57"/>
                        <a:pt x="221" y="63"/>
                      </a:cubicBezTo>
                      <a:cubicBezTo>
                        <a:pt x="218" y="61"/>
                        <a:pt x="178" y="65"/>
                        <a:pt x="161" y="63"/>
                      </a:cubicBezTo>
                      <a:cubicBezTo>
                        <a:pt x="194" y="56"/>
                        <a:pt x="219" y="65"/>
                        <a:pt x="232" y="54"/>
                      </a:cubicBezTo>
                      <a:lnTo>
                        <a:pt x="232" y="49"/>
                      </a:lnTo>
                      <a:cubicBezTo>
                        <a:pt x="228" y="45"/>
                        <a:pt x="229" y="45"/>
                        <a:pt x="223" y="45"/>
                      </a:cubicBezTo>
                      <a:cubicBezTo>
                        <a:pt x="223" y="41"/>
                        <a:pt x="223" y="41"/>
                        <a:pt x="221" y="38"/>
                      </a:cubicBezTo>
                      <a:cubicBezTo>
                        <a:pt x="226" y="39"/>
                        <a:pt x="227" y="40"/>
                        <a:pt x="232" y="40"/>
                      </a:cubicBezTo>
                      <a:lnTo>
                        <a:pt x="232" y="43"/>
                      </a:lnTo>
                      <a:cubicBezTo>
                        <a:pt x="253" y="43"/>
                        <a:pt x="247" y="38"/>
                        <a:pt x="262" y="36"/>
                      </a:cubicBezTo>
                      <a:cubicBezTo>
                        <a:pt x="266" y="29"/>
                        <a:pt x="264" y="34"/>
                        <a:pt x="271" y="29"/>
                      </a:cubicBezTo>
                      <a:lnTo>
                        <a:pt x="271" y="25"/>
                      </a:lnTo>
                      <a:lnTo>
                        <a:pt x="282" y="25"/>
                      </a:lnTo>
                      <a:lnTo>
                        <a:pt x="278" y="27"/>
                      </a:lnTo>
                      <a:close/>
                      <a:moveTo>
                        <a:pt x="209" y="30"/>
                      </a:moveTo>
                      <a:cubicBezTo>
                        <a:pt x="212" y="28"/>
                        <a:pt x="218" y="33"/>
                        <a:pt x="212" y="31"/>
                      </a:cubicBezTo>
                      <a:cubicBezTo>
                        <a:pt x="212" y="31"/>
                        <a:pt x="209" y="31"/>
                        <a:pt x="209" y="30"/>
                      </a:cubicBezTo>
                      <a:close/>
                      <a:moveTo>
                        <a:pt x="219" y="36"/>
                      </a:moveTo>
                      <a:lnTo>
                        <a:pt x="221" y="38"/>
                      </a:lnTo>
                      <a:lnTo>
                        <a:pt x="216" y="36"/>
                      </a:lnTo>
                      <a:lnTo>
                        <a:pt x="219" y="36"/>
                      </a:lnTo>
                      <a:close/>
                      <a:moveTo>
                        <a:pt x="323" y="58"/>
                      </a:moveTo>
                      <a:lnTo>
                        <a:pt x="326" y="58"/>
                      </a:lnTo>
                      <a:lnTo>
                        <a:pt x="323" y="60"/>
                      </a:lnTo>
                      <a:lnTo>
                        <a:pt x="323" y="58"/>
                      </a:lnTo>
                      <a:close/>
                      <a:moveTo>
                        <a:pt x="262" y="82"/>
                      </a:moveTo>
                      <a:lnTo>
                        <a:pt x="264" y="82"/>
                      </a:lnTo>
                      <a:lnTo>
                        <a:pt x="262" y="84"/>
                      </a:lnTo>
                      <a:lnTo>
                        <a:pt x="262" y="82"/>
                      </a:lnTo>
                      <a:close/>
                      <a:moveTo>
                        <a:pt x="275" y="87"/>
                      </a:moveTo>
                      <a:cubicBezTo>
                        <a:pt x="284" y="89"/>
                        <a:pt x="283" y="88"/>
                        <a:pt x="289" y="93"/>
                      </a:cubicBezTo>
                      <a:cubicBezTo>
                        <a:pt x="282" y="91"/>
                        <a:pt x="276" y="88"/>
                        <a:pt x="269" y="85"/>
                      </a:cubicBezTo>
                      <a:lnTo>
                        <a:pt x="275" y="87"/>
                      </a:lnTo>
                      <a:close/>
                      <a:moveTo>
                        <a:pt x="291" y="93"/>
                      </a:moveTo>
                      <a:cubicBezTo>
                        <a:pt x="299" y="93"/>
                        <a:pt x="315" y="97"/>
                        <a:pt x="321" y="102"/>
                      </a:cubicBezTo>
                      <a:cubicBezTo>
                        <a:pt x="311" y="100"/>
                        <a:pt x="297" y="99"/>
                        <a:pt x="289" y="93"/>
                      </a:cubicBezTo>
                      <a:lnTo>
                        <a:pt x="291" y="93"/>
                      </a:lnTo>
                      <a:close/>
                      <a:moveTo>
                        <a:pt x="328" y="104"/>
                      </a:moveTo>
                      <a:cubicBezTo>
                        <a:pt x="329" y="105"/>
                        <a:pt x="377" y="127"/>
                        <a:pt x="385" y="166"/>
                      </a:cubicBezTo>
                      <a:cubicBezTo>
                        <a:pt x="385" y="166"/>
                        <a:pt x="390" y="171"/>
                        <a:pt x="394" y="183"/>
                      </a:cubicBezTo>
                      <a:lnTo>
                        <a:pt x="398" y="194"/>
                      </a:lnTo>
                      <a:cubicBezTo>
                        <a:pt x="384" y="182"/>
                        <a:pt x="381" y="126"/>
                        <a:pt x="321" y="102"/>
                      </a:cubicBezTo>
                      <a:lnTo>
                        <a:pt x="328" y="104"/>
                      </a:lnTo>
                      <a:close/>
                      <a:moveTo>
                        <a:pt x="398" y="194"/>
                      </a:moveTo>
                      <a:cubicBezTo>
                        <a:pt x="401" y="209"/>
                        <a:pt x="411" y="251"/>
                        <a:pt x="403" y="263"/>
                      </a:cubicBezTo>
                      <a:cubicBezTo>
                        <a:pt x="408" y="251"/>
                        <a:pt x="401" y="210"/>
                        <a:pt x="398" y="194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000">
                    <a:latin typeface="华文隶书" panose="02010800040101010101" pitchFamily="2" charset="-122"/>
                    <a:ea typeface="华文隶书" panose="02010800040101010101" pitchFamily="2" charset="-122"/>
                  </a:endParaRPr>
                </a:p>
              </p:txBody>
            </p:sp>
            <p:sp>
              <p:nvSpPr>
                <p:cNvPr id="60" name="TextBox 59"/>
                <p:cNvSpPr txBox="1"/>
                <p:nvPr/>
              </p:nvSpPr>
              <p:spPr>
                <a:xfrm>
                  <a:off x="2314785" y="4659965"/>
                  <a:ext cx="26000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600" dirty="0" smtClean="0">
                      <a:solidFill>
                        <a:schemeClr val="bg1"/>
                      </a:solidFill>
                      <a:latin typeface="华文隶书" panose="02010800040101010101" pitchFamily="2" charset="-122"/>
                      <a:ea typeface="华文隶书" panose="02010800040101010101" pitchFamily="2" charset="-122"/>
                    </a:rPr>
                    <a:t>小</a:t>
                  </a:r>
                  <a:endParaRPr lang="en-US" altLang="zh-CN" sz="600" dirty="0" smtClean="0">
                    <a:solidFill>
                      <a:schemeClr val="bg1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endParaRPr>
                </a:p>
                <a:p>
                  <a:r>
                    <a:rPr lang="zh-CN" altLang="en-US" sz="600" dirty="0" smtClean="0">
                      <a:solidFill>
                        <a:schemeClr val="bg1"/>
                      </a:solidFill>
                      <a:latin typeface="华文隶书" panose="02010800040101010101" pitchFamily="2" charset="-122"/>
                      <a:ea typeface="华文隶书" panose="02010800040101010101" pitchFamily="2" charset="-122"/>
                    </a:rPr>
                    <a:t>陆</a:t>
                  </a:r>
                  <a:endParaRPr lang="en-US" altLang="zh-CN" sz="600" dirty="0" smtClean="0">
                    <a:solidFill>
                      <a:schemeClr val="bg1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endParaRPr>
                </a:p>
                <a:p>
                  <a:r>
                    <a:rPr lang="zh-CN" altLang="en-US" sz="600" dirty="0" smtClean="0">
                      <a:solidFill>
                        <a:schemeClr val="bg1"/>
                      </a:solidFill>
                      <a:latin typeface="华文隶书" panose="02010800040101010101" pitchFamily="2" charset="-122"/>
                      <a:ea typeface="华文隶书" panose="02010800040101010101" pitchFamily="2" charset="-122"/>
                    </a:rPr>
                    <a:t>老</a:t>
                  </a:r>
                  <a:endParaRPr lang="en-US" altLang="zh-CN" sz="600" dirty="0" smtClean="0">
                    <a:solidFill>
                      <a:schemeClr val="bg1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endParaRPr>
                </a:p>
                <a:p>
                  <a:r>
                    <a:rPr lang="zh-CN" altLang="en-US" sz="600" dirty="0" smtClean="0">
                      <a:solidFill>
                        <a:schemeClr val="bg1"/>
                      </a:solidFill>
                      <a:latin typeface="华文隶书" panose="02010800040101010101" pitchFamily="2" charset="-122"/>
                      <a:ea typeface="华文隶书" panose="02010800040101010101" pitchFamily="2" charset="-122"/>
                    </a:rPr>
                    <a:t>师</a:t>
                  </a:r>
                  <a:endParaRPr lang="zh-CN" altLang="en-US" sz="600" dirty="0">
                    <a:solidFill>
                      <a:schemeClr val="bg1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endParaRPr>
                </a:p>
              </p:txBody>
            </p:sp>
          </p:grpSp>
          <p:sp>
            <p:nvSpPr>
              <p:cNvPr id="58" name="TextBox 57"/>
              <p:cNvSpPr txBox="1"/>
              <p:nvPr/>
            </p:nvSpPr>
            <p:spPr>
              <a:xfrm>
                <a:off x="2643388" y="4038117"/>
                <a:ext cx="441983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600" dirty="0"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佳</a:t>
                </a:r>
                <a:endParaRPr lang="en-US" altLang="zh-CN" sz="3600" dirty="0">
                  <a:latin typeface="华文隶书" panose="02010800040101010101" pitchFamily="2" charset="-122"/>
                  <a:ea typeface="华文隶书" panose="02010800040101010101" pitchFamily="2" charset="-122"/>
                </a:endParaRPr>
              </a:p>
              <a:p>
                <a:r>
                  <a:rPr lang="zh-CN" altLang="en-US" sz="3600" dirty="0"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节</a:t>
                </a:r>
                <a:endParaRPr lang="en-US" altLang="zh-CN" sz="3600" dirty="0" smtClean="0">
                  <a:latin typeface="华文隶书" panose="02010800040101010101" pitchFamily="2" charset="-122"/>
                  <a:ea typeface="华文隶书" panose="02010800040101010101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647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37"/>
          <p:cNvSpPr/>
          <p:nvPr/>
        </p:nvSpPr>
        <p:spPr>
          <a:xfrm flipH="1">
            <a:off x="1583700" y="3858536"/>
            <a:ext cx="6178539" cy="1289501"/>
          </a:xfrm>
          <a:custGeom>
            <a:avLst/>
            <a:gdLst>
              <a:gd name="connsiteX0" fmla="*/ 0 w 5328745"/>
              <a:gd name="connsiteY0" fmla="*/ 0 h 861848"/>
              <a:gd name="connsiteX1" fmla="*/ 5328745 w 5328745"/>
              <a:gd name="connsiteY1" fmla="*/ 0 h 861848"/>
              <a:gd name="connsiteX2" fmla="*/ 5328745 w 5328745"/>
              <a:gd name="connsiteY2" fmla="*/ 861848 h 861848"/>
              <a:gd name="connsiteX3" fmla="*/ 0 w 5328745"/>
              <a:gd name="connsiteY3" fmla="*/ 861848 h 861848"/>
              <a:gd name="connsiteX0" fmla="*/ 0 w 5557319"/>
              <a:gd name="connsiteY0" fmla="*/ 0 h 861848"/>
              <a:gd name="connsiteX1" fmla="*/ 5557319 w 5557319"/>
              <a:gd name="connsiteY1" fmla="*/ 0 h 861848"/>
              <a:gd name="connsiteX2" fmla="*/ 5557319 w 5557319"/>
              <a:gd name="connsiteY2" fmla="*/ 861848 h 861848"/>
              <a:gd name="connsiteX3" fmla="*/ 228574 w 5557319"/>
              <a:gd name="connsiteY3" fmla="*/ 861848 h 861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57319" h="861848">
                <a:moveTo>
                  <a:pt x="0" y="0"/>
                </a:moveTo>
                <a:lnTo>
                  <a:pt x="5557319" y="0"/>
                </a:lnTo>
                <a:lnTo>
                  <a:pt x="5557319" y="861848"/>
                </a:lnTo>
                <a:lnTo>
                  <a:pt x="228574" y="861848"/>
                </a:lnTo>
              </a:path>
            </a:pathLst>
          </a:custGeom>
          <a:ln w="19050">
            <a:solidFill>
              <a:schemeClr val="bg1">
                <a:lumMod val="75000"/>
              </a:schemeClr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35"/>
          <p:cNvSpPr txBox="1">
            <a:spLocks/>
          </p:cNvSpPr>
          <p:nvPr/>
        </p:nvSpPr>
        <p:spPr>
          <a:xfrm>
            <a:off x="447040" y="243156"/>
            <a:ext cx="8229600" cy="51344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b="1" dirty="0">
                <a:solidFill>
                  <a:srgbClr val="00502E"/>
                </a:solidFill>
                <a:latin typeface="华文仿宋" pitchFamily="2" charset="-122"/>
                <a:ea typeface="华文仿宋" pitchFamily="2" charset="-122"/>
              </a:rPr>
              <a:t>端午节</a:t>
            </a:r>
            <a:endParaRPr lang="ko-KR" altLang="en-US" b="1" dirty="0">
              <a:solidFill>
                <a:srgbClr val="00502E"/>
              </a:solidFill>
              <a:latin typeface="华文仿宋" pitchFamily="2" charset="-122"/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1109988" y="3573606"/>
            <a:ext cx="5869922" cy="1857900"/>
            <a:chOff x="1109988" y="3573606"/>
            <a:chExt cx="5869922" cy="1857900"/>
          </a:xfrm>
        </p:grpSpPr>
        <p:grpSp>
          <p:nvGrpSpPr>
            <p:cNvPr id="70" name="组合 69"/>
            <p:cNvGrpSpPr/>
            <p:nvPr/>
          </p:nvGrpSpPr>
          <p:grpSpPr>
            <a:xfrm>
              <a:off x="5774617" y="3573606"/>
              <a:ext cx="1205293" cy="566935"/>
              <a:chOff x="5190483" y="2972036"/>
              <a:chExt cx="1205293" cy="566935"/>
            </a:xfrm>
          </p:grpSpPr>
          <p:sp>
            <p:nvSpPr>
              <p:cNvPr id="68" name="圆角矩形 67"/>
              <p:cNvSpPr/>
              <p:nvPr/>
            </p:nvSpPr>
            <p:spPr>
              <a:xfrm>
                <a:off x="5190483" y="2972036"/>
                <a:ext cx="1205293" cy="566935"/>
              </a:xfrm>
              <a:prstGeom prst="roundRect">
                <a:avLst/>
              </a:prstGeom>
              <a:solidFill>
                <a:srgbClr val="7DC1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56"/>
              <p:cNvSpPr txBox="1">
                <a:spLocks/>
              </p:cNvSpPr>
              <p:nvPr/>
            </p:nvSpPr>
            <p:spPr>
              <a:xfrm>
                <a:off x="5208996" y="3116418"/>
                <a:ext cx="1168267" cy="318810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zh-CN" altLang="en-US" sz="1800" dirty="0">
                    <a:solidFill>
                      <a:schemeClr val="bg1"/>
                    </a:solidFill>
                    <a:latin typeface="华文仿宋" pitchFamily="2" charset="-122"/>
                    <a:ea typeface="华文仿宋" pitchFamily="2" charset="-122"/>
                  </a:rPr>
                  <a:t>端午节</a:t>
                </a:r>
                <a:endParaRPr lang="ko-KR" altLang="en-US" sz="2400" dirty="0">
                  <a:solidFill>
                    <a:schemeClr val="bg1"/>
                  </a:solidFill>
                  <a:latin typeface="华文仿宋" pitchFamily="2" charset="-122"/>
                </a:endParaRPr>
              </a:p>
            </p:txBody>
          </p:sp>
        </p:grpSp>
        <p:grpSp>
          <p:nvGrpSpPr>
            <p:cNvPr id="71" name="组合 70"/>
            <p:cNvGrpSpPr/>
            <p:nvPr/>
          </p:nvGrpSpPr>
          <p:grpSpPr>
            <a:xfrm>
              <a:off x="4219740" y="3573606"/>
              <a:ext cx="1205293" cy="566935"/>
              <a:chOff x="5190483" y="2972036"/>
              <a:chExt cx="1205293" cy="566935"/>
            </a:xfrm>
          </p:grpSpPr>
          <p:sp>
            <p:nvSpPr>
              <p:cNvPr id="72" name="圆角矩形 71"/>
              <p:cNvSpPr/>
              <p:nvPr/>
            </p:nvSpPr>
            <p:spPr>
              <a:xfrm>
                <a:off x="5190483" y="2972036"/>
                <a:ext cx="1205293" cy="566935"/>
              </a:xfrm>
              <a:prstGeom prst="roundRect">
                <a:avLst/>
              </a:prstGeom>
              <a:solidFill>
                <a:srgbClr val="7DC1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제목 33"/>
              <p:cNvSpPr txBox="1">
                <a:spLocks/>
              </p:cNvSpPr>
              <p:nvPr/>
            </p:nvSpPr>
            <p:spPr>
              <a:xfrm>
                <a:off x="5208996" y="3116418"/>
                <a:ext cx="1168267" cy="318810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zh-CN" altLang="en-US" sz="1800" dirty="0">
                    <a:solidFill>
                      <a:schemeClr val="bg1"/>
                    </a:solidFill>
                    <a:latin typeface="华文仿宋" pitchFamily="2" charset="-122"/>
                    <a:ea typeface="华文仿宋" pitchFamily="2" charset="-122"/>
                  </a:rPr>
                  <a:t>端午节</a:t>
                </a:r>
                <a:endParaRPr lang="ko-KR" altLang="en-US" sz="2400" dirty="0">
                  <a:solidFill>
                    <a:schemeClr val="bg1"/>
                  </a:solidFill>
                  <a:latin typeface="华文仿宋" pitchFamily="2" charset="-122"/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>
              <a:off x="2664864" y="3573606"/>
              <a:ext cx="1205293" cy="566935"/>
              <a:chOff x="5190483" y="2972036"/>
              <a:chExt cx="1205293" cy="566935"/>
            </a:xfrm>
          </p:grpSpPr>
          <p:sp>
            <p:nvSpPr>
              <p:cNvPr id="75" name="圆角矩形 74"/>
              <p:cNvSpPr/>
              <p:nvPr/>
            </p:nvSpPr>
            <p:spPr>
              <a:xfrm>
                <a:off x="5190483" y="2972036"/>
                <a:ext cx="1205293" cy="566935"/>
              </a:xfrm>
              <a:prstGeom prst="roundRect">
                <a:avLst/>
              </a:prstGeom>
              <a:solidFill>
                <a:srgbClr val="7DC1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235"/>
              <p:cNvSpPr txBox="1">
                <a:spLocks/>
              </p:cNvSpPr>
              <p:nvPr/>
            </p:nvSpPr>
            <p:spPr>
              <a:xfrm>
                <a:off x="5208996" y="3116418"/>
                <a:ext cx="1168267" cy="318810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zh-CN" altLang="en-US" sz="1800" dirty="0">
                    <a:solidFill>
                      <a:schemeClr val="bg1"/>
                    </a:solidFill>
                    <a:latin typeface="华文仿宋" pitchFamily="2" charset="-122"/>
                    <a:ea typeface="华文仿宋" pitchFamily="2" charset="-122"/>
                  </a:rPr>
                  <a:t>端午节</a:t>
                </a:r>
                <a:endParaRPr lang="ko-KR" altLang="en-US" sz="2400" dirty="0">
                  <a:solidFill>
                    <a:schemeClr val="bg1"/>
                  </a:solidFill>
                  <a:latin typeface="华文仿宋" pitchFamily="2" charset="-122"/>
                </a:endParaRPr>
              </a:p>
            </p:txBody>
          </p:sp>
        </p:grpSp>
        <p:grpSp>
          <p:nvGrpSpPr>
            <p:cNvPr id="77" name="组合 76"/>
            <p:cNvGrpSpPr/>
            <p:nvPr/>
          </p:nvGrpSpPr>
          <p:grpSpPr>
            <a:xfrm>
              <a:off x="1109988" y="3573606"/>
              <a:ext cx="1205293" cy="566935"/>
              <a:chOff x="5190483" y="2972036"/>
              <a:chExt cx="1205293" cy="566935"/>
            </a:xfrm>
          </p:grpSpPr>
          <p:sp>
            <p:nvSpPr>
              <p:cNvPr id="78" name="圆角矩形 77"/>
              <p:cNvSpPr/>
              <p:nvPr/>
            </p:nvSpPr>
            <p:spPr>
              <a:xfrm>
                <a:off x="5190483" y="2972036"/>
                <a:ext cx="1205293" cy="566935"/>
              </a:xfrm>
              <a:prstGeom prst="roundRect">
                <a:avLst/>
              </a:prstGeom>
              <a:solidFill>
                <a:srgbClr val="7DC1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253"/>
              <p:cNvSpPr txBox="1">
                <a:spLocks/>
              </p:cNvSpPr>
              <p:nvPr/>
            </p:nvSpPr>
            <p:spPr>
              <a:xfrm>
                <a:off x="5208996" y="3116418"/>
                <a:ext cx="1168267" cy="318810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zh-CN" altLang="en-US" sz="1800" dirty="0">
                    <a:solidFill>
                      <a:schemeClr val="bg1"/>
                    </a:solidFill>
                    <a:latin typeface="华文仿宋" pitchFamily="2" charset="-122"/>
                    <a:ea typeface="华文仿宋" pitchFamily="2" charset="-122"/>
                  </a:rPr>
                  <a:t>端午节</a:t>
                </a:r>
                <a:endParaRPr lang="ko-KR" altLang="en-US" sz="2400" dirty="0">
                  <a:solidFill>
                    <a:schemeClr val="bg1"/>
                  </a:solidFill>
                  <a:latin typeface="华文仿宋" pitchFamily="2" charset="-122"/>
                </a:endParaRPr>
              </a:p>
            </p:txBody>
          </p:sp>
        </p:grpSp>
        <p:grpSp>
          <p:nvGrpSpPr>
            <p:cNvPr id="80" name="组合 79"/>
            <p:cNvGrpSpPr/>
            <p:nvPr/>
          </p:nvGrpSpPr>
          <p:grpSpPr>
            <a:xfrm>
              <a:off x="5774617" y="4864571"/>
              <a:ext cx="1205293" cy="566935"/>
              <a:chOff x="5190483" y="2972036"/>
              <a:chExt cx="1205293" cy="566935"/>
            </a:xfrm>
          </p:grpSpPr>
          <p:sp>
            <p:nvSpPr>
              <p:cNvPr id="81" name="圆角矩形 80"/>
              <p:cNvSpPr/>
              <p:nvPr/>
            </p:nvSpPr>
            <p:spPr>
              <a:xfrm>
                <a:off x="5190483" y="2972036"/>
                <a:ext cx="1205293" cy="566935"/>
              </a:xfrm>
              <a:prstGeom prst="roundRect">
                <a:avLst/>
              </a:prstGeom>
              <a:solidFill>
                <a:srgbClr val="7DC1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147"/>
              <p:cNvSpPr txBox="1">
                <a:spLocks/>
              </p:cNvSpPr>
              <p:nvPr/>
            </p:nvSpPr>
            <p:spPr>
              <a:xfrm>
                <a:off x="5208996" y="3116418"/>
                <a:ext cx="1168267" cy="318810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zh-CN" altLang="en-US" sz="1800" dirty="0">
                    <a:solidFill>
                      <a:schemeClr val="bg1"/>
                    </a:solidFill>
                    <a:latin typeface="华文仿宋" pitchFamily="2" charset="-122"/>
                    <a:ea typeface="华文仿宋" pitchFamily="2" charset="-122"/>
                  </a:rPr>
                  <a:t>端午节</a:t>
                </a:r>
                <a:endParaRPr lang="ko-KR" altLang="en-US" sz="2400" dirty="0">
                  <a:solidFill>
                    <a:schemeClr val="bg1"/>
                  </a:solidFill>
                  <a:latin typeface="华文仿宋" pitchFamily="2" charset="-122"/>
                </a:endParaRPr>
              </a:p>
            </p:txBody>
          </p:sp>
        </p:grpSp>
        <p:grpSp>
          <p:nvGrpSpPr>
            <p:cNvPr id="83" name="组合 82"/>
            <p:cNvGrpSpPr/>
            <p:nvPr/>
          </p:nvGrpSpPr>
          <p:grpSpPr>
            <a:xfrm>
              <a:off x="4219740" y="4864571"/>
              <a:ext cx="1205293" cy="566935"/>
              <a:chOff x="5190483" y="2972036"/>
              <a:chExt cx="1205293" cy="566935"/>
            </a:xfrm>
          </p:grpSpPr>
          <p:sp>
            <p:nvSpPr>
              <p:cNvPr id="84" name="圆角矩形 83"/>
              <p:cNvSpPr/>
              <p:nvPr/>
            </p:nvSpPr>
            <p:spPr>
              <a:xfrm>
                <a:off x="5190483" y="2972036"/>
                <a:ext cx="1205293" cy="566935"/>
              </a:xfrm>
              <a:prstGeom prst="roundRect">
                <a:avLst/>
              </a:prstGeom>
              <a:solidFill>
                <a:srgbClr val="7DC1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14"/>
              <p:cNvSpPr txBox="1">
                <a:spLocks/>
              </p:cNvSpPr>
              <p:nvPr/>
            </p:nvSpPr>
            <p:spPr>
              <a:xfrm>
                <a:off x="5208996" y="3116418"/>
                <a:ext cx="1168267" cy="318810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zh-CN" altLang="en-US" sz="1800" dirty="0">
                    <a:solidFill>
                      <a:schemeClr val="bg1"/>
                    </a:solidFill>
                    <a:latin typeface="华文仿宋" pitchFamily="2" charset="-122"/>
                    <a:ea typeface="华文仿宋" pitchFamily="2" charset="-122"/>
                  </a:rPr>
                  <a:t>端午节</a:t>
                </a:r>
                <a:endParaRPr lang="ko-KR" altLang="en-US" sz="2400" dirty="0">
                  <a:solidFill>
                    <a:schemeClr val="bg1"/>
                  </a:solidFill>
                  <a:latin typeface="华文仿宋" pitchFamily="2" charset="-122"/>
                </a:endParaRPr>
              </a:p>
            </p:txBody>
          </p:sp>
        </p:grpSp>
        <p:grpSp>
          <p:nvGrpSpPr>
            <p:cNvPr id="86" name="组合 85"/>
            <p:cNvGrpSpPr/>
            <p:nvPr/>
          </p:nvGrpSpPr>
          <p:grpSpPr>
            <a:xfrm>
              <a:off x="2664864" y="4864571"/>
              <a:ext cx="1205293" cy="566935"/>
              <a:chOff x="5190483" y="2972036"/>
              <a:chExt cx="1205293" cy="566935"/>
            </a:xfrm>
          </p:grpSpPr>
          <p:sp>
            <p:nvSpPr>
              <p:cNvPr id="87" name="圆角矩形 86"/>
              <p:cNvSpPr/>
              <p:nvPr/>
            </p:nvSpPr>
            <p:spPr>
              <a:xfrm>
                <a:off x="5190483" y="2972036"/>
                <a:ext cx="1205293" cy="566935"/>
              </a:xfrm>
              <a:prstGeom prst="roundRect">
                <a:avLst/>
              </a:prstGeom>
              <a:solidFill>
                <a:srgbClr val="7DC1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331"/>
              <p:cNvSpPr txBox="1">
                <a:spLocks/>
              </p:cNvSpPr>
              <p:nvPr/>
            </p:nvSpPr>
            <p:spPr>
              <a:xfrm>
                <a:off x="5208996" y="3116418"/>
                <a:ext cx="1168267" cy="318810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zh-CN" altLang="en-US" sz="1800" dirty="0">
                    <a:solidFill>
                      <a:schemeClr val="bg1"/>
                    </a:solidFill>
                    <a:latin typeface="华文仿宋" pitchFamily="2" charset="-122"/>
                    <a:ea typeface="华文仿宋" pitchFamily="2" charset="-122"/>
                  </a:rPr>
                  <a:t>端午节</a:t>
                </a:r>
                <a:endParaRPr lang="ko-KR" altLang="en-US" sz="2400" dirty="0">
                  <a:solidFill>
                    <a:schemeClr val="bg1"/>
                  </a:solidFill>
                  <a:latin typeface="华文仿宋" pitchFamily="2" charset="-122"/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>
              <a:off x="1109988" y="4864571"/>
              <a:ext cx="1205293" cy="566935"/>
              <a:chOff x="5190483" y="2972036"/>
              <a:chExt cx="1205293" cy="566935"/>
            </a:xfrm>
          </p:grpSpPr>
          <p:sp>
            <p:nvSpPr>
              <p:cNvPr id="90" name="圆角矩形 89"/>
              <p:cNvSpPr/>
              <p:nvPr/>
            </p:nvSpPr>
            <p:spPr>
              <a:xfrm>
                <a:off x="5190483" y="2972036"/>
                <a:ext cx="1205293" cy="566935"/>
              </a:xfrm>
              <a:prstGeom prst="roundRect">
                <a:avLst/>
              </a:prstGeom>
              <a:solidFill>
                <a:srgbClr val="7DC1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33"/>
              <p:cNvSpPr txBox="1">
                <a:spLocks/>
              </p:cNvSpPr>
              <p:nvPr/>
            </p:nvSpPr>
            <p:spPr>
              <a:xfrm>
                <a:off x="5208996" y="3116418"/>
                <a:ext cx="1168267" cy="318810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zh-CN" altLang="en-US" sz="1800" dirty="0">
                    <a:solidFill>
                      <a:schemeClr val="bg1"/>
                    </a:solidFill>
                    <a:latin typeface="华文仿宋" pitchFamily="2" charset="-122"/>
                    <a:ea typeface="华文仿宋" pitchFamily="2" charset="-122"/>
                  </a:rPr>
                  <a:t>端午节</a:t>
                </a:r>
                <a:endParaRPr lang="ko-KR" altLang="en-US" sz="2400" dirty="0">
                  <a:solidFill>
                    <a:schemeClr val="bg1"/>
                  </a:solidFill>
                  <a:latin typeface="华文仿宋" pitchFamily="2" charset="-122"/>
                </a:endParaRPr>
              </a:p>
            </p:txBody>
          </p:sp>
        </p:grpSp>
      </p:grpSp>
      <p:grpSp>
        <p:nvGrpSpPr>
          <p:cNvPr id="59" name="组合 58"/>
          <p:cNvGrpSpPr/>
          <p:nvPr/>
        </p:nvGrpSpPr>
        <p:grpSpPr>
          <a:xfrm>
            <a:off x="7659658" y="2777094"/>
            <a:ext cx="3620854" cy="3426130"/>
            <a:chOff x="1304220" y="3274722"/>
            <a:chExt cx="2617111" cy="2476368"/>
          </a:xfrm>
        </p:grpSpPr>
        <p:pic>
          <p:nvPicPr>
            <p:cNvPr id="60" name="Picture 10" descr="D:\Personal\Desktop\8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04220" y="3274724"/>
              <a:ext cx="2549782" cy="24763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" name="Picture 10" descr="D:\Personal\Desktop\8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2796580" flipH="1">
              <a:off x="1371549" y="3274722"/>
              <a:ext cx="2549782" cy="24763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2" name="组合 61"/>
            <p:cNvGrpSpPr/>
            <p:nvPr/>
          </p:nvGrpSpPr>
          <p:grpSpPr>
            <a:xfrm>
              <a:off x="2134080" y="3640039"/>
              <a:ext cx="890062" cy="1679940"/>
              <a:chOff x="2195309" y="3492709"/>
              <a:chExt cx="890062" cy="1679940"/>
            </a:xfrm>
          </p:grpSpPr>
          <p:sp>
            <p:nvSpPr>
              <p:cNvPr id="63" name="TextBox 62"/>
              <p:cNvSpPr txBox="1"/>
              <p:nvPr/>
            </p:nvSpPr>
            <p:spPr>
              <a:xfrm>
                <a:off x="2195309" y="3492709"/>
                <a:ext cx="441983" cy="11345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800" dirty="0" smtClean="0"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端</a:t>
                </a:r>
                <a:endParaRPr lang="en-US" altLang="zh-CN" sz="4800" dirty="0" smtClean="0">
                  <a:latin typeface="华文隶书" panose="02010800040101010101" pitchFamily="2" charset="-122"/>
                  <a:ea typeface="华文隶书" panose="02010800040101010101" pitchFamily="2" charset="-122"/>
                </a:endParaRPr>
              </a:p>
              <a:p>
                <a:r>
                  <a:rPr lang="zh-CN" altLang="en-US" sz="4800" dirty="0" smtClean="0"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午</a:t>
                </a:r>
                <a:endParaRPr lang="en-US" altLang="zh-CN" sz="4800" dirty="0" smtClean="0">
                  <a:latin typeface="华文隶书" panose="02010800040101010101" pitchFamily="2" charset="-122"/>
                  <a:ea typeface="华文隶书" panose="02010800040101010101" pitchFamily="2" charset="-122"/>
                </a:endParaRPr>
              </a:p>
            </p:txBody>
          </p:sp>
          <p:grpSp>
            <p:nvGrpSpPr>
              <p:cNvPr id="64" name="组合 63"/>
              <p:cNvGrpSpPr/>
              <p:nvPr/>
            </p:nvGrpSpPr>
            <p:grpSpPr>
              <a:xfrm>
                <a:off x="2388898" y="4693038"/>
                <a:ext cx="235386" cy="467108"/>
                <a:chOff x="2326399" y="4653136"/>
                <a:chExt cx="235386" cy="467108"/>
              </a:xfrm>
            </p:grpSpPr>
            <p:sp>
              <p:nvSpPr>
                <p:cNvPr id="66" name="Freeform 9"/>
                <p:cNvSpPr>
                  <a:spLocks noEditPoints="1"/>
                </p:cNvSpPr>
                <p:nvPr/>
              </p:nvSpPr>
              <p:spPr bwMode="auto">
                <a:xfrm flipH="1">
                  <a:off x="2326399" y="4653136"/>
                  <a:ext cx="235386" cy="467108"/>
                </a:xfrm>
                <a:custGeom>
                  <a:avLst/>
                  <a:gdLst>
                    <a:gd name="T0" fmla="*/ 157 w 435"/>
                    <a:gd name="T1" fmla="*/ 43 h 601"/>
                    <a:gd name="T2" fmla="*/ 116 w 435"/>
                    <a:gd name="T3" fmla="*/ 80 h 601"/>
                    <a:gd name="T4" fmla="*/ 112 w 435"/>
                    <a:gd name="T5" fmla="*/ 89 h 601"/>
                    <a:gd name="T6" fmla="*/ 66 w 435"/>
                    <a:gd name="T7" fmla="*/ 124 h 601"/>
                    <a:gd name="T8" fmla="*/ 34 w 435"/>
                    <a:gd name="T9" fmla="*/ 157 h 601"/>
                    <a:gd name="T10" fmla="*/ 0 w 435"/>
                    <a:gd name="T11" fmla="*/ 214 h 601"/>
                    <a:gd name="T12" fmla="*/ 0 w 435"/>
                    <a:gd name="T13" fmla="*/ 254 h 601"/>
                    <a:gd name="T14" fmla="*/ 0 w 435"/>
                    <a:gd name="T15" fmla="*/ 258 h 601"/>
                    <a:gd name="T16" fmla="*/ 0 w 435"/>
                    <a:gd name="T17" fmla="*/ 289 h 601"/>
                    <a:gd name="T18" fmla="*/ 43 w 435"/>
                    <a:gd name="T19" fmla="*/ 394 h 601"/>
                    <a:gd name="T20" fmla="*/ 82 w 435"/>
                    <a:gd name="T21" fmla="*/ 458 h 601"/>
                    <a:gd name="T22" fmla="*/ 121 w 435"/>
                    <a:gd name="T23" fmla="*/ 502 h 601"/>
                    <a:gd name="T24" fmla="*/ 130 w 435"/>
                    <a:gd name="T25" fmla="*/ 524 h 601"/>
                    <a:gd name="T26" fmla="*/ 157 w 435"/>
                    <a:gd name="T27" fmla="*/ 555 h 601"/>
                    <a:gd name="T28" fmla="*/ 166 w 435"/>
                    <a:gd name="T29" fmla="*/ 568 h 601"/>
                    <a:gd name="T30" fmla="*/ 266 w 435"/>
                    <a:gd name="T31" fmla="*/ 581 h 601"/>
                    <a:gd name="T32" fmla="*/ 289 w 435"/>
                    <a:gd name="T33" fmla="*/ 552 h 601"/>
                    <a:gd name="T34" fmla="*/ 314 w 435"/>
                    <a:gd name="T35" fmla="*/ 542 h 601"/>
                    <a:gd name="T36" fmla="*/ 319 w 435"/>
                    <a:gd name="T37" fmla="*/ 530 h 601"/>
                    <a:gd name="T38" fmla="*/ 346 w 435"/>
                    <a:gd name="T39" fmla="*/ 513 h 601"/>
                    <a:gd name="T40" fmla="*/ 360 w 435"/>
                    <a:gd name="T41" fmla="*/ 500 h 601"/>
                    <a:gd name="T42" fmla="*/ 387 w 435"/>
                    <a:gd name="T43" fmla="*/ 471 h 601"/>
                    <a:gd name="T44" fmla="*/ 396 w 435"/>
                    <a:gd name="T45" fmla="*/ 453 h 601"/>
                    <a:gd name="T46" fmla="*/ 398 w 435"/>
                    <a:gd name="T47" fmla="*/ 442 h 601"/>
                    <a:gd name="T48" fmla="*/ 387 w 435"/>
                    <a:gd name="T49" fmla="*/ 337 h 601"/>
                    <a:gd name="T50" fmla="*/ 335 w 435"/>
                    <a:gd name="T51" fmla="*/ 58 h 601"/>
                    <a:gd name="T52" fmla="*/ 257 w 435"/>
                    <a:gd name="T53" fmla="*/ 10 h 601"/>
                    <a:gd name="T54" fmla="*/ 287 w 435"/>
                    <a:gd name="T55" fmla="*/ 21 h 601"/>
                    <a:gd name="T56" fmla="*/ 253 w 435"/>
                    <a:gd name="T57" fmla="*/ 47 h 601"/>
                    <a:gd name="T58" fmla="*/ 262 w 435"/>
                    <a:gd name="T59" fmla="*/ 58 h 601"/>
                    <a:gd name="T60" fmla="*/ 255 w 435"/>
                    <a:gd name="T61" fmla="*/ 76 h 601"/>
                    <a:gd name="T62" fmla="*/ 250 w 435"/>
                    <a:gd name="T63" fmla="*/ 73 h 601"/>
                    <a:gd name="T64" fmla="*/ 232 w 435"/>
                    <a:gd name="T65" fmla="*/ 54 h 601"/>
                    <a:gd name="T66" fmla="*/ 221 w 435"/>
                    <a:gd name="T67" fmla="*/ 38 h 601"/>
                    <a:gd name="T68" fmla="*/ 262 w 435"/>
                    <a:gd name="T69" fmla="*/ 36 h 601"/>
                    <a:gd name="T70" fmla="*/ 282 w 435"/>
                    <a:gd name="T71" fmla="*/ 25 h 601"/>
                    <a:gd name="T72" fmla="*/ 212 w 435"/>
                    <a:gd name="T73" fmla="*/ 31 h 601"/>
                    <a:gd name="T74" fmla="*/ 221 w 435"/>
                    <a:gd name="T75" fmla="*/ 38 h 601"/>
                    <a:gd name="T76" fmla="*/ 323 w 435"/>
                    <a:gd name="T77" fmla="*/ 58 h 601"/>
                    <a:gd name="T78" fmla="*/ 323 w 435"/>
                    <a:gd name="T79" fmla="*/ 58 h 601"/>
                    <a:gd name="T80" fmla="*/ 262 w 435"/>
                    <a:gd name="T81" fmla="*/ 84 h 601"/>
                    <a:gd name="T82" fmla="*/ 289 w 435"/>
                    <a:gd name="T83" fmla="*/ 93 h 601"/>
                    <a:gd name="T84" fmla="*/ 291 w 435"/>
                    <a:gd name="T85" fmla="*/ 93 h 601"/>
                    <a:gd name="T86" fmla="*/ 291 w 435"/>
                    <a:gd name="T87" fmla="*/ 93 h 601"/>
                    <a:gd name="T88" fmla="*/ 394 w 435"/>
                    <a:gd name="T89" fmla="*/ 183 h 601"/>
                    <a:gd name="T90" fmla="*/ 328 w 435"/>
                    <a:gd name="T91" fmla="*/ 104 h 601"/>
                    <a:gd name="T92" fmla="*/ 398 w 435"/>
                    <a:gd name="T93" fmla="*/ 194 h 6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435" h="601">
                      <a:moveTo>
                        <a:pt x="232" y="5"/>
                      </a:moveTo>
                      <a:cubicBezTo>
                        <a:pt x="191" y="5"/>
                        <a:pt x="192" y="19"/>
                        <a:pt x="173" y="27"/>
                      </a:cubicBezTo>
                      <a:cubicBezTo>
                        <a:pt x="170" y="35"/>
                        <a:pt x="164" y="38"/>
                        <a:pt x="157" y="43"/>
                      </a:cubicBezTo>
                      <a:lnTo>
                        <a:pt x="157" y="49"/>
                      </a:lnTo>
                      <a:cubicBezTo>
                        <a:pt x="139" y="49"/>
                        <a:pt x="145" y="68"/>
                        <a:pt x="137" y="75"/>
                      </a:cubicBezTo>
                      <a:cubicBezTo>
                        <a:pt x="130" y="69"/>
                        <a:pt x="122" y="75"/>
                        <a:pt x="116" y="80"/>
                      </a:cubicBezTo>
                      <a:lnTo>
                        <a:pt x="116" y="86"/>
                      </a:lnTo>
                      <a:lnTo>
                        <a:pt x="112" y="86"/>
                      </a:lnTo>
                      <a:lnTo>
                        <a:pt x="112" y="89"/>
                      </a:lnTo>
                      <a:cubicBezTo>
                        <a:pt x="101" y="89"/>
                        <a:pt x="103" y="89"/>
                        <a:pt x="96" y="95"/>
                      </a:cubicBezTo>
                      <a:lnTo>
                        <a:pt x="96" y="98"/>
                      </a:lnTo>
                      <a:cubicBezTo>
                        <a:pt x="78" y="98"/>
                        <a:pt x="70" y="122"/>
                        <a:pt x="66" y="124"/>
                      </a:cubicBezTo>
                      <a:cubicBezTo>
                        <a:pt x="55" y="130"/>
                        <a:pt x="41" y="133"/>
                        <a:pt x="41" y="148"/>
                      </a:cubicBezTo>
                      <a:lnTo>
                        <a:pt x="36" y="148"/>
                      </a:lnTo>
                      <a:cubicBezTo>
                        <a:pt x="35" y="153"/>
                        <a:pt x="34" y="152"/>
                        <a:pt x="34" y="157"/>
                      </a:cubicBezTo>
                      <a:cubicBezTo>
                        <a:pt x="17" y="171"/>
                        <a:pt x="19" y="170"/>
                        <a:pt x="11" y="196"/>
                      </a:cubicBezTo>
                      <a:cubicBezTo>
                        <a:pt x="10" y="198"/>
                        <a:pt x="5" y="196"/>
                        <a:pt x="5" y="212"/>
                      </a:cubicBezTo>
                      <a:lnTo>
                        <a:pt x="0" y="214"/>
                      </a:lnTo>
                      <a:cubicBezTo>
                        <a:pt x="0" y="225"/>
                        <a:pt x="2" y="236"/>
                        <a:pt x="5" y="247"/>
                      </a:cubicBezTo>
                      <a:lnTo>
                        <a:pt x="0" y="251"/>
                      </a:lnTo>
                      <a:lnTo>
                        <a:pt x="0" y="254"/>
                      </a:lnTo>
                      <a:lnTo>
                        <a:pt x="5" y="254"/>
                      </a:lnTo>
                      <a:lnTo>
                        <a:pt x="5" y="258"/>
                      </a:lnTo>
                      <a:lnTo>
                        <a:pt x="0" y="258"/>
                      </a:lnTo>
                      <a:lnTo>
                        <a:pt x="0" y="269"/>
                      </a:lnTo>
                      <a:cubicBezTo>
                        <a:pt x="7" y="271"/>
                        <a:pt x="7" y="285"/>
                        <a:pt x="0" y="287"/>
                      </a:cubicBezTo>
                      <a:lnTo>
                        <a:pt x="0" y="289"/>
                      </a:lnTo>
                      <a:lnTo>
                        <a:pt x="7" y="295"/>
                      </a:lnTo>
                      <a:cubicBezTo>
                        <a:pt x="7" y="304"/>
                        <a:pt x="4" y="322"/>
                        <a:pt x="11" y="328"/>
                      </a:cubicBezTo>
                      <a:cubicBezTo>
                        <a:pt x="11" y="344"/>
                        <a:pt x="32" y="394"/>
                        <a:pt x="43" y="394"/>
                      </a:cubicBezTo>
                      <a:cubicBezTo>
                        <a:pt x="43" y="412"/>
                        <a:pt x="62" y="422"/>
                        <a:pt x="68" y="438"/>
                      </a:cubicBezTo>
                      <a:lnTo>
                        <a:pt x="73" y="438"/>
                      </a:lnTo>
                      <a:cubicBezTo>
                        <a:pt x="73" y="448"/>
                        <a:pt x="78" y="452"/>
                        <a:pt x="82" y="458"/>
                      </a:cubicBezTo>
                      <a:lnTo>
                        <a:pt x="87" y="458"/>
                      </a:lnTo>
                      <a:cubicBezTo>
                        <a:pt x="87" y="467"/>
                        <a:pt x="110" y="492"/>
                        <a:pt x="116" y="502"/>
                      </a:cubicBezTo>
                      <a:lnTo>
                        <a:pt x="121" y="502"/>
                      </a:lnTo>
                      <a:lnTo>
                        <a:pt x="121" y="509"/>
                      </a:lnTo>
                      <a:lnTo>
                        <a:pt x="125" y="511"/>
                      </a:lnTo>
                      <a:lnTo>
                        <a:pt x="130" y="524"/>
                      </a:lnTo>
                      <a:cubicBezTo>
                        <a:pt x="137" y="527"/>
                        <a:pt x="138" y="528"/>
                        <a:pt x="141" y="537"/>
                      </a:cubicBezTo>
                      <a:lnTo>
                        <a:pt x="146" y="537"/>
                      </a:lnTo>
                      <a:cubicBezTo>
                        <a:pt x="146" y="544"/>
                        <a:pt x="150" y="552"/>
                        <a:pt x="157" y="555"/>
                      </a:cubicBezTo>
                      <a:lnTo>
                        <a:pt x="157" y="563"/>
                      </a:lnTo>
                      <a:lnTo>
                        <a:pt x="166" y="563"/>
                      </a:lnTo>
                      <a:lnTo>
                        <a:pt x="166" y="568"/>
                      </a:lnTo>
                      <a:cubicBezTo>
                        <a:pt x="197" y="593"/>
                        <a:pt x="216" y="601"/>
                        <a:pt x="253" y="587"/>
                      </a:cubicBezTo>
                      <a:lnTo>
                        <a:pt x="253" y="583"/>
                      </a:lnTo>
                      <a:cubicBezTo>
                        <a:pt x="258" y="583"/>
                        <a:pt x="261" y="582"/>
                        <a:pt x="266" y="581"/>
                      </a:cubicBezTo>
                      <a:lnTo>
                        <a:pt x="266" y="574"/>
                      </a:lnTo>
                      <a:cubicBezTo>
                        <a:pt x="278" y="571"/>
                        <a:pt x="280" y="563"/>
                        <a:pt x="289" y="555"/>
                      </a:cubicBezTo>
                      <a:lnTo>
                        <a:pt x="289" y="552"/>
                      </a:lnTo>
                      <a:lnTo>
                        <a:pt x="296" y="552"/>
                      </a:lnTo>
                      <a:lnTo>
                        <a:pt x="296" y="548"/>
                      </a:lnTo>
                      <a:cubicBezTo>
                        <a:pt x="306" y="548"/>
                        <a:pt x="305" y="542"/>
                        <a:pt x="314" y="542"/>
                      </a:cubicBezTo>
                      <a:lnTo>
                        <a:pt x="314" y="537"/>
                      </a:lnTo>
                      <a:lnTo>
                        <a:pt x="319" y="537"/>
                      </a:lnTo>
                      <a:lnTo>
                        <a:pt x="319" y="530"/>
                      </a:lnTo>
                      <a:lnTo>
                        <a:pt x="328" y="530"/>
                      </a:lnTo>
                      <a:lnTo>
                        <a:pt x="330" y="524"/>
                      </a:lnTo>
                      <a:cubicBezTo>
                        <a:pt x="342" y="520"/>
                        <a:pt x="335" y="518"/>
                        <a:pt x="346" y="513"/>
                      </a:cubicBezTo>
                      <a:lnTo>
                        <a:pt x="346" y="509"/>
                      </a:lnTo>
                      <a:cubicBezTo>
                        <a:pt x="353" y="509"/>
                        <a:pt x="351" y="508"/>
                        <a:pt x="357" y="506"/>
                      </a:cubicBezTo>
                      <a:lnTo>
                        <a:pt x="360" y="500"/>
                      </a:lnTo>
                      <a:lnTo>
                        <a:pt x="371" y="498"/>
                      </a:lnTo>
                      <a:cubicBezTo>
                        <a:pt x="374" y="493"/>
                        <a:pt x="376" y="493"/>
                        <a:pt x="376" y="487"/>
                      </a:cubicBezTo>
                      <a:cubicBezTo>
                        <a:pt x="384" y="487"/>
                        <a:pt x="387" y="480"/>
                        <a:pt x="387" y="471"/>
                      </a:cubicBezTo>
                      <a:lnTo>
                        <a:pt x="392" y="471"/>
                      </a:lnTo>
                      <a:cubicBezTo>
                        <a:pt x="395" y="465"/>
                        <a:pt x="394" y="466"/>
                        <a:pt x="394" y="454"/>
                      </a:cubicBezTo>
                      <a:lnTo>
                        <a:pt x="396" y="453"/>
                      </a:lnTo>
                      <a:lnTo>
                        <a:pt x="396" y="447"/>
                      </a:lnTo>
                      <a:lnTo>
                        <a:pt x="398" y="445"/>
                      </a:lnTo>
                      <a:lnTo>
                        <a:pt x="398" y="442"/>
                      </a:lnTo>
                      <a:lnTo>
                        <a:pt x="396" y="440"/>
                      </a:lnTo>
                      <a:cubicBezTo>
                        <a:pt x="396" y="422"/>
                        <a:pt x="392" y="419"/>
                        <a:pt x="392" y="399"/>
                      </a:cubicBezTo>
                      <a:cubicBezTo>
                        <a:pt x="380" y="390"/>
                        <a:pt x="387" y="354"/>
                        <a:pt x="387" y="337"/>
                      </a:cubicBezTo>
                      <a:cubicBezTo>
                        <a:pt x="425" y="337"/>
                        <a:pt x="435" y="188"/>
                        <a:pt x="421" y="177"/>
                      </a:cubicBezTo>
                      <a:cubicBezTo>
                        <a:pt x="408" y="93"/>
                        <a:pt x="373" y="108"/>
                        <a:pt x="373" y="80"/>
                      </a:cubicBezTo>
                      <a:cubicBezTo>
                        <a:pt x="350" y="74"/>
                        <a:pt x="347" y="61"/>
                        <a:pt x="335" y="58"/>
                      </a:cubicBezTo>
                      <a:cubicBezTo>
                        <a:pt x="348" y="47"/>
                        <a:pt x="325" y="30"/>
                        <a:pt x="314" y="30"/>
                      </a:cubicBezTo>
                      <a:lnTo>
                        <a:pt x="314" y="27"/>
                      </a:lnTo>
                      <a:cubicBezTo>
                        <a:pt x="290" y="7"/>
                        <a:pt x="281" y="10"/>
                        <a:pt x="257" y="10"/>
                      </a:cubicBezTo>
                      <a:lnTo>
                        <a:pt x="257" y="3"/>
                      </a:lnTo>
                      <a:cubicBezTo>
                        <a:pt x="250" y="3"/>
                        <a:pt x="238" y="0"/>
                        <a:pt x="232" y="5"/>
                      </a:cubicBezTo>
                      <a:close/>
                      <a:moveTo>
                        <a:pt x="287" y="21"/>
                      </a:moveTo>
                      <a:cubicBezTo>
                        <a:pt x="291" y="18"/>
                        <a:pt x="283" y="25"/>
                        <a:pt x="287" y="21"/>
                      </a:cubicBezTo>
                      <a:close/>
                      <a:moveTo>
                        <a:pt x="278" y="27"/>
                      </a:moveTo>
                      <a:lnTo>
                        <a:pt x="253" y="47"/>
                      </a:lnTo>
                      <a:lnTo>
                        <a:pt x="253" y="52"/>
                      </a:lnTo>
                      <a:cubicBezTo>
                        <a:pt x="256" y="55"/>
                        <a:pt x="256" y="54"/>
                        <a:pt x="262" y="54"/>
                      </a:cubicBezTo>
                      <a:lnTo>
                        <a:pt x="262" y="58"/>
                      </a:lnTo>
                      <a:lnTo>
                        <a:pt x="323" y="58"/>
                      </a:lnTo>
                      <a:cubicBezTo>
                        <a:pt x="305" y="58"/>
                        <a:pt x="267" y="55"/>
                        <a:pt x="253" y="67"/>
                      </a:cubicBezTo>
                      <a:cubicBezTo>
                        <a:pt x="253" y="72"/>
                        <a:pt x="253" y="72"/>
                        <a:pt x="255" y="76"/>
                      </a:cubicBezTo>
                      <a:cubicBezTo>
                        <a:pt x="260" y="78"/>
                        <a:pt x="259" y="77"/>
                        <a:pt x="262" y="82"/>
                      </a:cubicBezTo>
                      <a:cubicBezTo>
                        <a:pt x="256" y="77"/>
                        <a:pt x="258" y="78"/>
                        <a:pt x="250" y="78"/>
                      </a:cubicBezTo>
                      <a:lnTo>
                        <a:pt x="250" y="73"/>
                      </a:lnTo>
                      <a:cubicBezTo>
                        <a:pt x="243" y="67"/>
                        <a:pt x="229" y="57"/>
                        <a:pt x="221" y="63"/>
                      </a:cubicBezTo>
                      <a:cubicBezTo>
                        <a:pt x="218" y="61"/>
                        <a:pt x="178" y="65"/>
                        <a:pt x="161" y="63"/>
                      </a:cubicBezTo>
                      <a:cubicBezTo>
                        <a:pt x="194" y="56"/>
                        <a:pt x="219" y="65"/>
                        <a:pt x="232" y="54"/>
                      </a:cubicBezTo>
                      <a:lnTo>
                        <a:pt x="232" y="49"/>
                      </a:lnTo>
                      <a:cubicBezTo>
                        <a:pt x="228" y="45"/>
                        <a:pt x="229" y="45"/>
                        <a:pt x="223" y="45"/>
                      </a:cubicBezTo>
                      <a:cubicBezTo>
                        <a:pt x="223" y="41"/>
                        <a:pt x="223" y="41"/>
                        <a:pt x="221" y="38"/>
                      </a:cubicBezTo>
                      <a:cubicBezTo>
                        <a:pt x="226" y="39"/>
                        <a:pt x="227" y="40"/>
                        <a:pt x="232" y="40"/>
                      </a:cubicBezTo>
                      <a:lnTo>
                        <a:pt x="232" y="43"/>
                      </a:lnTo>
                      <a:cubicBezTo>
                        <a:pt x="253" y="43"/>
                        <a:pt x="247" y="38"/>
                        <a:pt x="262" y="36"/>
                      </a:cubicBezTo>
                      <a:cubicBezTo>
                        <a:pt x="266" y="29"/>
                        <a:pt x="264" y="34"/>
                        <a:pt x="271" y="29"/>
                      </a:cubicBezTo>
                      <a:lnTo>
                        <a:pt x="271" y="25"/>
                      </a:lnTo>
                      <a:lnTo>
                        <a:pt x="282" y="25"/>
                      </a:lnTo>
                      <a:lnTo>
                        <a:pt x="278" y="27"/>
                      </a:lnTo>
                      <a:close/>
                      <a:moveTo>
                        <a:pt x="209" y="30"/>
                      </a:moveTo>
                      <a:cubicBezTo>
                        <a:pt x="212" y="28"/>
                        <a:pt x="218" y="33"/>
                        <a:pt x="212" y="31"/>
                      </a:cubicBezTo>
                      <a:cubicBezTo>
                        <a:pt x="212" y="31"/>
                        <a:pt x="209" y="31"/>
                        <a:pt x="209" y="30"/>
                      </a:cubicBezTo>
                      <a:close/>
                      <a:moveTo>
                        <a:pt x="219" y="36"/>
                      </a:moveTo>
                      <a:lnTo>
                        <a:pt x="221" y="38"/>
                      </a:lnTo>
                      <a:lnTo>
                        <a:pt x="216" y="36"/>
                      </a:lnTo>
                      <a:lnTo>
                        <a:pt x="219" y="36"/>
                      </a:lnTo>
                      <a:close/>
                      <a:moveTo>
                        <a:pt x="323" y="58"/>
                      </a:moveTo>
                      <a:lnTo>
                        <a:pt x="326" y="58"/>
                      </a:lnTo>
                      <a:lnTo>
                        <a:pt x="323" y="60"/>
                      </a:lnTo>
                      <a:lnTo>
                        <a:pt x="323" y="58"/>
                      </a:lnTo>
                      <a:close/>
                      <a:moveTo>
                        <a:pt x="262" y="82"/>
                      </a:moveTo>
                      <a:lnTo>
                        <a:pt x="264" y="82"/>
                      </a:lnTo>
                      <a:lnTo>
                        <a:pt x="262" y="84"/>
                      </a:lnTo>
                      <a:lnTo>
                        <a:pt x="262" y="82"/>
                      </a:lnTo>
                      <a:close/>
                      <a:moveTo>
                        <a:pt x="275" y="87"/>
                      </a:moveTo>
                      <a:cubicBezTo>
                        <a:pt x="284" y="89"/>
                        <a:pt x="283" y="88"/>
                        <a:pt x="289" y="93"/>
                      </a:cubicBezTo>
                      <a:cubicBezTo>
                        <a:pt x="282" y="91"/>
                        <a:pt x="276" y="88"/>
                        <a:pt x="269" y="85"/>
                      </a:cubicBezTo>
                      <a:lnTo>
                        <a:pt x="275" y="87"/>
                      </a:lnTo>
                      <a:close/>
                      <a:moveTo>
                        <a:pt x="291" y="93"/>
                      </a:moveTo>
                      <a:cubicBezTo>
                        <a:pt x="299" y="93"/>
                        <a:pt x="315" y="97"/>
                        <a:pt x="321" y="102"/>
                      </a:cubicBezTo>
                      <a:cubicBezTo>
                        <a:pt x="311" y="100"/>
                        <a:pt x="297" y="99"/>
                        <a:pt x="289" y="93"/>
                      </a:cubicBezTo>
                      <a:lnTo>
                        <a:pt x="291" y="93"/>
                      </a:lnTo>
                      <a:close/>
                      <a:moveTo>
                        <a:pt x="328" y="104"/>
                      </a:moveTo>
                      <a:cubicBezTo>
                        <a:pt x="329" y="105"/>
                        <a:pt x="377" y="127"/>
                        <a:pt x="385" y="166"/>
                      </a:cubicBezTo>
                      <a:cubicBezTo>
                        <a:pt x="385" y="166"/>
                        <a:pt x="390" y="171"/>
                        <a:pt x="394" y="183"/>
                      </a:cubicBezTo>
                      <a:lnTo>
                        <a:pt x="398" y="194"/>
                      </a:lnTo>
                      <a:cubicBezTo>
                        <a:pt x="384" y="182"/>
                        <a:pt x="381" y="126"/>
                        <a:pt x="321" y="102"/>
                      </a:cubicBezTo>
                      <a:lnTo>
                        <a:pt x="328" y="104"/>
                      </a:lnTo>
                      <a:close/>
                      <a:moveTo>
                        <a:pt x="398" y="194"/>
                      </a:moveTo>
                      <a:cubicBezTo>
                        <a:pt x="401" y="209"/>
                        <a:pt x="411" y="251"/>
                        <a:pt x="403" y="263"/>
                      </a:cubicBezTo>
                      <a:cubicBezTo>
                        <a:pt x="408" y="251"/>
                        <a:pt x="401" y="210"/>
                        <a:pt x="398" y="194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000">
                    <a:latin typeface="华文隶书" panose="02010800040101010101" pitchFamily="2" charset="-122"/>
                    <a:ea typeface="华文隶书" panose="02010800040101010101" pitchFamily="2" charset="-122"/>
                  </a:endParaRPr>
                </a:p>
              </p:txBody>
            </p:sp>
            <p:sp>
              <p:nvSpPr>
                <p:cNvPr id="67" name="TextBox 66"/>
                <p:cNvSpPr txBox="1"/>
                <p:nvPr/>
              </p:nvSpPr>
              <p:spPr>
                <a:xfrm>
                  <a:off x="2331517" y="4659965"/>
                  <a:ext cx="206469" cy="42266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800" dirty="0" smtClean="0">
                      <a:solidFill>
                        <a:schemeClr val="bg1"/>
                      </a:solidFill>
                      <a:latin typeface="华文隶书" panose="02010800040101010101" pitchFamily="2" charset="-122"/>
                      <a:ea typeface="华文隶书" panose="02010800040101010101" pitchFamily="2" charset="-122"/>
                    </a:rPr>
                    <a:t>小</a:t>
                  </a:r>
                  <a:endParaRPr lang="en-US" altLang="zh-CN" sz="800" dirty="0" smtClean="0">
                    <a:solidFill>
                      <a:schemeClr val="bg1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endParaRPr>
                </a:p>
                <a:p>
                  <a:r>
                    <a:rPr lang="zh-CN" altLang="en-US" sz="800" dirty="0" smtClean="0">
                      <a:solidFill>
                        <a:schemeClr val="bg1"/>
                      </a:solidFill>
                      <a:latin typeface="华文隶书" panose="02010800040101010101" pitchFamily="2" charset="-122"/>
                      <a:ea typeface="华文隶书" panose="02010800040101010101" pitchFamily="2" charset="-122"/>
                    </a:rPr>
                    <a:t>陆</a:t>
                  </a:r>
                  <a:endParaRPr lang="en-US" altLang="zh-CN" sz="800" dirty="0" smtClean="0">
                    <a:solidFill>
                      <a:schemeClr val="bg1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endParaRPr>
                </a:p>
                <a:p>
                  <a:r>
                    <a:rPr lang="zh-CN" altLang="en-US" sz="800" dirty="0" smtClean="0">
                      <a:solidFill>
                        <a:schemeClr val="bg1"/>
                      </a:solidFill>
                      <a:latin typeface="华文隶书" panose="02010800040101010101" pitchFamily="2" charset="-122"/>
                      <a:ea typeface="华文隶书" panose="02010800040101010101" pitchFamily="2" charset="-122"/>
                    </a:rPr>
                    <a:t>老</a:t>
                  </a:r>
                  <a:endParaRPr lang="en-US" altLang="zh-CN" sz="800" dirty="0" smtClean="0">
                    <a:solidFill>
                      <a:schemeClr val="bg1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endParaRPr>
                </a:p>
                <a:p>
                  <a:r>
                    <a:rPr lang="zh-CN" altLang="en-US" sz="800" dirty="0" smtClean="0">
                      <a:solidFill>
                        <a:schemeClr val="bg1"/>
                      </a:solidFill>
                      <a:latin typeface="华文隶书" panose="02010800040101010101" pitchFamily="2" charset="-122"/>
                      <a:ea typeface="华文隶书" panose="02010800040101010101" pitchFamily="2" charset="-122"/>
                    </a:rPr>
                    <a:t>师</a:t>
                  </a:r>
                  <a:endParaRPr lang="zh-CN" altLang="en-US" sz="800" dirty="0">
                    <a:solidFill>
                      <a:schemeClr val="bg1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endParaRPr>
                </a:p>
              </p:txBody>
            </p:sp>
          </p:grpSp>
          <p:sp>
            <p:nvSpPr>
              <p:cNvPr id="65" name="TextBox 64"/>
              <p:cNvSpPr txBox="1"/>
              <p:nvPr/>
            </p:nvSpPr>
            <p:spPr>
              <a:xfrm>
                <a:off x="2643388" y="4038117"/>
                <a:ext cx="441983" cy="11345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800" dirty="0"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佳</a:t>
                </a:r>
                <a:endParaRPr lang="en-US" altLang="zh-CN" sz="4800" dirty="0">
                  <a:latin typeface="华文隶书" panose="02010800040101010101" pitchFamily="2" charset="-122"/>
                  <a:ea typeface="华文隶书" panose="02010800040101010101" pitchFamily="2" charset="-122"/>
                </a:endParaRPr>
              </a:p>
              <a:p>
                <a:r>
                  <a:rPr lang="zh-CN" altLang="en-US" sz="4800" dirty="0"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节</a:t>
                </a:r>
                <a:endParaRPr lang="en-US" altLang="zh-CN" sz="4800" dirty="0" smtClean="0">
                  <a:latin typeface="华文隶书" panose="02010800040101010101" pitchFamily="2" charset="-122"/>
                  <a:ea typeface="华文隶书" panose="02010800040101010101" pitchFamily="2" charset="-122"/>
                </a:endParaRPr>
              </a:p>
            </p:txBody>
          </p:sp>
        </p:grpSp>
      </p:grpSp>
      <p:pic>
        <p:nvPicPr>
          <p:cNvPr id="92" name="Picture 4" descr="D:\Personal\Desktop\Nipic_20991718_20150617180623212143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50040" y="1"/>
            <a:ext cx="941959" cy="206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" name="矩形 92"/>
          <p:cNvSpPr/>
          <p:nvPr/>
        </p:nvSpPr>
        <p:spPr>
          <a:xfrm>
            <a:off x="447040" y="1067602"/>
            <a:ext cx="10668000" cy="995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600" dirty="0">
                <a:latin typeface="华文仿宋" pitchFamily="2" charset="-122"/>
                <a:ea typeface="华文仿宋" pitchFamily="2" charset="-122"/>
              </a:rPr>
              <a:t>夏历五月初五是中国的传统节日</a:t>
            </a:r>
            <a:r>
              <a:rPr lang="en-US" altLang="zh-CN" sz="1600" dirty="0">
                <a:latin typeface="华文仿宋" pitchFamily="2" charset="-122"/>
                <a:ea typeface="华文仿宋" pitchFamily="2" charset="-122"/>
              </a:rPr>
              <a:t>——</a:t>
            </a:r>
            <a:r>
              <a:rPr lang="zh-CN" altLang="en-US" sz="1600" dirty="0">
                <a:latin typeface="华文仿宋" pitchFamily="2" charset="-122"/>
                <a:ea typeface="华文仿宋" pitchFamily="2" charset="-122"/>
              </a:rPr>
              <a:t>端午节，在民间端午节有纪念屈原，吃粽子的传统，而端午节前后正是我国春夏之交的季节，民间有“清洁宅院迎夏天”的习俗，在门前屋后洒雄黄，到药店采购家庭驱虫、清洁卫生等药品，这也是药店旺季的开始。</a:t>
            </a:r>
            <a:endParaRPr lang="en-US" altLang="zh-CN" sz="1600" dirty="0">
              <a:latin typeface="华文仿宋" pitchFamily="2" charset="-122"/>
              <a:ea typeface="华文仿宋" pitchFamily="2" charset="-122"/>
            </a:endParaRPr>
          </a:p>
        </p:txBody>
      </p:sp>
      <p:grpSp>
        <p:nvGrpSpPr>
          <p:cNvPr id="99" name="组合 98"/>
          <p:cNvGrpSpPr/>
          <p:nvPr/>
        </p:nvGrpSpPr>
        <p:grpSpPr>
          <a:xfrm>
            <a:off x="-623520" y="1768142"/>
            <a:ext cx="372160" cy="1388037"/>
            <a:chOff x="-1141120" y="1766391"/>
            <a:chExt cx="372160" cy="1388037"/>
          </a:xfrm>
        </p:grpSpPr>
        <p:sp>
          <p:nvSpPr>
            <p:cNvPr id="96" name="矩形 95"/>
            <p:cNvSpPr/>
            <p:nvPr/>
          </p:nvSpPr>
          <p:spPr>
            <a:xfrm>
              <a:off x="-1141120" y="1766391"/>
              <a:ext cx="372160" cy="372160"/>
            </a:xfrm>
            <a:prstGeom prst="rect">
              <a:avLst/>
            </a:prstGeom>
            <a:solidFill>
              <a:srgbClr val="005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-1141120" y="2274329"/>
              <a:ext cx="372160" cy="372160"/>
            </a:xfrm>
            <a:prstGeom prst="rect">
              <a:avLst/>
            </a:prstGeom>
            <a:solidFill>
              <a:srgbClr val="7DC1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矩形 97"/>
            <p:cNvSpPr/>
            <p:nvPr/>
          </p:nvSpPr>
          <p:spPr>
            <a:xfrm>
              <a:off x="-1141120" y="2782268"/>
              <a:ext cx="372160" cy="37216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2731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906988"/>
            <a:ext cx="12192000" cy="3091139"/>
          </a:xfrm>
          <a:prstGeom prst="rect">
            <a:avLst/>
          </a:prstGeom>
          <a:solidFill>
            <a:srgbClr val="7DC13D">
              <a:alpha val="1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2" name="Picture 4" descr="D:\Personal\Desktop\Nipic_20991718_20150617180623212143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50040" y="1"/>
            <a:ext cx="941959" cy="206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9" name="组合 48"/>
          <p:cNvGrpSpPr/>
          <p:nvPr/>
        </p:nvGrpSpPr>
        <p:grpSpPr>
          <a:xfrm>
            <a:off x="4264871" y="2986611"/>
            <a:ext cx="3199282" cy="3011516"/>
            <a:chOff x="1304220" y="3274724"/>
            <a:chExt cx="2630765" cy="2476366"/>
          </a:xfrm>
        </p:grpSpPr>
        <p:pic>
          <p:nvPicPr>
            <p:cNvPr id="50" name="Picture 10" descr="D:\Personal\Desktop\8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04220" y="3274724"/>
              <a:ext cx="2549782" cy="24763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Picture 10" descr="D:\Personal\Desktop\8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2796580" flipH="1">
              <a:off x="1385203" y="3274724"/>
              <a:ext cx="2549782" cy="24763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2" name="组合 51"/>
            <p:cNvGrpSpPr/>
            <p:nvPr/>
          </p:nvGrpSpPr>
          <p:grpSpPr>
            <a:xfrm>
              <a:off x="2134080" y="3640039"/>
              <a:ext cx="890062" cy="1734904"/>
              <a:chOff x="2195309" y="3492709"/>
              <a:chExt cx="890062" cy="1734904"/>
            </a:xfrm>
          </p:grpSpPr>
          <p:sp>
            <p:nvSpPr>
              <p:cNvPr id="53" name="TextBox 52"/>
              <p:cNvSpPr txBox="1"/>
              <p:nvPr/>
            </p:nvSpPr>
            <p:spPr>
              <a:xfrm>
                <a:off x="2195309" y="3492709"/>
                <a:ext cx="441983" cy="11894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400" dirty="0" smtClean="0"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端</a:t>
                </a:r>
                <a:endParaRPr lang="en-US" altLang="zh-CN" sz="4400" dirty="0" smtClean="0">
                  <a:latin typeface="华文隶书" panose="02010800040101010101" pitchFamily="2" charset="-122"/>
                  <a:ea typeface="华文隶书" panose="02010800040101010101" pitchFamily="2" charset="-122"/>
                </a:endParaRPr>
              </a:p>
              <a:p>
                <a:r>
                  <a:rPr lang="zh-CN" altLang="en-US" sz="4400" dirty="0" smtClean="0"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午</a:t>
                </a:r>
                <a:endParaRPr lang="en-US" altLang="zh-CN" sz="4400" dirty="0" smtClean="0">
                  <a:latin typeface="华文隶书" panose="02010800040101010101" pitchFamily="2" charset="-122"/>
                  <a:ea typeface="华文隶书" panose="02010800040101010101" pitchFamily="2" charset="-122"/>
                </a:endParaRPr>
              </a:p>
            </p:txBody>
          </p:sp>
          <p:grpSp>
            <p:nvGrpSpPr>
              <p:cNvPr id="54" name="组合 53"/>
              <p:cNvGrpSpPr/>
              <p:nvPr/>
            </p:nvGrpSpPr>
            <p:grpSpPr>
              <a:xfrm>
                <a:off x="2377284" y="4693038"/>
                <a:ext cx="260008" cy="468494"/>
                <a:chOff x="2314785" y="4653136"/>
                <a:chExt cx="260008" cy="468494"/>
              </a:xfrm>
            </p:grpSpPr>
            <p:sp>
              <p:nvSpPr>
                <p:cNvPr id="56" name="Freeform 9"/>
                <p:cNvSpPr>
                  <a:spLocks noEditPoints="1"/>
                </p:cNvSpPr>
                <p:nvPr/>
              </p:nvSpPr>
              <p:spPr bwMode="auto">
                <a:xfrm flipH="1">
                  <a:off x="2326399" y="4653136"/>
                  <a:ext cx="235386" cy="467108"/>
                </a:xfrm>
                <a:custGeom>
                  <a:avLst/>
                  <a:gdLst>
                    <a:gd name="T0" fmla="*/ 157 w 435"/>
                    <a:gd name="T1" fmla="*/ 43 h 601"/>
                    <a:gd name="T2" fmla="*/ 116 w 435"/>
                    <a:gd name="T3" fmla="*/ 80 h 601"/>
                    <a:gd name="T4" fmla="*/ 112 w 435"/>
                    <a:gd name="T5" fmla="*/ 89 h 601"/>
                    <a:gd name="T6" fmla="*/ 66 w 435"/>
                    <a:gd name="T7" fmla="*/ 124 h 601"/>
                    <a:gd name="T8" fmla="*/ 34 w 435"/>
                    <a:gd name="T9" fmla="*/ 157 h 601"/>
                    <a:gd name="T10" fmla="*/ 0 w 435"/>
                    <a:gd name="T11" fmla="*/ 214 h 601"/>
                    <a:gd name="T12" fmla="*/ 0 w 435"/>
                    <a:gd name="T13" fmla="*/ 254 h 601"/>
                    <a:gd name="T14" fmla="*/ 0 w 435"/>
                    <a:gd name="T15" fmla="*/ 258 h 601"/>
                    <a:gd name="T16" fmla="*/ 0 w 435"/>
                    <a:gd name="T17" fmla="*/ 289 h 601"/>
                    <a:gd name="T18" fmla="*/ 43 w 435"/>
                    <a:gd name="T19" fmla="*/ 394 h 601"/>
                    <a:gd name="T20" fmla="*/ 82 w 435"/>
                    <a:gd name="T21" fmla="*/ 458 h 601"/>
                    <a:gd name="T22" fmla="*/ 121 w 435"/>
                    <a:gd name="T23" fmla="*/ 502 h 601"/>
                    <a:gd name="T24" fmla="*/ 130 w 435"/>
                    <a:gd name="T25" fmla="*/ 524 h 601"/>
                    <a:gd name="T26" fmla="*/ 157 w 435"/>
                    <a:gd name="T27" fmla="*/ 555 h 601"/>
                    <a:gd name="T28" fmla="*/ 166 w 435"/>
                    <a:gd name="T29" fmla="*/ 568 h 601"/>
                    <a:gd name="T30" fmla="*/ 266 w 435"/>
                    <a:gd name="T31" fmla="*/ 581 h 601"/>
                    <a:gd name="T32" fmla="*/ 289 w 435"/>
                    <a:gd name="T33" fmla="*/ 552 h 601"/>
                    <a:gd name="T34" fmla="*/ 314 w 435"/>
                    <a:gd name="T35" fmla="*/ 542 h 601"/>
                    <a:gd name="T36" fmla="*/ 319 w 435"/>
                    <a:gd name="T37" fmla="*/ 530 h 601"/>
                    <a:gd name="T38" fmla="*/ 346 w 435"/>
                    <a:gd name="T39" fmla="*/ 513 h 601"/>
                    <a:gd name="T40" fmla="*/ 360 w 435"/>
                    <a:gd name="T41" fmla="*/ 500 h 601"/>
                    <a:gd name="T42" fmla="*/ 387 w 435"/>
                    <a:gd name="T43" fmla="*/ 471 h 601"/>
                    <a:gd name="T44" fmla="*/ 396 w 435"/>
                    <a:gd name="T45" fmla="*/ 453 h 601"/>
                    <a:gd name="T46" fmla="*/ 398 w 435"/>
                    <a:gd name="T47" fmla="*/ 442 h 601"/>
                    <a:gd name="T48" fmla="*/ 387 w 435"/>
                    <a:gd name="T49" fmla="*/ 337 h 601"/>
                    <a:gd name="T50" fmla="*/ 335 w 435"/>
                    <a:gd name="T51" fmla="*/ 58 h 601"/>
                    <a:gd name="T52" fmla="*/ 257 w 435"/>
                    <a:gd name="T53" fmla="*/ 10 h 601"/>
                    <a:gd name="T54" fmla="*/ 287 w 435"/>
                    <a:gd name="T55" fmla="*/ 21 h 601"/>
                    <a:gd name="T56" fmla="*/ 253 w 435"/>
                    <a:gd name="T57" fmla="*/ 47 h 601"/>
                    <a:gd name="T58" fmla="*/ 262 w 435"/>
                    <a:gd name="T59" fmla="*/ 58 h 601"/>
                    <a:gd name="T60" fmla="*/ 255 w 435"/>
                    <a:gd name="T61" fmla="*/ 76 h 601"/>
                    <a:gd name="T62" fmla="*/ 250 w 435"/>
                    <a:gd name="T63" fmla="*/ 73 h 601"/>
                    <a:gd name="T64" fmla="*/ 232 w 435"/>
                    <a:gd name="T65" fmla="*/ 54 h 601"/>
                    <a:gd name="T66" fmla="*/ 221 w 435"/>
                    <a:gd name="T67" fmla="*/ 38 h 601"/>
                    <a:gd name="T68" fmla="*/ 262 w 435"/>
                    <a:gd name="T69" fmla="*/ 36 h 601"/>
                    <a:gd name="T70" fmla="*/ 282 w 435"/>
                    <a:gd name="T71" fmla="*/ 25 h 601"/>
                    <a:gd name="T72" fmla="*/ 212 w 435"/>
                    <a:gd name="T73" fmla="*/ 31 h 601"/>
                    <a:gd name="T74" fmla="*/ 221 w 435"/>
                    <a:gd name="T75" fmla="*/ 38 h 601"/>
                    <a:gd name="T76" fmla="*/ 323 w 435"/>
                    <a:gd name="T77" fmla="*/ 58 h 601"/>
                    <a:gd name="T78" fmla="*/ 323 w 435"/>
                    <a:gd name="T79" fmla="*/ 58 h 601"/>
                    <a:gd name="T80" fmla="*/ 262 w 435"/>
                    <a:gd name="T81" fmla="*/ 84 h 601"/>
                    <a:gd name="T82" fmla="*/ 289 w 435"/>
                    <a:gd name="T83" fmla="*/ 93 h 601"/>
                    <a:gd name="T84" fmla="*/ 291 w 435"/>
                    <a:gd name="T85" fmla="*/ 93 h 601"/>
                    <a:gd name="T86" fmla="*/ 291 w 435"/>
                    <a:gd name="T87" fmla="*/ 93 h 601"/>
                    <a:gd name="T88" fmla="*/ 394 w 435"/>
                    <a:gd name="T89" fmla="*/ 183 h 601"/>
                    <a:gd name="T90" fmla="*/ 328 w 435"/>
                    <a:gd name="T91" fmla="*/ 104 h 601"/>
                    <a:gd name="T92" fmla="*/ 398 w 435"/>
                    <a:gd name="T93" fmla="*/ 194 h 6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435" h="601">
                      <a:moveTo>
                        <a:pt x="232" y="5"/>
                      </a:moveTo>
                      <a:cubicBezTo>
                        <a:pt x="191" y="5"/>
                        <a:pt x="192" y="19"/>
                        <a:pt x="173" y="27"/>
                      </a:cubicBezTo>
                      <a:cubicBezTo>
                        <a:pt x="170" y="35"/>
                        <a:pt x="164" y="38"/>
                        <a:pt x="157" y="43"/>
                      </a:cubicBezTo>
                      <a:lnTo>
                        <a:pt x="157" y="49"/>
                      </a:lnTo>
                      <a:cubicBezTo>
                        <a:pt x="139" y="49"/>
                        <a:pt x="145" y="68"/>
                        <a:pt x="137" y="75"/>
                      </a:cubicBezTo>
                      <a:cubicBezTo>
                        <a:pt x="130" y="69"/>
                        <a:pt x="122" y="75"/>
                        <a:pt x="116" y="80"/>
                      </a:cubicBezTo>
                      <a:lnTo>
                        <a:pt x="116" y="86"/>
                      </a:lnTo>
                      <a:lnTo>
                        <a:pt x="112" y="86"/>
                      </a:lnTo>
                      <a:lnTo>
                        <a:pt x="112" y="89"/>
                      </a:lnTo>
                      <a:cubicBezTo>
                        <a:pt x="101" y="89"/>
                        <a:pt x="103" y="89"/>
                        <a:pt x="96" y="95"/>
                      </a:cubicBezTo>
                      <a:lnTo>
                        <a:pt x="96" y="98"/>
                      </a:lnTo>
                      <a:cubicBezTo>
                        <a:pt x="78" y="98"/>
                        <a:pt x="70" y="122"/>
                        <a:pt x="66" y="124"/>
                      </a:cubicBezTo>
                      <a:cubicBezTo>
                        <a:pt x="55" y="130"/>
                        <a:pt x="41" y="133"/>
                        <a:pt x="41" y="148"/>
                      </a:cubicBezTo>
                      <a:lnTo>
                        <a:pt x="36" y="148"/>
                      </a:lnTo>
                      <a:cubicBezTo>
                        <a:pt x="35" y="153"/>
                        <a:pt x="34" y="152"/>
                        <a:pt x="34" y="157"/>
                      </a:cubicBezTo>
                      <a:cubicBezTo>
                        <a:pt x="17" y="171"/>
                        <a:pt x="19" y="170"/>
                        <a:pt x="11" y="196"/>
                      </a:cubicBezTo>
                      <a:cubicBezTo>
                        <a:pt x="10" y="198"/>
                        <a:pt x="5" y="196"/>
                        <a:pt x="5" y="212"/>
                      </a:cubicBezTo>
                      <a:lnTo>
                        <a:pt x="0" y="214"/>
                      </a:lnTo>
                      <a:cubicBezTo>
                        <a:pt x="0" y="225"/>
                        <a:pt x="2" y="236"/>
                        <a:pt x="5" y="247"/>
                      </a:cubicBezTo>
                      <a:lnTo>
                        <a:pt x="0" y="251"/>
                      </a:lnTo>
                      <a:lnTo>
                        <a:pt x="0" y="254"/>
                      </a:lnTo>
                      <a:lnTo>
                        <a:pt x="5" y="254"/>
                      </a:lnTo>
                      <a:lnTo>
                        <a:pt x="5" y="258"/>
                      </a:lnTo>
                      <a:lnTo>
                        <a:pt x="0" y="258"/>
                      </a:lnTo>
                      <a:lnTo>
                        <a:pt x="0" y="269"/>
                      </a:lnTo>
                      <a:cubicBezTo>
                        <a:pt x="7" y="271"/>
                        <a:pt x="7" y="285"/>
                        <a:pt x="0" y="287"/>
                      </a:cubicBezTo>
                      <a:lnTo>
                        <a:pt x="0" y="289"/>
                      </a:lnTo>
                      <a:lnTo>
                        <a:pt x="7" y="295"/>
                      </a:lnTo>
                      <a:cubicBezTo>
                        <a:pt x="7" y="304"/>
                        <a:pt x="4" y="322"/>
                        <a:pt x="11" y="328"/>
                      </a:cubicBezTo>
                      <a:cubicBezTo>
                        <a:pt x="11" y="344"/>
                        <a:pt x="32" y="394"/>
                        <a:pt x="43" y="394"/>
                      </a:cubicBezTo>
                      <a:cubicBezTo>
                        <a:pt x="43" y="412"/>
                        <a:pt x="62" y="422"/>
                        <a:pt x="68" y="438"/>
                      </a:cubicBezTo>
                      <a:lnTo>
                        <a:pt x="73" y="438"/>
                      </a:lnTo>
                      <a:cubicBezTo>
                        <a:pt x="73" y="448"/>
                        <a:pt x="78" y="452"/>
                        <a:pt x="82" y="458"/>
                      </a:cubicBezTo>
                      <a:lnTo>
                        <a:pt x="87" y="458"/>
                      </a:lnTo>
                      <a:cubicBezTo>
                        <a:pt x="87" y="467"/>
                        <a:pt x="110" y="492"/>
                        <a:pt x="116" y="502"/>
                      </a:cubicBezTo>
                      <a:lnTo>
                        <a:pt x="121" y="502"/>
                      </a:lnTo>
                      <a:lnTo>
                        <a:pt x="121" y="509"/>
                      </a:lnTo>
                      <a:lnTo>
                        <a:pt x="125" y="511"/>
                      </a:lnTo>
                      <a:lnTo>
                        <a:pt x="130" y="524"/>
                      </a:lnTo>
                      <a:cubicBezTo>
                        <a:pt x="137" y="527"/>
                        <a:pt x="138" y="528"/>
                        <a:pt x="141" y="537"/>
                      </a:cubicBezTo>
                      <a:lnTo>
                        <a:pt x="146" y="537"/>
                      </a:lnTo>
                      <a:cubicBezTo>
                        <a:pt x="146" y="544"/>
                        <a:pt x="150" y="552"/>
                        <a:pt x="157" y="555"/>
                      </a:cubicBezTo>
                      <a:lnTo>
                        <a:pt x="157" y="563"/>
                      </a:lnTo>
                      <a:lnTo>
                        <a:pt x="166" y="563"/>
                      </a:lnTo>
                      <a:lnTo>
                        <a:pt x="166" y="568"/>
                      </a:lnTo>
                      <a:cubicBezTo>
                        <a:pt x="197" y="593"/>
                        <a:pt x="216" y="601"/>
                        <a:pt x="253" y="587"/>
                      </a:cubicBezTo>
                      <a:lnTo>
                        <a:pt x="253" y="583"/>
                      </a:lnTo>
                      <a:cubicBezTo>
                        <a:pt x="258" y="583"/>
                        <a:pt x="261" y="582"/>
                        <a:pt x="266" y="581"/>
                      </a:cubicBezTo>
                      <a:lnTo>
                        <a:pt x="266" y="574"/>
                      </a:lnTo>
                      <a:cubicBezTo>
                        <a:pt x="278" y="571"/>
                        <a:pt x="280" y="563"/>
                        <a:pt x="289" y="555"/>
                      </a:cubicBezTo>
                      <a:lnTo>
                        <a:pt x="289" y="552"/>
                      </a:lnTo>
                      <a:lnTo>
                        <a:pt x="296" y="552"/>
                      </a:lnTo>
                      <a:lnTo>
                        <a:pt x="296" y="548"/>
                      </a:lnTo>
                      <a:cubicBezTo>
                        <a:pt x="306" y="548"/>
                        <a:pt x="305" y="542"/>
                        <a:pt x="314" y="542"/>
                      </a:cubicBezTo>
                      <a:lnTo>
                        <a:pt x="314" y="537"/>
                      </a:lnTo>
                      <a:lnTo>
                        <a:pt x="319" y="537"/>
                      </a:lnTo>
                      <a:lnTo>
                        <a:pt x="319" y="530"/>
                      </a:lnTo>
                      <a:lnTo>
                        <a:pt x="328" y="530"/>
                      </a:lnTo>
                      <a:lnTo>
                        <a:pt x="330" y="524"/>
                      </a:lnTo>
                      <a:cubicBezTo>
                        <a:pt x="342" y="520"/>
                        <a:pt x="335" y="518"/>
                        <a:pt x="346" y="513"/>
                      </a:cubicBezTo>
                      <a:lnTo>
                        <a:pt x="346" y="509"/>
                      </a:lnTo>
                      <a:cubicBezTo>
                        <a:pt x="353" y="509"/>
                        <a:pt x="351" y="508"/>
                        <a:pt x="357" y="506"/>
                      </a:cubicBezTo>
                      <a:lnTo>
                        <a:pt x="360" y="500"/>
                      </a:lnTo>
                      <a:lnTo>
                        <a:pt x="371" y="498"/>
                      </a:lnTo>
                      <a:cubicBezTo>
                        <a:pt x="374" y="493"/>
                        <a:pt x="376" y="493"/>
                        <a:pt x="376" y="487"/>
                      </a:cubicBezTo>
                      <a:cubicBezTo>
                        <a:pt x="384" y="487"/>
                        <a:pt x="387" y="480"/>
                        <a:pt x="387" y="471"/>
                      </a:cubicBezTo>
                      <a:lnTo>
                        <a:pt x="392" y="471"/>
                      </a:lnTo>
                      <a:cubicBezTo>
                        <a:pt x="395" y="465"/>
                        <a:pt x="394" y="466"/>
                        <a:pt x="394" y="454"/>
                      </a:cubicBezTo>
                      <a:lnTo>
                        <a:pt x="396" y="453"/>
                      </a:lnTo>
                      <a:lnTo>
                        <a:pt x="396" y="447"/>
                      </a:lnTo>
                      <a:lnTo>
                        <a:pt x="398" y="445"/>
                      </a:lnTo>
                      <a:lnTo>
                        <a:pt x="398" y="442"/>
                      </a:lnTo>
                      <a:lnTo>
                        <a:pt x="396" y="440"/>
                      </a:lnTo>
                      <a:cubicBezTo>
                        <a:pt x="396" y="422"/>
                        <a:pt x="392" y="419"/>
                        <a:pt x="392" y="399"/>
                      </a:cubicBezTo>
                      <a:cubicBezTo>
                        <a:pt x="380" y="390"/>
                        <a:pt x="387" y="354"/>
                        <a:pt x="387" y="337"/>
                      </a:cubicBezTo>
                      <a:cubicBezTo>
                        <a:pt x="425" y="337"/>
                        <a:pt x="435" y="188"/>
                        <a:pt x="421" y="177"/>
                      </a:cubicBezTo>
                      <a:cubicBezTo>
                        <a:pt x="408" y="93"/>
                        <a:pt x="373" y="108"/>
                        <a:pt x="373" y="80"/>
                      </a:cubicBezTo>
                      <a:cubicBezTo>
                        <a:pt x="350" y="74"/>
                        <a:pt x="347" y="61"/>
                        <a:pt x="335" y="58"/>
                      </a:cubicBezTo>
                      <a:cubicBezTo>
                        <a:pt x="348" y="47"/>
                        <a:pt x="325" y="30"/>
                        <a:pt x="314" y="30"/>
                      </a:cubicBezTo>
                      <a:lnTo>
                        <a:pt x="314" y="27"/>
                      </a:lnTo>
                      <a:cubicBezTo>
                        <a:pt x="290" y="7"/>
                        <a:pt x="281" y="10"/>
                        <a:pt x="257" y="10"/>
                      </a:cubicBezTo>
                      <a:lnTo>
                        <a:pt x="257" y="3"/>
                      </a:lnTo>
                      <a:cubicBezTo>
                        <a:pt x="250" y="3"/>
                        <a:pt x="238" y="0"/>
                        <a:pt x="232" y="5"/>
                      </a:cubicBezTo>
                      <a:close/>
                      <a:moveTo>
                        <a:pt x="287" y="21"/>
                      </a:moveTo>
                      <a:cubicBezTo>
                        <a:pt x="291" y="18"/>
                        <a:pt x="283" y="25"/>
                        <a:pt x="287" y="21"/>
                      </a:cubicBezTo>
                      <a:close/>
                      <a:moveTo>
                        <a:pt x="278" y="27"/>
                      </a:moveTo>
                      <a:lnTo>
                        <a:pt x="253" y="47"/>
                      </a:lnTo>
                      <a:lnTo>
                        <a:pt x="253" y="52"/>
                      </a:lnTo>
                      <a:cubicBezTo>
                        <a:pt x="256" y="55"/>
                        <a:pt x="256" y="54"/>
                        <a:pt x="262" y="54"/>
                      </a:cubicBezTo>
                      <a:lnTo>
                        <a:pt x="262" y="58"/>
                      </a:lnTo>
                      <a:lnTo>
                        <a:pt x="323" y="58"/>
                      </a:lnTo>
                      <a:cubicBezTo>
                        <a:pt x="305" y="58"/>
                        <a:pt x="267" y="55"/>
                        <a:pt x="253" y="67"/>
                      </a:cubicBezTo>
                      <a:cubicBezTo>
                        <a:pt x="253" y="72"/>
                        <a:pt x="253" y="72"/>
                        <a:pt x="255" y="76"/>
                      </a:cubicBezTo>
                      <a:cubicBezTo>
                        <a:pt x="260" y="78"/>
                        <a:pt x="259" y="77"/>
                        <a:pt x="262" y="82"/>
                      </a:cubicBezTo>
                      <a:cubicBezTo>
                        <a:pt x="256" y="77"/>
                        <a:pt x="258" y="78"/>
                        <a:pt x="250" y="78"/>
                      </a:cubicBezTo>
                      <a:lnTo>
                        <a:pt x="250" y="73"/>
                      </a:lnTo>
                      <a:cubicBezTo>
                        <a:pt x="243" y="67"/>
                        <a:pt x="229" y="57"/>
                        <a:pt x="221" y="63"/>
                      </a:cubicBezTo>
                      <a:cubicBezTo>
                        <a:pt x="218" y="61"/>
                        <a:pt x="178" y="65"/>
                        <a:pt x="161" y="63"/>
                      </a:cubicBezTo>
                      <a:cubicBezTo>
                        <a:pt x="194" y="56"/>
                        <a:pt x="219" y="65"/>
                        <a:pt x="232" y="54"/>
                      </a:cubicBezTo>
                      <a:lnTo>
                        <a:pt x="232" y="49"/>
                      </a:lnTo>
                      <a:cubicBezTo>
                        <a:pt x="228" y="45"/>
                        <a:pt x="229" y="45"/>
                        <a:pt x="223" y="45"/>
                      </a:cubicBezTo>
                      <a:cubicBezTo>
                        <a:pt x="223" y="41"/>
                        <a:pt x="223" y="41"/>
                        <a:pt x="221" y="38"/>
                      </a:cubicBezTo>
                      <a:cubicBezTo>
                        <a:pt x="226" y="39"/>
                        <a:pt x="227" y="40"/>
                        <a:pt x="232" y="40"/>
                      </a:cubicBezTo>
                      <a:lnTo>
                        <a:pt x="232" y="43"/>
                      </a:lnTo>
                      <a:cubicBezTo>
                        <a:pt x="253" y="43"/>
                        <a:pt x="247" y="38"/>
                        <a:pt x="262" y="36"/>
                      </a:cubicBezTo>
                      <a:cubicBezTo>
                        <a:pt x="266" y="29"/>
                        <a:pt x="264" y="34"/>
                        <a:pt x="271" y="29"/>
                      </a:cubicBezTo>
                      <a:lnTo>
                        <a:pt x="271" y="25"/>
                      </a:lnTo>
                      <a:lnTo>
                        <a:pt x="282" y="25"/>
                      </a:lnTo>
                      <a:lnTo>
                        <a:pt x="278" y="27"/>
                      </a:lnTo>
                      <a:close/>
                      <a:moveTo>
                        <a:pt x="209" y="30"/>
                      </a:moveTo>
                      <a:cubicBezTo>
                        <a:pt x="212" y="28"/>
                        <a:pt x="218" y="33"/>
                        <a:pt x="212" y="31"/>
                      </a:cubicBezTo>
                      <a:cubicBezTo>
                        <a:pt x="212" y="31"/>
                        <a:pt x="209" y="31"/>
                        <a:pt x="209" y="30"/>
                      </a:cubicBezTo>
                      <a:close/>
                      <a:moveTo>
                        <a:pt x="219" y="36"/>
                      </a:moveTo>
                      <a:lnTo>
                        <a:pt x="221" y="38"/>
                      </a:lnTo>
                      <a:lnTo>
                        <a:pt x="216" y="36"/>
                      </a:lnTo>
                      <a:lnTo>
                        <a:pt x="219" y="36"/>
                      </a:lnTo>
                      <a:close/>
                      <a:moveTo>
                        <a:pt x="323" y="58"/>
                      </a:moveTo>
                      <a:lnTo>
                        <a:pt x="326" y="58"/>
                      </a:lnTo>
                      <a:lnTo>
                        <a:pt x="323" y="60"/>
                      </a:lnTo>
                      <a:lnTo>
                        <a:pt x="323" y="58"/>
                      </a:lnTo>
                      <a:close/>
                      <a:moveTo>
                        <a:pt x="262" y="82"/>
                      </a:moveTo>
                      <a:lnTo>
                        <a:pt x="264" y="82"/>
                      </a:lnTo>
                      <a:lnTo>
                        <a:pt x="262" y="84"/>
                      </a:lnTo>
                      <a:lnTo>
                        <a:pt x="262" y="82"/>
                      </a:lnTo>
                      <a:close/>
                      <a:moveTo>
                        <a:pt x="275" y="87"/>
                      </a:moveTo>
                      <a:cubicBezTo>
                        <a:pt x="284" y="89"/>
                        <a:pt x="283" y="88"/>
                        <a:pt x="289" y="93"/>
                      </a:cubicBezTo>
                      <a:cubicBezTo>
                        <a:pt x="282" y="91"/>
                        <a:pt x="276" y="88"/>
                        <a:pt x="269" y="85"/>
                      </a:cubicBezTo>
                      <a:lnTo>
                        <a:pt x="275" y="87"/>
                      </a:lnTo>
                      <a:close/>
                      <a:moveTo>
                        <a:pt x="291" y="93"/>
                      </a:moveTo>
                      <a:cubicBezTo>
                        <a:pt x="299" y="93"/>
                        <a:pt x="315" y="97"/>
                        <a:pt x="321" y="102"/>
                      </a:cubicBezTo>
                      <a:cubicBezTo>
                        <a:pt x="311" y="100"/>
                        <a:pt x="297" y="99"/>
                        <a:pt x="289" y="93"/>
                      </a:cubicBezTo>
                      <a:lnTo>
                        <a:pt x="291" y="93"/>
                      </a:lnTo>
                      <a:close/>
                      <a:moveTo>
                        <a:pt x="328" y="104"/>
                      </a:moveTo>
                      <a:cubicBezTo>
                        <a:pt x="329" y="105"/>
                        <a:pt x="377" y="127"/>
                        <a:pt x="385" y="166"/>
                      </a:cubicBezTo>
                      <a:cubicBezTo>
                        <a:pt x="385" y="166"/>
                        <a:pt x="390" y="171"/>
                        <a:pt x="394" y="183"/>
                      </a:cubicBezTo>
                      <a:lnTo>
                        <a:pt x="398" y="194"/>
                      </a:lnTo>
                      <a:cubicBezTo>
                        <a:pt x="384" y="182"/>
                        <a:pt x="381" y="126"/>
                        <a:pt x="321" y="102"/>
                      </a:cubicBezTo>
                      <a:lnTo>
                        <a:pt x="328" y="104"/>
                      </a:lnTo>
                      <a:close/>
                      <a:moveTo>
                        <a:pt x="398" y="194"/>
                      </a:moveTo>
                      <a:cubicBezTo>
                        <a:pt x="401" y="209"/>
                        <a:pt x="411" y="251"/>
                        <a:pt x="403" y="263"/>
                      </a:cubicBezTo>
                      <a:cubicBezTo>
                        <a:pt x="408" y="251"/>
                        <a:pt x="401" y="210"/>
                        <a:pt x="398" y="194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000"/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2314785" y="4659965"/>
                  <a:ext cx="26000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600" dirty="0" smtClean="0">
                      <a:solidFill>
                        <a:schemeClr val="bg1"/>
                      </a:solidFill>
                      <a:latin typeface="叶根友刀锋黑草" pitchFamily="2" charset="-122"/>
                      <a:ea typeface="叶根友刀锋黑草" pitchFamily="2" charset="-122"/>
                    </a:rPr>
                    <a:t>小</a:t>
                  </a:r>
                  <a:endParaRPr lang="en-US" altLang="zh-CN" sz="600" dirty="0" smtClean="0">
                    <a:solidFill>
                      <a:schemeClr val="bg1"/>
                    </a:solidFill>
                    <a:latin typeface="叶根友刀锋黑草" pitchFamily="2" charset="-122"/>
                    <a:ea typeface="叶根友刀锋黑草" pitchFamily="2" charset="-122"/>
                  </a:endParaRPr>
                </a:p>
                <a:p>
                  <a:r>
                    <a:rPr lang="zh-CN" altLang="en-US" sz="600" dirty="0" smtClean="0">
                      <a:solidFill>
                        <a:schemeClr val="bg1"/>
                      </a:solidFill>
                      <a:latin typeface="叶根友刀锋黑草" pitchFamily="2" charset="-122"/>
                      <a:ea typeface="叶根友刀锋黑草" pitchFamily="2" charset="-122"/>
                    </a:rPr>
                    <a:t>陆</a:t>
                  </a:r>
                  <a:endParaRPr lang="en-US" altLang="zh-CN" sz="600" dirty="0" smtClean="0">
                    <a:solidFill>
                      <a:schemeClr val="bg1"/>
                    </a:solidFill>
                    <a:latin typeface="叶根友刀锋黑草" pitchFamily="2" charset="-122"/>
                    <a:ea typeface="叶根友刀锋黑草" pitchFamily="2" charset="-122"/>
                  </a:endParaRPr>
                </a:p>
                <a:p>
                  <a:r>
                    <a:rPr lang="zh-CN" altLang="en-US" sz="600" dirty="0" smtClean="0">
                      <a:solidFill>
                        <a:schemeClr val="bg1"/>
                      </a:solidFill>
                      <a:latin typeface="叶根友刀锋黑草" pitchFamily="2" charset="-122"/>
                      <a:ea typeface="叶根友刀锋黑草" pitchFamily="2" charset="-122"/>
                    </a:rPr>
                    <a:t>老</a:t>
                  </a:r>
                  <a:endParaRPr lang="en-US" altLang="zh-CN" sz="600" dirty="0" smtClean="0">
                    <a:solidFill>
                      <a:schemeClr val="bg1"/>
                    </a:solidFill>
                    <a:latin typeface="叶根友刀锋黑草" pitchFamily="2" charset="-122"/>
                    <a:ea typeface="叶根友刀锋黑草" pitchFamily="2" charset="-122"/>
                  </a:endParaRPr>
                </a:p>
                <a:p>
                  <a:r>
                    <a:rPr lang="zh-CN" altLang="en-US" sz="600" dirty="0" smtClean="0">
                      <a:solidFill>
                        <a:schemeClr val="bg1"/>
                      </a:solidFill>
                      <a:latin typeface="叶根友刀锋黑草" pitchFamily="2" charset="-122"/>
                      <a:ea typeface="叶根友刀锋黑草" pitchFamily="2" charset="-122"/>
                    </a:rPr>
                    <a:t>师</a:t>
                  </a:r>
                  <a:endParaRPr lang="zh-CN" altLang="en-US" sz="600" dirty="0">
                    <a:solidFill>
                      <a:schemeClr val="bg1"/>
                    </a:solidFill>
                    <a:latin typeface="叶根友刀锋黑草" pitchFamily="2" charset="-122"/>
                    <a:ea typeface="叶根友刀锋黑草" pitchFamily="2" charset="-122"/>
                  </a:endParaRPr>
                </a:p>
              </p:txBody>
            </p:sp>
          </p:grpSp>
          <p:sp>
            <p:nvSpPr>
              <p:cNvPr id="55" name="TextBox 54"/>
              <p:cNvSpPr txBox="1"/>
              <p:nvPr/>
            </p:nvSpPr>
            <p:spPr>
              <a:xfrm>
                <a:off x="2643388" y="4038117"/>
                <a:ext cx="441983" cy="11894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400" dirty="0"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佳</a:t>
                </a:r>
                <a:endParaRPr lang="en-US" altLang="zh-CN" sz="4400" dirty="0">
                  <a:latin typeface="华文隶书" panose="02010800040101010101" pitchFamily="2" charset="-122"/>
                  <a:ea typeface="华文隶书" panose="02010800040101010101" pitchFamily="2" charset="-122"/>
                </a:endParaRPr>
              </a:p>
              <a:p>
                <a:r>
                  <a:rPr lang="zh-CN" altLang="en-US" sz="4400" dirty="0"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节</a:t>
                </a:r>
                <a:endParaRPr lang="en-US" altLang="zh-CN" sz="4400" dirty="0" smtClean="0">
                  <a:latin typeface="华文隶书" panose="02010800040101010101" pitchFamily="2" charset="-122"/>
                  <a:ea typeface="华文隶书" panose="02010800040101010101" pitchFamily="2" charset="-122"/>
                </a:endParaRPr>
              </a:p>
            </p:txBody>
          </p:sp>
        </p:grpSp>
      </p:grpSp>
      <p:cxnSp>
        <p:nvCxnSpPr>
          <p:cNvPr id="44" name="89"/>
          <p:cNvCxnSpPr/>
          <p:nvPr/>
        </p:nvCxnSpPr>
        <p:spPr>
          <a:xfrm flipH="1" flipV="1">
            <a:off x="4006447" y="4492038"/>
            <a:ext cx="360000" cy="662"/>
          </a:xfrm>
          <a:prstGeom prst="line">
            <a:avLst/>
          </a:prstGeom>
          <a:ln w="38100">
            <a:solidFill>
              <a:srgbClr val="7DC13D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1"/>
          <p:cNvSpPr/>
          <p:nvPr/>
        </p:nvSpPr>
        <p:spPr>
          <a:xfrm flipH="1">
            <a:off x="4345852" y="4403648"/>
            <a:ext cx="177443" cy="177443"/>
          </a:xfrm>
          <a:prstGeom prst="ellipse">
            <a:avLst/>
          </a:prstGeom>
          <a:solidFill>
            <a:srgbClr val="7DC13D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7" name="14"/>
          <p:cNvCxnSpPr/>
          <p:nvPr/>
        </p:nvCxnSpPr>
        <p:spPr>
          <a:xfrm flipV="1">
            <a:off x="7522517" y="4492038"/>
            <a:ext cx="360000" cy="662"/>
          </a:xfrm>
          <a:prstGeom prst="line">
            <a:avLst/>
          </a:prstGeom>
          <a:ln w="38100">
            <a:solidFill>
              <a:srgbClr val="7DC13D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236"/>
          <p:cNvSpPr/>
          <p:nvPr/>
        </p:nvSpPr>
        <p:spPr>
          <a:xfrm>
            <a:off x="7365669" y="4403648"/>
            <a:ext cx="177443" cy="177443"/>
          </a:xfrm>
          <a:prstGeom prst="ellipse">
            <a:avLst/>
          </a:prstGeom>
          <a:solidFill>
            <a:srgbClr val="7DC13D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447040" y="3310985"/>
            <a:ext cx="11250143" cy="2160035"/>
            <a:chOff x="447040" y="3138385"/>
            <a:chExt cx="11250143" cy="2160035"/>
          </a:xfrm>
        </p:grpSpPr>
        <p:grpSp>
          <p:nvGrpSpPr>
            <p:cNvPr id="5" name="组合 4"/>
            <p:cNvGrpSpPr/>
            <p:nvPr/>
          </p:nvGrpSpPr>
          <p:grpSpPr>
            <a:xfrm>
              <a:off x="447040" y="3138385"/>
              <a:ext cx="4321730" cy="2160035"/>
              <a:chOff x="447040" y="2287348"/>
              <a:chExt cx="4321730" cy="2160035"/>
            </a:xfrm>
          </p:grpSpPr>
          <p:sp>
            <p:nvSpPr>
              <p:cNvPr id="98" name="35"/>
              <p:cNvSpPr txBox="1">
                <a:spLocks/>
              </p:cNvSpPr>
              <p:nvPr/>
            </p:nvSpPr>
            <p:spPr>
              <a:xfrm>
                <a:off x="447040" y="2287348"/>
                <a:ext cx="4321730" cy="513447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zh-CN" altLang="en-US" sz="2400" b="1" dirty="0" smtClean="0">
                    <a:solidFill>
                      <a:srgbClr val="00502E"/>
                    </a:solidFill>
                    <a:latin typeface="华文仿宋" pitchFamily="2" charset="-122"/>
                    <a:ea typeface="华文仿宋" pitchFamily="2" charset="-122"/>
                  </a:rPr>
                  <a:t>添加标题</a:t>
                </a:r>
                <a:endParaRPr lang="zh-CN" altLang="en-US" sz="2400" b="1" dirty="0">
                  <a:solidFill>
                    <a:srgbClr val="00502E"/>
                  </a:solidFill>
                  <a:latin typeface="华文仿宋" pitchFamily="2" charset="-122"/>
                  <a:ea typeface="华文仿宋" pitchFamily="2" charset="-122"/>
                </a:endParaRPr>
              </a:p>
            </p:txBody>
          </p:sp>
          <p:sp>
            <p:nvSpPr>
              <p:cNvPr id="99" name="矩形 98"/>
              <p:cNvSpPr/>
              <p:nvPr/>
            </p:nvSpPr>
            <p:spPr>
              <a:xfrm>
                <a:off x="447041" y="2970055"/>
                <a:ext cx="3261744" cy="14773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1200" dirty="0">
                    <a:latin typeface="华文仿宋" pitchFamily="2" charset="-122"/>
                    <a:ea typeface="华文仿宋" pitchFamily="2" charset="-122"/>
                  </a:rPr>
                  <a:t>夏历五月初五是中国的传统节日</a:t>
                </a:r>
                <a:r>
                  <a:rPr lang="en-US" altLang="zh-CN" sz="1200" dirty="0">
                    <a:latin typeface="华文仿宋" pitchFamily="2" charset="-122"/>
                    <a:ea typeface="华文仿宋" pitchFamily="2" charset="-122"/>
                  </a:rPr>
                  <a:t>——</a:t>
                </a:r>
                <a:r>
                  <a:rPr lang="zh-CN" altLang="en-US" sz="1200" dirty="0">
                    <a:latin typeface="华文仿宋" pitchFamily="2" charset="-122"/>
                    <a:ea typeface="华文仿宋" pitchFamily="2" charset="-122"/>
                  </a:rPr>
                  <a:t>端午节，在民间端午节有纪念屈原，吃粽子的传统，而端午节前后正是我国春夏之交的季节，民间有“清洁宅院迎夏天”的习俗，在门前屋后洒雄黄，到药店采购家庭驱虫、清洁卫生等药品，这也是药店旺季的开始。</a:t>
                </a:r>
                <a:endParaRPr lang="en-US" altLang="zh-CN" sz="1200" dirty="0">
                  <a:latin typeface="华文仿宋" pitchFamily="2" charset="-122"/>
                  <a:ea typeface="华文仿宋" pitchFamily="2" charset="-122"/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flipH="1">
              <a:off x="7375453" y="3138385"/>
              <a:ext cx="4321730" cy="2145223"/>
              <a:chOff x="319715" y="2287348"/>
              <a:chExt cx="4321730" cy="2145223"/>
            </a:xfrm>
          </p:grpSpPr>
          <p:sp>
            <p:nvSpPr>
              <p:cNvPr id="101" name="35"/>
              <p:cNvSpPr txBox="1">
                <a:spLocks/>
              </p:cNvSpPr>
              <p:nvPr/>
            </p:nvSpPr>
            <p:spPr>
              <a:xfrm>
                <a:off x="319715" y="2287348"/>
                <a:ext cx="4321730" cy="513447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r"/>
                <a:r>
                  <a:rPr lang="zh-CN" altLang="en-US" sz="2400" b="1" dirty="0">
                    <a:solidFill>
                      <a:srgbClr val="00502E"/>
                    </a:solidFill>
                    <a:latin typeface="华文仿宋" pitchFamily="2" charset="-122"/>
                    <a:ea typeface="华文仿宋" pitchFamily="2" charset="-122"/>
                  </a:rPr>
                  <a:t>添加标题</a:t>
                </a:r>
              </a:p>
            </p:txBody>
          </p:sp>
          <p:sp>
            <p:nvSpPr>
              <p:cNvPr id="102" name="矩形 101"/>
              <p:cNvSpPr/>
              <p:nvPr/>
            </p:nvSpPr>
            <p:spPr>
              <a:xfrm>
                <a:off x="364648" y="2970055"/>
                <a:ext cx="3261744" cy="14625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ct val="125000"/>
                  </a:lnSpc>
                </a:pPr>
                <a:r>
                  <a:rPr lang="zh-CN" altLang="en-US" sz="1200" dirty="0">
                    <a:latin typeface="华文仿宋" pitchFamily="2" charset="-122"/>
                    <a:ea typeface="华文仿宋" pitchFamily="2" charset="-122"/>
                  </a:rPr>
                  <a:t>夏历五月初五是中国的传统节日</a:t>
                </a:r>
                <a:r>
                  <a:rPr lang="en-US" altLang="zh-CN" sz="1200" dirty="0">
                    <a:latin typeface="华文仿宋" pitchFamily="2" charset="-122"/>
                    <a:ea typeface="华文仿宋" pitchFamily="2" charset="-122"/>
                  </a:rPr>
                  <a:t>——</a:t>
                </a:r>
                <a:r>
                  <a:rPr lang="zh-CN" altLang="en-US" sz="1200" dirty="0">
                    <a:latin typeface="华文仿宋" pitchFamily="2" charset="-122"/>
                    <a:ea typeface="华文仿宋" pitchFamily="2" charset="-122"/>
                  </a:rPr>
                  <a:t>端午节，在民间端午节有纪念屈原，吃粽子的传统，而端午节前后正是我国春夏之交的季节，民间有“清洁宅院迎夏天”的习俗，在门前屋后洒雄黄，到药店采购家庭驱虫、清洁卫生等药品，这也是药店旺季的开始。</a:t>
                </a:r>
              </a:p>
            </p:txBody>
          </p:sp>
        </p:grpSp>
      </p:grpSp>
      <p:sp>
        <p:nvSpPr>
          <p:cNvPr id="105" name="35"/>
          <p:cNvSpPr txBox="1">
            <a:spLocks/>
          </p:cNvSpPr>
          <p:nvPr/>
        </p:nvSpPr>
        <p:spPr>
          <a:xfrm>
            <a:off x="447040" y="243156"/>
            <a:ext cx="8229600" cy="51344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b="1" dirty="0">
                <a:solidFill>
                  <a:srgbClr val="00502E"/>
                </a:solidFill>
                <a:latin typeface="华文仿宋" pitchFamily="2" charset="-122"/>
                <a:ea typeface="华文仿宋" pitchFamily="2" charset="-122"/>
              </a:rPr>
              <a:t>端午节</a:t>
            </a:r>
            <a:endParaRPr lang="ko-KR" altLang="en-US" b="1" dirty="0">
              <a:solidFill>
                <a:srgbClr val="00502E"/>
              </a:solidFill>
              <a:latin typeface="华文仿宋" pitchFamily="2" charset="-122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447040" y="1067602"/>
            <a:ext cx="10668000" cy="995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600" dirty="0">
                <a:latin typeface="华文仿宋" pitchFamily="2" charset="-122"/>
                <a:ea typeface="华文仿宋" pitchFamily="2" charset="-122"/>
              </a:rPr>
              <a:t>夏历五月初五是中国的传统节日</a:t>
            </a:r>
            <a:r>
              <a:rPr lang="en-US" altLang="zh-CN" sz="1600" dirty="0">
                <a:latin typeface="华文仿宋" pitchFamily="2" charset="-122"/>
                <a:ea typeface="华文仿宋" pitchFamily="2" charset="-122"/>
              </a:rPr>
              <a:t>——</a:t>
            </a:r>
            <a:r>
              <a:rPr lang="zh-CN" altLang="en-US" sz="1600" dirty="0">
                <a:latin typeface="华文仿宋" pitchFamily="2" charset="-122"/>
                <a:ea typeface="华文仿宋" pitchFamily="2" charset="-122"/>
              </a:rPr>
              <a:t>端午节，在民间端午节有纪念屈原，吃粽子的传统，而端午节前后正是我国春夏之交的季节，民间有“清洁宅院迎夏天”的习俗，在门前屋后洒雄黄，到药店采购家庭驱虫、清洁卫生等药品，这也是药店旺季的开始。</a:t>
            </a:r>
            <a:endParaRPr lang="en-US" altLang="zh-CN" sz="1600" dirty="0">
              <a:latin typeface="华文仿宋" pitchFamily="2" charset="-122"/>
              <a:ea typeface="华文仿宋" pitchFamily="2" charset="-122"/>
            </a:endParaRPr>
          </a:p>
        </p:txBody>
      </p:sp>
      <p:grpSp>
        <p:nvGrpSpPr>
          <p:cNvPr id="108" name="组合 107"/>
          <p:cNvGrpSpPr/>
          <p:nvPr/>
        </p:nvGrpSpPr>
        <p:grpSpPr>
          <a:xfrm>
            <a:off x="-623520" y="1768142"/>
            <a:ext cx="372160" cy="1388037"/>
            <a:chOff x="-1141120" y="1766391"/>
            <a:chExt cx="372160" cy="1388037"/>
          </a:xfrm>
        </p:grpSpPr>
        <p:sp>
          <p:nvSpPr>
            <p:cNvPr id="109" name="矩形 108"/>
            <p:cNvSpPr/>
            <p:nvPr/>
          </p:nvSpPr>
          <p:spPr>
            <a:xfrm>
              <a:off x="-1141120" y="1766391"/>
              <a:ext cx="372160" cy="372160"/>
            </a:xfrm>
            <a:prstGeom prst="rect">
              <a:avLst/>
            </a:prstGeom>
            <a:solidFill>
              <a:srgbClr val="005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矩形 109"/>
            <p:cNvSpPr/>
            <p:nvPr/>
          </p:nvSpPr>
          <p:spPr>
            <a:xfrm>
              <a:off x="-1141120" y="2274329"/>
              <a:ext cx="372160" cy="372160"/>
            </a:xfrm>
            <a:prstGeom prst="rect">
              <a:avLst/>
            </a:prstGeom>
            <a:solidFill>
              <a:srgbClr val="7DC1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矩形 110"/>
            <p:cNvSpPr/>
            <p:nvPr/>
          </p:nvSpPr>
          <p:spPr>
            <a:xfrm>
              <a:off x="-1141120" y="2782268"/>
              <a:ext cx="372160" cy="37216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6686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71" t="6504" r="2884" b="6504"/>
          <a:stretch/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1785074" y="1531019"/>
            <a:ext cx="7837983" cy="3795963"/>
            <a:chOff x="1520739" y="1531019"/>
            <a:chExt cx="7837983" cy="3795963"/>
          </a:xfrm>
        </p:grpSpPr>
        <p:pic>
          <p:nvPicPr>
            <p:cNvPr id="1029" name="Picture 5" descr="D:\Personal\Desktop\3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0739" y="1531019"/>
              <a:ext cx="7138677" cy="37959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79" name="文本框 554"/>
            <p:cNvSpPr txBox="1"/>
            <p:nvPr/>
          </p:nvSpPr>
          <p:spPr>
            <a:xfrm>
              <a:off x="6711844" y="4186048"/>
              <a:ext cx="2646878" cy="830997"/>
            </a:xfrm>
            <a:prstGeom prst="rect">
              <a:avLst/>
            </a:prstGeom>
            <a:noFill/>
            <a:scene3d>
              <a:camera prst="orthographicFront"/>
              <a:lightRig rig="soft" dir="t"/>
            </a:scene3d>
            <a:sp3d>
              <a:bevelT/>
            </a:sp3d>
          </p:spPr>
          <p:txBody>
            <a:bodyPr wrap="none" rtlCol="0">
              <a:spAutoFit/>
              <a:sp3d extrusionH="57150" prstMaterial="plastic">
                <a:bevelT w="12700" h="12700"/>
                <a:bevelB w="0" h="69850"/>
              </a:sp3d>
            </a:bodyPr>
            <a:lstStyle/>
            <a:p>
              <a:pPr algn="ctr"/>
              <a:r>
                <a:rPr lang="zh-CN" altLang="en-US" sz="4800" dirty="0" smtClean="0">
                  <a:latin typeface="华文隶书" panose="02010800040101010101" pitchFamily="2" charset="-122"/>
                  <a:ea typeface="华文隶书" panose="02010800040101010101" pitchFamily="2" charset="-122"/>
                </a:rPr>
                <a:t>端午飘</a:t>
              </a:r>
              <a:r>
                <a:rPr lang="zh-CN" altLang="en-US" sz="4800" dirty="0" smtClean="0">
                  <a:latin typeface="华文隶书" panose="02010800040101010101" pitchFamily="2" charset="-122"/>
                  <a:ea typeface="华文隶书" panose="02010800040101010101" pitchFamily="2" charset="-122"/>
                </a:rPr>
                <a:t>香</a:t>
              </a:r>
              <a:endParaRPr lang="zh-CN" altLang="en-US" sz="4800" dirty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grpSp>
          <p:nvGrpSpPr>
            <p:cNvPr id="945" name="组合 944"/>
            <p:cNvGrpSpPr/>
            <p:nvPr/>
          </p:nvGrpSpPr>
          <p:grpSpPr>
            <a:xfrm>
              <a:off x="5881978" y="1604074"/>
              <a:ext cx="1196226" cy="1285106"/>
              <a:chOff x="394119" y="292462"/>
              <a:chExt cx="1196226" cy="1285106"/>
            </a:xfrm>
          </p:grpSpPr>
          <p:pic>
            <p:nvPicPr>
              <p:cNvPr id="946" name="Picture 10" descr="D:\Personal\Desktop\8.png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33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394119" y="343262"/>
                <a:ext cx="1196226" cy="116178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47" name="TextBox 946"/>
              <p:cNvSpPr txBox="1"/>
              <p:nvPr/>
            </p:nvSpPr>
            <p:spPr>
              <a:xfrm>
                <a:off x="630616" y="292462"/>
                <a:ext cx="441983" cy="892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600" dirty="0" smtClean="0">
                    <a:latin typeface="叶根友刀锋黑草" pitchFamily="2" charset="-122"/>
                    <a:ea typeface="叶根友刀锋黑草" pitchFamily="2" charset="-122"/>
                  </a:rPr>
                  <a:t>端</a:t>
                </a:r>
                <a:endParaRPr lang="en-US" altLang="zh-CN" sz="2600" dirty="0" smtClean="0">
                  <a:latin typeface="叶根友刀锋黑草" pitchFamily="2" charset="-122"/>
                  <a:ea typeface="叶根友刀锋黑草" pitchFamily="2" charset="-122"/>
                </a:endParaRPr>
              </a:p>
              <a:p>
                <a:r>
                  <a:rPr lang="zh-CN" altLang="en-US" sz="2600" dirty="0" smtClean="0">
                    <a:latin typeface="叶根友刀锋黑草" pitchFamily="2" charset="-122"/>
                    <a:ea typeface="叶根友刀锋黑草" pitchFamily="2" charset="-122"/>
                  </a:rPr>
                  <a:t>午</a:t>
                </a:r>
                <a:endParaRPr lang="en-US" altLang="zh-CN" sz="2600" dirty="0" smtClean="0">
                  <a:latin typeface="叶根友刀锋黑草" pitchFamily="2" charset="-122"/>
                  <a:ea typeface="叶根友刀锋黑草" pitchFamily="2" charset="-122"/>
                </a:endParaRPr>
              </a:p>
            </p:txBody>
          </p:sp>
          <p:grpSp>
            <p:nvGrpSpPr>
              <p:cNvPr id="948" name="组合 947"/>
              <p:cNvGrpSpPr/>
              <p:nvPr/>
            </p:nvGrpSpPr>
            <p:grpSpPr>
              <a:xfrm>
                <a:off x="777646" y="1130994"/>
                <a:ext cx="235962" cy="363230"/>
                <a:chOff x="949968" y="1325157"/>
                <a:chExt cx="235962" cy="363230"/>
              </a:xfrm>
            </p:grpSpPr>
            <p:sp>
              <p:nvSpPr>
                <p:cNvPr id="950" name="Freeform 9"/>
                <p:cNvSpPr>
                  <a:spLocks noEditPoints="1"/>
                </p:cNvSpPr>
                <p:nvPr/>
              </p:nvSpPr>
              <p:spPr bwMode="auto">
                <a:xfrm flipH="1">
                  <a:off x="976647" y="1325157"/>
                  <a:ext cx="183040" cy="363230"/>
                </a:xfrm>
                <a:custGeom>
                  <a:avLst/>
                  <a:gdLst>
                    <a:gd name="T0" fmla="*/ 157 w 435"/>
                    <a:gd name="T1" fmla="*/ 43 h 601"/>
                    <a:gd name="T2" fmla="*/ 116 w 435"/>
                    <a:gd name="T3" fmla="*/ 80 h 601"/>
                    <a:gd name="T4" fmla="*/ 112 w 435"/>
                    <a:gd name="T5" fmla="*/ 89 h 601"/>
                    <a:gd name="T6" fmla="*/ 66 w 435"/>
                    <a:gd name="T7" fmla="*/ 124 h 601"/>
                    <a:gd name="T8" fmla="*/ 34 w 435"/>
                    <a:gd name="T9" fmla="*/ 157 h 601"/>
                    <a:gd name="T10" fmla="*/ 0 w 435"/>
                    <a:gd name="T11" fmla="*/ 214 h 601"/>
                    <a:gd name="T12" fmla="*/ 0 w 435"/>
                    <a:gd name="T13" fmla="*/ 254 h 601"/>
                    <a:gd name="T14" fmla="*/ 0 w 435"/>
                    <a:gd name="T15" fmla="*/ 258 h 601"/>
                    <a:gd name="T16" fmla="*/ 0 w 435"/>
                    <a:gd name="T17" fmla="*/ 289 h 601"/>
                    <a:gd name="T18" fmla="*/ 43 w 435"/>
                    <a:gd name="T19" fmla="*/ 394 h 601"/>
                    <a:gd name="T20" fmla="*/ 82 w 435"/>
                    <a:gd name="T21" fmla="*/ 458 h 601"/>
                    <a:gd name="T22" fmla="*/ 121 w 435"/>
                    <a:gd name="T23" fmla="*/ 502 h 601"/>
                    <a:gd name="T24" fmla="*/ 130 w 435"/>
                    <a:gd name="T25" fmla="*/ 524 h 601"/>
                    <a:gd name="T26" fmla="*/ 157 w 435"/>
                    <a:gd name="T27" fmla="*/ 555 h 601"/>
                    <a:gd name="T28" fmla="*/ 166 w 435"/>
                    <a:gd name="T29" fmla="*/ 568 h 601"/>
                    <a:gd name="T30" fmla="*/ 266 w 435"/>
                    <a:gd name="T31" fmla="*/ 581 h 601"/>
                    <a:gd name="T32" fmla="*/ 289 w 435"/>
                    <a:gd name="T33" fmla="*/ 552 h 601"/>
                    <a:gd name="T34" fmla="*/ 314 w 435"/>
                    <a:gd name="T35" fmla="*/ 542 h 601"/>
                    <a:gd name="T36" fmla="*/ 319 w 435"/>
                    <a:gd name="T37" fmla="*/ 530 h 601"/>
                    <a:gd name="T38" fmla="*/ 346 w 435"/>
                    <a:gd name="T39" fmla="*/ 513 h 601"/>
                    <a:gd name="T40" fmla="*/ 360 w 435"/>
                    <a:gd name="T41" fmla="*/ 500 h 601"/>
                    <a:gd name="T42" fmla="*/ 387 w 435"/>
                    <a:gd name="T43" fmla="*/ 471 h 601"/>
                    <a:gd name="T44" fmla="*/ 396 w 435"/>
                    <a:gd name="T45" fmla="*/ 453 h 601"/>
                    <a:gd name="T46" fmla="*/ 398 w 435"/>
                    <a:gd name="T47" fmla="*/ 442 h 601"/>
                    <a:gd name="T48" fmla="*/ 387 w 435"/>
                    <a:gd name="T49" fmla="*/ 337 h 601"/>
                    <a:gd name="T50" fmla="*/ 335 w 435"/>
                    <a:gd name="T51" fmla="*/ 58 h 601"/>
                    <a:gd name="T52" fmla="*/ 257 w 435"/>
                    <a:gd name="T53" fmla="*/ 10 h 601"/>
                    <a:gd name="T54" fmla="*/ 287 w 435"/>
                    <a:gd name="T55" fmla="*/ 21 h 601"/>
                    <a:gd name="T56" fmla="*/ 253 w 435"/>
                    <a:gd name="T57" fmla="*/ 47 h 601"/>
                    <a:gd name="T58" fmla="*/ 262 w 435"/>
                    <a:gd name="T59" fmla="*/ 58 h 601"/>
                    <a:gd name="T60" fmla="*/ 255 w 435"/>
                    <a:gd name="T61" fmla="*/ 76 h 601"/>
                    <a:gd name="T62" fmla="*/ 250 w 435"/>
                    <a:gd name="T63" fmla="*/ 73 h 601"/>
                    <a:gd name="T64" fmla="*/ 232 w 435"/>
                    <a:gd name="T65" fmla="*/ 54 h 601"/>
                    <a:gd name="T66" fmla="*/ 221 w 435"/>
                    <a:gd name="T67" fmla="*/ 38 h 601"/>
                    <a:gd name="T68" fmla="*/ 262 w 435"/>
                    <a:gd name="T69" fmla="*/ 36 h 601"/>
                    <a:gd name="T70" fmla="*/ 282 w 435"/>
                    <a:gd name="T71" fmla="*/ 25 h 601"/>
                    <a:gd name="T72" fmla="*/ 212 w 435"/>
                    <a:gd name="T73" fmla="*/ 31 h 601"/>
                    <a:gd name="T74" fmla="*/ 221 w 435"/>
                    <a:gd name="T75" fmla="*/ 38 h 601"/>
                    <a:gd name="T76" fmla="*/ 323 w 435"/>
                    <a:gd name="T77" fmla="*/ 58 h 601"/>
                    <a:gd name="T78" fmla="*/ 323 w 435"/>
                    <a:gd name="T79" fmla="*/ 58 h 601"/>
                    <a:gd name="T80" fmla="*/ 262 w 435"/>
                    <a:gd name="T81" fmla="*/ 84 h 601"/>
                    <a:gd name="T82" fmla="*/ 289 w 435"/>
                    <a:gd name="T83" fmla="*/ 93 h 601"/>
                    <a:gd name="T84" fmla="*/ 291 w 435"/>
                    <a:gd name="T85" fmla="*/ 93 h 601"/>
                    <a:gd name="T86" fmla="*/ 291 w 435"/>
                    <a:gd name="T87" fmla="*/ 93 h 601"/>
                    <a:gd name="T88" fmla="*/ 394 w 435"/>
                    <a:gd name="T89" fmla="*/ 183 h 601"/>
                    <a:gd name="T90" fmla="*/ 328 w 435"/>
                    <a:gd name="T91" fmla="*/ 104 h 601"/>
                    <a:gd name="T92" fmla="*/ 398 w 435"/>
                    <a:gd name="T93" fmla="*/ 194 h 6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435" h="601">
                      <a:moveTo>
                        <a:pt x="232" y="5"/>
                      </a:moveTo>
                      <a:cubicBezTo>
                        <a:pt x="191" y="5"/>
                        <a:pt x="192" y="19"/>
                        <a:pt x="173" y="27"/>
                      </a:cubicBezTo>
                      <a:cubicBezTo>
                        <a:pt x="170" y="35"/>
                        <a:pt x="164" y="38"/>
                        <a:pt x="157" y="43"/>
                      </a:cubicBezTo>
                      <a:lnTo>
                        <a:pt x="157" y="49"/>
                      </a:lnTo>
                      <a:cubicBezTo>
                        <a:pt x="139" y="49"/>
                        <a:pt x="145" y="68"/>
                        <a:pt x="137" y="75"/>
                      </a:cubicBezTo>
                      <a:cubicBezTo>
                        <a:pt x="130" y="69"/>
                        <a:pt x="122" y="75"/>
                        <a:pt x="116" y="80"/>
                      </a:cubicBezTo>
                      <a:lnTo>
                        <a:pt x="116" y="86"/>
                      </a:lnTo>
                      <a:lnTo>
                        <a:pt x="112" y="86"/>
                      </a:lnTo>
                      <a:lnTo>
                        <a:pt x="112" y="89"/>
                      </a:lnTo>
                      <a:cubicBezTo>
                        <a:pt x="101" y="89"/>
                        <a:pt x="103" y="89"/>
                        <a:pt x="96" y="95"/>
                      </a:cubicBezTo>
                      <a:lnTo>
                        <a:pt x="96" y="98"/>
                      </a:lnTo>
                      <a:cubicBezTo>
                        <a:pt x="78" y="98"/>
                        <a:pt x="70" y="122"/>
                        <a:pt x="66" y="124"/>
                      </a:cubicBezTo>
                      <a:cubicBezTo>
                        <a:pt x="55" y="130"/>
                        <a:pt x="41" y="133"/>
                        <a:pt x="41" y="148"/>
                      </a:cubicBezTo>
                      <a:lnTo>
                        <a:pt x="36" y="148"/>
                      </a:lnTo>
                      <a:cubicBezTo>
                        <a:pt x="35" y="153"/>
                        <a:pt x="34" y="152"/>
                        <a:pt x="34" y="157"/>
                      </a:cubicBezTo>
                      <a:cubicBezTo>
                        <a:pt x="17" y="171"/>
                        <a:pt x="19" y="170"/>
                        <a:pt x="11" y="196"/>
                      </a:cubicBezTo>
                      <a:cubicBezTo>
                        <a:pt x="10" y="198"/>
                        <a:pt x="5" y="196"/>
                        <a:pt x="5" y="212"/>
                      </a:cubicBezTo>
                      <a:lnTo>
                        <a:pt x="0" y="214"/>
                      </a:lnTo>
                      <a:cubicBezTo>
                        <a:pt x="0" y="225"/>
                        <a:pt x="2" y="236"/>
                        <a:pt x="5" y="247"/>
                      </a:cubicBezTo>
                      <a:lnTo>
                        <a:pt x="0" y="251"/>
                      </a:lnTo>
                      <a:lnTo>
                        <a:pt x="0" y="254"/>
                      </a:lnTo>
                      <a:lnTo>
                        <a:pt x="5" y="254"/>
                      </a:lnTo>
                      <a:lnTo>
                        <a:pt x="5" y="258"/>
                      </a:lnTo>
                      <a:lnTo>
                        <a:pt x="0" y="258"/>
                      </a:lnTo>
                      <a:lnTo>
                        <a:pt x="0" y="269"/>
                      </a:lnTo>
                      <a:cubicBezTo>
                        <a:pt x="7" y="271"/>
                        <a:pt x="7" y="285"/>
                        <a:pt x="0" y="287"/>
                      </a:cubicBezTo>
                      <a:lnTo>
                        <a:pt x="0" y="289"/>
                      </a:lnTo>
                      <a:lnTo>
                        <a:pt x="7" y="295"/>
                      </a:lnTo>
                      <a:cubicBezTo>
                        <a:pt x="7" y="304"/>
                        <a:pt x="4" y="322"/>
                        <a:pt x="11" y="328"/>
                      </a:cubicBezTo>
                      <a:cubicBezTo>
                        <a:pt x="11" y="344"/>
                        <a:pt x="32" y="394"/>
                        <a:pt x="43" y="394"/>
                      </a:cubicBezTo>
                      <a:cubicBezTo>
                        <a:pt x="43" y="412"/>
                        <a:pt x="62" y="422"/>
                        <a:pt x="68" y="438"/>
                      </a:cubicBezTo>
                      <a:lnTo>
                        <a:pt x="73" y="438"/>
                      </a:lnTo>
                      <a:cubicBezTo>
                        <a:pt x="73" y="448"/>
                        <a:pt x="78" y="452"/>
                        <a:pt x="82" y="458"/>
                      </a:cubicBezTo>
                      <a:lnTo>
                        <a:pt x="87" y="458"/>
                      </a:lnTo>
                      <a:cubicBezTo>
                        <a:pt x="87" y="467"/>
                        <a:pt x="110" y="492"/>
                        <a:pt x="116" y="502"/>
                      </a:cubicBezTo>
                      <a:lnTo>
                        <a:pt x="121" y="502"/>
                      </a:lnTo>
                      <a:lnTo>
                        <a:pt x="121" y="509"/>
                      </a:lnTo>
                      <a:lnTo>
                        <a:pt x="125" y="511"/>
                      </a:lnTo>
                      <a:lnTo>
                        <a:pt x="130" y="524"/>
                      </a:lnTo>
                      <a:cubicBezTo>
                        <a:pt x="137" y="527"/>
                        <a:pt x="138" y="528"/>
                        <a:pt x="141" y="537"/>
                      </a:cubicBezTo>
                      <a:lnTo>
                        <a:pt x="146" y="537"/>
                      </a:lnTo>
                      <a:cubicBezTo>
                        <a:pt x="146" y="544"/>
                        <a:pt x="150" y="552"/>
                        <a:pt x="157" y="555"/>
                      </a:cubicBezTo>
                      <a:lnTo>
                        <a:pt x="157" y="563"/>
                      </a:lnTo>
                      <a:lnTo>
                        <a:pt x="166" y="563"/>
                      </a:lnTo>
                      <a:lnTo>
                        <a:pt x="166" y="568"/>
                      </a:lnTo>
                      <a:cubicBezTo>
                        <a:pt x="197" y="593"/>
                        <a:pt x="216" y="601"/>
                        <a:pt x="253" y="587"/>
                      </a:cubicBezTo>
                      <a:lnTo>
                        <a:pt x="253" y="583"/>
                      </a:lnTo>
                      <a:cubicBezTo>
                        <a:pt x="258" y="583"/>
                        <a:pt x="261" y="582"/>
                        <a:pt x="266" y="581"/>
                      </a:cubicBezTo>
                      <a:lnTo>
                        <a:pt x="266" y="574"/>
                      </a:lnTo>
                      <a:cubicBezTo>
                        <a:pt x="278" y="571"/>
                        <a:pt x="280" y="563"/>
                        <a:pt x="289" y="555"/>
                      </a:cubicBezTo>
                      <a:lnTo>
                        <a:pt x="289" y="552"/>
                      </a:lnTo>
                      <a:lnTo>
                        <a:pt x="296" y="552"/>
                      </a:lnTo>
                      <a:lnTo>
                        <a:pt x="296" y="548"/>
                      </a:lnTo>
                      <a:cubicBezTo>
                        <a:pt x="306" y="548"/>
                        <a:pt x="305" y="542"/>
                        <a:pt x="314" y="542"/>
                      </a:cubicBezTo>
                      <a:lnTo>
                        <a:pt x="314" y="537"/>
                      </a:lnTo>
                      <a:lnTo>
                        <a:pt x="319" y="537"/>
                      </a:lnTo>
                      <a:lnTo>
                        <a:pt x="319" y="530"/>
                      </a:lnTo>
                      <a:lnTo>
                        <a:pt x="328" y="530"/>
                      </a:lnTo>
                      <a:lnTo>
                        <a:pt x="330" y="524"/>
                      </a:lnTo>
                      <a:cubicBezTo>
                        <a:pt x="342" y="520"/>
                        <a:pt x="335" y="518"/>
                        <a:pt x="346" y="513"/>
                      </a:cubicBezTo>
                      <a:lnTo>
                        <a:pt x="346" y="509"/>
                      </a:lnTo>
                      <a:cubicBezTo>
                        <a:pt x="353" y="509"/>
                        <a:pt x="351" y="508"/>
                        <a:pt x="357" y="506"/>
                      </a:cubicBezTo>
                      <a:lnTo>
                        <a:pt x="360" y="500"/>
                      </a:lnTo>
                      <a:lnTo>
                        <a:pt x="371" y="498"/>
                      </a:lnTo>
                      <a:cubicBezTo>
                        <a:pt x="374" y="493"/>
                        <a:pt x="376" y="493"/>
                        <a:pt x="376" y="487"/>
                      </a:cubicBezTo>
                      <a:cubicBezTo>
                        <a:pt x="384" y="487"/>
                        <a:pt x="387" y="480"/>
                        <a:pt x="387" y="471"/>
                      </a:cubicBezTo>
                      <a:lnTo>
                        <a:pt x="392" y="471"/>
                      </a:lnTo>
                      <a:cubicBezTo>
                        <a:pt x="395" y="465"/>
                        <a:pt x="394" y="466"/>
                        <a:pt x="394" y="454"/>
                      </a:cubicBezTo>
                      <a:lnTo>
                        <a:pt x="396" y="453"/>
                      </a:lnTo>
                      <a:lnTo>
                        <a:pt x="396" y="447"/>
                      </a:lnTo>
                      <a:lnTo>
                        <a:pt x="398" y="445"/>
                      </a:lnTo>
                      <a:lnTo>
                        <a:pt x="398" y="442"/>
                      </a:lnTo>
                      <a:lnTo>
                        <a:pt x="396" y="440"/>
                      </a:lnTo>
                      <a:cubicBezTo>
                        <a:pt x="396" y="422"/>
                        <a:pt x="392" y="419"/>
                        <a:pt x="392" y="399"/>
                      </a:cubicBezTo>
                      <a:cubicBezTo>
                        <a:pt x="380" y="390"/>
                        <a:pt x="387" y="354"/>
                        <a:pt x="387" y="337"/>
                      </a:cubicBezTo>
                      <a:cubicBezTo>
                        <a:pt x="425" y="337"/>
                        <a:pt x="435" y="188"/>
                        <a:pt x="421" y="177"/>
                      </a:cubicBezTo>
                      <a:cubicBezTo>
                        <a:pt x="408" y="93"/>
                        <a:pt x="373" y="108"/>
                        <a:pt x="373" y="80"/>
                      </a:cubicBezTo>
                      <a:cubicBezTo>
                        <a:pt x="350" y="74"/>
                        <a:pt x="347" y="61"/>
                        <a:pt x="335" y="58"/>
                      </a:cubicBezTo>
                      <a:cubicBezTo>
                        <a:pt x="348" y="47"/>
                        <a:pt x="325" y="30"/>
                        <a:pt x="314" y="30"/>
                      </a:cubicBezTo>
                      <a:lnTo>
                        <a:pt x="314" y="27"/>
                      </a:lnTo>
                      <a:cubicBezTo>
                        <a:pt x="290" y="7"/>
                        <a:pt x="281" y="10"/>
                        <a:pt x="257" y="10"/>
                      </a:cubicBezTo>
                      <a:lnTo>
                        <a:pt x="257" y="3"/>
                      </a:lnTo>
                      <a:cubicBezTo>
                        <a:pt x="250" y="3"/>
                        <a:pt x="238" y="0"/>
                        <a:pt x="232" y="5"/>
                      </a:cubicBezTo>
                      <a:close/>
                      <a:moveTo>
                        <a:pt x="287" y="21"/>
                      </a:moveTo>
                      <a:cubicBezTo>
                        <a:pt x="291" y="18"/>
                        <a:pt x="283" y="25"/>
                        <a:pt x="287" y="21"/>
                      </a:cubicBezTo>
                      <a:close/>
                      <a:moveTo>
                        <a:pt x="278" y="27"/>
                      </a:moveTo>
                      <a:lnTo>
                        <a:pt x="253" y="47"/>
                      </a:lnTo>
                      <a:lnTo>
                        <a:pt x="253" y="52"/>
                      </a:lnTo>
                      <a:cubicBezTo>
                        <a:pt x="256" y="55"/>
                        <a:pt x="256" y="54"/>
                        <a:pt x="262" y="54"/>
                      </a:cubicBezTo>
                      <a:lnTo>
                        <a:pt x="262" y="58"/>
                      </a:lnTo>
                      <a:lnTo>
                        <a:pt x="323" y="58"/>
                      </a:lnTo>
                      <a:cubicBezTo>
                        <a:pt x="305" y="58"/>
                        <a:pt x="267" y="55"/>
                        <a:pt x="253" y="67"/>
                      </a:cubicBezTo>
                      <a:cubicBezTo>
                        <a:pt x="253" y="72"/>
                        <a:pt x="253" y="72"/>
                        <a:pt x="255" y="76"/>
                      </a:cubicBezTo>
                      <a:cubicBezTo>
                        <a:pt x="260" y="78"/>
                        <a:pt x="259" y="77"/>
                        <a:pt x="262" y="82"/>
                      </a:cubicBezTo>
                      <a:cubicBezTo>
                        <a:pt x="256" y="77"/>
                        <a:pt x="258" y="78"/>
                        <a:pt x="250" y="78"/>
                      </a:cubicBezTo>
                      <a:lnTo>
                        <a:pt x="250" y="73"/>
                      </a:lnTo>
                      <a:cubicBezTo>
                        <a:pt x="243" y="67"/>
                        <a:pt x="229" y="57"/>
                        <a:pt x="221" y="63"/>
                      </a:cubicBezTo>
                      <a:cubicBezTo>
                        <a:pt x="218" y="61"/>
                        <a:pt x="178" y="65"/>
                        <a:pt x="161" y="63"/>
                      </a:cubicBezTo>
                      <a:cubicBezTo>
                        <a:pt x="194" y="56"/>
                        <a:pt x="219" y="65"/>
                        <a:pt x="232" y="54"/>
                      </a:cubicBezTo>
                      <a:lnTo>
                        <a:pt x="232" y="49"/>
                      </a:lnTo>
                      <a:cubicBezTo>
                        <a:pt x="228" y="45"/>
                        <a:pt x="229" y="45"/>
                        <a:pt x="223" y="45"/>
                      </a:cubicBezTo>
                      <a:cubicBezTo>
                        <a:pt x="223" y="41"/>
                        <a:pt x="223" y="41"/>
                        <a:pt x="221" y="38"/>
                      </a:cubicBezTo>
                      <a:cubicBezTo>
                        <a:pt x="226" y="39"/>
                        <a:pt x="227" y="40"/>
                        <a:pt x="232" y="40"/>
                      </a:cubicBezTo>
                      <a:lnTo>
                        <a:pt x="232" y="43"/>
                      </a:lnTo>
                      <a:cubicBezTo>
                        <a:pt x="253" y="43"/>
                        <a:pt x="247" y="38"/>
                        <a:pt x="262" y="36"/>
                      </a:cubicBezTo>
                      <a:cubicBezTo>
                        <a:pt x="266" y="29"/>
                        <a:pt x="264" y="34"/>
                        <a:pt x="271" y="29"/>
                      </a:cubicBezTo>
                      <a:lnTo>
                        <a:pt x="271" y="25"/>
                      </a:lnTo>
                      <a:lnTo>
                        <a:pt x="282" y="25"/>
                      </a:lnTo>
                      <a:lnTo>
                        <a:pt x="278" y="27"/>
                      </a:lnTo>
                      <a:close/>
                      <a:moveTo>
                        <a:pt x="209" y="30"/>
                      </a:moveTo>
                      <a:cubicBezTo>
                        <a:pt x="212" y="28"/>
                        <a:pt x="218" y="33"/>
                        <a:pt x="212" y="31"/>
                      </a:cubicBezTo>
                      <a:cubicBezTo>
                        <a:pt x="212" y="31"/>
                        <a:pt x="209" y="31"/>
                        <a:pt x="209" y="30"/>
                      </a:cubicBezTo>
                      <a:close/>
                      <a:moveTo>
                        <a:pt x="219" y="36"/>
                      </a:moveTo>
                      <a:lnTo>
                        <a:pt x="221" y="38"/>
                      </a:lnTo>
                      <a:lnTo>
                        <a:pt x="216" y="36"/>
                      </a:lnTo>
                      <a:lnTo>
                        <a:pt x="219" y="36"/>
                      </a:lnTo>
                      <a:close/>
                      <a:moveTo>
                        <a:pt x="323" y="58"/>
                      </a:moveTo>
                      <a:lnTo>
                        <a:pt x="326" y="58"/>
                      </a:lnTo>
                      <a:lnTo>
                        <a:pt x="323" y="60"/>
                      </a:lnTo>
                      <a:lnTo>
                        <a:pt x="323" y="58"/>
                      </a:lnTo>
                      <a:close/>
                      <a:moveTo>
                        <a:pt x="262" y="82"/>
                      </a:moveTo>
                      <a:lnTo>
                        <a:pt x="264" y="82"/>
                      </a:lnTo>
                      <a:lnTo>
                        <a:pt x="262" y="84"/>
                      </a:lnTo>
                      <a:lnTo>
                        <a:pt x="262" y="82"/>
                      </a:lnTo>
                      <a:close/>
                      <a:moveTo>
                        <a:pt x="275" y="87"/>
                      </a:moveTo>
                      <a:cubicBezTo>
                        <a:pt x="284" y="89"/>
                        <a:pt x="283" y="88"/>
                        <a:pt x="289" y="93"/>
                      </a:cubicBezTo>
                      <a:cubicBezTo>
                        <a:pt x="282" y="91"/>
                        <a:pt x="276" y="88"/>
                        <a:pt x="269" y="85"/>
                      </a:cubicBezTo>
                      <a:lnTo>
                        <a:pt x="275" y="87"/>
                      </a:lnTo>
                      <a:close/>
                      <a:moveTo>
                        <a:pt x="291" y="93"/>
                      </a:moveTo>
                      <a:cubicBezTo>
                        <a:pt x="299" y="93"/>
                        <a:pt x="315" y="97"/>
                        <a:pt x="321" y="102"/>
                      </a:cubicBezTo>
                      <a:cubicBezTo>
                        <a:pt x="311" y="100"/>
                        <a:pt x="297" y="99"/>
                        <a:pt x="289" y="93"/>
                      </a:cubicBezTo>
                      <a:lnTo>
                        <a:pt x="291" y="93"/>
                      </a:lnTo>
                      <a:close/>
                      <a:moveTo>
                        <a:pt x="328" y="104"/>
                      </a:moveTo>
                      <a:cubicBezTo>
                        <a:pt x="329" y="105"/>
                        <a:pt x="377" y="127"/>
                        <a:pt x="385" y="166"/>
                      </a:cubicBezTo>
                      <a:cubicBezTo>
                        <a:pt x="385" y="166"/>
                        <a:pt x="390" y="171"/>
                        <a:pt x="394" y="183"/>
                      </a:cubicBezTo>
                      <a:lnTo>
                        <a:pt x="398" y="194"/>
                      </a:lnTo>
                      <a:cubicBezTo>
                        <a:pt x="384" y="182"/>
                        <a:pt x="381" y="126"/>
                        <a:pt x="321" y="102"/>
                      </a:cubicBezTo>
                      <a:lnTo>
                        <a:pt x="328" y="104"/>
                      </a:lnTo>
                      <a:close/>
                      <a:moveTo>
                        <a:pt x="398" y="194"/>
                      </a:moveTo>
                      <a:cubicBezTo>
                        <a:pt x="401" y="209"/>
                        <a:pt x="411" y="251"/>
                        <a:pt x="403" y="263"/>
                      </a:cubicBezTo>
                      <a:cubicBezTo>
                        <a:pt x="408" y="251"/>
                        <a:pt x="401" y="210"/>
                        <a:pt x="398" y="194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51" name="TextBox 950"/>
                <p:cNvSpPr txBox="1"/>
                <p:nvPr/>
              </p:nvSpPr>
              <p:spPr>
                <a:xfrm>
                  <a:off x="949968" y="1331482"/>
                  <a:ext cx="23596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400" dirty="0" smtClean="0">
                      <a:solidFill>
                        <a:schemeClr val="bg1"/>
                      </a:solidFill>
                      <a:latin typeface="叶根友刀锋黑草" pitchFamily="2" charset="-122"/>
                      <a:ea typeface="叶根友刀锋黑草" pitchFamily="2" charset="-122"/>
                    </a:rPr>
                    <a:t>小</a:t>
                  </a:r>
                  <a:endParaRPr lang="en-US" altLang="zh-CN" sz="400" dirty="0" smtClean="0">
                    <a:solidFill>
                      <a:schemeClr val="bg1"/>
                    </a:solidFill>
                    <a:latin typeface="叶根友刀锋黑草" pitchFamily="2" charset="-122"/>
                    <a:ea typeface="叶根友刀锋黑草" pitchFamily="2" charset="-122"/>
                  </a:endParaRPr>
                </a:p>
                <a:p>
                  <a:r>
                    <a:rPr lang="zh-CN" altLang="en-US" sz="400" dirty="0" smtClean="0">
                      <a:solidFill>
                        <a:schemeClr val="bg1"/>
                      </a:solidFill>
                      <a:latin typeface="叶根友刀锋黑草" pitchFamily="2" charset="-122"/>
                      <a:ea typeface="叶根友刀锋黑草" pitchFamily="2" charset="-122"/>
                    </a:rPr>
                    <a:t>陆</a:t>
                  </a:r>
                  <a:endParaRPr lang="en-US" altLang="zh-CN" sz="400" dirty="0" smtClean="0">
                    <a:solidFill>
                      <a:schemeClr val="bg1"/>
                    </a:solidFill>
                    <a:latin typeface="叶根友刀锋黑草" pitchFamily="2" charset="-122"/>
                    <a:ea typeface="叶根友刀锋黑草" pitchFamily="2" charset="-122"/>
                  </a:endParaRPr>
                </a:p>
                <a:p>
                  <a:r>
                    <a:rPr lang="zh-CN" altLang="en-US" sz="400" dirty="0" smtClean="0">
                      <a:solidFill>
                        <a:schemeClr val="bg1"/>
                      </a:solidFill>
                      <a:latin typeface="叶根友刀锋黑草" pitchFamily="2" charset="-122"/>
                      <a:ea typeface="叶根友刀锋黑草" pitchFamily="2" charset="-122"/>
                    </a:rPr>
                    <a:t>老</a:t>
                  </a:r>
                  <a:endParaRPr lang="en-US" altLang="zh-CN" sz="400" dirty="0" smtClean="0">
                    <a:solidFill>
                      <a:schemeClr val="bg1"/>
                    </a:solidFill>
                    <a:latin typeface="叶根友刀锋黑草" pitchFamily="2" charset="-122"/>
                    <a:ea typeface="叶根友刀锋黑草" pitchFamily="2" charset="-122"/>
                  </a:endParaRPr>
                </a:p>
                <a:p>
                  <a:r>
                    <a:rPr lang="zh-CN" altLang="en-US" sz="400" dirty="0" smtClean="0">
                      <a:solidFill>
                        <a:schemeClr val="bg1"/>
                      </a:solidFill>
                      <a:latin typeface="叶根友刀锋黑草" pitchFamily="2" charset="-122"/>
                      <a:ea typeface="叶根友刀锋黑草" pitchFamily="2" charset="-122"/>
                    </a:rPr>
                    <a:t>师</a:t>
                  </a:r>
                  <a:endParaRPr lang="zh-CN" altLang="en-US" sz="400" dirty="0">
                    <a:solidFill>
                      <a:schemeClr val="bg1"/>
                    </a:solidFill>
                    <a:latin typeface="叶根友刀锋黑草" pitchFamily="2" charset="-122"/>
                    <a:ea typeface="叶根友刀锋黑草" pitchFamily="2" charset="-122"/>
                  </a:endParaRPr>
                </a:p>
              </p:txBody>
            </p:sp>
          </p:grpSp>
          <p:sp>
            <p:nvSpPr>
              <p:cNvPr id="949" name="TextBox 948"/>
              <p:cNvSpPr txBox="1"/>
              <p:nvPr/>
            </p:nvSpPr>
            <p:spPr>
              <a:xfrm>
                <a:off x="956237" y="685016"/>
                <a:ext cx="441983" cy="892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600" dirty="0">
                    <a:latin typeface="叶根友刀锋黑草" pitchFamily="2" charset="-122"/>
                    <a:ea typeface="叶根友刀锋黑草" pitchFamily="2" charset="-122"/>
                  </a:rPr>
                  <a:t>佳</a:t>
                </a:r>
                <a:endParaRPr lang="en-US" altLang="zh-CN" sz="2600" dirty="0">
                  <a:latin typeface="叶根友刀锋黑草" pitchFamily="2" charset="-122"/>
                  <a:ea typeface="叶根友刀锋黑草" pitchFamily="2" charset="-122"/>
                </a:endParaRPr>
              </a:p>
              <a:p>
                <a:r>
                  <a:rPr lang="zh-CN" altLang="en-US" sz="2600" dirty="0">
                    <a:latin typeface="叶根友刀锋黑草" pitchFamily="2" charset="-122"/>
                    <a:ea typeface="叶根友刀锋黑草" pitchFamily="2" charset="-122"/>
                  </a:rPr>
                  <a:t>节</a:t>
                </a:r>
                <a:endParaRPr lang="en-US" altLang="zh-CN" sz="2600" dirty="0" smtClean="0">
                  <a:latin typeface="叶根友刀锋黑草" pitchFamily="2" charset="-122"/>
                  <a:ea typeface="叶根友刀锋黑草" pitchFamily="2" charset="-122"/>
                </a:endParaRPr>
              </a:p>
            </p:txBody>
          </p:sp>
        </p:grpSp>
      </p:grpSp>
      <p:grpSp>
        <p:nvGrpSpPr>
          <p:cNvPr id="952" name="组合 951"/>
          <p:cNvGrpSpPr/>
          <p:nvPr/>
        </p:nvGrpSpPr>
        <p:grpSpPr>
          <a:xfrm>
            <a:off x="-623520" y="1768142"/>
            <a:ext cx="372160" cy="1388037"/>
            <a:chOff x="-1141120" y="1766391"/>
            <a:chExt cx="372160" cy="1388037"/>
          </a:xfrm>
        </p:grpSpPr>
        <p:sp>
          <p:nvSpPr>
            <p:cNvPr id="953" name="矩形 952"/>
            <p:cNvSpPr/>
            <p:nvPr/>
          </p:nvSpPr>
          <p:spPr>
            <a:xfrm>
              <a:off x="-1141120" y="1766391"/>
              <a:ext cx="372160" cy="372160"/>
            </a:xfrm>
            <a:prstGeom prst="rect">
              <a:avLst/>
            </a:prstGeom>
            <a:solidFill>
              <a:srgbClr val="005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4" name="矩形 953"/>
            <p:cNvSpPr/>
            <p:nvPr/>
          </p:nvSpPr>
          <p:spPr>
            <a:xfrm>
              <a:off x="-1141120" y="2274329"/>
              <a:ext cx="372160" cy="372160"/>
            </a:xfrm>
            <a:prstGeom prst="rect">
              <a:avLst/>
            </a:prstGeom>
            <a:solidFill>
              <a:srgbClr val="7DC1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5" name="矩形 954"/>
            <p:cNvSpPr/>
            <p:nvPr/>
          </p:nvSpPr>
          <p:spPr>
            <a:xfrm>
              <a:off x="-1141120" y="2782268"/>
              <a:ext cx="372160" cy="37216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4027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85" name="组合 2184"/>
          <p:cNvGrpSpPr/>
          <p:nvPr/>
        </p:nvGrpSpPr>
        <p:grpSpPr>
          <a:xfrm>
            <a:off x="-386313" y="-277850"/>
            <a:ext cx="12923428" cy="1163368"/>
            <a:chOff x="-386313" y="0"/>
            <a:chExt cx="12923428" cy="1163368"/>
          </a:xfrm>
          <a:solidFill>
            <a:srgbClr val="007442"/>
          </a:solidFill>
        </p:grpSpPr>
        <p:grpSp>
          <p:nvGrpSpPr>
            <p:cNvPr id="183" name="组合 182"/>
            <p:cNvGrpSpPr/>
            <p:nvPr/>
          </p:nvGrpSpPr>
          <p:grpSpPr>
            <a:xfrm>
              <a:off x="0" y="0"/>
              <a:ext cx="12192000" cy="885309"/>
              <a:chOff x="0" y="1828800"/>
              <a:chExt cx="12609796" cy="915647"/>
            </a:xfrm>
            <a:grpFill/>
          </p:grpSpPr>
          <p:grpSp>
            <p:nvGrpSpPr>
              <p:cNvPr id="13" name="组合 12"/>
              <p:cNvGrpSpPr/>
              <p:nvPr/>
            </p:nvGrpSpPr>
            <p:grpSpPr>
              <a:xfrm>
                <a:off x="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" name="椭圆 4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" name="椭圆 5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" name="椭圆 6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" name="椭圆 7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" name="椭圆 8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" name="椭圆 11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4" name="组合 13"/>
              <p:cNvGrpSpPr/>
              <p:nvPr/>
            </p:nvGrpSpPr>
            <p:grpSpPr>
              <a:xfrm>
                <a:off x="787331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15" name="椭圆 14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" name="椭圆 15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椭圆 16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椭圆 18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" name="椭圆 19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" name="椭圆 20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2" name="组合 21"/>
              <p:cNvGrpSpPr/>
              <p:nvPr/>
            </p:nvGrpSpPr>
            <p:grpSpPr>
              <a:xfrm>
                <a:off x="156639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3" name="椭圆 22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" name="椭圆 23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" name="椭圆 24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" name="椭圆 25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7" name="椭圆 26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" name="椭圆 27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" name="椭圆 28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0" name="组合 29"/>
              <p:cNvGrpSpPr/>
              <p:nvPr/>
            </p:nvGrpSpPr>
            <p:grpSpPr>
              <a:xfrm>
                <a:off x="2345448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1" name="椭圆 30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" name="椭圆 31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椭圆 32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" name="椭圆 33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椭圆 34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椭圆 35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椭圆 36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8" name="组合 37"/>
              <p:cNvGrpSpPr/>
              <p:nvPr/>
            </p:nvGrpSpPr>
            <p:grpSpPr>
              <a:xfrm>
                <a:off x="3124507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9" name="椭圆 38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" name="椭圆 39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" name="椭圆 40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" name="椭圆 41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" name="椭圆 42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" name="椭圆 43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" name="椭圆 44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6" name="组合 45"/>
              <p:cNvGrpSpPr/>
              <p:nvPr/>
            </p:nvGrpSpPr>
            <p:grpSpPr>
              <a:xfrm>
                <a:off x="3903565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7" name="椭圆 46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" name="椭圆 47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9" name="椭圆 48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" name="椭圆 49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" name="椭圆 50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" name="椭圆 51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" name="椭圆 52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4" name="组合 53"/>
              <p:cNvGrpSpPr/>
              <p:nvPr/>
            </p:nvGrpSpPr>
            <p:grpSpPr>
              <a:xfrm>
                <a:off x="4682624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5" name="椭圆 54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" name="椭圆 55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7" name="椭圆 56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" name="椭圆 57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9" name="椭圆 58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0" name="椭圆 59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1" name="椭圆 60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2" name="组合 61"/>
              <p:cNvGrpSpPr/>
              <p:nvPr/>
            </p:nvGrpSpPr>
            <p:grpSpPr>
              <a:xfrm>
                <a:off x="5461682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63" name="椭圆 62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4" name="椭圆 63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5" name="椭圆 64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椭圆 65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7" name="椭圆 66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椭圆 67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9" name="椭圆 68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0" name="组合 69"/>
              <p:cNvGrpSpPr/>
              <p:nvPr/>
            </p:nvGrpSpPr>
            <p:grpSpPr>
              <a:xfrm>
                <a:off x="624074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71" name="椭圆 70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2" name="椭圆 71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3" name="椭圆 72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4" name="椭圆 73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5" name="椭圆 74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6" name="椭圆 75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7" name="椭圆 76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8" name="组合 77"/>
              <p:cNvGrpSpPr/>
              <p:nvPr/>
            </p:nvGrpSpPr>
            <p:grpSpPr>
              <a:xfrm>
                <a:off x="7019799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79" name="椭圆 78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0" name="椭圆 79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1" name="椭圆 80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2" name="椭圆 81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3" name="椭圆 82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4" name="椭圆 83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5" name="椭圆 84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6" name="组合 85"/>
              <p:cNvGrpSpPr/>
              <p:nvPr/>
            </p:nvGrpSpPr>
            <p:grpSpPr>
              <a:xfrm>
                <a:off x="7798857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87" name="椭圆 86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8" name="椭圆 87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9" name="椭圆 88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0" name="椭圆 89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1" name="椭圆 90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2" name="椭圆 91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3" name="椭圆 92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4" name="组合 93"/>
              <p:cNvGrpSpPr/>
              <p:nvPr/>
            </p:nvGrpSpPr>
            <p:grpSpPr>
              <a:xfrm>
                <a:off x="8577916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95" name="椭圆 94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6" name="椭圆 95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7" name="椭圆 96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8" name="椭圆 97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9" name="椭圆 98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0" name="椭圆 99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1" name="椭圆 100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2" name="组合 101"/>
              <p:cNvGrpSpPr/>
              <p:nvPr/>
            </p:nvGrpSpPr>
            <p:grpSpPr>
              <a:xfrm>
                <a:off x="9356974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103" name="椭圆 102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4" name="椭圆 103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5" name="椭圆 104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6" name="椭圆 105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7" name="椭圆 106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8" name="椭圆 107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9" name="椭圆 108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0" name="组合 109"/>
              <p:cNvGrpSpPr/>
              <p:nvPr/>
            </p:nvGrpSpPr>
            <p:grpSpPr>
              <a:xfrm>
                <a:off x="10136033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111" name="椭圆 110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2" name="椭圆 111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3" name="椭圆 112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4" name="椭圆 113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5" name="椭圆 114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6" name="椭圆 115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7" name="椭圆 116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8" name="组合 117"/>
              <p:cNvGrpSpPr/>
              <p:nvPr/>
            </p:nvGrpSpPr>
            <p:grpSpPr>
              <a:xfrm>
                <a:off x="10915091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119" name="椭圆 118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0" name="椭圆 119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1" name="椭圆 120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2" name="椭圆 121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3" name="椭圆 122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4" name="椭圆 123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5" name="椭圆 124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26" name="组合 125"/>
              <p:cNvGrpSpPr/>
              <p:nvPr/>
            </p:nvGrpSpPr>
            <p:grpSpPr>
              <a:xfrm>
                <a:off x="11694149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127" name="椭圆 126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8" name="椭圆 127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9" name="椭圆 128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0" name="椭圆 129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1" name="椭圆 130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2" name="椭圆 131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3" name="椭圆 132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313" name="组合 312"/>
            <p:cNvGrpSpPr/>
            <p:nvPr/>
          </p:nvGrpSpPr>
          <p:grpSpPr>
            <a:xfrm>
              <a:off x="-386313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14" name="椭圆 313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5" name="椭圆 314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6" name="椭圆 315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7" name="椭圆 316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8" name="椭圆 317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9" name="椭圆 318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0" name="椭圆 319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5" name="组合 184"/>
            <p:cNvGrpSpPr/>
            <p:nvPr/>
          </p:nvGrpSpPr>
          <p:grpSpPr>
            <a:xfrm>
              <a:off x="34511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06" name="椭圆 305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7" name="椭圆 306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8" name="椭圆 307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9" name="椭圆 308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0" name="椭圆 309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1" name="椭圆 310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2" name="椭圆 311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6" name="组合 185"/>
            <p:cNvGrpSpPr/>
            <p:nvPr/>
          </p:nvGrpSpPr>
          <p:grpSpPr>
            <a:xfrm>
              <a:off x="1106360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99" name="椭圆 298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0" name="椭圆 299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1" name="椭圆 300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2" name="椭圆 301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3" name="椭圆 302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4" name="椭圆 303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5" name="椭圆 304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7" name="组合 186"/>
            <p:cNvGrpSpPr/>
            <p:nvPr/>
          </p:nvGrpSpPr>
          <p:grpSpPr>
            <a:xfrm>
              <a:off x="1859606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92" name="椭圆 291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3" name="椭圆 292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4" name="椭圆 293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5" name="椭圆 294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6" name="椭圆 295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7" name="椭圆 296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8" name="椭圆 297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8" name="组合 187"/>
            <p:cNvGrpSpPr/>
            <p:nvPr/>
          </p:nvGrpSpPr>
          <p:grpSpPr>
            <a:xfrm>
              <a:off x="2612852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85" name="椭圆 284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6" name="椭圆 285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7" name="椭圆 286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8" name="椭圆 287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9" name="椭圆 288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0" name="椭圆 289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1" name="椭圆 290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9" name="组合 188"/>
            <p:cNvGrpSpPr/>
            <p:nvPr/>
          </p:nvGrpSpPr>
          <p:grpSpPr>
            <a:xfrm>
              <a:off x="3366099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78" name="椭圆 277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9" name="椭圆 278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0" name="椭圆 279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1" name="椭圆 280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2" name="椭圆 281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3" name="椭圆 282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4" name="椭圆 283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0" name="组合 189"/>
            <p:cNvGrpSpPr/>
            <p:nvPr/>
          </p:nvGrpSpPr>
          <p:grpSpPr>
            <a:xfrm>
              <a:off x="411934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71" name="椭圆 27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2" name="椭圆 27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3" name="椭圆 27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4" name="椭圆 27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5" name="椭圆 27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6" name="椭圆 27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7" name="椭圆 27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1" name="组合 190"/>
            <p:cNvGrpSpPr/>
            <p:nvPr/>
          </p:nvGrpSpPr>
          <p:grpSpPr>
            <a:xfrm>
              <a:off x="4872591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64" name="椭圆 263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5" name="椭圆 264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6" name="椭圆 265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7" name="椭圆 266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8" name="椭圆 267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9" name="椭圆 268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0" name="椭圆 269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2" name="组合 191"/>
            <p:cNvGrpSpPr/>
            <p:nvPr/>
          </p:nvGrpSpPr>
          <p:grpSpPr>
            <a:xfrm>
              <a:off x="5625837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57" name="椭圆 256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8" name="椭圆 257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9" name="椭圆 258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0" name="椭圆 259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1" name="椭圆 260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2" name="椭圆 261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3" name="椭圆 262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3" name="组合 192"/>
            <p:cNvGrpSpPr/>
            <p:nvPr/>
          </p:nvGrpSpPr>
          <p:grpSpPr>
            <a:xfrm>
              <a:off x="6379083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50" name="椭圆 249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1" name="椭圆 250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2" name="椭圆 251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3" name="椭圆 252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4" name="椭圆 253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5" name="椭圆 254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6" name="椭圆 255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4" name="组合 193"/>
            <p:cNvGrpSpPr/>
            <p:nvPr/>
          </p:nvGrpSpPr>
          <p:grpSpPr>
            <a:xfrm>
              <a:off x="7132329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43" name="椭圆 242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4" name="椭圆 243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5" name="椭圆 244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6" name="椭圆 245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7" name="椭圆 246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8" name="椭圆 247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9" name="椭圆 248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5" name="组合 194"/>
            <p:cNvGrpSpPr/>
            <p:nvPr/>
          </p:nvGrpSpPr>
          <p:grpSpPr>
            <a:xfrm>
              <a:off x="788557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36" name="椭圆 235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7" name="椭圆 236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8" name="椭圆 237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9" name="椭圆 238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0" name="椭圆 239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1" name="椭圆 240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2" name="椭圆 241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6" name="组合 195"/>
            <p:cNvGrpSpPr/>
            <p:nvPr/>
          </p:nvGrpSpPr>
          <p:grpSpPr>
            <a:xfrm>
              <a:off x="8638822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29" name="椭圆 228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0" name="椭圆 229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1" name="椭圆 230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2" name="椭圆 231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3" name="椭圆 232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4" name="椭圆 233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5" name="椭圆 234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7" name="组合 196"/>
            <p:cNvGrpSpPr/>
            <p:nvPr/>
          </p:nvGrpSpPr>
          <p:grpSpPr>
            <a:xfrm>
              <a:off x="9392068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22" name="椭圆 221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3" name="椭圆 222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4" name="椭圆 223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5" name="椭圆 224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6" name="椭圆 225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7" name="椭圆 226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8" name="椭圆 227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8" name="组合 197"/>
            <p:cNvGrpSpPr/>
            <p:nvPr/>
          </p:nvGrpSpPr>
          <p:grpSpPr>
            <a:xfrm>
              <a:off x="10145314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15" name="椭圆 214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6" name="椭圆 215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7" name="椭圆 216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8" name="椭圆 217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9" name="椭圆 218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0" name="椭圆 219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1" name="椭圆 220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9" name="组合 198"/>
            <p:cNvGrpSpPr/>
            <p:nvPr/>
          </p:nvGrpSpPr>
          <p:grpSpPr>
            <a:xfrm>
              <a:off x="10898560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08" name="椭圆 207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9" name="椭圆 208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0" name="椭圆 209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1" name="椭圆 210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2" name="椭圆 211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3" name="椭圆 212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4" name="椭圆 213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0" name="组合 199"/>
            <p:cNvGrpSpPr/>
            <p:nvPr/>
          </p:nvGrpSpPr>
          <p:grpSpPr>
            <a:xfrm>
              <a:off x="11651806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01" name="椭圆 20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2" name="椭圆 20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椭圆 20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4" name="椭圆 20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5" name="椭圆 20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6" name="椭圆 20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7" name="椭圆 20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452" name="组合 2451"/>
          <p:cNvGrpSpPr/>
          <p:nvPr/>
        </p:nvGrpSpPr>
        <p:grpSpPr>
          <a:xfrm>
            <a:off x="-386313" y="237669"/>
            <a:ext cx="12923428" cy="1163368"/>
            <a:chOff x="-386313" y="0"/>
            <a:chExt cx="12923428" cy="1163368"/>
          </a:xfrm>
          <a:solidFill>
            <a:srgbClr val="007442"/>
          </a:solidFill>
        </p:grpSpPr>
        <p:grpSp>
          <p:nvGrpSpPr>
            <p:cNvPr id="2453" name="组合 2452"/>
            <p:cNvGrpSpPr/>
            <p:nvPr/>
          </p:nvGrpSpPr>
          <p:grpSpPr>
            <a:xfrm>
              <a:off x="0" y="0"/>
              <a:ext cx="12192000" cy="885309"/>
              <a:chOff x="0" y="1828800"/>
              <a:chExt cx="12609796" cy="915647"/>
            </a:xfrm>
            <a:grpFill/>
          </p:grpSpPr>
          <p:grpSp>
            <p:nvGrpSpPr>
              <p:cNvPr id="2590" name="组合 2589"/>
              <p:cNvGrpSpPr/>
              <p:nvPr/>
            </p:nvGrpSpPr>
            <p:grpSpPr>
              <a:xfrm>
                <a:off x="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711" name="椭圆 2710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712" name="椭圆 2711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713" name="椭圆 2712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714" name="椭圆 2713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715" name="椭圆 2714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716" name="椭圆 2715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717" name="椭圆 2716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591" name="组合 2590"/>
              <p:cNvGrpSpPr/>
              <p:nvPr/>
            </p:nvGrpSpPr>
            <p:grpSpPr>
              <a:xfrm>
                <a:off x="787331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704" name="椭圆 2703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705" name="椭圆 2704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706" name="椭圆 2705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707" name="椭圆 2706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708" name="椭圆 2707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709" name="椭圆 2708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710" name="椭圆 2709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592" name="组合 2591"/>
              <p:cNvGrpSpPr/>
              <p:nvPr/>
            </p:nvGrpSpPr>
            <p:grpSpPr>
              <a:xfrm>
                <a:off x="156639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697" name="椭圆 2696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98" name="椭圆 2697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99" name="椭圆 2698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700" name="椭圆 2699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701" name="椭圆 2700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702" name="椭圆 2701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703" name="椭圆 2702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593" name="组合 2592"/>
              <p:cNvGrpSpPr/>
              <p:nvPr/>
            </p:nvGrpSpPr>
            <p:grpSpPr>
              <a:xfrm>
                <a:off x="2345448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690" name="椭圆 2689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91" name="椭圆 2690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92" name="椭圆 2691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93" name="椭圆 2692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94" name="椭圆 2693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95" name="椭圆 2694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96" name="椭圆 2695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594" name="组合 2593"/>
              <p:cNvGrpSpPr/>
              <p:nvPr/>
            </p:nvGrpSpPr>
            <p:grpSpPr>
              <a:xfrm>
                <a:off x="3124507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683" name="椭圆 2682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84" name="椭圆 2683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85" name="椭圆 2684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86" name="椭圆 2685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87" name="椭圆 2686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88" name="椭圆 2687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89" name="椭圆 2688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595" name="组合 2594"/>
              <p:cNvGrpSpPr/>
              <p:nvPr/>
            </p:nvGrpSpPr>
            <p:grpSpPr>
              <a:xfrm>
                <a:off x="3903565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676" name="椭圆 2675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77" name="椭圆 2676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78" name="椭圆 2677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79" name="椭圆 2678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80" name="椭圆 2679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81" name="椭圆 2680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82" name="椭圆 2681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596" name="组合 2595"/>
              <p:cNvGrpSpPr/>
              <p:nvPr/>
            </p:nvGrpSpPr>
            <p:grpSpPr>
              <a:xfrm>
                <a:off x="4682624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669" name="椭圆 2668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70" name="椭圆 2669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71" name="椭圆 2670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72" name="椭圆 2671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73" name="椭圆 2672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74" name="椭圆 2673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75" name="椭圆 2674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597" name="组合 2596"/>
              <p:cNvGrpSpPr/>
              <p:nvPr/>
            </p:nvGrpSpPr>
            <p:grpSpPr>
              <a:xfrm>
                <a:off x="5461682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662" name="椭圆 2661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63" name="椭圆 2662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64" name="椭圆 2663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65" name="椭圆 2664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66" name="椭圆 2665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67" name="椭圆 2666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68" name="椭圆 2667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598" name="组合 2597"/>
              <p:cNvGrpSpPr/>
              <p:nvPr/>
            </p:nvGrpSpPr>
            <p:grpSpPr>
              <a:xfrm>
                <a:off x="624074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655" name="椭圆 2654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56" name="椭圆 2655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57" name="椭圆 2656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58" name="椭圆 2657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59" name="椭圆 2658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60" name="椭圆 2659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61" name="椭圆 2660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599" name="组合 2598"/>
              <p:cNvGrpSpPr/>
              <p:nvPr/>
            </p:nvGrpSpPr>
            <p:grpSpPr>
              <a:xfrm>
                <a:off x="7019799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648" name="椭圆 2647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49" name="椭圆 2648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50" name="椭圆 2649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51" name="椭圆 2650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52" name="椭圆 2651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53" name="椭圆 2652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54" name="椭圆 2653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600" name="组合 2599"/>
              <p:cNvGrpSpPr/>
              <p:nvPr/>
            </p:nvGrpSpPr>
            <p:grpSpPr>
              <a:xfrm>
                <a:off x="7798857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641" name="椭圆 2640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42" name="椭圆 2641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43" name="椭圆 2642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44" name="椭圆 2643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45" name="椭圆 2644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46" name="椭圆 2645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47" name="椭圆 2646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601" name="组合 2600"/>
              <p:cNvGrpSpPr/>
              <p:nvPr/>
            </p:nvGrpSpPr>
            <p:grpSpPr>
              <a:xfrm>
                <a:off x="8577916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634" name="椭圆 2633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35" name="椭圆 2634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36" name="椭圆 2635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37" name="椭圆 2636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38" name="椭圆 2637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39" name="椭圆 2638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40" name="椭圆 2639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602" name="组合 2601"/>
              <p:cNvGrpSpPr/>
              <p:nvPr/>
            </p:nvGrpSpPr>
            <p:grpSpPr>
              <a:xfrm>
                <a:off x="9356974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627" name="椭圆 2626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28" name="椭圆 2627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29" name="椭圆 2628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30" name="椭圆 2629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31" name="椭圆 2630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32" name="椭圆 2631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33" name="椭圆 2632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603" name="组合 2602"/>
              <p:cNvGrpSpPr/>
              <p:nvPr/>
            </p:nvGrpSpPr>
            <p:grpSpPr>
              <a:xfrm>
                <a:off x="10136033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620" name="椭圆 2619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21" name="椭圆 2620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22" name="椭圆 2621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23" name="椭圆 2622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24" name="椭圆 2623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25" name="椭圆 2624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26" name="椭圆 2625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604" name="组合 2603"/>
              <p:cNvGrpSpPr/>
              <p:nvPr/>
            </p:nvGrpSpPr>
            <p:grpSpPr>
              <a:xfrm>
                <a:off x="10915091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613" name="椭圆 2612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14" name="椭圆 2613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15" name="椭圆 2614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16" name="椭圆 2615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17" name="椭圆 2616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18" name="椭圆 2617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19" name="椭圆 2618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605" name="组合 2604"/>
              <p:cNvGrpSpPr/>
              <p:nvPr/>
            </p:nvGrpSpPr>
            <p:grpSpPr>
              <a:xfrm>
                <a:off x="11694149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606" name="椭圆 2605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07" name="椭圆 2606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08" name="椭圆 2607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09" name="椭圆 2608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10" name="椭圆 2609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11" name="椭圆 2610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12" name="椭圆 2611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2454" name="组合 2453"/>
            <p:cNvGrpSpPr/>
            <p:nvPr/>
          </p:nvGrpSpPr>
          <p:grpSpPr>
            <a:xfrm>
              <a:off x="-386313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583" name="椭圆 2582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84" name="椭圆 2583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85" name="椭圆 2584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86" name="椭圆 2585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87" name="椭圆 2586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88" name="椭圆 2587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89" name="椭圆 2588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55" name="组合 2454"/>
            <p:cNvGrpSpPr/>
            <p:nvPr/>
          </p:nvGrpSpPr>
          <p:grpSpPr>
            <a:xfrm>
              <a:off x="34511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576" name="椭圆 2575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77" name="椭圆 2576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78" name="椭圆 2577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79" name="椭圆 2578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80" name="椭圆 2579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81" name="椭圆 2580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82" name="椭圆 2581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56" name="组合 2455"/>
            <p:cNvGrpSpPr/>
            <p:nvPr/>
          </p:nvGrpSpPr>
          <p:grpSpPr>
            <a:xfrm>
              <a:off x="1106360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569" name="椭圆 2568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70" name="椭圆 2569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71" name="椭圆 2570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72" name="椭圆 2571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73" name="椭圆 2572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74" name="椭圆 2573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75" name="椭圆 2574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57" name="组合 2456"/>
            <p:cNvGrpSpPr/>
            <p:nvPr/>
          </p:nvGrpSpPr>
          <p:grpSpPr>
            <a:xfrm>
              <a:off x="1859606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562" name="椭圆 2561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63" name="椭圆 2562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64" name="椭圆 2563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65" name="椭圆 2564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66" name="椭圆 2565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67" name="椭圆 2566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68" name="椭圆 2567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58" name="组合 2457"/>
            <p:cNvGrpSpPr/>
            <p:nvPr/>
          </p:nvGrpSpPr>
          <p:grpSpPr>
            <a:xfrm>
              <a:off x="2612852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555" name="椭圆 2554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56" name="椭圆 2555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57" name="椭圆 2556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58" name="椭圆 2557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59" name="椭圆 2558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60" name="椭圆 2559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61" name="椭圆 2560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59" name="组合 2458"/>
            <p:cNvGrpSpPr/>
            <p:nvPr/>
          </p:nvGrpSpPr>
          <p:grpSpPr>
            <a:xfrm>
              <a:off x="3366099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548" name="椭圆 2547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49" name="椭圆 2548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50" name="椭圆 2549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51" name="椭圆 2550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52" name="椭圆 2551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53" name="椭圆 2552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54" name="椭圆 2553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60" name="组合 2459"/>
            <p:cNvGrpSpPr/>
            <p:nvPr/>
          </p:nvGrpSpPr>
          <p:grpSpPr>
            <a:xfrm>
              <a:off x="411934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541" name="椭圆 254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42" name="椭圆 254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43" name="椭圆 254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44" name="椭圆 254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45" name="椭圆 254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46" name="椭圆 254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47" name="椭圆 254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61" name="组合 2460"/>
            <p:cNvGrpSpPr/>
            <p:nvPr/>
          </p:nvGrpSpPr>
          <p:grpSpPr>
            <a:xfrm>
              <a:off x="4872591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534" name="椭圆 2533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35" name="椭圆 2534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36" name="椭圆 2535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37" name="椭圆 2536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38" name="椭圆 2537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39" name="椭圆 2538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40" name="椭圆 2539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62" name="组合 2461"/>
            <p:cNvGrpSpPr/>
            <p:nvPr/>
          </p:nvGrpSpPr>
          <p:grpSpPr>
            <a:xfrm>
              <a:off x="5625837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527" name="椭圆 2526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28" name="椭圆 2527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29" name="椭圆 2528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30" name="椭圆 2529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31" name="椭圆 2530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32" name="椭圆 2531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33" name="椭圆 2532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63" name="组合 2462"/>
            <p:cNvGrpSpPr/>
            <p:nvPr/>
          </p:nvGrpSpPr>
          <p:grpSpPr>
            <a:xfrm>
              <a:off x="6379083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520" name="椭圆 2519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21" name="椭圆 2520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22" name="椭圆 2521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23" name="椭圆 2522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24" name="椭圆 2523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25" name="椭圆 2524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26" name="椭圆 2525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64" name="组合 2463"/>
            <p:cNvGrpSpPr/>
            <p:nvPr/>
          </p:nvGrpSpPr>
          <p:grpSpPr>
            <a:xfrm>
              <a:off x="7132329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513" name="椭圆 2512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14" name="椭圆 2513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15" name="椭圆 2514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16" name="椭圆 2515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17" name="椭圆 2516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18" name="椭圆 2517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19" name="椭圆 2518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65" name="组合 2464"/>
            <p:cNvGrpSpPr/>
            <p:nvPr/>
          </p:nvGrpSpPr>
          <p:grpSpPr>
            <a:xfrm>
              <a:off x="788557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506" name="椭圆 2505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07" name="椭圆 2506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08" name="椭圆 2507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09" name="椭圆 2508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10" name="椭圆 2509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11" name="椭圆 2510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12" name="椭圆 2511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66" name="组合 2465"/>
            <p:cNvGrpSpPr/>
            <p:nvPr/>
          </p:nvGrpSpPr>
          <p:grpSpPr>
            <a:xfrm>
              <a:off x="8638822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499" name="椭圆 2498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00" name="椭圆 2499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01" name="椭圆 2500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02" name="椭圆 2501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03" name="椭圆 2502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04" name="椭圆 2503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05" name="椭圆 2504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67" name="组合 2466"/>
            <p:cNvGrpSpPr/>
            <p:nvPr/>
          </p:nvGrpSpPr>
          <p:grpSpPr>
            <a:xfrm>
              <a:off x="9392068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492" name="椭圆 2491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93" name="椭圆 2492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94" name="椭圆 2493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95" name="椭圆 2494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96" name="椭圆 2495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97" name="椭圆 2496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98" name="椭圆 2497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68" name="组合 2467"/>
            <p:cNvGrpSpPr/>
            <p:nvPr/>
          </p:nvGrpSpPr>
          <p:grpSpPr>
            <a:xfrm>
              <a:off x="10145314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485" name="椭圆 2484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86" name="椭圆 2485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87" name="椭圆 2486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88" name="椭圆 2487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89" name="椭圆 2488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90" name="椭圆 2489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91" name="椭圆 2490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69" name="组合 2468"/>
            <p:cNvGrpSpPr/>
            <p:nvPr/>
          </p:nvGrpSpPr>
          <p:grpSpPr>
            <a:xfrm>
              <a:off x="10898560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478" name="椭圆 2477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79" name="椭圆 2478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80" name="椭圆 2479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81" name="椭圆 2480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82" name="椭圆 2481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83" name="椭圆 2482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84" name="椭圆 2483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70" name="组合 2469"/>
            <p:cNvGrpSpPr/>
            <p:nvPr/>
          </p:nvGrpSpPr>
          <p:grpSpPr>
            <a:xfrm>
              <a:off x="11651806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471" name="椭圆 247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72" name="椭圆 247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73" name="椭圆 247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74" name="椭圆 247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75" name="椭圆 247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76" name="椭圆 247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77" name="椭圆 247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718" name="组合 2717"/>
          <p:cNvGrpSpPr/>
          <p:nvPr/>
        </p:nvGrpSpPr>
        <p:grpSpPr>
          <a:xfrm>
            <a:off x="-386313" y="753188"/>
            <a:ext cx="12923428" cy="1163368"/>
            <a:chOff x="-386313" y="0"/>
            <a:chExt cx="12923428" cy="1163368"/>
          </a:xfrm>
          <a:solidFill>
            <a:srgbClr val="007442"/>
          </a:solidFill>
        </p:grpSpPr>
        <p:grpSp>
          <p:nvGrpSpPr>
            <p:cNvPr id="2719" name="组合 2718"/>
            <p:cNvGrpSpPr/>
            <p:nvPr/>
          </p:nvGrpSpPr>
          <p:grpSpPr>
            <a:xfrm>
              <a:off x="0" y="0"/>
              <a:ext cx="12192000" cy="885309"/>
              <a:chOff x="0" y="1828800"/>
              <a:chExt cx="12609796" cy="915647"/>
            </a:xfrm>
            <a:grpFill/>
          </p:grpSpPr>
          <p:grpSp>
            <p:nvGrpSpPr>
              <p:cNvPr id="2856" name="组合 2855"/>
              <p:cNvGrpSpPr/>
              <p:nvPr/>
            </p:nvGrpSpPr>
            <p:grpSpPr>
              <a:xfrm>
                <a:off x="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977" name="椭圆 2976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78" name="椭圆 2977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79" name="椭圆 2978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80" name="椭圆 2979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81" name="椭圆 2980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82" name="椭圆 2981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83" name="椭圆 2982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857" name="组合 2856"/>
              <p:cNvGrpSpPr/>
              <p:nvPr/>
            </p:nvGrpSpPr>
            <p:grpSpPr>
              <a:xfrm>
                <a:off x="787331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970" name="椭圆 2969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71" name="椭圆 2970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72" name="椭圆 2971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73" name="椭圆 2972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74" name="椭圆 2973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75" name="椭圆 2974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76" name="椭圆 2975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858" name="组合 2857"/>
              <p:cNvGrpSpPr/>
              <p:nvPr/>
            </p:nvGrpSpPr>
            <p:grpSpPr>
              <a:xfrm>
                <a:off x="156639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963" name="椭圆 2962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64" name="椭圆 2963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65" name="椭圆 2964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66" name="椭圆 2965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67" name="椭圆 2966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68" name="椭圆 2967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69" name="椭圆 2968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859" name="组合 2858"/>
              <p:cNvGrpSpPr/>
              <p:nvPr/>
            </p:nvGrpSpPr>
            <p:grpSpPr>
              <a:xfrm>
                <a:off x="2345448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956" name="椭圆 2955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57" name="椭圆 2956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58" name="椭圆 2957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59" name="椭圆 2958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60" name="椭圆 2959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61" name="椭圆 2960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62" name="椭圆 2961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860" name="组合 2859"/>
              <p:cNvGrpSpPr/>
              <p:nvPr/>
            </p:nvGrpSpPr>
            <p:grpSpPr>
              <a:xfrm>
                <a:off x="3124507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949" name="椭圆 2948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50" name="椭圆 2949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51" name="椭圆 2950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52" name="椭圆 2951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53" name="椭圆 2952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54" name="椭圆 2953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55" name="椭圆 2954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861" name="组合 2860"/>
              <p:cNvGrpSpPr/>
              <p:nvPr/>
            </p:nvGrpSpPr>
            <p:grpSpPr>
              <a:xfrm>
                <a:off x="3903565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942" name="椭圆 2941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43" name="椭圆 2942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44" name="椭圆 2943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45" name="椭圆 2944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46" name="椭圆 2945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47" name="椭圆 2946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48" name="椭圆 2947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862" name="组合 2861"/>
              <p:cNvGrpSpPr/>
              <p:nvPr/>
            </p:nvGrpSpPr>
            <p:grpSpPr>
              <a:xfrm>
                <a:off x="4682624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935" name="椭圆 2934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36" name="椭圆 2935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37" name="椭圆 2936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38" name="椭圆 2937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39" name="椭圆 2938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40" name="椭圆 2939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41" name="椭圆 2940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863" name="组合 2862"/>
              <p:cNvGrpSpPr/>
              <p:nvPr/>
            </p:nvGrpSpPr>
            <p:grpSpPr>
              <a:xfrm>
                <a:off x="5461682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928" name="椭圆 2927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29" name="椭圆 2928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30" name="椭圆 2929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31" name="椭圆 2930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32" name="椭圆 2931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33" name="椭圆 2932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34" name="椭圆 2933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864" name="组合 2863"/>
              <p:cNvGrpSpPr/>
              <p:nvPr/>
            </p:nvGrpSpPr>
            <p:grpSpPr>
              <a:xfrm>
                <a:off x="624074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921" name="椭圆 2920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22" name="椭圆 2921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23" name="椭圆 2922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24" name="椭圆 2923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25" name="椭圆 2924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26" name="椭圆 2925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27" name="椭圆 2926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865" name="组合 2864"/>
              <p:cNvGrpSpPr/>
              <p:nvPr/>
            </p:nvGrpSpPr>
            <p:grpSpPr>
              <a:xfrm>
                <a:off x="7019799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914" name="椭圆 2913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15" name="椭圆 2914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16" name="椭圆 2915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17" name="椭圆 2916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18" name="椭圆 2917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19" name="椭圆 2918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20" name="椭圆 2919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866" name="组合 2865"/>
              <p:cNvGrpSpPr/>
              <p:nvPr/>
            </p:nvGrpSpPr>
            <p:grpSpPr>
              <a:xfrm>
                <a:off x="7798857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907" name="椭圆 2906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08" name="椭圆 2907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09" name="椭圆 2908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10" name="椭圆 2909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11" name="椭圆 2910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12" name="椭圆 2911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13" name="椭圆 2912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867" name="组合 2866"/>
              <p:cNvGrpSpPr/>
              <p:nvPr/>
            </p:nvGrpSpPr>
            <p:grpSpPr>
              <a:xfrm>
                <a:off x="8577916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900" name="椭圆 2899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01" name="椭圆 2900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02" name="椭圆 2901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03" name="椭圆 2902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04" name="椭圆 2903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05" name="椭圆 2904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06" name="椭圆 2905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868" name="组合 2867"/>
              <p:cNvGrpSpPr/>
              <p:nvPr/>
            </p:nvGrpSpPr>
            <p:grpSpPr>
              <a:xfrm>
                <a:off x="9356974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893" name="椭圆 2892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94" name="椭圆 2893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95" name="椭圆 2894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96" name="椭圆 2895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97" name="椭圆 2896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98" name="椭圆 2897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99" name="椭圆 2898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869" name="组合 2868"/>
              <p:cNvGrpSpPr/>
              <p:nvPr/>
            </p:nvGrpSpPr>
            <p:grpSpPr>
              <a:xfrm>
                <a:off x="10136033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886" name="椭圆 2885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87" name="椭圆 2886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88" name="椭圆 2887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89" name="椭圆 2888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90" name="椭圆 2889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91" name="椭圆 2890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92" name="椭圆 2891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870" name="组合 2869"/>
              <p:cNvGrpSpPr/>
              <p:nvPr/>
            </p:nvGrpSpPr>
            <p:grpSpPr>
              <a:xfrm>
                <a:off x="10915091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879" name="椭圆 2878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80" name="椭圆 2879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81" name="椭圆 2880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82" name="椭圆 2881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83" name="椭圆 2882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84" name="椭圆 2883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85" name="椭圆 2884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871" name="组合 2870"/>
              <p:cNvGrpSpPr/>
              <p:nvPr/>
            </p:nvGrpSpPr>
            <p:grpSpPr>
              <a:xfrm>
                <a:off x="11694149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2872" name="椭圆 2871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73" name="椭圆 2872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74" name="椭圆 2873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75" name="椭圆 2874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76" name="椭圆 2875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77" name="椭圆 2876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78" name="椭圆 2877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2720" name="组合 2719"/>
            <p:cNvGrpSpPr/>
            <p:nvPr/>
          </p:nvGrpSpPr>
          <p:grpSpPr>
            <a:xfrm>
              <a:off x="-386313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849" name="椭圆 2848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50" name="椭圆 2849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51" name="椭圆 2850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52" name="椭圆 2851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53" name="椭圆 2852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54" name="椭圆 2853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55" name="椭圆 2854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21" name="组合 2720"/>
            <p:cNvGrpSpPr/>
            <p:nvPr/>
          </p:nvGrpSpPr>
          <p:grpSpPr>
            <a:xfrm>
              <a:off x="34511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842" name="椭圆 2841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43" name="椭圆 2842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44" name="椭圆 2843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45" name="椭圆 2844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46" name="椭圆 2845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47" name="椭圆 2846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48" name="椭圆 2847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22" name="组合 2721"/>
            <p:cNvGrpSpPr/>
            <p:nvPr/>
          </p:nvGrpSpPr>
          <p:grpSpPr>
            <a:xfrm>
              <a:off x="1106360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835" name="椭圆 2834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36" name="椭圆 2835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37" name="椭圆 2836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38" name="椭圆 2837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39" name="椭圆 2838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40" name="椭圆 2839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41" name="椭圆 2840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23" name="组合 2722"/>
            <p:cNvGrpSpPr/>
            <p:nvPr/>
          </p:nvGrpSpPr>
          <p:grpSpPr>
            <a:xfrm>
              <a:off x="1859606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828" name="椭圆 2827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29" name="椭圆 2828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30" name="椭圆 2829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31" name="椭圆 2830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32" name="椭圆 2831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33" name="椭圆 2832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34" name="椭圆 2833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24" name="组合 2723"/>
            <p:cNvGrpSpPr/>
            <p:nvPr/>
          </p:nvGrpSpPr>
          <p:grpSpPr>
            <a:xfrm>
              <a:off x="2612852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821" name="椭圆 282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22" name="椭圆 282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23" name="椭圆 282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24" name="椭圆 282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25" name="椭圆 282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26" name="椭圆 282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27" name="椭圆 282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25" name="组合 2724"/>
            <p:cNvGrpSpPr/>
            <p:nvPr/>
          </p:nvGrpSpPr>
          <p:grpSpPr>
            <a:xfrm>
              <a:off x="3366099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814" name="椭圆 2813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15" name="椭圆 2814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16" name="椭圆 2815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17" name="椭圆 2816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18" name="椭圆 2817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19" name="椭圆 2818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20" name="椭圆 2819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26" name="组合 2725"/>
            <p:cNvGrpSpPr/>
            <p:nvPr/>
          </p:nvGrpSpPr>
          <p:grpSpPr>
            <a:xfrm>
              <a:off x="411934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807" name="椭圆 2806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08" name="椭圆 2807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09" name="椭圆 2808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10" name="椭圆 2809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11" name="椭圆 2810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12" name="椭圆 2811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13" name="椭圆 2812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27" name="组合 2726"/>
            <p:cNvGrpSpPr/>
            <p:nvPr/>
          </p:nvGrpSpPr>
          <p:grpSpPr>
            <a:xfrm>
              <a:off x="4872591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800" name="椭圆 2799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01" name="椭圆 2800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02" name="椭圆 2801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03" name="椭圆 2802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04" name="椭圆 2803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05" name="椭圆 2804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06" name="椭圆 2805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28" name="组合 2727"/>
            <p:cNvGrpSpPr/>
            <p:nvPr/>
          </p:nvGrpSpPr>
          <p:grpSpPr>
            <a:xfrm>
              <a:off x="5625837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793" name="椭圆 2792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94" name="椭圆 2793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95" name="椭圆 2794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96" name="椭圆 2795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97" name="椭圆 2796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98" name="椭圆 2797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99" name="椭圆 2798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29" name="组合 2728"/>
            <p:cNvGrpSpPr/>
            <p:nvPr/>
          </p:nvGrpSpPr>
          <p:grpSpPr>
            <a:xfrm>
              <a:off x="6379083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786" name="椭圆 2785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87" name="椭圆 2786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88" name="椭圆 2787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89" name="椭圆 2788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90" name="椭圆 2789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91" name="椭圆 2790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92" name="椭圆 2791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30" name="组合 2729"/>
            <p:cNvGrpSpPr/>
            <p:nvPr/>
          </p:nvGrpSpPr>
          <p:grpSpPr>
            <a:xfrm>
              <a:off x="7132329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779" name="椭圆 2778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80" name="椭圆 2779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81" name="椭圆 2780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82" name="椭圆 2781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83" name="椭圆 2782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84" name="椭圆 2783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85" name="椭圆 2784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31" name="组合 2730"/>
            <p:cNvGrpSpPr/>
            <p:nvPr/>
          </p:nvGrpSpPr>
          <p:grpSpPr>
            <a:xfrm>
              <a:off x="788557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772" name="椭圆 2771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73" name="椭圆 2772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74" name="椭圆 2773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75" name="椭圆 2774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76" name="椭圆 2775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77" name="椭圆 2776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78" name="椭圆 2777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32" name="组合 2731"/>
            <p:cNvGrpSpPr/>
            <p:nvPr/>
          </p:nvGrpSpPr>
          <p:grpSpPr>
            <a:xfrm>
              <a:off x="8638822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765" name="椭圆 2764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66" name="椭圆 2765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67" name="椭圆 2766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68" name="椭圆 2767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69" name="椭圆 2768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70" name="椭圆 2769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71" name="椭圆 2770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33" name="组合 2732"/>
            <p:cNvGrpSpPr/>
            <p:nvPr/>
          </p:nvGrpSpPr>
          <p:grpSpPr>
            <a:xfrm>
              <a:off x="9392068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758" name="椭圆 2757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59" name="椭圆 2758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60" name="椭圆 2759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61" name="椭圆 2760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62" name="椭圆 2761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63" name="椭圆 2762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64" name="椭圆 2763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34" name="组合 2733"/>
            <p:cNvGrpSpPr/>
            <p:nvPr/>
          </p:nvGrpSpPr>
          <p:grpSpPr>
            <a:xfrm>
              <a:off x="10145314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751" name="椭圆 275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52" name="椭圆 275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53" name="椭圆 275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54" name="椭圆 275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55" name="椭圆 275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56" name="椭圆 275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57" name="椭圆 275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35" name="组合 2734"/>
            <p:cNvGrpSpPr/>
            <p:nvPr/>
          </p:nvGrpSpPr>
          <p:grpSpPr>
            <a:xfrm>
              <a:off x="10898560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744" name="椭圆 2743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45" name="椭圆 2744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46" name="椭圆 2745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47" name="椭圆 2746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48" name="椭圆 2747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49" name="椭圆 2748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50" name="椭圆 2749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36" name="组合 2735"/>
            <p:cNvGrpSpPr/>
            <p:nvPr/>
          </p:nvGrpSpPr>
          <p:grpSpPr>
            <a:xfrm>
              <a:off x="11651806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2737" name="椭圆 2736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38" name="椭圆 2737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39" name="椭圆 2738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40" name="椭圆 2739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41" name="椭圆 2740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42" name="椭圆 2741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43" name="椭圆 2742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984" name="组合 2983"/>
          <p:cNvGrpSpPr/>
          <p:nvPr/>
        </p:nvGrpSpPr>
        <p:grpSpPr>
          <a:xfrm>
            <a:off x="-386313" y="1268707"/>
            <a:ext cx="12923428" cy="1163368"/>
            <a:chOff x="-386313" y="0"/>
            <a:chExt cx="12923428" cy="1163368"/>
          </a:xfrm>
          <a:solidFill>
            <a:srgbClr val="007442"/>
          </a:solidFill>
        </p:grpSpPr>
        <p:grpSp>
          <p:nvGrpSpPr>
            <p:cNvPr id="2985" name="组合 2984"/>
            <p:cNvGrpSpPr/>
            <p:nvPr/>
          </p:nvGrpSpPr>
          <p:grpSpPr>
            <a:xfrm>
              <a:off x="0" y="0"/>
              <a:ext cx="12192000" cy="885309"/>
              <a:chOff x="0" y="1828800"/>
              <a:chExt cx="12609796" cy="915647"/>
            </a:xfrm>
            <a:grpFill/>
          </p:grpSpPr>
          <p:grpSp>
            <p:nvGrpSpPr>
              <p:cNvPr id="3122" name="组合 3121"/>
              <p:cNvGrpSpPr/>
              <p:nvPr/>
            </p:nvGrpSpPr>
            <p:grpSpPr>
              <a:xfrm>
                <a:off x="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243" name="椭圆 3242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44" name="椭圆 3243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45" name="椭圆 3244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46" name="椭圆 3245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47" name="椭圆 3246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48" name="椭圆 3247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49" name="椭圆 3248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23" name="组合 3122"/>
              <p:cNvGrpSpPr/>
              <p:nvPr/>
            </p:nvGrpSpPr>
            <p:grpSpPr>
              <a:xfrm>
                <a:off x="787331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236" name="椭圆 3235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37" name="椭圆 3236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38" name="椭圆 3237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39" name="椭圆 3238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40" name="椭圆 3239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41" name="椭圆 3240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42" name="椭圆 3241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24" name="组合 3123"/>
              <p:cNvGrpSpPr/>
              <p:nvPr/>
            </p:nvGrpSpPr>
            <p:grpSpPr>
              <a:xfrm>
                <a:off x="156639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229" name="椭圆 3228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30" name="椭圆 3229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31" name="椭圆 3230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32" name="椭圆 3231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33" name="椭圆 3232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34" name="椭圆 3233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35" name="椭圆 3234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25" name="组合 3124"/>
              <p:cNvGrpSpPr/>
              <p:nvPr/>
            </p:nvGrpSpPr>
            <p:grpSpPr>
              <a:xfrm>
                <a:off x="2345448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222" name="椭圆 3221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23" name="椭圆 3222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24" name="椭圆 3223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25" name="椭圆 3224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26" name="椭圆 3225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27" name="椭圆 3226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28" name="椭圆 3227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26" name="组合 3125"/>
              <p:cNvGrpSpPr/>
              <p:nvPr/>
            </p:nvGrpSpPr>
            <p:grpSpPr>
              <a:xfrm>
                <a:off x="3124507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215" name="椭圆 3214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16" name="椭圆 3215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17" name="椭圆 3216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18" name="椭圆 3217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19" name="椭圆 3218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20" name="椭圆 3219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21" name="椭圆 3220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27" name="组合 3126"/>
              <p:cNvGrpSpPr/>
              <p:nvPr/>
            </p:nvGrpSpPr>
            <p:grpSpPr>
              <a:xfrm>
                <a:off x="3903565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208" name="椭圆 3207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09" name="椭圆 3208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10" name="椭圆 3209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11" name="椭圆 3210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12" name="椭圆 3211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13" name="椭圆 3212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14" name="椭圆 3213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28" name="组合 3127"/>
              <p:cNvGrpSpPr/>
              <p:nvPr/>
            </p:nvGrpSpPr>
            <p:grpSpPr>
              <a:xfrm>
                <a:off x="4682624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201" name="椭圆 3200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02" name="椭圆 3201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03" name="椭圆 3202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04" name="椭圆 3203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05" name="椭圆 3204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06" name="椭圆 3205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07" name="椭圆 3206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29" name="组合 3128"/>
              <p:cNvGrpSpPr/>
              <p:nvPr/>
            </p:nvGrpSpPr>
            <p:grpSpPr>
              <a:xfrm>
                <a:off x="5461682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194" name="椭圆 3193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95" name="椭圆 3194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96" name="椭圆 3195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97" name="椭圆 3196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98" name="椭圆 3197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99" name="椭圆 3198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00" name="椭圆 3199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30" name="组合 3129"/>
              <p:cNvGrpSpPr/>
              <p:nvPr/>
            </p:nvGrpSpPr>
            <p:grpSpPr>
              <a:xfrm>
                <a:off x="624074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187" name="椭圆 3186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88" name="椭圆 3187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89" name="椭圆 3188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90" name="椭圆 3189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91" name="椭圆 3190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92" name="椭圆 3191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93" name="椭圆 3192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31" name="组合 3130"/>
              <p:cNvGrpSpPr/>
              <p:nvPr/>
            </p:nvGrpSpPr>
            <p:grpSpPr>
              <a:xfrm>
                <a:off x="7019799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180" name="椭圆 3179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81" name="椭圆 3180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82" name="椭圆 3181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83" name="椭圆 3182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84" name="椭圆 3183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85" name="椭圆 3184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86" name="椭圆 3185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32" name="组合 3131"/>
              <p:cNvGrpSpPr/>
              <p:nvPr/>
            </p:nvGrpSpPr>
            <p:grpSpPr>
              <a:xfrm>
                <a:off x="7798857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173" name="椭圆 3172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74" name="椭圆 3173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75" name="椭圆 3174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76" name="椭圆 3175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77" name="椭圆 3176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78" name="椭圆 3177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79" name="椭圆 3178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33" name="组合 3132"/>
              <p:cNvGrpSpPr/>
              <p:nvPr/>
            </p:nvGrpSpPr>
            <p:grpSpPr>
              <a:xfrm>
                <a:off x="8577916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166" name="椭圆 3165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67" name="椭圆 3166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68" name="椭圆 3167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69" name="椭圆 3168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70" name="椭圆 3169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71" name="椭圆 3170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72" name="椭圆 3171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34" name="组合 3133"/>
              <p:cNvGrpSpPr/>
              <p:nvPr/>
            </p:nvGrpSpPr>
            <p:grpSpPr>
              <a:xfrm>
                <a:off x="9356974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159" name="椭圆 3158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60" name="椭圆 3159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61" name="椭圆 3160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62" name="椭圆 3161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63" name="椭圆 3162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64" name="椭圆 3163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65" name="椭圆 3164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35" name="组合 3134"/>
              <p:cNvGrpSpPr/>
              <p:nvPr/>
            </p:nvGrpSpPr>
            <p:grpSpPr>
              <a:xfrm>
                <a:off x="10136033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152" name="椭圆 3151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53" name="椭圆 3152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54" name="椭圆 3153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55" name="椭圆 3154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56" name="椭圆 3155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57" name="椭圆 3156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58" name="椭圆 3157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36" name="组合 3135"/>
              <p:cNvGrpSpPr/>
              <p:nvPr/>
            </p:nvGrpSpPr>
            <p:grpSpPr>
              <a:xfrm>
                <a:off x="10915091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145" name="椭圆 3144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46" name="椭圆 3145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47" name="椭圆 3146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48" name="椭圆 3147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49" name="椭圆 3148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50" name="椭圆 3149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51" name="椭圆 3150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37" name="组合 3136"/>
              <p:cNvGrpSpPr/>
              <p:nvPr/>
            </p:nvGrpSpPr>
            <p:grpSpPr>
              <a:xfrm>
                <a:off x="11694149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138" name="椭圆 3137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39" name="椭圆 3138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40" name="椭圆 3139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41" name="椭圆 3140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42" name="椭圆 3141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43" name="椭圆 3142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44" name="椭圆 3143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2986" name="组合 2985"/>
            <p:cNvGrpSpPr/>
            <p:nvPr/>
          </p:nvGrpSpPr>
          <p:grpSpPr>
            <a:xfrm>
              <a:off x="-386313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115" name="椭圆 3114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16" name="椭圆 3115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17" name="椭圆 3116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18" name="椭圆 3117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19" name="椭圆 3118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20" name="椭圆 3119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21" name="椭圆 3120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87" name="组合 2986"/>
            <p:cNvGrpSpPr/>
            <p:nvPr/>
          </p:nvGrpSpPr>
          <p:grpSpPr>
            <a:xfrm>
              <a:off x="34511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108" name="椭圆 3107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09" name="椭圆 3108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10" name="椭圆 3109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11" name="椭圆 3110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12" name="椭圆 3111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13" name="椭圆 3112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14" name="椭圆 3113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88" name="组合 2987"/>
            <p:cNvGrpSpPr/>
            <p:nvPr/>
          </p:nvGrpSpPr>
          <p:grpSpPr>
            <a:xfrm>
              <a:off x="1106360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101" name="椭圆 310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02" name="椭圆 310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03" name="椭圆 310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04" name="椭圆 310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05" name="椭圆 310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06" name="椭圆 310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07" name="椭圆 310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89" name="组合 2988"/>
            <p:cNvGrpSpPr/>
            <p:nvPr/>
          </p:nvGrpSpPr>
          <p:grpSpPr>
            <a:xfrm>
              <a:off x="1859606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094" name="椭圆 3093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95" name="椭圆 3094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96" name="椭圆 3095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97" name="椭圆 3096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98" name="椭圆 3097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99" name="椭圆 3098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00" name="椭圆 3099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90" name="组合 2989"/>
            <p:cNvGrpSpPr/>
            <p:nvPr/>
          </p:nvGrpSpPr>
          <p:grpSpPr>
            <a:xfrm>
              <a:off x="2612852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087" name="椭圆 3086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88" name="椭圆 3087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89" name="椭圆 3088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90" name="椭圆 3089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91" name="椭圆 3090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92" name="椭圆 3091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93" name="椭圆 3092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91" name="组合 2990"/>
            <p:cNvGrpSpPr/>
            <p:nvPr/>
          </p:nvGrpSpPr>
          <p:grpSpPr>
            <a:xfrm>
              <a:off x="3366099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080" name="椭圆 3079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81" name="椭圆 3080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82" name="椭圆 3081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83" name="椭圆 3082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84" name="椭圆 3083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85" name="椭圆 3084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86" name="椭圆 3085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92" name="组合 2991"/>
            <p:cNvGrpSpPr/>
            <p:nvPr/>
          </p:nvGrpSpPr>
          <p:grpSpPr>
            <a:xfrm>
              <a:off x="411934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073" name="椭圆 3072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74" name="椭圆 3073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75" name="椭圆 3074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76" name="椭圆 3075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77" name="椭圆 3076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78" name="椭圆 3077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79" name="椭圆 3078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93" name="组合 2992"/>
            <p:cNvGrpSpPr/>
            <p:nvPr/>
          </p:nvGrpSpPr>
          <p:grpSpPr>
            <a:xfrm>
              <a:off x="4872591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066" name="椭圆 3065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67" name="椭圆 3066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68" name="椭圆 3067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69" name="椭圆 3068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70" name="椭圆 3069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71" name="椭圆 3070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72" name="椭圆 3071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94" name="组合 2993"/>
            <p:cNvGrpSpPr/>
            <p:nvPr/>
          </p:nvGrpSpPr>
          <p:grpSpPr>
            <a:xfrm>
              <a:off x="5625837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059" name="椭圆 3058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60" name="椭圆 3059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61" name="椭圆 3060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62" name="椭圆 3061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63" name="椭圆 3062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64" name="椭圆 3063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65" name="椭圆 3064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95" name="组合 2994"/>
            <p:cNvGrpSpPr/>
            <p:nvPr/>
          </p:nvGrpSpPr>
          <p:grpSpPr>
            <a:xfrm>
              <a:off x="6379083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052" name="椭圆 3051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53" name="椭圆 3052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54" name="椭圆 3053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55" name="椭圆 3054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56" name="椭圆 3055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57" name="椭圆 3056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58" name="椭圆 3057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96" name="组合 2995"/>
            <p:cNvGrpSpPr/>
            <p:nvPr/>
          </p:nvGrpSpPr>
          <p:grpSpPr>
            <a:xfrm>
              <a:off x="7132329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045" name="椭圆 3044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46" name="椭圆 3045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47" name="椭圆 3046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48" name="椭圆 3047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49" name="椭圆 3048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50" name="椭圆 3049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51" name="椭圆 3050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97" name="组合 2996"/>
            <p:cNvGrpSpPr/>
            <p:nvPr/>
          </p:nvGrpSpPr>
          <p:grpSpPr>
            <a:xfrm>
              <a:off x="788557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038" name="椭圆 3037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39" name="椭圆 3038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40" name="椭圆 3039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41" name="椭圆 3040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42" name="椭圆 3041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43" name="椭圆 3042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44" name="椭圆 3043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98" name="组合 2997"/>
            <p:cNvGrpSpPr/>
            <p:nvPr/>
          </p:nvGrpSpPr>
          <p:grpSpPr>
            <a:xfrm>
              <a:off x="8638822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031" name="椭圆 303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32" name="椭圆 303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33" name="椭圆 303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34" name="椭圆 303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35" name="椭圆 303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36" name="椭圆 303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37" name="椭圆 303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99" name="组合 2998"/>
            <p:cNvGrpSpPr/>
            <p:nvPr/>
          </p:nvGrpSpPr>
          <p:grpSpPr>
            <a:xfrm>
              <a:off x="9392068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024" name="椭圆 3023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25" name="椭圆 3024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26" name="椭圆 3025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27" name="椭圆 3026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28" name="椭圆 3027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29" name="椭圆 3028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30" name="椭圆 3029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000" name="组合 2999"/>
            <p:cNvGrpSpPr/>
            <p:nvPr/>
          </p:nvGrpSpPr>
          <p:grpSpPr>
            <a:xfrm>
              <a:off x="10145314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017" name="椭圆 3016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18" name="椭圆 3017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19" name="椭圆 3018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20" name="椭圆 3019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21" name="椭圆 3020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22" name="椭圆 3021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23" name="椭圆 3022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001" name="组合 3000"/>
            <p:cNvGrpSpPr/>
            <p:nvPr/>
          </p:nvGrpSpPr>
          <p:grpSpPr>
            <a:xfrm>
              <a:off x="10898560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010" name="椭圆 3009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11" name="椭圆 3010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12" name="椭圆 3011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13" name="椭圆 3012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14" name="椭圆 3013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15" name="椭圆 3014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16" name="椭圆 3015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002" name="组合 3001"/>
            <p:cNvGrpSpPr/>
            <p:nvPr/>
          </p:nvGrpSpPr>
          <p:grpSpPr>
            <a:xfrm>
              <a:off x="11651806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003" name="椭圆 3002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04" name="椭圆 3003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05" name="椭圆 3004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06" name="椭圆 3005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07" name="椭圆 3006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08" name="椭圆 3007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09" name="椭圆 3008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250" name="组合 3249"/>
          <p:cNvGrpSpPr/>
          <p:nvPr/>
        </p:nvGrpSpPr>
        <p:grpSpPr>
          <a:xfrm>
            <a:off x="-386313" y="1784226"/>
            <a:ext cx="12923428" cy="1163368"/>
            <a:chOff x="-386313" y="0"/>
            <a:chExt cx="12923428" cy="1163368"/>
          </a:xfrm>
          <a:solidFill>
            <a:srgbClr val="007442"/>
          </a:solidFill>
        </p:grpSpPr>
        <p:grpSp>
          <p:nvGrpSpPr>
            <p:cNvPr id="3251" name="组合 3250"/>
            <p:cNvGrpSpPr/>
            <p:nvPr/>
          </p:nvGrpSpPr>
          <p:grpSpPr>
            <a:xfrm>
              <a:off x="0" y="0"/>
              <a:ext cx="12192000" cy="885309"/>
              <a:chOff x="0" y="1828800"/>
              <a:chExt cx="12609796" cy="915647"/>
            </a:xfrm>
            <a:grpFill/>
          </p:grpSpPr>
          <p:grpSp>
            <p:nvGrpSpPr>
              <p:cNvPr id="3388" name="组合 3387"/>
              <p:cNvGrpSpPr/>
              <p:nvPr/>
            </p:nvGrpSpPr>
            <p:grpSpPr>
              <a:xfrm>
                <a:off x="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509" name="椭圆 3508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10" name="椭圆 3509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11" name="椭圆 3510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12" name="椭圆 3511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13" name="椭圆 3512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14" name="椭圆 3513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15" name="椭圆 3514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389" name="组合 3388"/>
              <p:cNvGrpSpPr/>
              <p:nvPr/>
            </p:nvGrpSpPr>
            <p:grpSpPr>
              <a:xfrm>
                <a:off x="787331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502" name="椭圆 3501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03" name="椭圆 3502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04" name="椭圆 3503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05" name="椭圆 3504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06" name="椭圆 3505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07" name="椭圆 3506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08" name="椭圆 3507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390" name="组合 3389"/>
              <p:cNvGrpSpPr/>
              <p:nvPr/>
            </p:nvGrpSpPr>
            <p:grpSpPr>
              <a:xfrm>
                <a:off x="156639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495" name="椭圆 3494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96" name="椭圆 3495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97" name="椭圆 3496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98" name="椭圆 3497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99" name="椭圆 3498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00" name="椭圆 3499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01" name="椭圆 3500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391" name="组合 3390"/>
              <p:cNvGrpSpPr/>
              <p:nvPr/>
            </p:nvGrpSpPr>
            <p:grpSpPr>
              <a:xfrm>
                <a:off x="2345448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488" name="椭圆 3487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89" name="椭圆 3488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90" name="椭圆 3489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91" name="椭圆 3490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92" name="椭圆 3491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93" name="椭圆 3492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94" name="椭圆 3493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392" name="组合 3391"/>
              <p:cNvGrpSpPr/>
              <p:nvPr/>
            </p:nvGrpSpPr>
            <p:grpSpPr>
              <a:xfrm>
                <a:off x="3124507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481" name="椭圆 3480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82" name="椭圆 3481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83" name="椭圆 3482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84" name="椭圆 3483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85" name="椭圆 3484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86" name="椭圆 3485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87" name="椭圆 3486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393" name="组合 3392"/>
              <p:cNvGrpSpPr/>
              <p:nvPr/>
            </p:nvGrpSpPr>
            <p:grpSpPr>
              <a:xfrm>
                <a:off x="3903565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474" name="椭圆 3473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75" name="椭圆 3474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76" name="椭圆 3475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77" name="椭圆 3476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78" name="椭圆 3477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79" name="椭圆 3478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80" name="椭圆 3479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394" name="组合 3393"/>
              <p:cNvGrpSpPr/>
              <p:nvPr/>
            </p:nvGrpSpPr>
            <p:grpSpPr>
              <a:xfrm>
                <a:off x="4682624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467" name="椭圆 3466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68" name="椭圆 3467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69" name="椭圆 3468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70" name="椭圆 3469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71" name="椭圆 3470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72" name="椭圆 3471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73" name="椭圆 3472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395" name="组合 3394"/>
              <p:cNvGrpSpPr/>
              <p:nvPr/>
            </p:nvGrpSpPr>
            <p:grpSpPr>
              <a:xfrm>
                <a:off x="5461682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460" name="椭圆 3459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61" name="椭圆 3460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62" name="椭圆 3461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63" name="椭圆 3462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64" name="椭圆 3463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65" name="椭圆 3464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66" name="椭圆 3465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396" name="组合 3395"/>
              <p:cNvGrpSpPr/>
              <p:nvPr/>
            </p:nvGrpSpPr>
            <p:grpSpPr>
              <a:xfrm>
                <a:off x="624074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453" name="椭圆 3452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54" name="椭圆 3453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55" name="椭圆 3454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56" name="椭圆 3455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57" name="椭圆 3456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58" name="椭圆 3457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59" name="椭圆 3458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397" name="组合 3396"/>
              <p:cNvGrpSpPr/>
              <p:nvPr/>
            </p:nvGrpSpPr>
            <p:grpSpPr>
              <a:xfrm>
                <a:off x="7019799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446" name="椭圆 3445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47" name="椭圆 3446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48" name="椭圆 3447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49" name="椭圆 3448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50" name="椭圆 3449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51" name="椭圆 3450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52" name="椭圆 3451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398" name="组合 3397"/>
              <p:cNvGrpSpPr/>
              <p:nvPr/>
            </p:nvGrpSpPr>
            <p:grpSpPr>
              <a:xfrm>
                <a:off x="7798857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439" name="椭圆 3438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40" name="椭圆 3439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41" name="椭圆 3440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42" name="椭圆 3441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43" name="椭圆 3442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44" name="椭圆 3443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45" name="椭圆 3444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399" name="组合 3398"/>
              <p:cNvGrpSpPr/>
              <p:nvPr/>
            </p:nvGrpSpPr>
            <p:grpSpPr>
              <a:xfrm>
                <a:off x="8577916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432" name="椭圆 3431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33" name="椭圆 3432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34" name="椭圆 3433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35" name="椭圆 3434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36" name="椭圆 3435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37" name="椭圆 3436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38" name="椭圆 3437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400" name="组合 3399"/>
              <p:cNvGrpSpPr/>
              <p:nvPr/>
            </p:nvGrpSpPr>
            <p:grpSpPr>
              <a:xfrm>
                <a:off x="9356974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425" name="椭圆 3424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26" name="椭圆 3425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27" name="椭圆 3426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28" name="椭圆 3427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29" name="椭圆 3428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30" name="椭圆 3429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31" name="椭圆 3430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401" name="组合 3400"/>
              <p:cNvGrpSpPr/>
              <p:nvPr/>
            </p:nvGrpSpPr>
            <p:grpSpPr>
              <a:xfrm>
                <a:off x="10136033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418" name="椭圆 3417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19" name="椭圆 3418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20" name="椭圆 3419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21" name="椭圆 3420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22" name="椭圆 3421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23" name="椭圆 3422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24" name="椭圆 3423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402" name="组合 3401"/>
              <p:cNvGrpSpPr/>
              <p:nvPr/>
            </p:nvGrpSpPr>
            <p:grpSpPr>
              <a:xfrm>
                <a:off x="10915091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411" name="椭圆 3410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12" name="椭圆 3411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13" name="椭圆 3412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14" name="椭圆 3413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15" name="椭圆 3414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16" name="椭圆 3415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17" name="椭圆 3416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403" name="组合 3402"/>
              <p:cNvGrpSpPr/>
              <p:nvPr/>
            </p:nvGrpSpPr>
            <p:grpSpPr>
              <a:xfrm>
                <a:off x="11694149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404" name="椭圆 3403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05" name="椭圆 3404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06" name="椭圆 3405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07" name="椭圆 3406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08" name="椭圆 3407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09" name="椭圆 3408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10" name="椭圆 3409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3252" name="组合 3251"/>
            <p:cNvGrpSpPr/>
            <p:nvPr/>
          </p:nvGrpSpPr>
          <p:grpSpPr>
            <a:xfrm>
              <a:off x="-386313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381" name="椭圆 338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82" name="椭圆 338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83" name="椭圆 338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84" name="椭圆 338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85" name="椭圆 338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86" name="椭圆 338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87" name="椭圆 338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53" name="组合 3252"/>
            <p:cNvGrpSpPr/>
            <p:nvPr/>
          </p:nvGrpSpPr>
          <p:grpSpPr>
            <a:xfrm>
              <a:off x="34511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374" name="椭圆 3373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75" name="椭圆 3374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76" name="椭圆 3375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77" name="椭圆 3376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78" name="椭圆 3377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79" name="椭圆 3378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80" name="椭圆 3379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54" name="组合 3253"/>
            <p:cNvGrpSpPr/>
            <p:nvPr/>
          </p:nvGrpSpPr>
          <p:grpSpPr>
            <a:xfrm>
              <a:off x="1106360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367" name="椭圆 3366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68" name="椭圆 3367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69" name="椭圆 3368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70" name="椭圆 3369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71" name="椭圆 3370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72" name="椭圆 3371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73" name="椭圆 3372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55" name="组合 3254"/>
            <p:cNvGrpSpPr/>
            <p:nvPr/>
          </p:nvGrpSpPr>
          <p:grpSpPr>
            <a:xfrm>
              <a:off x="1859606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360" name="椭圆 3359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61" name="椭圆 3360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62" name="椭圆 3361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63" name="椭圆 3362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64" name="椭圆 3363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65" name="椭圆 3364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66" name="椭圆 3365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56" name="组合 3255"/>
            <p:cNvGrpSpPr/>
            <p:nvPr/>
          </p:nvGrpSpPr>
          <p:grpSpPr>
            <a:xfrm>
              <a:off x="2612852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353" name="椭圆 3352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54" name="椭圆 3353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55" name="椭圆 3354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56" name="椭圆 3355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57" name="椭圆 3356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58" name="椭圆 3357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59" name="椭圆 3358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57" name="组合 3256"/>
            <p:cNvGrpSpPr/>
            <p:nvPr/>
          </p:nvGrpSpPr>
          <p:grpSpPr>
            <a:xfrm>
              <a:off x="3366099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346" name="椭圆 3345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47" name="椭圆 3346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48" name="椭圆 3347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49" name="椭圆 3348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50" name="椭圆 3349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51" name="椭圆 3350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52" name="椭圆 3351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58" name="组合 3257"/>
            <p:cNvGrpSpPr/>
            <p:nvPr/>
          </p:nvGrpSpPr>
          <p:grpSpPr>
            <a:xfrm>
              <a:off x="411934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339" name="椭圆 3338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40" name="椭圆 3339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41" name="椭圆 3340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42" name="椭圆 3341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43" name="椭圆 3342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44" name="椭圆 3343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45" name="椭圆 3344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59" name="组合 3258"/>
            <p:cNvGrpSpPr/>
            <p:nvPr/>
          </p:nvGrpSpPr>
          <p:grpSpPr>
            <a:xfrm>
              <a:off x="4872591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332" name="椭圆 3331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33" name="椭圆 3332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34" name="椭圆 3333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35" name="椭圆 3334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36" name="椭圆 3335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37" name="椭圆 3336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38" name="椭圆 3337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60" name="组合 3259"/>
            <p:cNvGrpSpPr/>
            <p:nvPr/>
          </p:nvGrpSpPr>
          <p:grpSpPr>
            <a:xfrm>
              <a:off x="5625837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325" name="椭圆 3324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26" name="椭圆 3325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27" name="椭圆 3326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28" name="椭圆 3327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29" name="椭圆 3328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30" name="椭圆 3329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31" name="椭圆 3330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61" name="组合 3260"/>
            <p:cNvGrpSpPr/>
            <p:nvPr/>
          </p:nvGrpSpPr>
          <p:grpSpPr>
            <a:xfrm>
              <a:off x="6379083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318" name="椭圆 3317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19" name="椭圆 3318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20" name="椭圆 3319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21" name="椭圆 3320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22" name="椭圆 3321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23" name="椭圆 3322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24" name="椭圆 3323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62" name="组合 3261"/>
            <p:cNvGrpSpPr/>
            <p:nvPr/>
          </p:nvGrpSpPr>
          <p:grpSpPr>
            <a:xfrm>
              <a:off x="7132329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311" name="椭圆 331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12" name="椭圆 331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13" name="椭圆 331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14" name="椭圆 331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15" name="椭圆 331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16" name="椭圆 331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17" name="椭圆 331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63" name="组合 3262"/>
            <p:cNvGrpSpPr/>
            <p:nvPr/>
          </p:nvGrpSpPr>
          <p:grpSpPr>
            <a:xfrm>
              <a:off x="788557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304" name="椭圆 3303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05" name="椭圆 3304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06" name="椭圆 3305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07" name="椭圆 3306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08" name="椭圆 3307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09" name="椭圆 3308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10" name="椭圆 3309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64" name="组合 3263"/>
            <p:cNvGrpSpPr/>
            <p:nvPr/>
          </p:nvGrpSpPr>
          <p:grpSpPr>
            <a:xfrm>
              <a:off x="8638822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297" name="椭圆 3296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98" name="椭圆 3297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99" name="椭圆 3298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00" name="椭圆 3299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01" name="椭圆 3300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02" name="椭圆 3301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03" name="椭圆 3302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65" name="组合 3264"/>
            <p:cNvGrpSpPr/>
            <p:nvPr/>
          </p:nvGrpSpPr>
          <p:grpSpPr>
            <a:xfrm>
              <a:off x="9392068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290" name="椭圆 3289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91" name="椭圆 3290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92" name="椭圆 3291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93" name="椭圆 3292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94" name="椭圆 3293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95" name="椭圆 3294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96" name="椭圆 3295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66" name="组合 3265"/>
            <p:cNvGrpSpPr/>
            <p:nvPr/>
          </p:nvGrpSpPr>
          <p:grpSpPr>
            <a:xfrm>
              <a:off x="10145314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283" name="椭圆 3282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84" name="椭圆 3283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85" name="椭圆 3284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86" name="椭圆 3285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87" name="椭圆 3286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88" name="椭圆 3287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89" name="椭圆 3288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67" name="组合 3266"/>
            <p:cNvGrpSpPr/>
            <p:nvPr/>
          </p:nvGrpSpPr>
          <p:grpSpPr>
            <a:xfrm>
              <a:off x="10898560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276" name="椭圆 3275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77" name="椭圆 3276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78" name="椭圆 3277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79" name="椭圆 3278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80" name="椭圆 3279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81" name="椭圆 3280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82" name="椭圆 3281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68" name="组合 3267"/>
            <p:cNvGrpSpPr/>
            <p:nvPr/>
          </p:nvGrpSpPr>
          <p:grpSpPr>
            <a:xfrm>
              <a:off x="11651806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269" name="椭圆 3268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70" name="椭圆 3269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71" name="椭圆 3270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72" name="椭圆 3271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73" name="椭圆 3272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74" name="椭圆 3273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75" name="椭圆 3274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516" name="组合 3515"/>
          <p:cNvGrpSpPr/>
          <p:nvPr/>
        </p:nvGrpSpPr>
        <p:grpSpPr>
          <a:xfrm>
            <a:off x="-386313" y="2299745"/>
            <a:ext cx="12923428" cy="1163368"/>
            <a:chOff x="-386313" y="0"/>
            <a:chExt cx="12923428" cy="1163368"/>
          </a:xfrm>
          <a:solidFill>
            <a:srgbClr val="007442"/>
          </a:solidFill>
        </p:grpSpPr>
        <p:grpSp>
          <p:nvGrpSpPr>
            <p:cNvPr id="3517" name="组合 3516"/>
            <p:cNvGrpSpPr/>
            <p:nvPr/>
          </p:nvGrpSpPr>
          <p:grpSpPr>
            <a:xfrm>
              <a:off x="0" y="0"/>
              <a:ext cx="12192000" cy="885309"/>
              <a:chOff x="0" y="1828800"/>
              <a:chExt cx="12609796" cy="915647"/>
            </a:xfrm>
            <a:grpFill/>
          </p:grpSpPr>
          <p:grpSp>
            <p:nvGrpSpPr>
              <p:cNvPr id="3654" name="组合 3653"/>
              <p:cNvGrpSpPr/>
              <p:nvPr/>
            </p:nvGrpSpPr>
            <p:grpSpPr>
              <a:xfrm>
                <a:off x="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775" name="椭圆 3774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76" name="椭圆 3775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77" name="椭圆 3776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78" name="椭圆 3777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79" name="椭圆 3778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80" name="椭圆 3779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81" name="椭圆 3780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655" name="组合 3654"/>
              <p:cNvGrpSpPr/>
              <p:nvPr/>
            </p:nvGrpSpPr>
            <p:grpSpPr>
              <a:xfrm>
                <a:off x="787331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768" name="椭圆 3767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69" name="椭圆 3768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70" name="椭圆 3769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71" name="椭圆 3770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72" name="椭圆 3771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73" name="椭圆 3772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74" name="椭圆 3773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656" name="组合 3655"/>
              <p:cNvGrpSpPr/>
              <p:nvPr/>
            </p:nvGrpSpPr>
            <p:grpSpPr>
              <a:xfrm>
                <a:off x="156639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761" name="椭圆 3760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62" name="椭圆 3761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63" name="椭圆 3762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64" name="椭圆 3763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65" name="椭圆 3764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66" name="椭圆 3765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67" name="椭圆 3766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657" name="组合 3656"/>
              <p:cNvGrpSpPr/>
              <p:nvPr/>
            </p:nvGrpSpPr>
            <p:grpSpPr>
              <a:xfrm>
                <a:off x="2345448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754" name="椭圆 3753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55" name="椭圆 3754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56" name="椭圆 3755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57" name="椭圆 3756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58" name="椭圆 3757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59" name="椭圆 3758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60" name="椭圆 3759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658" name="组合 3657"/>
              <p:cNvGrpSpPr/>
              <p:nvPr/>
            </p:nvGrpSpPr>
            <p:grpSpPr>
              <a:xfrm>
                <a:off x="3124507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747" name="椭圆 3746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48" name="椭圆 3747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49" name="椭圆 3748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50" name="椭圆 3749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51" name="椭圆 3750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52" name="椭圆 3751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53" name="椭圆 3752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659" name="组合 3658"/>
              <p:cNvGrpSpPr/>
              <p:nvPr/>
            </p:nvGrpSpPr>
            <p:grpSpPr>
              <a:xfrm>
                <a:off x="3903565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740" name="椭圆 3739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41" name="椭圆 3740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42" name="椭圆 3741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43" name="椭圆 3742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44" name="椭圆 3743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45" name="椭圆 3744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46" name="椭圆 3745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660" name="组合 3659"/>
              <p:cNvGrpSpPr/>
              <p:nvPr/>
            </p:nvGrpSpPr>
            <p:grpSpPr>
              <a:xfrm>
                <a:off x="4682624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733" name="椭圆 3732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34" name="椭圆 3733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35" name="椭圆 3734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36" name="椭圆 3735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37" name="椭圆 3736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38" name="椭圆 3737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39" name="椭圆 3738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661" name="组合 3660"/>
              <p:cNvGrpSpPr/>
              <p:nvPr/>
            </p:nvGrpSpPr>
            <p:grpSpPr>
              <a:xfrm>
                <a:off x="5461682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726" name="椭圆 3725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27" name="椭圆 3726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28" name="椭圆 3727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29" name="椭圆 3728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30" name="椭圆 3729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31" name="椭圆 3730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32" name="椭圆 3731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662" name="组合 3661"/>
              <p:cNvGrpSpPr/>
              <p:nvPr/>
            </p:nvGrpSpPr>
            <p:grpSpPr>
              <a:xfrm>
                <a:off x="624074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719" name="椭圆 3718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20" name="椭圆 3719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21" name="椭圆 3720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22" name="椭圆 3721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23" name="椭圆 3722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24" name="椭圆 3723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25" name="椭圆 3724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663" name="组合 3662"/>
              <p:cNvGrpSpPr/>
              <p:nvPr/>
            </p:nvGrpSpPr>
            <p:grpSpPr>
              <a:xfrm>
                <a:off x="7019799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712" name="椭圆 3711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13" name="椭圆 3712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14" name="椭圆 3713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15" name="椭圆 3714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16" name="椭圆 3715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17" name="椭圆 3716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18" name="椭圆 3717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664" name="组合 3663"/>
              <p:cNvGrpSpPr/>
              <p:nvPr/>
            </p:nvGrpSpPr>
            <p:grpSpPr>
              <a:xfrm>
                <a:off x="7798857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705" name="椭圆 3704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06" name="椭圆 3705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07" name="椭圆 3706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08" name="椭圆 3707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09" name="椭圆 3708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10" name="椭圆 3709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11" name="椭圆 3710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665" name="组合 3664"/>
              <p:cNvGrpSpPr/>
              <p:nvPr/>
            </p:nvGrpSpPr>
            <p:grpSpPr>
              <a:xfrm>
                <a:off x="8577916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698" name="椭圆 3697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99" name="椭圆 3698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00" name="椭圆 3699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01" name="椭圆 3700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02" name="椭圆 3701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03" name="椭圆 3702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04" name="椭圆 3703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666" name="组合 3665"/>
              <p:cNvGrpSpPr/>
              <p:nvPr/>
            </p:nvGrpSpPr>
            <p:grpSpPr>
              <a:xfrm>
                <a:off x="9356974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691" name="椭圆 3690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92" name="椭圆 3691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93" name="椭圆 3692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94" name="椭圆 3693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95" name="椭圆 3694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96" name="椭圆 3695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97" name="椭圆 3696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667" name="组合 3666"/>
              <p:cNvGrpSpPr/>
              <p:nvPr/>
            </p:nvGrpSpPr>
            <p:grpSpPr>
              <a:xfrm>
                <a:off x="10136033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684" name="椭圆 3683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85" name="椭圆 3684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86" name="椭圆 3685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87" name="椭圆 3686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88" name="椭圆 3687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89" name="椭圆 3688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90" name="椭圆 3689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668" name="组合 3667"/>
              <p:cNvGrpSpPr/>
              <p:nvPr/>
            </p:nvGrpSpPr>
            <p:grpSpPr>
              <a:xfrm>
                <a:off x="10915091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677" name="椭圆 3676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78" name="椭圆 3677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79" name="椭圆 3678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80" name="椭圆 3679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81" name="椭圆 3680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82" name="椭圆 3681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83" name="椭圆 3682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669" name="组合 3668"/>
              <p:cNvGrpSpPr/>
              <p:nvPr/>
            </p:nvGrpSpPr>
            <p:grpSpPr>
              <a:xfrm>
                <a:off x="11694149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670" name="椭圆 3669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71" name="椭圆 3670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72" name="椭圆 3671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73" name="椭圆 3672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74" name="椭圆 3673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75" name="椭圆 3674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76" name="椭圆 3675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3518" name="组合 3517"/>
            <p:cNvGrpSpPr/>
            <p:nvPr/>
          </p:nvGrpSpPr>
          <p:grpSpPr>
            <a:xfrm>
              <a:off x="-386313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647" name="椭圆 3646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48" name="椭圆 3647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49" name="椭圆 3648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50" name="椭圆 3649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51" name="椭圆 3650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52" name="椭圆 3651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53" name="椭圆 3652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519" name="组合 3518"/>
            <p:cNvGrpSpPr/>
            <p:nvPr/>
          </p:nvGrpSpPr>
          <p:grpSpPr>
            <a:xfrm>
              <a:off x="34511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640" name="椭圆 3639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41" name="椭圆 3640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42" name="椭圆 3641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43" name="椭圆 3642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44" name="椭圆 3643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45" name="椭圆 3644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46" name="椭圆 3645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520" name="组合 3519"/>
            <p:cNvGrpSpPr/>
            <p:nvPr/>
          </p:nvGrpSpPr>
          <p:grpSpPr>
            <a:xfrm>
              <a:off x="1106360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633" name="椭圆 3632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34" name="椭圆 3633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35" name="椭圆 3634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36" name="椭圆 3635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37" name="椭圆 3636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38" name="椭圆 3637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39" name="椭圆 3638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521" name="组合 3520"/>
            <p:cNvGrpSpPr/>
            <p:nvPr/>
          </p:nvGrpSpPr>
          <p:grpSpPr>
            <a:xfrm>
              <a:off x="1859606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626" name="椭圆 3625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27" name="椭圆 3626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28" name="椭圆 3627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29" name="椭圆 3628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30" name="椭圆 3629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31" name="椭圆 3630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32" name="椭圆 3631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522" name="组合 3521"/>
            <p:cNvGrpSpPr/>
            <p:nvPr/>
          </p:nvGrpSpPr>
          <p:grpSpPr>
            <a:xfrm>
              <a:off x="2612852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619" name="椭圆 3618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20" name="椭圆 3619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21" name="椭圆 3620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22" name="椭圆 3621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23" name="椭圆 3622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24" name="椭圆 3623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25" name="椭圆 3624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523" name="组合 3522"/>
            <p:cNvGrpSpPr/>
            <p:nvPr/>
          </p:nvGrpSpPr>
          <p:grpSpPr>
            <a:xfrm>
              <a:off x="3366099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612" name="椭圆 3611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13" name="椭圆 3612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14" name="椭圆 3613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15" name="椭圆 3614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16" name="椭圆 3615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17" name="椭圆 3616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18" name="椭圆 3617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524" name="组合 3523"/>
            <p:cNvGrpSpPr/>
            <p:nvPr/>
          </p:nvGrpSpPr>
          <p:grpSpPr>
            <a:xfrm>
              <a:off x="411934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605" name="椭圆 3604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06" name="椭圆 3605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07" name="椭圆 3606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08" name="椭圆 3607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09" name="椭圆 3608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10" name="椭圆 3609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11" name="椭圆 3610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525" name="组合 3524"/>
            <p:cNvGrpSpPr/>
            <p:nvPr/>
          </p:nvGrpSpPr>
          <p:grpSpPr>
            <a:xfrm>
              <a:off x="4872591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598" name="椭圆 3597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99" name="椭圆 3598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00" name="椭圆 3599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01" name="椭圆 3600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02" name="椭圆 3601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03" name="椭圆 3602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04" name="椭圆 3603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526" name="组合 3525"/>
            <p:cNvGrpSpPr/>
            <p:nvPr/>
          </p:nvGrpSpPr>
          <p:grpSpPr>
            <a:xfrm>
              <a:off x="5625837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591" name="椭圆 359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92" name="椭圆 359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93" name="椭圆 359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94" name="椭圆 359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95" name="椭圆 359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96" name="椭圆 359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97" name="椭圆 359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527" name="组合 3526"/>
            <p:cNvGrpSpPr/>
            <p:nvPr/>
          </p:nvGrpSpPr>
          <p:grpSpPr>
            <a:xfrm>
              <a:off x="6379083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584" name="椭圆 3583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85" name="椭圆 3584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86" name="椭圆 3585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87" name="椭圆 3586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88" name="椭圆 3587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89" name="椭圆 3588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90" name="椭圆 3589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528" name="组合 3527"/>
            <p:cNvGrpSpPr/>
            <p:nvPr/>
          </p:nvGrpSpPr>
          <p:grpSpPr>
            <a:xfrm>
              <a:off x="7132329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577" name="椭圆 3576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78" name="椭圆 3577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79" name="椭圆 3578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80" name="椭圆 3579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81" name="椭圆 3580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82" name="椭圆 3581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83" name="椭圆 3582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529" name="组合 3528"/>
            <p:cNvGrpSpPr/>
            <p:nvPr/>
          </p:nvGrpSpPr>
          <p:grpSpPr>
            <a:xfrm>
              <a:off x="788557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570" name="椭圆 3569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71" name="椭圆 3570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72" name="椭圆 3571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73" name="椭圆 3572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74" name="椭圆 3573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75" name="椭圆 3574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76" name="椭圆 3575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530" name="组合 3529"/>
            <p:cNvGrpSpPr/>
            <p:nvPr/>
          </p:nvGrpSpPr>
          <p:grpSpPr>
            <a:xfrm>
              <a:off x="8638822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563" name="椭圆 3562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64" name="椭圆 3563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65" name="椭圆 3564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66" name="椭圆 3565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67" name="椭圆 3566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68" name="椭圆 3567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69" name="椭圆 3568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531" name="组合 3530"/>
            <p:cNvGrpSpPr/>
            <p:nvPr/>
          </p:nvGrpSpPr>
          <p:grpSpPr>
            <a:xfrm>
              <a:off x="9392068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556" name="椭圆 3555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57" name="椭圆 3556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58" name="椭圆 3557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59" name="椭圆 3558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60" name="椭圆 3559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61" name="椭圆 3560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62" name="椭圆 3561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532" name="组合 3531"/>
            <p:cNvGrpSpPr/>
            <p:nvPr/>
          </p:nvGrpSpPr>
          <p:grpSpPr>
            <a:xfrm>
              <a:off x="10145314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549" name="椭圆 3548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50" name="椭圆 3549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51" name="椭圆 3550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52" name="椭圆 3551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53" name="椭圆 3552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54" name="椭圆 3553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55" name="椭圆 3554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533" name="组合 3532"/>
            <p:cNvGrpSpPr/>
            <p:nvPr/>
          </p:nvGrpSpPr>
          <p:grpSpPr>
            <a:xfrm>
              <a:off x="10898560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542" name="椭圆 3541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43" name="椭圆 3542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44" name="椭圆 3543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45" name="椭圆 3544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46" name="椭圆 3545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47" name="椭圆 3546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48" name="椭圆 3547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534" name="组合 3533"/>
            <p:cNvGrpSpPr/>
            <p:nvPr/>
          </p:nvGrpSpPr>
          <p:grpSpPr>
            <a:xfrm>
              <a:off x="11651806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535" name="椭圆 3534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36" name="椭圆 3535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37" name="椭圆 3536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38" name="椭圆 3537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39" name="椭圆 3538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40" name="椭圆 3539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41" name="椭圆 3540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782" name="组合 3781"/>
          <p:cNvGrpSpPr/>
          <p:nvPr/>
        </p:nvGrpSpPr>
        <p:grpSpPr>
          <a:xfrm>
            <a:off x="-386313" y="2815264"/>
            <a:ext cx="12923428" cy="1163368"/>
            <a:chOff x="-386313" y="0"/>
            <a:chExt cx="12923428" cy="1163368"/>
          </a:xfrm>
          <a:solidFill>
            <a:srgbClr val="007442"/>
          </a:solidFill>
        </p:grpSpPr>
        <p:grpSp>
          <p:nvGrpSpPr>
            <p:cNvPr id="3783" name="组合 3782"/>
            <p:cNvGrpSpPr/>
            <p:nvPr/>
          </p:nvGrpSpPr>
          <p:grpSpPr>
            <a:xfrm>
              <a:off x="0" y="0"/>
              <a:ext cx="12192000" cy="885309"/>
              <a:chOff x="0" y="1828800"/>
              <a:chExt cx="12609796" cy="915647"/>
            </a:xfrm>
            <a:grpFill/>
          </p:grpSpPr>
          <p:grpSp>
            <p:nvGrpSpPr>
              <p:cNvPr id="3920" name="组合 3919"/>
              <p:cNvGrpSpPr/>
              <p:nvPr/>
            </p:nvGrpSpPr>
            <p:grpSpPr>
              <a:xfrm>
                <a:off x="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041" name="椭圆 4040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42" name="椭圆 4041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43" name="椭圆 4042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44" name="椭圆 4043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45" name="椭圆 4044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46" name="椭圆 4045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47" name="椭圆 4046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921" name="组合 3920"/>
              <p:cNvGrpSpPr/>
              <p:nvPr/>
            </p:nvGrpSpPr>
            <p:grpSpPr>
              <a:xfrm>
                <a:off x="787331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034" name="椭圆 4033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35" name="椭圆 4034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36" name="椭圆 4035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37" name="椭圆 4036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38" name="椭圆 4037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39" name="椭圆 4038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40" name="椭圆 4039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922" name="组合 3921"/>
              <p:cNvGrpSpPr/>
              <p:nvPr/>
            </p:nvGrpSpPr>
            <p:grpSpPr>
              <a:xfrm>
                <a:off x="156639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027" name="椭圆 4026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28" name="椭圆 4027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29" name="椭圆 4028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30" name="椭圆 4029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31" name="椭圆 4030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32" name="椭圆 4031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33" name="椭圆 4032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923" name="组合 3922"/>
              <p:cNvGrpSpPr/>
              <p:nvPr/>
            </p:nvGrpSpPr>
            <p:grpSpPr>
              <a:xfrm>
                <a:off x="2345448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020" name="椭圆 4019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21" name="椭圆 4020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22" name="椭圆 4021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23" name="椭圆 4022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24" name="椭圆 4023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25" name="椭圆 4024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26" name="椭圆 4025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924" name="组合 3923"/>
              <p:cNvGrpSpPr/>
              <p:nvPr/>
            </p:nvGrpSpPr>
            <p:grpSpPr>
              <a:xfrm>
                <a:off x="3124507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013" name="椭圆 4012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14" name="椭圆 4013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15" name="椭圆 4014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16" name="椭圆 4015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17" name="椭圆 4016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18" name="椭圆 4017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19" name="椭圆 4018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925" name="组合 3924"/>
              <p:cNvGrpSpPr/>
              <p:nvPr/>
            </p:nvGrpSpPr>
            <p:grpSpPr>
              <a:xfrm>
                <a:off x="3903565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006" name="椭圆 4005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07" name="椭圆 4006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08" name="椭圆 4007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09" name="椭圆 4008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10" name="椭圆 4009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11" name="椭圆 4010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12" name="椭圆 4011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926" name="组合 3925"/>
              <p:cNvGrpSpPr/>
              <p:nvPr/>
            </p:nvGrpSpPr>
            <p:grpSpPr>
              <a:xfrm>
                <a:off x="4682624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999" name="椭圆 3998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00" name="椭圆 3999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01" name="椭圆 4000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02" name="椭圆 4001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03" name="椭圆 4002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04" name="椭圆 4003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05" name="椭圆 4004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927" name="组合 3926"/>
              <p:cNvGrpSpPr/>
              <p:nvPr/>
            </p:nvGrpSpPr>
            <p:grpSpPr>
              <a:xfrm>
                <a:off x="5461682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992" name="椭圆 3991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93" name="椭圆 3992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94" name="椭圆 3993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95" name="椭圆 3994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96" name="椭圆 3995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97" name="椭圆 3996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98" name="椭圆 3997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928" name="组合 3927"/>
              <p:cNvGrpSpPr/>
              <p:nvPr/>
            </p:nvGrpSpPr>
            <p:grpSpPr>
              <a:xfrm>
                <a:off x="624074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985" name="椭圆 3984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86" name="椭圆 3985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87" name="椭圆 3986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88" name="椭圆 3987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89" name="椭圆 3988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90" name="椭圆 3989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91" name="椭圆 3990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929" name="组合 3928"/>
              <p:cNvGrpSpPr/>
              <p:nvPr/>
            </p:nvGrpSpPr>
            <p:grpSpPr>
              <a:xfrm>
                <a:off x="7019799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978" name="椭圆 3977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79" name="椭圆 3978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80" name="椭圆 3979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81" name="椭圆 3980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82" name="椭圆 3981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83" name="椭圆 3982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84" name="椭圆 3983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930" name="组合 3929"/>
              <p:cNvGrpSpPr/>
              <p:nvPr/>
            </p:nvGrpSpPr>
            <p:grpSpPr>
              <a:xfrm>
                <a:off x="7798857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971" name="椭圆 3970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72" name="椭圆 3971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73" name="椭圆 3972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74" name="椭圆 3973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75" name="椭圆 3974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76" name="椭圆 3975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77" name="椭圆 3976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931" name="组合 3930"/>
              <p:cNvGrpSpPr/>
              <p:nvPr/>
            </p:nvGrpSpPr>
            <p:grpSpPr>
              <a:xfrm>
                <a:off x="8577916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964" name="椭圆 3963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65" name="椭圆 3964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66" name="椭圆 3965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67" name="椭圆 3966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68" name="椭圆 3967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69" name="椭圆 3968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70" name="椭圆 3969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932" name="组合 3931"/>
              <p:cNvGrpSpPr/>
              <p:nvPr/>
            </p:nvGrpSpPr>
            <p:grpSpPr>
              <a:xfrm>
                <a:off x="9356974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957" name="椭圆 3956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58" name="椭圆 3957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59" name="椭圆 3958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60" name="椭圆 3959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61" name="椭圆 3960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62" name="椭圆 3961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63" name="椭圆 3962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933" name="组合 3932"/>
              <p:cNvGrpSpPr/>
              <p:nvPr/>
            </p:nvGrpSpPr>
            <p:grpSpPr>
              <a:xfrm>
                <a:off x="10136033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950" name="椭圆 3949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51" name="椭圆 3950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52" name="椭圆 3951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53" name="椭圆 3952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54" name="椭圆 3953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55" name="椭圆 3954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56" name="椭圆 3955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934" name="组合 3933"/>
              <p:cNvGrpSpPr/>
              <p:nvPr/>
            </p:nvGrpSpPr>
            <p:grpSpPr>
              <a:xfrm>
                <a:off x="10915091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943" name="椭圆 3942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44" name="椭圆 3943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45" name="椭圆 3944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46" name="椭圆 3945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47" name="椭圆 3946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48" name="椭圆 3947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49" name="椭圆 3948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935" name="组合 3934"/>
              <p:cNvGrpSpPr/>
              <p:nvPr/>
            </p:nvGrpSpPr>
            <p:grpSpPr>
              <a:xfrm>
                <a:off x="11694149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3936" name="椭圆 3935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37" name="椭圆 3936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38" name="椭圆 3937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39" name="椭圆 3938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40" name="椭圆 3939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41" name="椭圆 3940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42" name="椭圆 3941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3784" name="组合 3783"/>
            <p:cNvGrpSpPr/>
            <p:nvPr/>
          </p:nvGrpSpPr>
          <p:grpSpPr>
            <a:xfrm>
              <a:off x="-386313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913" name="椭圆 3912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14" name="椭圆 3913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15" name="椭圆 3914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16" name="椭圆 3915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17" name="椭圆 3916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18" name="椭圆 3917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19" name="椭圆 3918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85" name="组合 3784"/>
            <p:cNvGrpSpPr/>
            <p:nvPr/>
          </p:nvGrpSpPr>
          <p:grpSpPr>
            <a:xfrm>
              <a:off x="34511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906" name="椭圆 3905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07" name="椭圆 3906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08" name="椭圆 3907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09" name="椭圆 3908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10" name="椭圆 3909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11" name="椭圆 3910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12" name="椭圆 3911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86" name="组合 3785"/>
            <p:cNvGrpSpPr/>
            <p:nvPr/>
          </p:nvGrpSpPr>
          <p:grpSpPr>
            <a:xfrm>
              <a:off x="1106360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899" name="椭圆 3898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00" name="椭圆 3899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01" name="椭圆 3900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02" name="椭圆 3901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03" name="椭圆 3902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04" name="椭圆 3903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05" name="椭圆 3904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87" name="组合 3786"/>
            <p:cNvGrpSpPr/>
            <p:nvPr/>
          </p:nvGrpSpPr>
          <p:grpSpPr>
            <a:xfrm>
              <a:off x="1859606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892" name="椭圆 3891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93" name="椭圆 3892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94" name="椭圆 3893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95" name="椭圆 3894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96" name="椭圆 3895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97" name="椭圆 3896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98" name="椭圆 3897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88" name="组合 3787"/>
            <p:cNvGrpSpPr/>
            <p:nvPr/>
          </p:nvGrpSpPr>
          <p:grpSpPr>
            <a:xfrm>
              <a:off x="2612852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885" name="椭圆 3884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86" name="椭圆 3885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87" name="椭圆 3886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88" name="椭圆 3887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89" name="椭圆 3888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90" name="椭圆 3889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91" name="椭圆 3890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89" name="组合 3788"/>
            <p:cNvGrpSpPr/>
            <p:nvPr/>
          </p:nvGrpSpPr>
          <p:grpSpPr>
            <a:xfrm>
              <a:off x="3366099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878" name="椭圆 3877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79" name="椭圆 3878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80" name="椭圆 3879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81" name="椭圆 3880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82" name="椭圆 3881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83" name="椭圆 3882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84" name="椭圆 3883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90" name="组合 3789"/>
            <p:cNvGrpSpPr/>
            <p:nvPr/>
          </p:nvGrpSpPr>
          <p:grpSpPr>
            <a:xfrm>
              <a:off x="411934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871" name="椭圆 387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72" name="椭圆 387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73" name="椭圆 387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74" name="椭圆 387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75" name="椭圆 387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76" name="椭圆 387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77" name="椭圆 387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91" name="组合 3790"/>
            <p:cNvGrpSpPr/>
            <p:nvPr/>
          </p:nvGrpSpPr>
          <p:grpSpPr>
            <a:xfrm>
              <a:off x="4872591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864" name="椭圆 3863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65" name="椭圆 3864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66" name="椭圆 3865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67" name="椭圆 3866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68" name="椭圆 3867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69" name="椭圆 3868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70" name="椭圆 3869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92" name="组合 3791"/>
            <p:cNvGrpSpPr/>
            <p:nvPr/>
          </p:nvGrpSpPr>
          <p:grpSpPr>
            <a:xfrm>
              <a:off x="5625837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857" name="椭圆 3856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58" name="椭圆 3857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59" name="椭圆 3858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60" name="椭圆 3859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61" name="椭圆 3860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62" name="椭圆 3861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63" name="椭圆 3862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93" name="组合 3792"/>
            <p:cNvGrpSpPr/>
            <p:nvPr/>
          </p:nvGrpSpPr>
          <p:grpSpPr>
            <a:xfrm>
              <a:off x="6379083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850" name="椭圆 3849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51" name="椭圆 3850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52" name="椭圆 3851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53" name="椭圆 3852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54" name="椭圆 3853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55" name="椭圆 3854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56" name="椭圆 3855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94" name="组合 3793"/>
            <p:cNvGrpSpPr/>
            <p:nvPr/>
          </p:nvGrpSpPr>
          <p:grpSpPr>
            <a:xfrm>
              <a:off x="7132329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843" name="椭圆 3842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44" name="椭圆 3843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45" name="椭圆 3844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46" name="椭圆 3845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47" name="椭圆 3846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48" name="椭圆 3847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49" name="椭圆 3848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95" name="组合 3794"/>
            <p:cNvGrpSpPr/>
            <p:nvPr/>
          </p:nvGrpSpPr>
          <p:grpSpPr>
            <a:xfrm>
              <a:off x="788557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836" name="椭圆 3835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37" name="椭圆 3836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38" name="椭圆 3837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39" name="椭圆 3838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40" name="椭圆 3839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41" name="椭圆 3840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42" name="椭圆 3841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96" name="组合 3795"/>
            <p:cNvGrpSpPr/>
            <p:nvPr/>
          </p:nvGrpSpPr>
          <p:grpSpPr>
            <a:xfrm>
              <a:off x="8638822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829" name="椭圆 3828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30" name="椭圆 3829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31" name="椭圆 3830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32" name="椭圆 3831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33" name="椭圆 3832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34" name="椭圆 3833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35" name="椭圆 3834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97" name="组合 3796"/>
            <p:cNvGrpSpPr/>
            <p:nvPr/>
          </p:nvGrpSpPr>
          <p:grpSpPr>
            <a:xfrm>
              <a:off x="9392068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822" name="椭圆 3821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23" name="椭圆 3822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24" name="椭圆 3823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25" name="椭圆 3824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26" name="椭圆 3825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27" name="椭圆 3826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28" name="椭圆 3827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98" name="组合 3797"/>
            <p:cNvGrpSpPr/>
            <p:nvPr/>
          </p:nvGrpSpPr>
          <p:grpSpPr>
            <a:xfrm>
              <a:off x="10145314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815" name="椭圆 3814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16" name="椭圆 3815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17" name="椭圆 3816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18" name="椭圆 3817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19" name="椭圆 3818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20" name="椭圆 3819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21" name="椭圆 3820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99" name="组合 3798"/>
            <p:cNvGrpSpPr/>
            <p:nvPr/>
          </p:nvGrpSpPr>
          <p:grpSpPr>
            <a:xfrm>
              <a:off x="10898560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808" name="椭圆 3807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09" name="椭圆 3808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10" name="椭圆 3809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11" name="椭圆 3810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12" name="椭圆 3811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13" name="椭圆 3812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14" name="椭圆 3813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800" name="组合 3799"/>
            <p:cNvGrpSpPr/>
            <p:nvPr/>
          </p:nvGrpSpPr>
          <p:grpSpPr>
            <a:xfrm>
              <a:off x="11651806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3801" name="椭圆 380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02" name="椭圆 380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03" name="椭圆 380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04" name="椭圆 380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05" name="椭圆 380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06" name="椭圆 380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07" name="椭圆 380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048" name="组合 4047"/>
          <p:cNvGrpSpPr/>
          <p:nvPr/>
        </p:nvGrpSpPr>
        <p:grpSpPr>
          <a:xfrm>
            <a:off x="-386313" y="3330783"/>
            <a:ext cx="12923428" cy="1163368"/>
            <a:chOff x="-386313" y="0"/>
            <a:chExt cx="12923428" cy="1163368"/>
          </a:xfrm>
          <a:solidFill>
            <a:srgbClr val="007442"/>
          </a:solidFill>
        </p:grpSpPr>
        <p:grpSp>
          <p:nvGrpSpPr>
            <p:cNvPr id="4049" name="组合 4048"/>
            <p:cNvGrpSpPr/>
            <p:nvPr/>
          </p:nvGrpSpPr>
          <p:grpSpPr>
            <a:xfrm>
              <a:off x="0" y="0"/>
              <a:ext cx="12192000" cy="885309"/>
              <a:chOff x="0" y="1828800"/>
              <a:chExt cx="12609796" cy="915647"/>
            </a:xfrm>
            <a:grpFill/>
          </p:grpSpPr>
          <p:grpSp>
            <p:nvGrpSpPr>
              <p:cNvPr id="4186" name="组合 4185"/>
              <p:cNvGrpSpPr/>
              <p:nvPr/>
            </p:nvGrpSpPr>
            <p:grpSpPr>
              <a:xfrm>
                <a:off x="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307" name="椭圆 4306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08" name="椭圆 4307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09" name="椭圆 4308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10" name="椭圆 4309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11" name="椭圆 4310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12" name="椭圆 4311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13" name="椭圆 4312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187" name="组合 4186"/>
              <p:cNvGrpSpPr/>
              <p:nvPr/>
            </p:nvGrpSpPr>
            <p:grpSpPr>
              <a:xfrm>
                <a:off x="787331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300" name="椭圆 4299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01" name="椭圆 4300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02" name="椭圆 4301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03" name="椭圆 4302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04" name="椭圆 4303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05" name="椭圆 4304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06" name="椭圆 4305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188" name="组合 4187"/>
              <p:cNvGrpSpPr/>
              <p:nvPr/>
            </p:nvGrpSpPr>
            <p:grpSpPr>
              <a:xfrm>
                <a:off x="156639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293" name="椭圆 4292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94" name="椭圆 4293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95" name="椭圆 4294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96" name="椭圆 4295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97" name="椭圆 4296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98" name="椭圆 4297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99" name="椭圆 4298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189" name="组合 4188"/>
              <p:cNvGrpSpPr/>
              <p:nvPr/>
            </p:nvGrpSpPr>
            <p:grpSpPr>
              <a:xfrm>
                <a:off x="2345448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286" name="椭圆 4285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87" name="椭圆 4286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88" name="椭圆 4287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89" name="椭圆 4288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90" name="椭圆 4289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91" name="椭圆 4290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92" name="椭圆 4291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190" name="组合 4189"/>
              <p:cNvGrpSpPr/>
              <p:nvPr/>
            </p:nvGrpSpPr>
            <p:grpSpPr>
              <a:xfrm>
                <a:off x="3124507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279" name="椭圆 4278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80" name="椭圆 4279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81" name="椭圆 4280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82" name="椭圆 4281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83" name="椭圆 4282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84" name="椭圆 4283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85" name="椭圆 4284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191" name="组合 4190"/>
              <p:cNvGrpSpPr/>
              <p:nvPr/>
            </p:nvGrpSpPr>
            <p:grpSpPr>
              <a:xfrm>
                <a:off x="3903565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272" name="椭圆 4271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73" name="椭圆 4272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74" name="椭圆 4273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75" name="椭圆 4274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76" name="椭圆 4275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77" name="椭圆 4276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78" name="椭圆 4277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192" name="组合 4191"/>
              <p:cNvGrpSpPr/>
              <p:nvPr/>
            </p:nvGrpSpPr>
            <p:grpSpPr>
              <a:xfrm>
                <a:off x="4682624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265" name="椭圆 4264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66" name="椭圆 4265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67" name="椭圆 4266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68" name="椭圆 4267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69" name="椭圆 4268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70" name="椭圆 4269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71" name="椭圆 4270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193" name="组合 4192"/>
              <p:cNvGrpSpPr/>
              <p:nvPr/>
            </p:nvGrpSpPr>
            <p:grpSpPr>
              <a:xfrm>
                <a:off x="5461682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258" name="椭圆 4257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59" name="椭圆 4258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60" name="椭圆 4259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61" name="椭圆 4260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62" name="椭圆 4261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63" name="椭圆 4262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64" name="椭圆 4263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194" name="组合 4193"/>
              <p:cNvGrpSpPr/>
              <p:nvPr/>
            </p:nvGrpSpPr>
            <p:grpSpPr>
              <a:xfrm>
                <a:off x="624074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251" name="椭圆 4250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52" name="椭圆 4251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53" name="椭圆 4252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54" name="椭圆 4253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55" name="椭圆 4254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56" name="椭圆 4255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57" name="椭圆 4256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195" name="组合 4194"/>
              <p:cNvGrpSpPr/>
              <p:nvPr/>
            </p:nvGrpSpPr>
            <p:grpSpPr>
              <a:xfrm>
                <a:off x="7019799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244" name="椭圆 4243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45" name="椭圆 4244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46" name="椭圆 4245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47" name="椭圆 4246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48" name="椭圆 4247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49" name="椭圆 4248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50" name="椭圆 4249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196" name="组合 4195"/>
              <p:cNvGrpSpPr/>
              <p:nvPr/>
            </p:nvGrpSpPr>
            <p:grpSpPr>
              <a:xfrm>
                <a:off x="7798857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237" name="椭圆 4236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38" name="椭圆 4237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39" name="椭圆 4238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40" name="椭圆 4239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41" name="椭圆 4240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42" name="椭圆 4241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43" name="椭圆 4242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197" name="组合 4196"/>
              <p:cNvGrpSpPr/>
              <p:nvPr/>
            </p:nvGrpSpPr>
            <p:grpSpPr>
              <a:xfrm>
                <a:off x="8577916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230" name="椭圆 4229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31" name="椭圆 4230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32" name="椭圆 4231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33" name="椭圆 4232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34" name="椭圆 4233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35" name="椭圆 4234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36" name="椭圆 4235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198" name="组合 4197"/>
              <p:cNvGrpSpPr/>
              <p:nvPr/>
            </p:nvGrpSpPr>
            <p:grpSpPr>
              <a:xfrm>
                <a:off x="9356974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223" name="椭圆 4222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24" name="椭圆 4223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25" name="椭圆 4224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26" name="椭圆 4225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27" name="椭圆 4226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28" name="椭圆 4227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29" name="椭圆 4228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199" name="组合 4198"/>
              <p:cNvGrpSpPr/>
              <p:nvPr/>
            </p:nvGrpSpPr>
            <p:grpSpPr>
              <a:xfrm>
                <a:off x="10136033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216" name="椭圆 4215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17" name="椭圆 4216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18" name="椭圆 4217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19" name="椭圆 4218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20" name="椭圆 4219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21" name="椭圆 4220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22" name="椭圆 4221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200" name="组合 4199"/>
              <p:cNvGrpSpPr/>
              <p:nvPr/>
            </p:nvGrpSpPr>
            <p:grpSpPr>
              <a:xfrm>
                <a:off x="10915091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209" name="椭圆 4208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10" name="椭圆 4209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11" name="椭圆 4210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12" name="椭圆 4211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13" name="椭圆 4212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14" name="椭圆 4213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15" name="椭圆 4214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201" name="组合 4200"/>
              <p:cNvGrpSpPr/>
              <p:nvPr/>
            </p:nvGrpSpPr>
            <p:grpSpPr>
              <a:xfrm>
                <a:off x="11694149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202" name="椭圆 4201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03" name="椭圆 4202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04" name="椭圆 4203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05" name="椭圆 4204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06" name="椭圆 4205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07" name="椭圆 4206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08" name="椭圆 4207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4050" name="组合 4049"/>
            <p:cNvGrpSpPr/>
            <p:nvPr/>
          </p:nvGrpSpPr>
          <p:grpSpPr>
            <a:xfrm>
              <a:off x="-386313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179" name="椭圆 4178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80" name="椭圆 4179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81" name="椭圆 4180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82" name="椭圆 4181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83" name="椭圆 4182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84" name="椭圆 4183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85" name="椭圆 4184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51" name="组合 4050"/>
            <p:cNvGrpSpPr/>
            <p:nvPr/>
          </p:nvGrpSpPr>
          <p:grpSpPr>
            <a:xfrm>
              <a:off x="34511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172" name="椭圆 4171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73" name="椭圆 4172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74" name="椭圆 4173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75" name="椭圆 4174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76" name="椭圆 4175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77" name="椭圆 4176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78" name="椭圆 4177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52" name="组合 4051"/>
            <p:cNvGrpSpPr/>
            <p:nvPr/>
          </p:nvGrpSpPr>
          <p:grpSpPr>
            <a:xfrm>
              <a:off x="1106360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165" name="椭圆 4164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66" name="椭圆 4165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67" name="椭圆 4166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68" name="椭圆 4167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69" name="椭圆 4168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70" name="椭圆 4169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71" name="椭圆 4170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53" name="组合 4052"/>
            <p:cNvGrpSpPr/>
            <p:nvPr/>
          </p:nvGrpSpPr>
          <p:grpSpPr>
            <a:xfrm>
              <a:off x="1859606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158" name="椭圆 4157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59" name="椭圆 4158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60" name="椭圆 4159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61" name="椭圆 4160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62" name="椭圆 4161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63" name="椭圆 4162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64" name="椭圆 4163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54" name="组合 4053"/>
            <p:cNvGrpSpPr/>
            <p:nvPr/>
          </p:nvGrpSpPr>
          <p:grpSpPr>
            <a:xfrm>
              <a:off x="2612852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151" name="椭圆 415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52" name="椭圆 415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53" name="椭圆 415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54" name="椭圆 415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55" name="椭圆 415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56" name="椭圆 415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57" name="椭圆 415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55" name="组合 4054"/>
            <p:cNvGrpSpPr/>
            <p:nvPr/>
          </p:nvGrpSpPr>
          <p:grpSpPr>
            <a:xfrm>
              <a:off x="3366099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144" name="椭圆 4143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45" name="椭圆 4144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46" name="椭圆 4145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47" name="椭圆 4146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48" name="椭圆 4147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49" name="椭圆 4148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50" name="椭圆 4149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56" name="组合 4055"/>
            <p:cNvGrpSpPr/>
            <p:nvPr/>
          </p:nvGrpSpPr>
          <p:grpSpPr>
            <a:xfrm>
              <a:off x="411934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137" name="椭圆 4136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38" name="椭圆 4137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39" name="椭圆 4138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40" name="椭圆 4139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41" name="椭圆 4140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42" name="椭圆 4141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43" name="椭圆 4142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57" name="组合 4056"/>
            <p:cNvGrpSpPr/>
            <p:nvPr/>
          </p:nvGrpSpPr>
          <p:grpSpPr>
            <a:xfrm>
              <a:off x="4872591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130" name="椭圆 4129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31" name="椭圆 4130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32" name="椭圆 4131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33" name="椭圆 4132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34" name="椭圆 4133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35" name="椭圆 4134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36" name="椭圆 4135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58" name="组合 4057"/>
            <p:cNvGrpSpPr/>
            <p:nvPr/>
          </p:nvGrpSpPr>
          <p:grpSpPr>
            <a:xfrm>
              <a:off x="5625837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123" name="椭圆 4122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24" name="椭圆 4123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25" name="椭圆 4124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26" name="椭圆 4125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27" name="椭圆 4126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28" name="椭圆 4127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29" name="椭圆 4128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59" name="组合 4058"/>
            <p:cNvGrpSpPr/>
            <p:nvPr/>
          </p:nvGrpSpPr>
          <p:grpSpPr>
            <a:xfrm>
              <a:off x="6379083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116" name="椭圆 4115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17" name="椭圆 4116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18" name="椭圆 4117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19" name="椭圆 4118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20" name="椭圆 4119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21" name="椭圆 4120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22" name="椭圆 4121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60" name="组合 4059"/>
            <p:cNvGrpSpPr/>
            <p:nvPr/>
          </p:nvGrpSpPr>
          <p:grpSpPr>
            <a:xfrm>
              <a:off x="7132329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109" name="椭圆 4108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10" name="椭圆 4109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11" name="椭圆 4110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12" name="椭圆 4111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13" name="椭圆 4112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14" name="椭圆 4113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15" name="椭圆 4114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61" name="组合 4060"/>
            <p:cNvGrpSpPr/>
            <p:nvPr/>
          </p:nvGrpSpPr>
          <p:grpSpPr>
            <a:xfrm>
              <a:off x="788557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102" name="椭圆 4101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03" name="椭圆 4102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04" name="椭圆 4103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05" name="椭圆 4104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06" name="椭圆 4105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07" name="椭圆 4106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08" name="椭圆 4107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62" name="组合 4061"/>
            <p:cNvGrpSpPr/>
            <p:nvPr/>
          </p:nvGrpSpPr>
          <p:grpSpPr>
            <a:xfrm>
              <a:off x="8638822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095" name="椭圆 4094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96" name="椭圆 4095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97" name="椭圆 4096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98" name="椭圆 4097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99" name="椭圆 4098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00" name="椭圆 4099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01" name="椭圆 4100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63" name="组合 4062"/>
            <p:cNvGrpSpPr/>
            <p:nvPr/>
          </p:nvGrpSpPr>
          <p:grpSpPr>
            <a:xfrm>
              <a:off x="9392068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088" name="椭圆 4087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89" name="椭圆 4088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90" name="椭圆 4089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91" name="椭圆 4090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92" name="椭圆 4091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93" name="椭圆 4092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94" name="椭圆 4093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64" name="组合 4063"/>
            <p:cNvGrpSpPr/>
            <p:nvPr/>
          </p:nvGrpSpPr>
          <p:grpSpPr>
            <a:xfrm>
              <a:off x="10145314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081" name="椭圆 408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82" name="椭圆 408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83" name="椭圆 408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84" name="椭圆 408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85" name="椭圆 408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86" name="椭圆 408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87" name="椭圆 408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65" name="组合 4064"/>
            <p:cNvGrpSpPr/>
            <p:nvPr/>
          </p:nvGrpSpPr>
          <p:grpSpPr>
            <a:xfrm>
              <a:off x="10898560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074" name="椭圆 4073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75" name="椭圆 4074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76" name="椭圆 4075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77" name="椭圆 4076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78" name="椭圆 4077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79" name="椭圆 4078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80" name="椭圆 4079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66" name="组合 4065"/>
            <p:cNvGrpSpPr/>
            <p:nvPr/>
          </p:nvGrpSpPr>
          <p:grpSpPr>
            <a:xfrm>
              <a:off x="11651806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067" name="椭圆 4066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68" name="椭圆 4067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69" name="椭圆 4068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70" name="椭圆 4069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71" name="椭圆 4070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72" name="椭圆 4071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73" name="椭圆 4072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314" name="组合 4313"/>
          <p:cNvGrpSpPr/>
          <p:nvPr/>
        </p:nvGrpSpPr>
        <p:grpSpPr>
          <a:xfrm>
            <a:off x="-386313" y="3846302"/>
            <a:ext cx="12923428" cy="1163368"/>
            <a:chOff x="-386313" y="0"/>
            <a:chExt cx="12923428" cy="1163368"/>
          </a:xfrm>
          <a:solidFill>
            <a:srgbClr val="007442"/>
          </a:solidFill>
        </p:grpSpPr>
        <p:grpSp>
          <p:nvGrpSpPr>
            <p:cNvPr id="4315" name="组合 4314"/>
            <p:cNvGrpSpPr/>
            <p:nvPr/>
          </p:nvGrpSpPr>
          <p:grpSpPr>
            <a:xfrm>
              <a:off x="0" y="0"/>
              <a:ext cx="12192000" cy="885309"/>
              <a:chOff x="0" y="1828800"/>
              <a:chExt cx="12609796" cy="915647"/>
            </a:xfrm>
            <a:grpFill/>
          </p:grpSpPr>
          <p:grpSp>
            <p:nvGrpSpPr>
              <p:cNvPr id="4452" name="组合 4451"/>
              <p:cNvGrpSpPr/>
              <p:nvPr/>
            </p:nvGrpSpPr>
            <p:grpSpPr>
              <a:xfrm>
                <a:off x="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573" name="椭圆 4572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74" name="椭圆 4573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75" name="椭圆 4574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76" name="椭圆 4575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77" name="椭圆 4576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78" name="椭圆 4577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79" name="椭圆 4578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453" name="组合 4452"/>
              <p:cNvGrpSpPr/>
              <p:nvPr/>
            </p:nvGrpSpPr>
            <p:grpSpPr>
              <a:xfrm>
                <a:off x="787331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566" name="椭圆 4565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67" name="椭圆 4566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68" name="椭圆 4567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69" name="椭圆 4568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70" name="椭圆 4569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71" name="椭圆 4570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72" name="椭圆 4571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454" name="组合 4453"/>
              <p:cNvGrpSpPr/>
              <p:nvPr/>
            </p:nvGrpSpPr>
            <p:grpSpPr>
              <a:xfrm>
                <a:off x="156639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559" name="椭圆 4558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60" name="椭圆 4559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61" name="椭圆 4560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62" name="椭圆 4561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63" name="椭圆 4562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64" name="椭圆 4563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65" name="椭圆 4564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455" name="组合 4454"/>
              <p:cNvGrpSpPr/>
              <p:nvPr/>
            </p:nvGrpSpPr>
            <p:grpSpPr>
              <a:xfrm>
                <a:off x="2345448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552" name="椭圆 4551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53" name="椭圆 4552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54" name="椭圆 4553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55" name="椭圆 4554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56" name="椭圆 4555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57" name="椭圆 4556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58" name="椭圆 4557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456" name="组合 4455"/>
              <p:cNvGrpSpPr/>
              <p:nvPr/>
            </p:nvGrpSpPr>
            <p:grpSpPr>
              <a:xfrm>
                <a:off x="3124507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545" name="椭圆 4544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46" name="椭圆 4545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47" name="椭圆 4546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48" name="椭圆 4547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49" name="椭圆 4548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50" name="椭圆 4549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51" name="椭圆 4550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457" name="组合 4456"/>
              <p:cNvGrpSpPr/>
              <p:nvPr/>
            </p:nvGrpSpPr>
            <p:grpSpPr>
              <a:xfrm>
                <a:off x="3903565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538" name="椭圆 4537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39" name="椭圆 4538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40" name="椭圆 4539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41" name="椭圆 4540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42" name="椭圆 4541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43" name="椭圆 4542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44" name="椭圆 4543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458" name="组合 4457"/>
              <p:cNvGrpSpPr/>
              <p:nvPr/>
            </p:nvGrpSpPr>
            <p:grpSpPr>
              <a:xfrm>
                <a:off x="4682624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531" name="椭圆 4530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32" name="椭圆 4531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33" name="椭圆 4532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34" name="椭圆 4533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35" name="椭圆 4534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36" name="椭圆 4535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37" name="椭圆 4536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459" name="组合 4458"/>
              <p:cNvGrpSpPr/>
              <p:nvPr/>
            </p:nvGrpSpPr>
            <p:grpSpPr>
              <a:xfrm>
                <a:off x="5461682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524" name="椭圆 4523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25" name="椭圆 4524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26" name="椭圆 4525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27" name="椭圆 4526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28" name="椭圆 4527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29" name="椭圆 4528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30" name="椭圆 4529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460" name="组合 4459"/>
              <p:cNvGrpSpPr/>
              <p:nvPr/>
            </p:nvGrpSpPr>
            <p:grpSpPr>
              <a:xfrm>
                <a:off x="624074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517" name="椭圆 4516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18" name="椭圆 4517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19" name="椭圆 4518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20" name="椭圆 4519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21" name="椭圆 4520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22" name="椭圆 4521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23" name="椭圆 4522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461" name="组合 4460"/>
              <p:cNvGrpSpPr/>
              <p:nvPr/>
            </p:nvGrpSpPr>
            <p:grpSpPr>
              <a:xfrm>
                <a:off x="7019799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510" name="椭圆 4509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11" name="椭圆 4510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12" name="椭圆 4511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13" name="椭圆 4512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14" name="椭圆 4513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15" name="椭圆 4514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16" name="椭圆 4515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462" name="组合 4461"/>
              <p:cNvGrpSpPr/>
              <p:nvPr/>
            </p:nvGrpSpPr>
            <p:grpSpPr>
              <a:xfrm>
                <a:off x="7798857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503" name="椭圆 4502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04" name="椭圆 4503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05" name="椭圆 4504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06" name="椭圆 4505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07" name="椭圆 4506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08" name="椭圆 4507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09" name="椭圆 4508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463" name="组合 4462"/>
              <p:cNvGrpSpPr/>
              <p:nvPr/>
            </p:nvGrpSpPr>
            <p:grpSpPr>
              <a:xfrm>
                <a:off x="8577916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496" name="椭圆 4495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97" name="椭圆 4496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98" name="椭圆 4497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99" name="椭圆 4498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00" name="椭圆 4499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01" name="椭圆 4500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02" name="椭圆 4501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464" name="组合 4463"/>
              <p:cNvGrpSpPr/>
              <p:nvPr/>
            </p:nvGrpSpPr>
            <p:grpSpPr>
              <a:xfrm>
                <a:off x="9356974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489" name="椭圆 4488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90" name="椭圆 4489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91" name="椭圆 4490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92" name="椭圆 4491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93" name="椭圆 4492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94" name="椭圆 4493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95" name="椭圆 4494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465" name="组合 4464"/>
              <p:cNvGrpSpPr/>
              <p:nvPr/>
            </p:nvGrpSpPr>
            <p:grpSpPr>
              <a:xfrm>
                <a:off x="10136033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482" name="椭圆 4481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83" name="椭圆 4482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84" name="椭圆 4483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85" name="椭圆 4484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86" name="椭圆 4485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87" name="椭圆 4486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88" name="椭圆 4487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466" name="组合 4465"/>
              <p:cNvGrpSpPr/>
              <p:nvPr/>
            </p:nvGrpSpPr>
            <p:grpSpPr>
              <a:xfrm>
                <a:off x="10915091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475" name="椭圆 4474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76" name="椭圆 4475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77" name="椭圆 4476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78" name="椭圆 4477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79" name="椭圆 4478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80" name="椭圆 4479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81" name="椭圆 4480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467" name="组合 4466"/>
              <p:cNvGrpSpPr/>
              <p:nvPr/>
            </p:nvGrpSpPr>
            <p:grpSpPr>
              <a:xfrm>
                <a:off x="11694149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468" name="椭圆 4467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69" name="椭圆 4468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70" name="椭圆 4469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71" name="椭圆 4470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72" name="椭圆 4471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73" name="椭圆 4472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74" name="椭圆 4473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4316" name="组合 4315"/>
            <p:cNvGrpSpPr/>
            <p:nvPr/>
          </p:nvGrpSpPr>
          <p:grpSpPr>
            <a:xfrm>
              <a:off x="-386313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445" name="椭圆 4444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46" name="椭圆 4445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47" name="椭圆 4446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48" name="椭圆 4447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49" name="椭圆 4448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50" name="椭圆 4449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51" name="椭圆 4450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317" name="组合 4316"/>
            <p:cNvGrpSpPr/>
            <p:nvPr/>
          </p:nvGrpSpPr>
          <p:grpSpPr>
            <a:xfrm>
              <a:off x="34511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438" name="椭圆 4437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39" name="椭圆 4438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40" name="椭圆 4439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41" name="椭圆 4440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42" name="椭圆 4441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43" name="椭圆 4442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44" name="椭圆 4443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318" name="组合 4317"/>
            <p:cNvGrpSpPr/>
            <p:nvPr/>
          </p:nvGrpSpPr>
          <p:grpSpPr>
            <a:xfrm>
              <a:off x="1106360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431" name="椭圆 443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32" name="椭圆 443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33" name="椭圆 443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34" name="椭圆 443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35" name="椭圆 443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36" name="椭圆 443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37" name="椭圆 443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319" name="组合 4318"/>
            <p:cNvGrpSpPr/>
            <p:nvPr/>
          </p:nvGrpSpPr>
          <p:grpSpPr>
            <a:xfrm>
              <a:off x="1859606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424" name="椭圆 4423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25" name="椭圆 4424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26" name="椭圆 4425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27" name="椭圆 4426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28" name="椭圆 4427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29" name="椭圆 4428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30" name="椭圆 4429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320" name="组合 4319"/>
            <p:cNvGrpSpPr/>
            <p:nvPr/>
          </p:nvGrpSpPr>
          <p:grpSpPr>
            <a:xfrm>
              <a:off x="2612852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417" name="椭圆 4416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18" name="椭圆 4417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19" name="椭圆 4418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20" name="椭圆 4419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21" name="椭圆 4420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22" name="椭圆 4421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23" name="椭圆 4422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321" name="组合 4320"/>
            <p:cNvGrpSpPr/>
            <p:nvPr/>
          </p:nvGrpSpPr>
          <p:grpSpPr>
            <a:xfrm>
              <a:off x="3366099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410" name="椭圆 4409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11" name="椭圆 4410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12" name="椭圆 4411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13" name="椭圆 4412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14" name="椭圆 4413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15" name="椭圆 4414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16" name="椭圆 4415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322" name="组合 4321"/>
            <p:cNvGrpSpPr/>
            <p:nvPr/>
          </p:nvGrpSpPr>
          <p:grpSpPr>
            <a:xfrm>
              <a:off x="411934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403" name="椭圆 4402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04" name="椭圆 4403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05" name="椭圆 4404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06" name="椭圆 4405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07" name="椭圆 4406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08" name="椭圆 4407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09" name="椭圆 4408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323" name="组合 4322"/>
            <p:cNvGrpSpPr/>
            <p:nvPr/>
          </p:nvGrpSpPr>
          <p:grpSpPr>
            <a:xfrm>
              <a:off x="4872591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396" name="椭圆 4395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97" name="椭圆 4396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98" name="椭圆 4397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99" name="椭圆 4398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00" name="椭圆 4399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01" name="椭圆 4400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02" name="椭圆 4401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324" name="组合 4323"/>
            <p:cNvGrpSpPr/>
            <p:nvPr/>
          </p:nvGrpSpPr>
          <p:grpSpPr>
            <a:xfrm>
              <a:off x="5625837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389" name="椭圆 4388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90" name="椭圆 4389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91" name="椭圆 4390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92" name="椭圆 4391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93" name="椭圆 4392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94" name="椭圆 4393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95" name="椭圆 4394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325" name="组合 4324"/>
            <p:cNvGrpSpPr/>
            <p:nvPr/>
          </p:nvGrpSpPr>
          <p:grpSpPr>
            <a:xfrm>
              <a:off x="6379083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382" name="椭圆 4381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83" name="椭圆 4382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84" name="椭圆 4383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85" name="椭圆 4384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86" name="椭圆 4385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87" name="椭圆 4386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88" name="椭圆 4387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326" name="组合 4325"/>
            <p:cNvGrpSpPr/>
            <p:nvPr/>
          </p:nvGrpSpPr>
          <p:grpSpPr>
            <a:xfrm>
              <a:off x="7132329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375" name="椭圆 4374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76" name="椭圆 4375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77" name="椭圆 4376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78" name="椭圆 4377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79" name="椭圆 4378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80" name="椭圆 4379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81" name="椭圆 4380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327" name="组合 4326"/>
            <p:cNvGrpSpPr/>
            <p:nvPr/>
          </p:nvGrpSpPr>
          <p:grpSpPr>
            <a:xfrm>
              <a:off x="788557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368" name="椭圆 4367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69" name="椭圆 4368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70" name="椭圆 4369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71" name="椭圆 4370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72" name="椭圆 4371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73" name="椭圆 4372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74" name="椭圆 4373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328" name="组合 4327"/>
            <p:cNvGrpSpPr/>
            <p:nvPr/>
          </p:nvGrpSpPr>
          <p:grpSpPr>
            <a:xfrm>
              <a:off x="8638822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361" name="椭圆 436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62" name="椭圆 436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63" name="椭圆 436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64" name="椭圆 436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65" name="椭圆 436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66" name="椭圆 436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67" name="椭圆 436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329" name="组合 4328"/>
            <p:cNvGrpSpPr/>
            <p:nvPr/>
          </p:nvGrpSpPr>
          <p:grpSpPr>
            <a:xfrm>
              <a:off x="9392068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354" name="椭圆 4353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55" name="椭圆 4354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56" name="椭圆 4355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57" name="椭圆 4356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58" name="椭圆 4357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59" name="椭圆 4358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60" name="椭圆 4359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330" name="组合 4329"/>
            <p:cNvGrpSpPr/>
            <p:nvPr/>
          </p:nvGrpSpPr>
          <p:grpSpPr>
            <a:xfrm>
              <a:off x="10145314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347" name="椭圆 4346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48" name="椭圆 4347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49" name="椭圆 4348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50" name="椭圆 4349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51" name="椭圆 4350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52" name="椭圆 4351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53" name="椭圆 4352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331" name="组合 4330"/>
            <p:cNvGrpSpPr/>
            <p:nvPr/>
          </p:nvGrpSpPr>
          <p:grpSpPr>
            <a:xfrm>
              <a:off x="10898560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340" name="椭圆 4339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41" name="椭圆 4340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42" name="椭圆 4341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43" name="椭圆 4342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44" name="椭圆 4343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45" name="椭圆 4344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46" name="椭圆 4345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332" name="组合 4331"/>
            <p:cNvGrpSpPr/>
            <p:nvPr/>
          </p:nvGrpSpPr>
          <p:grpSpPr>
            <a:xfrm>
              <a:off x="11651806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333" name="椭圆 4332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34" name="椭圆 4333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35" name="椭圆 4334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36" name="椭圆 4335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37" name="椭圆 4336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38" name="椭圆 4337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39" name="椭圆 4338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580" name="组合 4579"/>
          <p:cNvGrpSpPr/>
          <p:nvPr/>
        </p:nvGrpSpPr>
        <p:grpSpPr>
          <a:xfrm>
            <a:off x="-386313" y="4361821"/>
            <a:ext cx="12923428" cy="1163368"/>
            <a:chOff x="-386313" y="0"/>
            <a:chExt cx="12923428" cy="1163368"/>
          </a:xfrm>
          <a:solidFill>
            <a:srgbClr val="007442"/>
          </a:solidFill>
        </p:grpSpPr>
        <p:grpSp>
          <p:nvGrpSpPr>
            <p:cNvPr id="4581" name="组合 4580"/>
            <p:cNvGrpSpPr/>
            <p:nvPr/>
          </p:nvGrpSpPr>
          <p:grpSpPr>
            <a:xfrm>
              <a:off x="0" y="0"/>
              <a:ext cx="12192000" cy="885309"/>
              <a:chOff x="0" y="1828800"/>
              <a:chExt cx="12609796" cy="915647"/>
            </a:xfrm>
            <a:grpFill/>
          </p:grpSpPr>
          <p:grpSp>
            <p:nvGrpSpPr>
              <p:cNvPr id="4718" name="组合 4717"/>
              <p:cNvGrpSpPr/>
              <p:nvPr/>
            </p:nvGrpSpPr>
            <p:grpSpPr>
              <a:xfrm>
                <a:off x="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839" name="椭圆 4838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40" name="椭圆 4839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41" name="椭圆 4840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42" name="椭圆 4841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43" name="椭圆 4842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44" name="椭圆 4843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45" name="椭圆 4844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719" name="组合 4718"/>
              <p:cNvGrpSpPr/>
              <p:nvPr/>
            </p:nvGrpSpPr>
            <p:grpSpPr>
              <a:xfrm>
                <a:off x="787331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832" name="椭圆 4831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33" name="椭圆 4832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34" name="椭圆 4833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35" name="椭圆 4834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36" name="椭圆 4835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37" name="椭圆 4836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38" name="椭圆 4837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720" name="组合 4719"/>
              <p:cNvGrpSpPr/>
              <p:nvPr/>
            </p:nvGrpSpPr>
            <p:grpSpPr>
              <a:xfrm>
                <a:off x="156639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825" name="椭圆 4824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26" name="椭圆 4825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27" name="椭圆 4826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28" name="椭圆 4827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29" name="椭圆 4828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30" name="椭圆 4829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31" name="椭圆 4830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721" name="组合 4720"/>
              <p:cNvGrpSpPr/>
              <p:nvPr/>
            </p:nvGrpSpPr>
            <p:grpSpPr>
              <a:xfrm>
                <a:off x="2345448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818" name="椭圆 4817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19" name="椭圆 4818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20" name="椭圆 4819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21" name="椭圆 4820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22" name="椭圆 4821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23" name="椭圆 4822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24" name="椭圆 4823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722" name="组合 4721"/>
              <p:cNvGrpSpPr/>
              <p:nvPr/>
            </p:nvGrpSpPr>
            <p:grpSpPr>
              <a:xfrm>
                <a:off x="3124507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811" name="椭圆 4810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12" name="椭圆 4811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13" name="椭圆 4812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14" name="椭圆 4813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15" name="椭圆 4814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16" name="椭圆 4815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17" name="椭圆 4816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723" name="组合 4722"/>
              <p:cNvGrpSpPr/>
              <p:nvPr/>
            </p:nvGrpSpPr>
            <p:grpSpPr>
              <a:xfrm>
                <a:off x="3903565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804" name="椭圆 4803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05" name="椭圆 4804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06" name="椭圆 4805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07" name="椭圆 4806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08" name="椭圆 4807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09" name="椭圆 4808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10" name="椭圆 4809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724" name="组合 4723"/>
              <p:cNvGrpSpPr/>
              <p:nvPr/>
            </p:nvGrpSpPr>
            <p:grpSpPr>
              <a:xfrm>
                <a:off x="4682624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797" name="椭圆 4796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98" name="椭圆 4797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99" name="椭圆 4798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00" name="椭圆 4799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01" name="椭圆 4800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02" name="椭圆 4801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03" name="椭圆 4802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725" name="组合 4724"/>
              <p:cNvGrpSpPr/>
              <p:nvPr/>
            </p:nvGrpSpPr>
            <p:grpSpPr>
              <a:xfrm>
                <a:off x="5461682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790" name="椭圆 4789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91" name="椭圆 4790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92" name="椭圆 4791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93" name="椭圆 4792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94" name="椭圆 4793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95" name="椭圆 4794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96" name="椭圆 4795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726" name="组合 4725"/>
              <p:cNvGrpSpPr/>
              <p:nvPr/>
            </p:nvGrpSpPr>
            <p:grpSpPr>
              <a:xfrm>
                <a:off x="624074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783" name="椭圆 4782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84" name="椭圆 4783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85" name="椭圆 4784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86" name="椭圆 4785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87" name="椭圆 4786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88" name="椭圆 4787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89" name="椭圆 4788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727" name="组合 4726"/>
              <p:cNvGrpSpPr/>
              <p:nvPr/>
            </p:nvGrpSpPr>
            <p:grpSpPr>
              <a:xfrm>
                <a:off x="7019799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776" name="椭圆 4775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77" name="椭圆 4776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78" name="椭圆 4777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79" name="椭圆 4778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80" name="椭圆 4779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81" name="椭圆 4780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82" name="椭圆 4781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728" name="组合 4727"/>
              <p:cNvGrpSpPr/>
              <p:nvPr/>
            </p:nvGrpSpPr>
            <p:grpSpPr>
              <a:xfrm>
                <a:off x="7798857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769" name="椭圆 4768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70" name="椭圆 4769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71" name="椭圆 4770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72" name="椭圆 4771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73" name="椭圆 4772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74" name="椭圆 4773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75" name="椭圆 4774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729" name="组合 4728"/>
              <p:cNvGrpSpPr/>
              <p:nvPr/>
            </p:nvGrpSpPr>
            <p:grpSpPr>
              <a:xfrm>
                <a:off x="8577916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762" name="椭圆 4761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63" name="椭圆 4762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64" name="椭圆 4763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65" name="椭圆 4764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66" name="椭圆 4765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67" name="椭圆 4766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68" name="椭圆 4767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730" name="组合 4729"/>
              <p:cNvGrpSpPr/>
              <p:nvPr/>
            </p:nvGrpSpPr>
            <p:grpSpPr>
              <a:xfrm>
                <a:off x="9356974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755" name="椭圆 4754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56" name="椭圆 4755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57" name="椭圆 4756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58" name="椭圆 4757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59" name="椭圆 4758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60" name="椭圆 4759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61" name="椭圆 4760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731" name="组合 4730"/>
              <p:cNvGrpSpPr/>
              <p:nvPr/>
            </p:nvGrpSpPr>
            <p:grpSpPr>
              <a:xfrm>
                <a:off x="10136033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748" name="椭圆 4747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49" name="椭圆 4748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50" name="椭圆 4749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51" name="椭圆 4750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52" name="椭圆 4751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53" name="椭圆 4752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54" name="椭圆 4753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732" name="组合 4731"/>
              <p:cNvGrpSpPr/>
              <p:nvPr/>
            </p:nvGrpSpPr>
            <p:grpSpPr>
              <a:xfrm>
                <a:off x="10915091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741" name="椭圆 4740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42" name="椭圆 4741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43" name="椭圆 4742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44" name="椭圆 4743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45" name="椭圆 4744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46" name="椭圆 4745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47" name="椭圆 4746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733" name="组合 4732"/>
              <p:cNvGrpSpPr/>
              <p:nvPr/>
            </p:nvGrpSpPr>
            <p:grpSpPr>
              <a:xfrm>
                <a:off x="11694149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4734" name="椭圆 4733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35" name="椭圆 4734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36" name="椭圆 4735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37" name="椭圆 4736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38" name="椭圆 4737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39" name="椭圆 4738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40" name="椭圆 4739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4582" name="组合 4581"/>
            <p:cNvGrpSpPr/>
            <p:nvPr/>
          </p:nvGrpSpPr>
          <p:grpSpPr>
            <a:xfrm>
              <a:off x="-386313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711" name="椭圆 471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12" name="椭圆 471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13" name="椭圆 471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14" name="椭圆 471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15" name="椭圆 471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16" name="椭圆 471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17" name="椭圆 471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83" name="组合 4582"/>
            <p:cNvGrpSpPr/>
            <p:nvPr/>
          </p:nvGrpSpPr>
          <p:grpSpPr>
            <a:xfrm>
              <a:off x="34511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704" name="椭圆 4703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05" name="椭圆 4704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06" name="椭圆 4705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07" name="椭圆 4706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08" name="椭圆 4707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09" name="椭圆 4708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10" name="椭圆 4709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84" name="组合 4583"/>
            <p:cNvGrpSpPr/>
            <p:nvPr/>
          </p:nvGrpSpPr>
          <p:grpSpPr>
            <a:xfrm>
              <a:off x="1106360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697" name="椭圆 4696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98" name="椭圆 4697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99" name="椭圆 4698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00" name="椭圆 4699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01" name="椭圆 4700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02" name="椭圆 4701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03" name="椭圆 4702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85" name="组合 4584"/>
            <p:cNvGrpSpPr/>
            <p:nvPr/>
          </p:nvGrpSpPr>
          <p:grpSpPr>
            <a:xfrm>
              <a:off x="1859606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690" name="椭圆 4689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91" name="椭圆 4690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92" name="椭圆 4691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93" name="椭圆 4692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94" name="椭圆 4693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95" name="椭圆 4694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96" name="椭圆 4695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86" name="组合 4585"/>
            <p:cNvGrpSpPr/>
            <p:nvPr/>
          </p:nvGrpSpPr>
          <p:grpSpPr>
            <a:xfrm>
              <a:off x="2612852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683" name="椭圆 4682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84" name="椭圆 4683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85" name="椭圆 4684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86" name="椭圆 4685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87" name="椭圆 4686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88" name="椭圆 4687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89" name="椭圆 4688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87" name="组合 4586"/>
            <p:cNvGrpSpPr/>
            <p:nvPr/>
          </p:nvGrpSpPr>
          <p:grpSpPr>
            <a:xfrm>
              <a:off x="3366099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676" name="椭圆 4675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77" name="椭圆 4676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78" name="椭圆 4677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79" name="椭圆 4678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80" name="椭圆 4679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81" name="椭圆 4680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82" name="椭圆 4681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88" name="组合 4587"/>
            <p:cNvGrpSpPr/>
            <p:nvPr/>
          </p:nvGrpSpPr>
          <p:grpSpPr>
            <a:xfrm>
              <a:off x="411934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669" name="椭圆 4668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70" name="椭圆 4669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71" name="椭圆 4670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72" name="椭圆 4671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73" name="椭圆 4672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74" name="椭圆 4673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75" name="椭圆 4674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89" name="组合 4588"/>
            <p:cNvGrpSpPr/>
            <p:nvPr/>
          </p:nvGrpSpPr>
          <p:grpSpPr>
            <a:xfrm>
              <a:off x="4872591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662" name="椭圆 4661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63" name="椭圆 4662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64" name="椭圆 4663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65" name="椭圆 4664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66" name="椭圆 4665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67" name="椭圆 4666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68" name="椭圆 4667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90" name="组合 4589"/>
            <p:cNvGrpSpPr/>
            <p:nvPr/>
          </p:nvGrpSpPr>
          <p:grpSpPr>
            <a:xfrm>
              <a:off x="5625837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655" name="椭圆 4654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56" name="椭圆 4655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57" name="椭圆 4656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58" name="椭圆 4657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59" name="椭圆 4658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60" name="椭圆 4659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61" name="椭圆 4660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91" name="组合 4590"/>
            <p:cNvGrpSpPr/>
            <p:nvPr/>
          </p:nvGrpSpPr>
          <p:grpSpPr>
            <a:xfrm>
              <a:off x="6379083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648" name="椭圆 4647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49" name="椭圆 4648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50" name="椭圆 4649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51" name="椭圆 4650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52" name="椭圆 4651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53" name="椭圆 4652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54" name="椭圆 4653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92" name="组合 4591"/>
            <p:cNvGrpSpPr/>
            <p:nvPr/>
          </p:nvGrpSpPr>
          <p:grpSpPr>
            <a:xfrm>
              <a:off x="7132329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641" name="椭圆 464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42" name="椭圆 464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43" name="椭圆 464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44" name="椭圆 464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45" name="椭圆 464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46" name="椭圆 464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47" name="椭圆 464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93" name="组合 4592"/>
            <p:cNvGrpSpPr/>
            <p:nvPr/>
          </p:nvGrpSpPr>
          <p:grpSpPr>
            <a:xfrm>
              <a:off x="788557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634" name="椭圆 4633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35" name="椭圆 4634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36" name="椭圆 4635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37" name="椭圆 4636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38" name="椭圆 4637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39" name="椭圆 4638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40" name="椭圆 4639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94" name="组合 4593"/>
            <p:cNvGrpSpPr/>
            <p:nvPr/>
          </p:nvGrpSpPr>
          <p:grpSpPr>
            <a:xfrm>
              <a:off x="8638822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627" name="椭圆 4626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28" name="椭圆 4627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29" name="椭圆 4628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30" name="椭圆 4629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31" name="椭圆 4630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32" name="椭圆 4631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33" name="椭圆 4632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95" name="组合 4594"/>
            <p:cNvGrpSpPr/>
            <p:nvPr/>
          </p:nvGrpSpPr>
          <p:grpSpPr>
            <a:xfrm>
              <a:off x="9392068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620" name="椭圆 4619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21" name="椭圆 4620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22" name="椭圆 4621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23" name="椭圆 4622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24" name="椭圆 4623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25" name="椭圆 4624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26" name="椭圆 4625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96" name="组合 4595"/>
            <p:cNvGrpSpPr/>
            <p:nvPr/>
          </p:nvGrpSpPr>
          <p:grpSpPr>
            <a:xfrm>
              <a:off x="10145314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613" name="椭圆 4612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14" name="椭圆 4613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15" name="椭圆 4614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16" name="椭圆 4615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17" name="椭圆 4616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18" name="椭圆 4617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19" name="椭圆 4618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97" name="组合 4596"/>
            <p:cNvGrpSpPr/>
            <p:nvPr/>
          </p:nvGrpSpPr>
          <p:grpSpPr>
            <a:xfrm>
              <a:off x="10898560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606" name="椭圆 4605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07" name="椭圆 4606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08" name="椭圆 4607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09" name="椭圆 4608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10" name="椭圆 4609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11" name="椭圆 4610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12" name="椭圆 4611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98" name="组合 4597"/>
            <p:cNvGrpSpPr/>
            <p:nvPr/>
          </p:nvGrpSpPr>
          <p:grpSpPr>
            <a:xfrm>
              <a:off x="11651806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599" name="椭圆 4598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00" name="椭圆 4599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01" name="椭圆 4600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02" name="椭圆 4601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03" name="椭圆 4602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04" name="椭圆 4603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05" name="椭圆 4604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846" name="组合 4845"/>
          <p:cNvGrpSpPr/>
          <p:nvPr/>
        </p:nvGrpSpPr>
        <p:grpSpPr>
          <a:xfrm>
            <a:off x="-386313" y="4877340"/>
            <a:ext cx="12923428" cy="1163368"/>
            <a:chOff x="-386313" y="0"/>
            <a:chExt cx="12923428" cy="1163368"/>
          </a:xfrm>
          <a:solidFill>
            <a:srgbClr val="007442"/>
          </a:solidFill>
        </p:grpSpPr>
        <p:grpSp>
          <p:nvGrpSpPr>
            <p:cNvPr id="4847" name="组合 4846"/>
            <p:cNvGrpSpPr/>
            <p:nvPr/>
          </p:nvGrpSpPr>
          <p:grpSpPr>
            <a:xfrm>
              <a:off x="0" y="0"/>
              <a:ext cx="12192000" cy="885309"/>
              <a:chOff x="0" y="1828800"/>
              <a:chExt cx="12609796" cy="915647"/>
            </a:xfrm>
            <a:grpFill/>
          </p:grpSpPr>
          <p:grpSp>
            <p:nvGrpSpPr>
              <p:cNvPr id="4984" name="组合 4983"/>
              <p:cNvGrpSpPr/>
              <p:nvPr/>
            </p:nvGrpSpPr>
            <p:grpSpPr>
              <a:xfrm>
                <a:off x="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105" name="椭圆 5104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06" name="椭圆 5105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07" name="椭圆 5106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08" name="椭圆 5107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09" name="椭圆 5108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10" name="椭圆 5109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11" name="椭圆 5110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985" name="组合 4984"/>
              <p:cNvGrpSpPr/>
              <p:nvPr/>
            </p:nvGrpSpPr>
            <p:grpSpPr>
              <a:xfrm>
                <a:off x="787331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098" name="椭圆 5097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99" name="椭圆 5098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00" name="椭圆 5099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01" name="椭圆 5100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02" name="椭圆 5101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03" name="椭圆 5102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04" name="椭圆 5103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986" name="组合 4985"/>
              <p:cNvGrpSpPr/>
              <p:nvPr/>
            </p:nvGrpSpPr>
            <p:grpSpPr>
              <a:xfrm>
                <a:off x="156639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091" name="椭圆 5090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92" name="椭圆 5091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93" name="椭圆 5092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94" name="椭圆 5093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95" name="椭圆 5094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96" name="椭圆 5095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97" name="椭圆 5096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987" name="组合 4986"/>
              <p:cNvGrpSpPr/>
              <p:nvPr/>
            </p:nvGrpSpPr>
            <p:grpSpPr>
              <a:xfrm>
                <a:off x="2345448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084" name="椭圆 5083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85" name="椭圆 5084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86" name="椭圆 5085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87" name="椭圆 5086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88" name="椭圆 5087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89" name="椭圆 5088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90" name="椭圆 5089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988" name="组合 4987"/>
              <p:cNvGrpSpPr/>
              <p:nvPr/>
            </p:nvGrpSpPr>
            <p:grpSpPr>
              <a:xfrm>
                <a:off x="3124507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077" name="椭圆 5076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78" name="椭圆 5077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79" name="椭圆 5078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80" name="椭圆 5079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81" name="椭圆 5080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82" name="椭圆 5081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83" name="椭圆 5082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989" name="组合 4988"/>
              <p:cNvGrpSpPr/>
              <p:nvPr/>
            </p:nvGrpSpPr>
            <p:grpSpPr>
              <a:xfrm>
                <a:off x="3903565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070" name="椭圆 5069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71" name="椭圆 5070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72" name="椭圆 5071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73" name="椭圆 5072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74" name="椭圆 5073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75" name="椭圆 5074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76" name="椭圆 5075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990" name="组合 4989"/>
              <p:cNvGrpSpPr/>
              <p:nvPr/>
            </p:nvGrpSpPr>
            <p:grpSpPr>
              <a:xfrm>
                <a:off x="4682624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063" name="椭圆 5062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64" name="椭圆 5063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65" name="椭圆 5064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66" name="椭圆 5065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67" name="椭圆 5066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68" name="椭圆 5067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69" name="椭圆 5068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991" name="组合 4990"/>
              <p:cNvGrpSpPr/>
              <p:nvPr/>
            </p:nvGrpSpPr>
            <p:grpSpPr>
              <a:xfrm>
                <a:off x="5461682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056" name="椭圆 5055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57" name="椭圆 5056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58" name="椭圆 5057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59" name="椭圆 5058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60" name="椭圆 5059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61" name="椭圆 5060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62" name="椭圆 5061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992" name="组合 4991"/>
              <p:cNvGrpSpPr/>
              <p:nvPr/>
            </p:nvGrpSpPr>
            <p:grpSpPr>
              <a:xfrm>
                <a:off x="624074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049" name="椭圆 5048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50" name="椭圆 5049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51" name="椭圆 5050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52" name="椭圆 5051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53" name="椭圆 5052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54" name="椭圆 5053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55" name="椭圆 5054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993" name="组合 4992"/>
              <p:cNvGrpSpPr/>
              <p:nvPr/>
            </p:nvGrpSpPr>
            <p:grpSpPr>
              <a:xfrm>
                <a:off x="7019799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042" name="椭圆 5041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43" name="椭圆 5042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44" name="椭圆 5043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45" name="椭圆 5044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46" name="椭圆 5045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47" name="椭圆 5046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48" name="椭圆 5047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994" name="组合 4993"/>
              <p:cNvGrpSpPr/>
              <p:nvPr/>
            </p:nvGrpSpPr>
            <p:grpSpPr>
              <a:xfrm>
                <a:off x="7798857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035" name="椭圆 5034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36" name="椭圆 5035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37" name="椭圆 5036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38" name="椭圆 5037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39" name="椭圆 5038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40" name="椭圆 5039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41" name="椭圆 5040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995" name="组合 4994"/>
              <p:cNvGrpSpPr/>
              <p:nvPr/>
            </p:nvGrpSpPr>
            <p:grpSpPr>
              <a:xfrm>
                <a:off x="8577916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028" name="椭圆 5027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29" name="椭圆 5028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30" name="椭圆 5029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31" name="椭圆 5030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32" name="椭圆 5031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33" name="椭圆 5032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34" name="椭圆 5033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996" name="组合 4995"/>
              <p:cNvGrpSpPr/>
              <p:nvPr/>
            </p:nvGrpSpPr>
            <p:grpSpPr>
              <a:xfrm>
                <a:off x="9356974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021" name="椭圆 5020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22" name="椭圆 5021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23" name="椭圆 5022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24" name="椭圆 5023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25" name="椭圆 5024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26" name="椭圆 5025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27" name="椭圆 5026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997" name="组合 4996"/>
              <p:cNvGrpSpPr/>
              <p:nvPr/>
            </p:nvGrpSpPr>
            <p:grpSpPr>
              <a:xfrm>
                <a:off x="10136033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014" name="椭圆 5013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15" name="椭圆 5014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16" name="椭圆 5015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17" name="椭圆 5016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18" name="椭圆 5017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19" name="椭圆 5018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20" name="椭圆 5019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998" name="组合 4997"/>
              <p:cNvGrpSpPr/>
              <p:nvPr/>
            </p:nvGrpSpPr>
            <p:grpSpPr>
              <a:xfrm>
                <a:off x="10915091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007" name="椭圆 5006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08" name="椭圆 5007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09" name="椭圆 5008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10" name="椭圆 5009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11" name="椭圆 5010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12" name="椭圆 5011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13" name="椭圆 5012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999" name="组合 4998"/>
              <p:cNvGrpSpPr/>
              <p:nvPr/>
            </p:nvGrpSpPr>
            <p:grpSpPr>
              <a:xfrm>
                <a:off x="11694149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000" name="椭圆 4999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01" name="椭圆 5000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02" name="椭圆 5001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03" name="椭圆 5002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04" name="椭圆 5003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05" name="椭圆 5004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06" name="椭圆 5005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4848" name="组合 4847"/>
            <p:cNvGrpSpPr/>
            <p:nvPr/>
          </p:nvGrpSpPr>
          <p:grpSpPr>
            <a:xfrm>
              <a:off x="-386313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977" name="椭圆 4976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78" name="椭圆 4977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79" name="椭圆 4978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80" name="椭圆 4979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81" name="椭圆 4980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82" name="椭圆 4981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83" name="椭圆 4982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849" name="组合 4848"/>
            <p:cNvGrpSpPr/>
            <p:nvPr/>
          </p:nvGrpSpPr>
          <p:grpSpPr>
            <a:xfrm>
              <a:off x="34511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970" name="椭圆 4969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71" name="椭圆 4970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72" name="椭圆 4971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73" name="椭圆 4972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74" name="椭圆 4973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75" name="椭圆 4974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76" name="椭圆 4975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850" name="组合 4849"/>
            <p:cNvGrpSpPr/>
            <p:nvPr/>
          </p:nvGrpSpPr>
          <p:grpSpPr>
            <a:xfrm>
              <a:off x="1106360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963" name="椭圆 4962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64" name="椭圆 4963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65" name="椭圆 4964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66" name="椭圆 4965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67" name="椭圆 4966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68" name="椭圆 4967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69" name="椭圆 4968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851" name="组合 4850"/>
            <p:cNvGrpSpPr/>
            <p:nvPr/>
          </p:nvGrpSpPr>
          <p:grpSpPr>
            <a:xfrm>
              <a:off x="1859606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956" name="椭圆 4955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57" name="椭圆 4956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58" name="椭圆 4957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59" name="椭圆 4958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60" name="椭圆 4959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61" name="椭圆 4960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62" name="椭圆 4961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852" name="组合 4851"/>
            <p:cNvGrpSpPr/>
            <p:nvPr/>
          </p:nvGrpSpPr>
          <p:grpSpPr>
            <a:xfrm>
              <a:off x="2612852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949" name="椭圆 4948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50" name="椭圆 4949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51" name="椭圆 4950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52" name="椭圆 4951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53" name="椭圆 4952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54" name="椭圆 4953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55" name="椭圆 4954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853" name="组合 4852"/>
            <p:cNvGrpSpPr/>
            <p:nvPr/>
          </p:nvGrpSpPr>
          <p:grpSpPr>
            <a:xfrm>
              <a:off x="3366099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942" name="椭圆 4941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43" name="椭圆 4942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44" name="椭圆 4943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45" name="椭圆 4944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46" name="椭圆 4945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47" name="椭圆 4946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48" name="椭圆 4947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854" name="组合 4853"/>
            <p:cNvGrpSpPr/>
            <p:nvPr/>
          </p:nvGrpSpPr>
          <p:grpSpPr>
            <a:xfrm>
              <a:off x="411934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935" name="椭圆 4934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36" name="椭圆 4935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37" name="椭圆 4936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38" name="椭圆 4937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39" name="椭圆 4938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40" name="椭圆 4939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41" name="椭圆 4940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855" name="组合 4854"/>
            <p:cNvGrpSpPr/>
            <p:nvPr/>
          </p:nvGrpSpPr>
          <p:grpSpPr>
            <a:xfrm>
              <a:off x="4872591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928" name="椭圆 4927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29" name="椭圆 4928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30" name="椭圆 4929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31" name="椭圆 4930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32" name="椭圆 4931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33" name="椭圆 4932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34" name="椭圆 4933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856" name="组合 4855"/>
            <p:cNvGrpSpPr/>
            <p:nvPr/>
          </p:nvGrpSpPr>
          <p:grpSpPr>
            <a:xfrm>
              <a:off x="5625837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921" name="椭圆 492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22" name="椭圆 492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23" name="椭圆 492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24" name="椭圆 492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25" name="椭圆 492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26" name="椭圆 492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27" name="椭圆 492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857" name="组合 4856"/>
            <p:cNvGrpSpPr/>
            <p:nvPr/>
          </p:nvGrpSpPr>
          <p:grpSpPr>
            <a:xfrm>
              <a:off x="6379083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914" name="椭圆 4913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15" name="椭圆 4914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16" name="椭圆 4915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17" name="椭圆 4916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18" name="椭圆 4917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19" name="椭圆 4918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20" name="椭圆 4919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858" name="组合 4857"/>
            <p:cNvGrpSpPr/>
            <p:nvPr/>
          </p:nvGrpSpPr>
          <p:grpSpPr>
            <a:xfrm>
              <a:off x="7132329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907" name="椭圆 4906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08" name="椭圆 4907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09" name="椭圆 4908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10" name="椭圆 4909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11" name="椭圆 4910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12" name="椭圆 4911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13" name="椭圆 4912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859" name="组合 4858"/>
            <p:cNvGrpSpPr/>
            <p:nvPr/>
          </p:nvGrpSpPr>
          <p:grpSpPr>
            <a:xfrm>
              <a:off x="788557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900" name="椭圆 4899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01" name="椭圆 4900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02" name="椭圆 4901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03" name="椭圆 4902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04" name="椭圆 4903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05" name="椭圆 4904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06" name="椭圆 4905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860" name="组合 4859"/>
            <p:cNvGrpSpPr/>
            <p:nvPr/>
          </p:nvGrpSpPr>
          <p:grpSpPr>
            <a:xfrm>
              <a:off x="8638822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893" name="椭圆 4892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94" name="椭圆 4893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95" name="椭圆 4894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96" name="椭圆 4895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97" name="椭圆 4896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98" name="椭圆 4897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99" name="椭圆 4898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861" name="组合 4860"/>
            <p:cNvGrpSpPr/>
            <p:nvPr/>
          </p:nvGrpSpPr>
          <p:grpSpPr>
            <a:xfrm>
              <a:off x="9392068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886" name="椭圆 4885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87" name="椭圆 4886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88" name="椭圆 4887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89" name="椭圆 4888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90" name="椭圆 4889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91" name="椭圆 4890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92" name="椭圆 4891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862" name="组合 4861"/>
            <p:cNvGrpSpPr/>
            <p:nvPr/>
          </p:nvGrpSpPr>
          <p:grpSpPr>
            <a:xfrm>
              <a:off x="10145314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879" name="椭圆 4878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80" name="椭圆 4879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81" name="椭圆 4880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82" name="椭圆 4881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83" name="椭圆 4882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84" name="椭圆 4883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85" name="椭圆 4884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863" name="组合 4862"/>
            <p:cNvGrpSpPr/>
            <p:nvPr/>
          </p:nvGrpSpPr>
          <p:grpSpPr>
            <a:xfrm>
              <a:off x="10898560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872" name="椭圆 4871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73" name="椭圆 4872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74" name="椭圆 4873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75" name="椭圆 4874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76" name="椭圆 4875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77" name="椭圆 4876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78" name="椭圆 4877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864" name="组合 4863"/>
            <p:cNvGrpSpPr/>
            <p:nvPr/>
          </p:nvGrpSpPr>
          <p:grpSpPr>
            <a:xfrm>
              <a:off x="11651806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4865" name="椭圆 4864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66" name="椭圆 4865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67" name="椭圆 4866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68" name="椭圆 4867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69" name="椭圆 4868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70" name="椭圆 4869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71" name="椭圆 4870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112" name="组合 5111"/>
          <p:cNvGrpSpPr/>
          <p:nvPr/>
        </p:nvGrpSpPr>
        <p:grpSpPr>
          <a:xfrm>
            <a:off x="-386313" y="5392859"/>
            <a:ext cx="12923428" cy="1163368"/>
            <a:chOff x="-386313" y="0"/>
            <a:chExt cx="12923428" cy="1163368"/>
          </a:xfrm>
          <a:solidFill>
            <a:srgbClr val="007442"/>
          </a:solidFill>
        </p:grpSpPr>
        <p:grpSp>
          <p:nvGrpSpPr>
            <p:cNvPr id="5113" name="组合 5112"/>
            <p:cNvGrpSpPr/>
            <p:nvPr/>
          </p:nvGrpSpPr>
          <p:grpSpPr>
            <a:xfrm>
              <a:off x="0" y="0"/>
              <a:ext cx="12192000" cy="885309"/>
              <a:chOff x="0" y="1828800"/>
              <a:chExt cx="12609796" cy="915647"/>
            </a:xfrm>
            <a:grpFill/>
          </p:grpSpPr>
          <p:grpSp>
            <p:nvGrpSpPr>
              <p:cNvPr id="5250" name="组合 5249"/>
              <p:cNvGrpSpPr/>
              <p:nvPr/>
            </p:nvGrpSpPr>
            <p:grpSpPr>
              <a:xfrm>
                <a:off x="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371" name="椭圆 5370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72" name="椭圆 5371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73" name="椭圆 5372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74" name="椭圆 5373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75" name="椭圆 5374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76" name="椭圆 5375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77" name="椭圆 5376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251" name="组合 5250"/>
              <p:cNvGrpSpPr/>
              <p:nvPr/>
            </p:nvGrpSpPr>
            <p:grpSpPr>
              <a:xfrm>
                <a:off x="787331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364" name="椭圆 5363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65" name="椭圆 5364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66" name="椭圆 5365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67" name="椭圆 5366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68" name="椭圆 5367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69" name="椭圆 5368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70" name="椭圆 5369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252" name="组合 5251"/>
              <p:cNvGrpSpPr/>
              <p:nvPr/>
            </p:nvGrpSpPr>
            <p:grpSpPr>
              <a:xfrm>
                <a:off x="156639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357" name="椭圆 5356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58" name="椭圆 5357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59" name="椭圆 5358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60" name="椭圆 5359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61" name="椭圆 5360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62" name="椭圆 5361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63" name="椭圆 5362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253" name="组合 5252"/>
              <p:cNvGrpSpPr/>
              <p:nvPr/>
            </p:nvGrpSpPr>
            <p:grpSpPr>
              <a:xfrm>
                <a:off x="2345448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350" name="椭圆 5349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51" name="椭圆 5350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52" name="椭圆 5351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53" name="椭圆 5352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54" name="椭圆 5353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55" name="椭圆 5354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56" name="椭圆 5355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254" name="组合 5253"/>
              <p:cNvGrpSpPr/>
              <p:nvPr/>
            </p:nvGrpSpPr>
            <p:grpSpPr>
              <a:xfrm>
                <a:off x="3124507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343" name="椭圆 5342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44" name="椭圆 5343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45" name="椭圆 5344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46" name="椭圆 5345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47" name="椭圆 5346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48" name="椭圆 5347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49" name="椭圆 5348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255" name="组合 5254"/>
              <p:cNvGrpSpPr/>
              <p:nvPr/>
            </p:nvGrpSpPr>
            <p:grpSpPr>
              <a:xfrm>
                <a:off x="3903565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336" name="椭圆 5335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37" name="椭圆 5336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38" name="椭圆 5337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39" name="椭圆 5338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40" name="椭圆 5339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41" name="椭圆 5340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42" name="椭圆 5341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256" name="组合 5255"/>
              <p:cNvGrpSpPr/>
              <p:nvPr/>
            </p:nvGrpSpPr>
            <p:grpSpPr>
              <a:xfrm>
                <a:off x="4682624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329" name="椭圆 5328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30" name="椭圆 5329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31" name="椭圆 5330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32" name="椭圆 5331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33" name="椭圆 5332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34" name="椭圆 5333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35" name="椭圆 5334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257" name="组合 5256"/>
              <p:cNvGrpSpPr/>
              <p:nvPr/>
            </p:nvGrpSpPr>
            <p:grpSpPr>
              <a:xfrm>
                <a:off x="5461682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322" name="椭圆 5321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23" name="椭圆 5322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24" name="椭圆 5323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25" name="椭圆 5324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26" name="椭圆 5325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27" name="椭圆 5326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28" name="椭圆 5327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258" name="组合 5257"/>
              <p:cNvGrpSpPr/>
              <p:nvPr/>
            </p:nvGrpSpPr>
            <p:grpSpPr>
              <a:xfrm>
                <a:off x="624074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315" name="椭圆 5314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16" name="椭圆 5315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17" name="椭圆 5316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18" name="椭圆 5317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19" name="椭圆 5318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20" name="椭圆 5319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21" name="椭圆 5320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259" name="组合 5258"/>
              <p:cNvGrpSpPr/>
              <p:nvPr/>
            </p:nvGrpSpPr>
            <p:grpSpPr>
              <a:xfrm>
                <a:off x="7019799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308" name="椭圆 5307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09" name="椭圆 5308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10" name="椭圆 5309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11" name="椭圆 5310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12" name="椭圆 5311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13" name="椭圆 5312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14" name="椭圆 5313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260" name="组合 5259"/>
              <p:cNvGrpSpPr/>
              <p:nvPr/>
            </p:nvGrpSpPr>
            <p:grpSpPr>
              <a:xfrm>
                <a:off x="7798857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301" name="椭圆 5300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02" name="椭圆 5301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03" name="椭圆 5302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04" name="椭圆 5303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05" name="椭圆 5304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06" name="椭圆 5305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07" name="椭圆 5306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261" name="组合 5260"/>
              <p:cNvGrpSpPr/>
              <p:nvPr/>
            </p:nvGrpSpPr>
            <p:grpSpPr>
              <a:xfrm>
                <a:off x="8577916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294" name="椭圆 5293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95" name="椭圆 5294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96" name="椭圆 5295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97" name="椭圆 5296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98" name="椭圆 5297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99" name="椭圆 5298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00" name="椭圆 5299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262" name="组合 5261"/>
              <p:cNvGrpSpPr/>
              <p:nvPr/>
            </p:nvGrpSpPr>
            <p:grpSpPr>
              <a:xfrm>
                <a:off x="9356974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287" name="椭圆 5286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88" name="椭圆 5287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89" name="椭圆 5288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90" name="椭圆 5289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91" name="椭圆 5290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92" name="椭圆 5291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93" name="椭圆 5292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263" name="组合 5262"/>
              <p:cNvGrpSpPr/>
              <p:nvPr/>
            </p:nvGrpSpPr>
            <p:grpSpPr>
              <a:xfrm>
                <a:off x="10136033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280" name="椭圆 5279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81" name="椭圆 5280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82" name="椭圆 5281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83" name="椭圆 5282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84" name="椭圆 5283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85" name="椭圆 5284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86" name="椭圆 5285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264" name="组合 5263"/>
              <p:cNvGrpSpPr/>
              <p:nvPr/>
            </p:nvGrpSpPr>
            <p:grpSpPr>
              <a:xfrm>
                <a:off x="10915091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273" name="椭圆 5272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74" name="椭圆 5273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75" name="椭圆 5274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76" name="椭圆 5275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77" name="椭圆 5276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78" name="椭圆 5277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79" name="椭圆 5278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265" name="组合 5264"/>
              <p:cNvGrpSpPr/>
              <p:nvPr/>
            </p:nvGrpSpPr>
            <p:grpSpPr>
              <a:xfrm>
                <a:off x="11694149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266" name="椭圆 5265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67" name="椭圆 5266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68" name="椭圆 5267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69" name="椭圆 5268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70" name="椭圆 5269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71" name="椭圆 5270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72" name="椭圆 5271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5114" name="组合 5113"/>
            <p:cNvGrpSpPr/>
            <p:nvPr/>
          </p:nvGrpSpPr>
          <p:grpSpPr>
            <a:xfrm>
              <a:off x="-386313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243" name="椭圆 5242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44" name="椭圆 5243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45" name="椭圆 5244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46" name="椭圆 5245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47" name="椭圆 5246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48" name="椭圆 5247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49" name="椭圆 5248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115" name="组合 5114"/>
            <p:cNvGrpSpPr/>
            <p:nvPr/>
          </p:nvGrpSpPr>
          <p:grpSpPr>
            <a:xfrm>
              <a:off x="34511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236" name="椭圆 5235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37" name="椭圆 5236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38" name="椭圆 5237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39" name="椭圆 5238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40" name="椭圆 5239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41" name="椭圆 5240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42" name="椭圆 5241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116" name="组合 5115"/>
            <p:cNvGrpSpPr/>
            <p:nvPr/>
          </p:nvGrpSpPr>
          <p:grpSpPr>
            <a:xfrm>
              <a:off x="1106360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229" name="椭圆 5228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30" name="椭圆 5229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31" name="椭圆 5230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32" name="椭圆 5231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33" name="椭圆 5232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34" name="椭圆 5233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35" name="椭圆 5234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117" name="组合 5116"/>
            <p:cNvGrpSpPr/>
            <p:nvPr/>
          </p:nvGrpSpPr>
          <p:grpSpPr>
            <a:xfrm>
              <a:off x="1859606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222" name="椭圆 5221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23" name="椭圆 5222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24" name="椭圆 5223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25" name="椭圆 5224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26" name="椭圆 5225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27" name="椭圆 5226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28" name="椭圆 5227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118" name="组合 5117"/>
            <p:cNvGrpSpPr/>
            <p:nvPr/>
          </p:nvGrpSpPr>
          <p:grpSpPr>
            <a:xfrm>
              <a:off x="2612852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215" name="椭圆 5214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16" name="椭圆 5215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17" name="椭圆 5216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18" name="椭圆 5217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19" name="椭圆 5218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20" name="椭圆 5219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21" name="椭圆 5220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119" name="组合 5118"/>
            <p:cNvGrpSpPr/>
            <p:nvPr/>
          </p:nvGrpSpPr>
          <p:grpSpPr>
            <a:xfrm>
              <a:off x="3366099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208" name="椭圆 5207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09" name="椭圆 5208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10" name="椭圆 5209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11" name="椭圆 5210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12" name="椭圆 5211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13" name="椭圆 5212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14" name="椭圆 5213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120" name="组合 5119"/>
            <p:cNvGrpSpPr/>
            <p:nvPr/>
          </p:nvGrpSpPr>
          <p:grpSpPr>
            <a:xfrm>
              <a:off x="411934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201" name="椭圆 520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02" name="椭圆 520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03" name="椭圆 520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04" name="椭圆 520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05" name="椭圆 520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06" name="椭圆 520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07" name="椭圆 520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121" name="组合 5120"/>
            <p:cNvGrpSpPr/>
            <p:nvPr/>
          </p:nvGrpSpPr>
          <p:grpSpPr>
            <a:xfrm>
              <a:off x="4872591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194" name="椭圆 5193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95" name="椭圆 5194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96" name="椭圆 5195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97" name="椭圆 5196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98" name="椭圆 5197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99" name="椭圆 5198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00" name="椭圆 5199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122" name="组合 5121"/>
            <p:cNvGrpSpPr/>
            <p:nvPr/>
          </p:nvGrpSpPr>
          <p:grpSpPr>
            <a:xfrm>
              <a:off x="5625837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187" name="椭圆 5186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88" name="椭圆 5187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89" name="椭圆 5188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90" name="椭圆 5189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91" name="椭圆 5190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92" name="椭圆 5191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93" name="椭圆 5192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123" name="组合 5122"/>
            <p:cNvGrpSpPr/>
            <p:nvPr/>
          </p:nvGrpSpPr>
          <p:grpSpPr>
            <a:xfrm>
              <a:off x="6379083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180" name="椭圆 5179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81" name="椭圆 5180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82" name="椭圆 5181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83" name="椭圆 5182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84" name="椭圆 5183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85" name="椭圆 5184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86" name="椭圆 5185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124" name="组合 5123"/>
            <p:cNvGrpSpPr/>
            <p:nvPr/>
          </p:nvGrpSpPr>
          <p:grpSpPr>
            <a:xfrm>
              <a:off x="7132329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173" name="椭圆 5172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74" name="椭圆 5173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75" name="椭圆 5174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76" name="椭圆 5175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77" name="椭圆 5176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78" name="椭圆 5177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79" name="椭圆 5178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125" name="组合 5124"/>
            <p:cNvGrpSpPr/>
            <p:nvPr/>
          </p:nvGrpSpPr>
          <p:grpSpPr>
            <a:xfrm>
              <a:off x="788557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166" name="椭圆 5165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67" name="椭圆 5166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68" name="椭圆 5167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69" name="椭圆 5168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70" name="椭圆 5169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71" name="椭圆 5170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72" name="椭圆 5171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126" name="组合 5125"/>
            <p:cNvGrpSpPr/>
            <p:nvPr/>
          </p:nvGrpSpPr>
          <p:grpSpPr>
            <a:xfrm>
              <a:off x="8638822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159" name="椭圆 5158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60" name="椭圆 5159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61" name="椭圆 5160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62" name="椭圆 5161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63" name="椭圆 5162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64" name="椭圆 5163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65" name="椭圆 5164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127" name="组合 5126"/>
            <p:cNvGrpSpPr/>
            <p:nvPr/>
          </p:nvGrpSpPr>
          <p:grpSpPr>
            <a:xfrm>
              <a:off x="9392068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152" name="椭圆 5151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53" name="椭圆 5152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54" name="椭圆 5153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55" name="椭圆 5154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56" name="椭圆 5155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57" name="椭圆 5156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58" name="椭圆 5157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128" name="组合 5127"/>
            <p:cNvGrpSpPr/>
            <p:nvPr/>
          </p:nvGrpSpPr>
          <p:grpSpPr>
            <a:xfrm>
              <a:off x="10145314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145" name="椭圆 5144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46" name="椭圆 5145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47" name="椭圆 5146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48" name="椭圆 5147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49" name="椭圆 5148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50" name="椭圆 5149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51" name="椭圆 5150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129" name="组合 5128"/>
            <p:cNvGrpSpPr/>
            <p:nvPr/>
          </p:nvGrpSpPr>
          <p:grpSpPr>
            <a:xfrm>
              <a:off x="10898560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138" name="椭圆 5137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39" name="椭圆 5138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40" name="椭圆 5139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41" name="椭圆 5140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42" name="椭圆 5141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43" name="椭圆 5142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44" name="椭圆 5143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130" name="组合 5129"/>
            <p:cNvGrpSpPr/>
            <p:nvPr/>
          </p:nvGrpSpPr>
          <p:grpSpPr>
            <a:xfrm>
              <a:off x="11651806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131" name="椭圆 513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32" name="椭圆 513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33" name="椭圆 513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34" name="椭圆 513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35" name="椭圆 513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36" name="椭圆 513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37" name="椭圆 513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378" name="组合 5377"/>
          <p:cNvGrpSpPr/>
          <p:nvPr/>
        </p:nvGrpSpPr>
        <p:grpSpPr>
          <a:xfrm>
            <a:off x="-386313" y="5908378"/>
            <a:ext cx="12923428" cy="1163368"/>
            <a:chOff x="-386313" y="0"/>
            <a:chExt cx="12923428" cy="1163368"/>
          </a:xfrm>
          <a:solidFill>
            <a:srgbClr val="007442"/>
          </a:solidFill>
        </p:grpSpPr>
        <p:grpSp>
          <p:nvGrpSpPr>
            <p:cNvPr id="5379" name="组合 5378"/>
            <p:cNvGrpSpPr/>
            <p:nvPr/>
          </p:nvGrpSpPr>
          <p:grpSpPr>
            <a:xfrm>
              <a:off x="0" y="0"/>
              <a:ext cx="12192000" cy="885309"/>
              <a:chOff x="0" y="1828800"/>
              <a:chExt cx="12609796" cy="915647"/>
            </a:xfrm>
            <a:grpFill/>
          </p:grpSpPr>
          <p:grpSp>
            <p:nvGrpSpPr>
              <p:cNvPr id="5516" name="组合 5515"/>
              <p:cNvGrpSpPr/>
              <p:nvPr/>
            </p:nvGrpSpPr>
            <p:grpSpPr>
              <a:xfrm>
                <a:off x="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637" name="椭圆 5636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38" name="椭圆 5637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39" name="椭圆 5638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40" name="椭圆 5639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41" name="椭圆 5640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42" name="椭圆 5641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43" name="椭圆 5642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517" name="组合 5516"/>
              <p:cNvGrpSpPr/>
              <p:nvPr/>
            </p:nvGrpSpPr>
            <p:grpSpPr>
              <a:xfrm>
                <a:off x="787331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630" name="椭圆 5629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31" name="椭圆 5630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32" name="椭圆 5631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33" name="椭圆 5632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34" name="椭圆 5633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35" name="椭圆 5634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36" name="椭圆 5635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518" name="组合 5517"/>
              <p:cNvGrpSpPr/>
              <p:nvPr/>
            </p:nvGrpSpPr>
            <p:grpSpPr>
              <a:xfrm>
                <a:off x="156639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623" name="椭圆 5622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24" name="椭圆 5623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25" name="椭圆 5624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26" name="椭圆 5625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27" name="椭圆 5626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28" name="椭圆 5627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29" name="椭圆 5628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519" name="组合 5518"/>
              <p:cNvGrpSpPr/>
              <p:nvPr/>
            </p:nvGrpSpPr>
            <p:grpSpPr>
              <a:xfrm>
                <a:off x="2345448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616" name="椭圆 5615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17" name="椭圆 5616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18" name="椭圆 5617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19" name="椭圆 5618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20" name="椭圆 5619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21" name="椭圆 5620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22" name="椭圆 5621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520" name="组合 5519"/>
              <p:cNvGrpSpPr/>
              <p:nvPr/>
            </p:nvGrpSpPr>
            <p:grpSpPr>
              <a:xfrm>
                <a:off x="3124507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609" name="椭圆 5608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10" name="椭圆 5609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11" name="椭圆 5610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12" name="椭圆 5611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13" name="椭圆 5612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14" name="椭圆 5613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15" name="椭圆 5614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521" name="组合 5520"/>
              <p:cNvGrpSpPr/>
              <p:nvPr/>
            </p:nvGrpSpPr>
            <p:grpSpPr>
              <a:xfrm>
                <a:off x="3903565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602" name="椭圆 5601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03" name="椭圆 5602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04" name="椭圆 5603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05" name="椭圆 5604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06" name="椭圆 5605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07" name="椭圆 5606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08" name="椭圆 5607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522" name="组合 5521"/>
              <p:cNvGrpSpPr/>
              <p:nvPr/>
            </p:nvGrpSpPr>
            <p:grpSpPr>
              <a:xfrm>
                <a:off x="4682624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595" name="椭圆 5594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96" name="椭圆 5595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97" name="椭圆 5596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98" name="椭圆 5597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99" name="椭圆 5598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00" name="椭圆 5599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01" name="椭圆 5600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523" name="组合 5522"/>
              <p:cNvGrpSpPr/>
              <p:nvPr/>
            </p:nvGrpSpPr>
            <p:grpSpPr>
              <a:xfrm>
                <a:off x="5461682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588" name="椭圆 5587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89" name="椭圆 5588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90" name="椭圆 5589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91" name="椭圆 5590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92" name="椭圆 5591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93" name="椭圆 5592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94" name="椭圆 5593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524" name="组合 5523"/>
              <p:cNvGrpSpPr/>
              <p:nvPr/>
            </p:nvGrpSpPr>
            <p:grpSpPr>
              <a:xfrm>
                <a:off x="624074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581" name="椭圆 5580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82" name="椭圆 5581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83" name="椭圆 5582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84" name="椭圆 5583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85" name="椭圆 5584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86" name="椭圆 5585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87" name="椭圆 5586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525" name="组合 5524"/>
              <p:cNvGrpSpPr/>
              <p:nvPr/>
            </p:nvGrpSpPr>
            <p:grpSpPr>
              <a:xfrm>
                <a:off x="7019799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574" name="椭圆 5573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75" name="椭圆 5574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76" name="椭圆 5575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77" name="椭圆 5576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78" name="椭圆 5577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79" name="椭圆 5578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80" name="椭圆 5579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526" name="组合 5525"/>
              <p:cNvGrpSpPr/>
              <p:nvPr/>
            </p:nvGrpSpPr>
            <p:grpSpPr>
              <a:xfrm>
                <a:off x="7798857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567" name="椭圆 5566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68" name="椭圆 5567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69" name="椭圆 5568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70" name="椭圆 5569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71" name="椭圆 5570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72" name="椭圆 5571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73" name="椭圆 5572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527" name="组合 5526"/>
              <p:cNvGrpSpPr/>
              <p:nvPr/>
            </p:nvGrpSpPr>
            <p:grpSpPr>
              <a:xfrm>
                <a:off x="8577916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560" name="椭圆 5559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61" name="椭圆 5560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62" name="椭圆 5561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63" name="椭圆 5562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64" name="椭圆 5563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65" name="椭圆 5564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66" name="椭圆 5565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528" name="组合 5527"/>
              <p:cNvGrpSpPr/>
              <p:nvPr/>
            </p:nvGrpSpPr>
            <p:grpSpPr>
              <a:xfrm>
                <a:off x="9356974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553" name="椭圆 5552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54" name="椭圆 5553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55" name="椭圆 5554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56" name="椭圆 5555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57" name="椭圆 5556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58" name="椭圆 5557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59" name="椭圆 5558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529" name="组合 5528"/>
              <p:cNvGrpSpPr/>
              <p:nvPr/>
            </p:nvGrpSpPr>
            <p:grpSpPr>
              <a:xfrm>
                <a:off x="10136033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546" name="椭圆 5545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47" name="椭圆 5546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48" name="椭圆 5547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49" name="椭圆 5548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50" name="椭圆 5549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51" name="椭圆 5550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52" name="椭圆 5551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530" name="组合 5529"/>
              <p:cNvGrpSpPr/>
              <p:nvPr/>
            </p:nvGrpSpPr>
            <p:grpSpPr>
              <a:xfrm>
                <a:off x="10915091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539" name="椭圆 5538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40" name="椭圆 5539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41" name="椭圆 5540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42" name="椭圆 5541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43" name="椭圆 5542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44" name="椭圆 5543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45" name="椭圆 5544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531" name="组合 5530"/>
              <p:cNvGrpSpPr/>
              <p:nvPr/>
            </p:nvGrpSpPr>
            <p:grpSpPr>
              <a:xfrm>
                <a:off x="11694149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532" name="椭圆 5531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33" name="椭圆 5532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34" name="椭圆 5533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35" name="椭圆 5534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36" name="椭圆 5535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37" name="椭圆 5536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38" name="椭圆 5537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5380" name="组合 5379"/>
            <p:cNvGrpSpPr/>
            <p:nvPr/>
          </p:nvGrpSpPr>
          <p:grpSpPr>
            <a:xfrm>
              <a:off x="-386313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509" name="椭圆 5508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10" name="椭圆 5509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11" name="椭圆 5510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12" name="椭圆 5511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13" name="椭圆 5512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14" name="椭圆 5513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15" name="椭圆 5514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381" name="组合 5380"/>
            <p:cNvGrpSpPr/>
            <p:nvPr/>
          </p:nvGrpSpPr>
          <p:grpSpPr>
            <a:xfrm>
              <a:off x="34511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502" name="椭圆 5501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03" name="椭圆 5502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04" name="椭圆 5503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05" name="椭圆 5504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06" name="椭圆 5505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07" name="椭圆 5506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08" name="椭圆 5507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382" name="组合 5381"/>
            <p:cNvGrpSpPr/>
            <p:nvPr/>
          </p:nvGrpSpPr>
          <p:grpSpPr>
            <a:xfrm>
              <a:off x="1106360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495" name="椭圆 5494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96" name="椭圆 5495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97" name="椭圆 5496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98" name="椭圆 5497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99" name="椭圆 5498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00" name="椭圆 5499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01" name="椭圆 5500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383" name="组合 5382"/>
            <p:cNvGrpSpPr/>
            <p:nvPr/>
          </p:nvGrpSpPr>
          <p:grpSpPr>
            <a:xfrm>
              <a:off x="1859606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488" name="椭圆 5487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89" name="椭圆 5488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90" name="椭圆 5489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91" name="椭圆 5490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92" name="椭圆 5491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93" name="椭圆 5492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94" name="椭圆 5493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384" name="组合 5383"/>
            <p:cNvGrpSpPr/>
            <p:nvPr/>
          </p:nvGrpSpPr>
          <p:grpSpPr>
            <a:xfrm>
              <a:off x="2612852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481" name="椭圆 548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82" name="椭圆 548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83" name="椭圆 548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84" name="椭圆 548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85" name="椭圆 548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86" name="椭圆 548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87" name="椭圆 548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385" name="组合 5384"/>
            <p:cNvGrpSpPr/>
            <p:nvPr/>
          </p:nvGrpSpPr>
          <p:grpSpPr>
            <a:xfrm>
              <a:off x="3366099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474" name="椭圆 5473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75" name="椭圆 5474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76" name="椭圆 5475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77" name="椭圆 5476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78" name="椭圆 5477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79" name="椭圆 5478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80" name="椭圆 5479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386" name="组合 5385"/>
            <p:cNvGrpSpPr/>
            <p:nvPr/>
          </p:nvGrpSpPr>
          <p:grpSpPr>
            <a:xfrm>
              <a:off x="411934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467" name="椭圆 5466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68" name="椭圆 5467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69" name="椭圆 5468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70" name="椭圆 5469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71" name="椭圆 5470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72" name="椭圆 5471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73" name="椭圆 5472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387" name="组合 5386"/>
            <p:cNvGrpSpPr/>
            <p:nvPr/>
          </p:nvGrpSpPr>
          <p:grpSpPr>
            <a:xfrm>
              <a:off x="4872591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460" name="椭圆 5459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61" name="椭圆 5460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62" name="椭圆 5461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63" name="椭圆 5462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64" name="椭圆 5463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65" name="椭圆 5464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66" name="椭圆 5465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388" name="组合 5387"/>
            <p:cNvGrpSpPr/>
            <p:nvPr/>
          </p:nvGrpSpPr>
          <p:grpSpPr>
            <a:xfrm>
              <a:off x="5625837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453" name="椭圆 5452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54" name="椭圆 5453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55" name="椭圆 5454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56" name="椭圆 5455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57" name="椭圆 5456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58" name="椭圆 5457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59" name="椭圆 5458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389" name="组合 5388"/>
            <p:cNvGrpSpPr/>
            <p:nvPr/>
          </p:nvGrpSpPr>
          <p:grpSpPr>
            <a:xfrm>
              <a:off x="6379083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446" name="椭圆 5445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47" name="椭圆 5446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48" name="椭圆 5447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49" name="椭圆 5448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50" name="椭圆 5449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51" name="椭圆 5450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52" name="椭圆 5451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390" name="组合 5389"/>
            <p:cNvGrpSpPr/>
            <p:nvPr/>
          </p:nvGrpSpPr>
          <p:grpSpPr>
            <a:xfrm>
              <a:off x="7132329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439" name="椭圆 5438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40" name="椭圆 5439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41" name="椭圆 5440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42" name="椭圆 5441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43" name="椭圆 5442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44" name="椭圆 5443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45" name="椭圆 5444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391" name="组合 5390"/>
            <p:cNvGrpSpPr/>
            <p:nvPr/>
          </p:nvGrpSpPr>
          <p:grpSpPr>
            <a:xfrm>
              <a:off x="788557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432" name="椭圆 5431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33" name="椭圆 5432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34" name="椭圆 5433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35" name="椭圆 5434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36" name="椭圆 5435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37" name="椭圆 5436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38" name="椭圆 5437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392" name="组合 5391"/>
            <p:cNvGrpSpPr/>
            <p:nvPr/>
          </p:nvGrpSpPr>
          <p:grpSpPr>
            <a:xfrm>
              <a:off x="8638822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425" name="椭圆 5424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26" name="椭圆 5425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27" name="椭圆 5426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28" name="椭圆 5427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29" name="椭圆 5428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30" name="椭圆 5429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31" name="椭圆 5430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393" name="组合 5392"/>
            <p:cNvGrpSpPr/>
            <p:nvPr/>
          </p:nvGrpSpPr>
          <p:grpSpPr>
            <a:xfrm>
              <a:off x="9392068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418" name="椭圆 5417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19" name="椭圆 5418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20" name="椭圆 5419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21" name="椭圆 5420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22" name="椭圆 5421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23" name="椭圆 5422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24" name="椭圆 5423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394" name="组合 5393"/>
            <p:cNvGrpSpPr/>
            <p:nvPr/>
          </p:nvGrpSpPr>
          <p:grpSpPr>
            <a:xfrm>
              <a:off x="10145314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411" name="椭圆 541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12" name="椭圆 541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13" name="椭圆 541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14" name="椭圆 541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15" name="椭圆 541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16" name="椭圆 541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17" name="椭圆 541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395" name="组合 5394"/>
            <p:cNvGrpSpPr/>
            <p:nvPr/>
          </p:nvGrpSpPr>
          <p:grpSpPr>
            <a:xfrm>
              <a:off x="10898560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404" name="椭圆 5403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05" name="椭圆 5404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06" name="椭圆 5405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07" name="椭圆 5406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08" name="椭圆 5407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09" name="椭圆 5408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10" name="椭圆 5409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396" name="组合 5395"/>
            <p:cNvGrpSpPr/>
            <p:nvPr/>
          </p:nvGrpSpPr>
          <p:grpSpPr>
            <a:xfrm>
              <a:off x="11651806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397" name="椭圆 5396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98" name="椭圆 5397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99" name="椭圆 5398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00" name="椭圆 5399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01" name="椭圆 5400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02" name="椭圆 5401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03" name="椭圆 5402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645" name="组合 5644"/>
          <p:cNvGrpSpPr/>
          <p:nvPr/>
        </p:nvGrpSpPr>
        <p:grpSpPr>
          <a:xfrm>
            <a:off x="-386313" y="6423895"/>
            <a:ext cx="12923428" cy="1163368"/>
            <a:chOff x="-386313" y="0"/>
            <a:chExt cx="12923428" cy="1163368"/>
          </a:xfrm>
          <a:solidFill>
            <a:srgbClr val="007442"/>
          </a:solidFill>
        </p:grpSpPr>
        <p:grpSp>
          <p:nvGrpSpPr>
            <p:cNvPr id="5646" name="组合 5645"/>
            <p:cNvGrpSpPr/>
            <p:nvPr/>
          </p:nvGrpSpPr>
          <p:grpSpPr>
            <a:xfrm>
              <a:off x="0" y="0"/>
              <a:ext cx="12192000" cy="885309"/>
              <a:chOff x="0" y="1828800"/>
              <a:chExt cx="12609796" cy="915647"/>
            </a:xfrm>
            <a:grpFill/>
          </p:grpSpPr>
          <p:grpSp>
            <p:nvGrpSpPr>
              <p:cNvPr id="5783" name="组合 5782"/>
              <p:cNvGrpSpPr/>
              <p:nvPr/>
            </p:nvGrpSpPr>
            <p:grpSpPr>
              <a:xfrm>
                <a:off x="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904" name="椭圆 5903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905" name="椭圆 5904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906" name="椭圆 5905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907" name="椭圆 5906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908" name="椭圆 5907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909" name="椭圆 5908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910" name="椭圆 5909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784" name="组合 5783"/>
              <p:cNvGrpSpPr/>
              <p:nvPr/>
            </p:nvGrpSpPr>
            <p:grpSpPr>
              <a:xfrm>
                <a:off x="787331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897" name="椭圆 5896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98" name="椭圆 5897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99" name="椭圆 5898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900" name="椭圆 5899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901" name="椭圆 5900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902" name="椭圆 5901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903" name="椭圆 5902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785" name="组合 5784"/>
              <p:cNvGrpSpPr/>
              <p:nvPr/>
            </p:nvGrpSpPr>
            <p:grpSpPr>
              <a:xfrm>
                <a:off x="156639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890" name="椭圆 5889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91" name="椭圆 5890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92" name="椭圆 5891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93" name="椭圆 5892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94" name="椭圆 5893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95" name="椭圆 5894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96" name="椭圆 5895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786" name="组合 5785"/>
              <p:cNvGrpSpPr/>
              <p:nvPr/>
            </p:nvGrpSpPr>
            <p:grpSpPr>
              <a:xfrm>
                <a:off x="2345448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883" name="椭圆 5882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84" name="椭圆 5883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85" name="椭圆 5884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86" name="椭圆 5885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87" name="椭圆 5886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88" name="椭圆 5887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89" name="椭圆 5888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787" name="组合 5786"/>
              <p:cNvGrpSpPr/>
              <p:nvPr/>
            </p:nvGrpSpPr>
            <p:grpSpPr>
              <a:xfrm>
                <a:off x="3124507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876" name="椭圆 5875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77" name="椭圆 5876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78" name="椭圆 5877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79" name="椭圆 5878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80" name="椭圆 5879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81" name="椭圆 5880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82" name="椭圆 5881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788" name="组合 5787"/>
              <p:cNvGrpSpPr/>
              <p:nvPr/>
            </p:nvGrpSpPr>
            <p:grpSpPr>
              <a:xfrm>
                <a:off x="3903565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869" name="椭圆 5868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70" name="椭圆 5869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71" name="椭圆 5870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72" name="椭圆 5871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73" name="椭圆 5872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74" name="椭圆 5873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75" name="椭圆 5874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789" name="组合 5788"/>
              <p:cNvGrpSpPr/>
              <p:nvPr/>
            </p:nvGrpSpPr>
            <p:grpSpPr>
              <a:xfrm>
                <a:off x="4682624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862" name="椭圆 5861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63" name="椭圆 5862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64" name="椭圆 5863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65" name="椭圆 5864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66" name="椭圆 5865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67" name="椭圆 5866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68" name="椭圆 5867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790" name="组合 5789"/>
              <p:cNvGrpSpPr/>
              <p:nvPr/>
            </p:nvGrpSpPr>
            <p:grpSpPr>
              <a:xfrm>
                <a:off x="5461682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855" name="椭圆 5854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56" name="椭圆 5855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57" name="椭圆 5856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58" name="椭圆 5857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59" name="椭圆 5858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60" name="椭圆 5859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61" name="椭圆 5860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791" name="组合 5790"/>
              <p:cNvGrpSpPr/>
              <p:nvPr/>
            </p:nvGrpSpPr>
            <p:grpSpPr>
              <a:xfrm>
                <a:off x="6240740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848" name="椭圆 5847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49" name="椭圆 5848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50" name="椭圆 5849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51" name="椭圆 5850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52" name="椭圆 5851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53" name="椭圆 5852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54" name="椭圆 5853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792" name="组合 5791"/>
              <p:cNvGrpSpPr/>
              <p:nvPr/>
            </p:nvGrpSpPr>
            <p:grpSpPr>
              <a:xfrm>
                <a:off x="7019799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841" name="椭圆 5840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42" name="椭圆 5841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43" name="椭圆 5842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44" name="椭圆 5843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45" name="椭圆 5844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46" name="椭圆 5845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47" name="椭圆 5846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793" name="组合 5792"/>
              <p:cNvGrpSpPr/>
              <p:nvPr/>
            </p:nvGrpSpPr>
            <p:grpSpPr>
              <a:xfrm>
                <a:off x="7798857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834" name="椭圆 5833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35" name="椭圆 5834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36" name="椭圆 5835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37" name="椭圆 5836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38" name="椭圆 5837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39" name="椭圆 5838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40" name="椭圆 5839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794" name="组合 5793"/>
              <p:cNvGrpSpPr/>
              <p:nvPr/>
            </p:nvGrpSpPr>
            <p:grpSpPr>
              <a:xfrm>
                <a:off x="8577916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827" name="椭圆 5826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28" name="椭圆 5827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29" name="椭圆 5828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30" name="椭圆 5829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31" name="椭圆 5830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32" name="椭圆 5831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33" name="椭圆 5832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795" name="组合 5794"/>
              <p:cNvGrpSpPr/>
              <p:nvPr/>
            </p:nvGrpSpPr>
            <p:grpSpPr>
              <a:xfrm>
                <a:off x="9356974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820" name="椭圆 5819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21" name="椭圆 5820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22" name="椭圆 5821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23" name="椭圆 5822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24" name="椭圆 5823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25" name="椭圆 5824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26" name="椭圆 5825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796" name="组合 5795"/>
              <p:cNvGrpSpPr/>
              <p:nvPr/>
            </p:nvGrpSpPr>
            <p:grpSpPr>
              <a:xfrm>
                <a:off x="10136033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813" name="椭圆 5812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14" name="椭圆 5813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15" name="椭圆 5814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16" name="椭圆 5815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17" name="椭圆 5816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18" name="椭圆 5817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19" name="椭圆 5818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797" name="组合 5796"/>
              <p:cNvGrpSpPr/>
              <p:nvPr/>
            </p:nvGrpSpPr>
            <p:grpSpPr>
              <a:xfrm>
                <a:off x="10915091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806" name="椭圆 5805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07" name="椭圆 5806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08" name="椭圆 5807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09" name="椭圆 5808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10" name="椭圆 5809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11" name="椭圆 5810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12" name="椭圆 5811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798" name="组合 5797"/>
              <p:cNvGrpSpPr/>
              <p:nvPr/>
            </p:nvGrpSpPr>
            <p:grpSpPr>
              <a:xfrm>
                <a:off x="11694149" y="1828800"/>
                <a:ext cx="915647" cy="915647"/>
                <a:chOff x="1346753" y="1828800"/>
                <a:chExt cx="2639028" cy="2639028"/>
              </a:xfrm>
              <a:grpFill/>
            </p:grpSpPr>
            <p:sp>
              <p:nvSpPr>
                <p:cNvPr id="5799" name="椭圆 5798"/>
                <p:cNvSpPr/>
                <p:nvPr/>
              </p:nvSpPr>
              <p:spPr>
                <a:xfrm>
                  <a:off x="1346753" y="1828800"/>
                  <a:ext cx="2639028" cy="2639028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00" name="椭圆 5799"/>
                <p:cNvSpPr/>
                <p:nvPr/>
              </p:nvSpPr>
              <p:spPr>
                <a:xfrm>
                  <a:off x="1636120" y="2118167"/>
                  <a:ext cx="2060294" cy="2060294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01" name="椭圆 5800"/>
                <p:cNvSpPr/>
                <p:nvPr/>
              </p:nvSpPr>
              <p:spPr>
                <a:xfrm>
                  <a:off x="1810049" y="2292096"/>
                  <a:ext cx="1712436" cy="171243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02" name="椭圆 5801"/>
                <p:cNvSpPr/>
                <p:nvPr/>
              </p:nvSpPr>
              <p:spPr>
                <a:xfrm>
                  <a:off x="1980737" y="2462784"/>
                  <a:ext cx="1371060" cy="137106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03" name="椭圆 5802"/>
                <p:cNvSpPr/>
                <p:nvPr/>
              </p:nvSpPr>
              <p:spPr>
                <a:xfrm>
                  <a:off x="2145329" y="2627376"/>
                  <a:ext cx="1041876" cy="104187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04" name="椭圆 5803"/>
                <p:cNvSpPr/>
                <p:nvPr/>
              </p:nvSpPr>
              <p:spPr>
                <a:xfrm>
                  <a:off x="2272342" y="2754389"/>
                  <a:ext cx="787850" cy="787850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05" name="椭圆 5804"/>
                <p:cNvSpPr/>
                <p:nvPr/>
              </p:nvSpPr>
              <p:spPr>
                <a:xfrm>
                  <a:off x="2396294" y="2878341"/>
                  <a:ext cx="539946" cy="539946"/>
                </a:xfrm>
                <a:prstGeom prst="ellips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5647" name="组合 5646"/>
            <p:cNvGrpSpPr/>
            <p:nvPr/>
          </p:nvGrpSpPr>
          <p:grpSpPr>
            <a:xfrm>
              <a:off x="-386313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776" name="椭圆 5775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77" name="椭圆 5776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78" name="椭圆 5777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79" name="椭圆 5778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80" name="椭圆 5779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81" name="椭圆 5780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82" name="椭圆 5781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648" name="组合 5647"/>
            <p:cNvGrpSpPr/>
            <p:nvPr/>
          </p:nvGrpSpPr>
          <p:grpSpPr>
            <a:xfrm>
              <a:off x="34511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769" name="椭圆 5768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70" name="椭圆 5769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71" name="椭圆 5770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72" name="椭圆 5771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73" name="椭圆 5772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74" name="椭圆 5773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75" name="椭圆 5774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649" name="组合 5648"/>
            <p:cNvGrpSpPr/>
            <p:nvPr/>
          </p:nvGrpSpPr>
          <p:grpSpPr>
            <a:xfrm>
              <a:off x="1106360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762" name="椭圆 5761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63" name="椭圆 5762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64" name="椭圆 5763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65" name="椭圆 5764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66" name="椭圆 5765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67" name="椭圆 5766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68" name="椭圆 5767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650" name="组合 5649"/>
            <p:cNvGrpSpPr/>
            <p:nvPr/>
          </p:nvGrpSpPr>
          <p:grpSpPr>
            <a:xfrm>
              <a:off x="1859606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755" name="椭圆 5754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56" name="椭圆 5755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57" name="椭圆 5756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58" name="椭圆 5757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59" name="椭圆 5758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60" name="椭圆 5759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61" name="椭圆 5760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651" name="组合 5650"/>
            <p:cNvGrpSpPr/>
            <p:nvPr/>
          </p:nvGrpSpPr>
          <p:grpSpPr>
            <a:xfrm>
              <a:off x="2612852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748" name="椭圆 5747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49" name="椭圆 5748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50" name="椭圆 5749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51" name="椭圆 5750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52" name="椭圆 5751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53" name="椭圆 5752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54" name="椭圆 5753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652" name="组合 5651"/>
            <p:cNvGrpSpPr/>
            <p:nvPr/>
          </p:nvGrpSpPr>
          <p:grpSpPr>
            <a:xfrm>
              <a:off x="3366099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741" name="椭圆 574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42" name="椭圆 574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43" name="椭圆 574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44" name="椭圆 574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45" name="椭圆 574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46" name="椭圆 574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47" name="椭圆 574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653" name="组合 5652"/>
            <p:cNvGrpSpPr/>
            <p:nvPr/>
          </p:nvGrpSpPr>
          <p:grpSpPr>
            <a:xfrm>
              <a:off x="411934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734" name="椭圆 5733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35" name="椭圆 5734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36" name="椭圆 5735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37" name="椭圆 5736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38" name="椭圆 5737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39" name="椭圆 5738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40" name="椭圆 5739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654" name="组合 5653"/>
            <p:cNvGrpSpPr/>
            <p:nvPr/>
          </p:nvGrpSpPr>
          <p:grpSpPr>
            <a:xfrm>
              <a:off x="4872591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727" name="椭圆 5726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28" name="椭圆 5727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29" name="椭圆 5728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30" name="椭圆 5729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31" name="椭圆 5730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32" name="椭圆 5731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33" name="椭圆 5732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655" name="组合 5654"/>
            <p:cNvGrpSpPr/>
            <p:nvPr/>
          </p:nvGrpSpPr>
          <p:grpSpPr>
            <a:xfrm>
              <a:off x="5625837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720" name="椭圆 5719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21" name="椭圆 5720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22" name="椭圆 5721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23" name="椭圆 5722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24" name="椭圆 5723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25" name="椭圆 5724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26" name="椭圆 5725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656" name="组合 5655"/>
            <p:cNvGrpSpPr/>
            <p:nvPr/>
          </p:nvGrpSpPr>
          <p:grpSpPr>
            <a:xfrm>
              <a:off x="6379083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713" name="椭圆 5712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14" name="椭圆 5713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15" name="椭圆 5714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16" name="椭圆 5715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17" name="椭圆 5716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18" name="椭圆 5717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19" name="椭圆 5718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657" name="组合 5656"/>
            <p:cNvGrpSpPr/>
            <p:nvPr/>
          </p:nvGrpSpPr>
          <p:grpSpPr>
            <a:xfrm>
              <a:off x="7132329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706" name="椭圆 5705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07" name="椭圆 5706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08" name="椭圆 5707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09" name="椭圆 5708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10" name="椭圆 5709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11" name="椭圆 5710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12" name="椭圆 5711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658" name="组合 5657"/>
            <p:cNvGrpSpPr/>
            <p:nvPr/>
          </p:nvGrpSpPr>
          <p:grpSpPr>
            <a:xfrm>
              <a:off x="7885575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699" name="椭圆 5698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00" name="椭圆 5699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01" name="椭圆 5700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02" name="椭圆 5701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03" name="椭圆 5702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04" name="椭圆 5703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05" name="椭圆 5704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659" name="组合 5658"/>
            <p:cNvGrpSpPr/>
            <p:nvPr/>
          </p:nvGrpSpPr>
          <p:grpSpPr>
            <a:xfrm>
              <a:off x="8638822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692" name="椭圆 5691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93" name="椭圆 5692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94" name="椭圆 5693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95" name="椭圆 5694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96" name="椭圆 5695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97" name="椭圆 5696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98" name="椭圆 5697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660" name="组合 5659"/>
            <p:cNvGrpSpPr/>
            <p:nvPr/>
          </p:nvGrpSpPr>
          <p:grpSpPr>
            <a:xfrm>
              <a:off x="9392068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685" name="椭圆 5684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86" name="椭圆 5685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87" name="椭圆 5686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88" name="椭圆 5687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89" name="椭圆 5688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90" name="椭圆 5689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91" name="椭圆 5690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661" name="组合 5660"/>
            <p:cNvGrpSpPr/>
            <p:nvPr/>
          </p:nvGrpSpPr>
          <p:grpSpPr>
            <a:xfrm>
              <a:off x="10145314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678" name="椭圆 5677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79" name="椭圆 5678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80" name="椭圆 5679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81" name="椭圆 5680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82" name="椭圆 5681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83" name="椭圆 5682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84" name="椭圆 5683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662" name="组合 5661"/>
            <p:cNvGrpSpPr/>
            <p:nvPr/>
          </p:nvGrpSpPr>
          <p:grpSpPr>
            <a:xfrm>
              <a:off x="10898560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671" name="椭圆 5670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72" name="椭圆 5671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73" name="椭圆 5672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74" name="椭圆 5673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75" name="椭圆 5674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76" name="椭圆 5675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77" name="椭圆 5676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663" name="组合 5662"/>
            <p:cNvGrpSpPr/>
            <p:nvPr/>
          </p:nvGrpSpPr>
          <p:grpSpPr>
            <a:xfrm>
              <a:off x="11651806" y="278059"/>
              <a:ext cx="885309" cy="885309"/>
              <a:chOff x="1346753" y="1828800"/>
              <a:chExt cx="2639028" cy="2639028"/>
            </a:xfrm>
            <a:grpFill/>
          </p:grpSpPr>
          <p:sp>
            <p:nvSpPr>
              <p:cNvPr id="5664" name="椭圆 5663"/>
              <p:cNvSpPr/>
              <p:nvPr/>
            </p:nvSpPr>
            <p:spPr>
              <a:xfrm>
                <a:off x="1346753" y="1828800"/>
                <a:ext cx="2639028" cy="2639028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65" name="椭圆 5664"/>
              <p:cNvSpPr/>
              <p:nvPr/>
            </p:nvSpPr>
            <p:spPr>
              <a:xfrm>
                <a:off x="1636120" y="2118167"/>
                <a:ext cx="2060294" cy="2060294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66" name="椭圆 5665"/>
              <p:cNvSpPr/>
              <p:nvPr/>
            </p:nvSpPr>
            <p:spPr>
              <a:xfrm>
                <a:off x="1810049" y="2292096"/>
                <a:ext cx="1712436" cy="171243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67" name="椭圆 5666"/>
              <p:cNvSpPr/>
              <p:nvPr/>
            </p:nvSpPr>
            <p:spPr>
              <a:xfrm>
                <a:off x="1980737" y="2462784"/>
                <a:ext cx="1371060" cy="137106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68" name="椭圆 5667"/>
              <p:cNvSpPr/>
              <p:nvPr/>
            </p:nvSpPr>
            <p:spPr>
              <a:xfrm>
                <a:off x="2145329" y="2627376"/>
                <a:ext cx="1041876" cy="104187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69" name="椭圆 5668"/>
              <p:cNvSpPr/>
              <p:nvPr/>
            </p:nvSpPr>
            <p:spPr>
              <a:xfrm>
                <a:off x="2272342" y="2754389"/>
                <a:ext cx="787850" cy="78785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70" name="椭圆 5669"/>
              <p:cNvSpPr/>
              <p:nvPr/>
            </p:nvSpPr>
            <p:spPr>
              <a:xfrm>
                <a:off x="2396294" y="2878341"/>
                <a:ext cx="539946" cy="539946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4583832" y="1935480"/>
            <a:ext cx="3024336" cy="2987040"/>
          </a:xfrm>
          <a:prstGeom prst="rect">
            <a:avLst/>
          </a:prstGeom>
          <a:solidFill>
            <a:schemeClr val="bg1">
              <a:alpha val="9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grpSp>
        <p:nvGrpSpPr>
          <p:cNvPr id="5644" name="组合 5643"/>
          <p:cNvGrpSpPr/>
          <p:nvPr/>
        </p:nvGrpSpPr>
        <p:grpSpPr>
          <a:xfrm>
            <a:off x="5087888" y="2374903"/>
            <a:ext cx="2016224" cy="2108194"/>
            <a:chOff x="394119" y="292462"/>
            <a:chExt cx="1196226" cy="1250792"/>
          </a:xfrm>
        </p:grpSpPr>
        <p:pic>
          <p:nvPicPr>
            <p:cNvPr id="5911" name="Picture 10" descr="D:\Personal\Desktop\8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94119" y="343262"/>
              <a:ext cx="1196226" cy="11617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912" name="TextBox 5911"/>
            <p:cNvSpPr txBox="1"/>
            <p:nvPr/>
          </p:nvSpPr>
          <p:spPr>
            <a:xfrm>
              <a:off x="630616" y="292462"/>
              <a:ext cx="441983" cy="858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 smtClean="0">
                  <a:latin typeface="华文隶书" panose="02010800040101010101" pitchFamily="2" charset="-122"/>
                  <a:ea typeface="华文隶书" panose="02010800040101010101" pitchFamily="2" charset="-122"/>
                </a:rPr>
                <a:t>端</a:t>
              </a:r>
              <a:endParaRPr lang="en-US" altLang="zh-CN" sz="4400" dirty="0" smtClean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  <a:p>
              <a:r>
                <a:rPr lang="zh-CN" altLang="en-US" sz="4400" dirty="0" smtClean="0">
                  <a:latin typeface="华文隶书" panose="02010800040101010101" pitchFamily="2" charset="-122"/>
                  <a:ea typeface="华文隶书" panose="02010800040101010101" pitchFamily="2" charset="-122"/>
                </a:rPr>
                <a:t>午</a:t>
              </a:r>
              <a:endParaRPr lang="en-US" altLang="zh-CN" sz="4400" dirty="0" smtClean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grpSp>
          <p:nvGrpSpPr>
            <p:cNvPr id="5913" name="组合 5912"/>
            <p:cNvGrpSpPr/>
            <p:nvPr/>
          </p:nvGrpSpPr>
          <p:grpSpPr>
            <a:xfrm>
              <a:off x="804325" y="1130994"/>
              <a:ext cx="183040" cy="363230"/>
              <a:chOff x="976647" y="1325157"/>
              <a:chExt cx="183040" cy="363230"/>
            </a:xfrm>
          </p:grpSpPr>
          <p:sp>
            <p:nvSpPr>
              <p:cNvPr id="5915" name="Freeform 9"/>
              <p:cNvSpPr>
                <a:spLocks noEditPoints="1"/>
              </p:cNvSpPr>
              <p:nvPr/>
            </p:nvSpPr>
            <p:spPr bwMode="auto">
              <a:xfrm flipH="1">
                <a:off x="976647" y="1325157"/>
                <a:ext cx="183040" cy="363230"/>
              </a:xfrm>
              <a:custGeom>
                <a:avLst/>
                <a:gdLst>
                  <a:gd name="T0" fmla="*/ 157 w 435"/>
                  <a:gd name="T1" fmla="*/ 43 h 601"/>
                  <a:gd name="T2" fmla="*/ 116 w 435"/>
                  <a:gd name="T3" fmla="*/ 80 h 601"/>
                  <a:gd name="T4" fmla="*/ 112 w 435"/>
                  <a:gd name="T5" fmla="*/ 89 h 601"/>
                  <a:gd name="T6" fmla="*/ 66 w 435"/>
                  <a:gd name="T7" fmla="*/ 124 h 601"/>
                  <a:gd name="T8" fmla="*/ 34 w 435"/>
                  <a:gd name="T9" fmla="*/ 157 h 601"/>
                  <a:gd name="T10" fmla="*/ 0 w 435"/>
                  <a:gd name="T11" fmla="*/ 214 h 601"/>
                  <a:gd name="T12" fmla="*/ 0 w 435"/>
                  <a:gd name="T13" fmla="*/ 254 h 601"/>
                  <a:gd name="T14" fmla="*/ 0 w 435"/>
                  <a:gd name="T15" fmla="*/ 258 h 601"/>
                  <a:gd name="T16" fmla="*/ 0 w 435"/>
                  <a:gd name="T17" fmla="*/ 289 h 601"/>
                  <a:gd name="T18" fmla="*/ 43 w 435"/>
                  <a:gd name="T19" fmla="*/ 394 h 601"/>
                  <a:gd name="T20" fmla="*/ 82 w 435"/>
                  <a:gd name="T21" fmla="*/ 458 h 601"/>
                  <a:gd name="T22" fmla="*/ 121 w 435"/>
                  <a:gd name="T23" fmla="*/ 502 h 601"/>
                  <a:gd name="T24" fmla="*/ 130 w 435"/>
                  <a:gd name="T25" fmla="*/ 524 h 601"/>
                  <a:gd name="T26" fmla="*/ 157 w 435"/>
                  <a:gd name="T27" fmla="*/ 555 h 601"/>
                  <a:gd name="T28" fmla="*/ 166 w 435"/>
                  <a:gd name="T29" fmla="*/ 568 h 601"/>
                  <a:gd name="T30" fmla="*/ 266 w 435"/>
                  <a:gd name="T31" fmla="*/ 581 h 601"/>
                  <a:gd name="T32" fmla="*/ 289 w 435"/>
                  <a:gd name="T33" fmla="*/ 552 h 601"/>
                  <a:gd name="T34" fmla="*/ 314 w 435"/>
                  <a:gd name="T35" fmla="*/ 542 h 601"/>
                  <a:gd name="T36" fmla="*/ 319 w 435"/>
                  <a:gd name="T37" fmla="*/ 530 h 601"/>
                  <a:gd name="T38" fmla="*/ 346 w 435"/>
                  <a:gd name="T39" fmla="*/ 513 h 601"/>
                  <a:gd name="T40" fmla="*/ 360 w 435"/>
                  <a:gd name="T41" fmla="*/ 500 h 601"/>
                  <a:gd name="T42" fmla="*/ 387 w 435"/>
                  <a:gd name="T43" fmla="*/ 471 h 601"/>
                  <a:gd name="T44" fmla="*/ 396 w 435"/>
                  <a:gd name="T45" fmla="*/ 453 h 601"/>
                  <a:gd name="T46" fmla="*/ 398 w 435"/>
                  <a:gd name="T47" fmla="*/ 442 h 601"/>
                  <a:gd name="T48" fmla="*/ 387 w 435"/>
                  <a:gd name="T49" fmla="*/ 337 h 601"/>
                  <a:gd name="T50" fmla="*/ 335 w 435"/>
                  <a:gd name="T51" fmla="*/ 58 h 601"/>
                  <a:gd name="T52" fmla="*/ 257 w 435"/>
                  <a:gd name="T53" fmla="*/ 10 h 601"/>
                  <a:gd name="T54" fmla="*/ 287 w 435"/>
                  <a:gd name="T55" fmla="*/ 21 h 601"/>
                  <a:gd name="T56" fmla="*/ 253 w 435"/>
                  <a:gd name="T57" fmla="*/ 47 h 601"/>
                  <a:gd name="T58" fmla="*/ 262 w 435"/>
                  <a:gd name="T59" fmla="*/ 58 h 601"/>
                  <a:gd name="T60" fmla="*/ 255 w 435"/>
                  <a:gd name="T61" fmla="*/ 76 h 601"/>
                  <a:gd name="T62" fmla="*/ 250 w 435"/>
                  <a:gd name="T63" fmla="*/ 73 h 601"/>
                  <a:gd name="T64" fmla="*/ 232 w 435"/>
                  <a:gd name="T65" fmla="*/ 54 h 601"/>
                  <a:gd name="T66" fmla="*/ 221 w 435"/>
                  <a:gd name="T67" fmla="*/ 38 h 601"/>
                  <a:gd name="T68" fmla="*/ 262 w 435"/>
                  <a:gd name="T69" fmla="*/ 36 h 601"/>
                  <a:gd name="T70" fmla="*/ 282 w 435"/>
                  <a:gd name="T71" fmla="*/ 25 h 601"/>
                  <a:gd name="T72" fmla="*/ 212 w 435"/>
                  <a:gd name="T73" fmla="*/ 31 h 601"/>
                  <a:gd name="T74" fmla="*/ 221 w 435"/>
                  <a:gd name="T75" fmla="*/ 38 h 601"/>
                  <a:gd name="T76" fmla="*/ 323 w 435"/>
                  <a:gd name="T77" fmla="*/ 58 h 601"/>
                  <a:gd name="T78" fmla="*/ 323 w 435"/>
                  <a:gd name="T79" fmla="*/ 58 h 601"/>
                  <a:gd name="T80" fmla="*/ 262 w 435"/>
                  <a:gd name="T81" fmla="*/ 84 h 601"/>
                  <a:gd name="T82" fmla="*/ 289 w 435"/>
                  <a:gd name="T83" fmla="*/ 93 h 601"/>
                  <a:gd name="T84" fmla="*/ 291 w 435"/>
                  <a:gd name="T85" fmla="*/ 93 h 601"/>
                  <a:gd name="T86" fmla="*/ 291 w 435"/>
                  <a:gd name="T87" fmla="*/ 93 h 601"/>
                  <a:gd name="T88" fmla="*/ 394 w 435"/>
                  <a:gd name="T89" fmla="*/ 183 h 601"/>
                  <a:gd name="T90" fmla="*/ 328 w 435"/>
                  <a:gd name="T91" fmla="*/ 104 h 601"/>
                  <a:gd name="T92" fmla="*/ 398 w 435"/>
                  <a:gd name="T93" fmla="*/ 194 h 6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35" h="601">
                    <a:moveTo>
                      <a:pt x="232" y="5"/>
                    </a:moveTo>
                    <a:cubicBezTo>
                      <a:pt x="191" y="5"/>
                      <a:pt x="192" y="19"/>
                      <a:pt x="173" y="27"/>
                    </a:cubicBezTo>
                    <a:cubicBezTo>
                      <a:pt x="170" y="35"/>
                      <a:pt x="164" y="38"/>
                      <a:pt x="157" y="43"/>
                    </a:cubicBezTo>
                    <a:lnTo>
                      <a:pt x="157" y="49"/>
                    </a:lnTo>
                    <a:cubicBezTo>
                      <a:pt x="139" y="49"/>
                      <a:pt x="145" y="68"/>
                      <a:pt x="137" y="75"/>
                    </a:cubicBezTo>
                    <a:cubicBezTo>
                      <a:pt x="130" y="69"/>
                      <a:pt x="122" y="75"/>
                      <a:pt x="116" y="80"/>
                    </a:cubicBezTo>
                    <a:lnTo>
                      <a:pt x="116" y="86"/>
                    </a:lnTo>
                    <a:lnTo>
                      <a:pt x="112" y="86"/>
                    </a:lnTo>
                    <a:lnTo>
                      <a:pt x="112" y="89"/>
                    </a:lnTo>
                    <a:cubicBezTo>
                      <a:pt x="101" y="89"/>
                      <a:pt x="103" y="89"/>
                      <a:pt x="96" y="95"/>
                    </a:cubicBezTo>
                    <a:lnTo>
                      <a:pt x="96" y="98"/>
                    </a:lnTo>
                    <a:cubicBezTo>
                      <a:pt x="78" y="98"/>
                      <a:pt x="70" y="122"/>
                      <a:pt x="66" y="124"/>
                    </a:cubicBezTo>
                    <a:cubicBezTo>
                      <a:pt x="55" y="130"/>
                      <a:pt x="41" y="133"/>
                      <a:pt x="41" y="148"/>
                    </a:cubicBezTo>
                    <a:lnTo>
                      <a:pt x="36" y="148"/>
                    </a:lnTo>
                    <a:cubicBezTo>
                      <a:pt x="35" y="153"/>
                      <a:pt x="34" y="152"/>
                      <a:pt x="34" y="157"/>
                    </a:cubicBezTo>
                    <a:cubicBezTo>
                      <a:pt x="17" y="171"/>
                      <a:pt x="19" y="170"/>
                      <a:pt x="11" y="196"/>
                    </a:cubicBezTo>
                    <a:cubicBezTo>
                      <a:pt x="10" y="198"/>
                      <a:pt x="5" y="196"/>
                      <a:pt x="5" y="212"/>
                    </a:cubicBezTo>
                    <a:lnTo>
                      <a:pt x="0" y="214"/>
                    </a:lnTo>
                    <a:cubicBezTo>
                      <a:pt x="0" y="225"/>
                      <a:pt x="2" y="236"/>
                      <a:pt x="5" y="247"/>
                    </a:cubicBezTo>
                    <a:lnTo>
                      <a:pt x="0" y="251"/>
                    </a:lnTo>
                    <a:lnTo>
                      <a:pt x="0" y="254"/>
                    </a:lnTo>
                    <a:lnTo>
                      <a:pt x="5" y="254"/>
                    </a:lnTo>
                    <a:lnTo>
                      <a:pt x="5" y="258"/>
                    </a:lnTo>
                    <a:lnTo>
                      <a:pt x="0" y="258"/>
                    </a:lnTo>
                    <a:lnTo>
                      <a:pt x="0" y="269"/>
                    </a:lnTo>
                    <a:cubicBezTo>
                      <a:pt x="7" y="271"/>
                      <a:pt x="7" y="285"/>
                      <a:pt x="0" y="287"/>
                    </a:cubicBezTo>
                    <a:lnTo>
                      <a:pt x="0" y="289"/>
                    </a:lnTo>
                    <a:lnTo>
                      <a:pt x="7" y="295"/>
                    </a:lnTo>
                    <a:cubicBezTo>
                      <a:pt x="7" y="304"/>
                      <a:pt x="4" y="322"/>
                      <a:pt x="11" y="328"/>
                    </a:cubicBezTo>
                    <a:cubicBezTo>
                      <a:pt x="11" y="344"/>
                      <a:pt x="32" y="394"/>
                      <a:pt x="43" y="394"/>
                    </a:cubicBezTo>
                    <a:cubicBezTo>
                      <a:pt x="43" y="412"/>
                      <a:pt x="62" y="422"/>
                      <a:pt x="68" y="438"/>
                    </a:cubicBezTo>
                    <a:lnTo>
                      <a:pt x="73" y="438"/>
                    </a:lnTo>
                    <a:cubicBezTo>
                      <a:pt x="73" y="448"/>
                      <a:pt x="78" y="452"/>
                      <a:pt x="82" y="458"/>
                    </a:cubicBezTo>
                    <a:lnTo>
                      <a:pt x="87" y="458"/>
                    </a:lnTo>
                    <a:cubicBezTo>
                      <a:pt x="87" y="467"/>
                      <a:pt x="110" y="492"/>
                      <a:pt x="116" y="502"/>
                    </a:cubicBezTo>
                    <a:lnTo>
                      <a:pt x="121" y="502"/>
                    </a:lnTo>
                    <a:lnTo>
                      <a:pt x="121" y="509"/>
                    </a:lnTo>
                    <a:lnTo>
                      <a:pt x="125" y="511"/>
                    </a:lnTo>
                    <a:lnTo>
                      <a:pt x="130" y="524"/>
                    </a:lnTo>
                    <a:cubicBezTo>
                      <a:pt x="137" y="527"/>
                      <a:pt x="138" y="528"/>
                      <a:pt x="141" y="537"/>
                    </a:cubicBezTo>
                    <a:lnTo>
                      <a:pt x="146" y="537"/>
                    </a:lnTo>
                    <a:cubicBezTo>
                      <a:pt x="146" y="544"/>
                      <a:pt x="150" y="552"/>
                      <a:pt x="157" y="555"/>
                    </a:cubicBezTo>
                    <a:lnTo>
                      <a:pt x="157" y="563"/>
                    </a:lnTo>
                    <a:lnTo>
                      <a:pt x="166" y="563"/>
                    </a:lnTo>
                    <a:lnTo>
                      <a:pt x="166" y="568"/>
                    </a:lnTo>
                    <a:cubicBezTo>
                      <a:pt x="197" y="593"/>
                      <a:pt x="216" y="601"/>
                      <a:pt x="253" y="587"/>
                    </a:cubicBezTo>
                    <a:lnTo>
                      <a:pt x="253" y="583"/>
                    </a:lnTo>
                    <a:cubicBezTo>
                      <a:pt x="258" y="583"/>
                      <a:pt x="261" y="582"/>
                      <a:pt x="266" y="581"/>
                    </a:cubicBezTo>
                    <a:lnTo>
                      <a:pt x="266" y="574"/>
                    </a:lnTo>
                    <a:cubicBezTo>
                      <a:pt x="278" y="571"/>
                      <a:pt x="280" y="563"/>
                      <a:pt x="289" y="555"/>
                    </a:cubicBezTo>
                    <a:lnTo>
                      <a:pt x="289" y="552"/>
                    </a:lnTo>
                    <a:lnTo>
                      <a:pt x="296" y="552"/>
                    </a:lnTo>
                    <a:lnTo>
                      <a:pt x="296" y="548"/>
                    </a:lnTo>
                    <a:cubicBezTo>
                      <a:pt x="306" y="548"/>
                      <a:pt x="305" y="542"/>
                      <a:pt x="314" y="542"/>
                    </a:cubicBezTo>
                    <a:lnTo>
                      <a:pt x="314" y="537"/>
                    </a:lnTo>
                    <a:lnTo>
                      <a:pt x="319" y="537"/>
                    </a:lnTo>
                    <a:lnTo>
                      <a:pt x="319" y="530"/>
                    </a:lnTo>
                    <a:lnTo>
                      <a:pt x="328" y="530"/>
                    </a:lnTo>
                    <a:lnTo>
                      <a:pt x="330" y="524"/>
                    </a:lnTo>
                    <a:cubicBezTo>
                      <a:pt x="342" y="520"/>
                      <a:pt x="335" y="518"/>
                      <a:pt x="346" y="513"/>
                    </a:cubicBezTo>
                    <a:lnTo>
                      <a:pt x="346" y="509"/>
                    </a:lnTo>
                    <a:cubicBezTo>
                      <a:pt x="353" y="509"/>
                      <a:pt x="351" y="508"/>
                      <a:pt x="357" y="506"/>
                    </a:cubicBezTo>
                    <a:lnTo>
                      <a:pt x="360" y="500"/>
                    </a:lnTo>
                    <a:lnTo>
                      <a:pt x="371" y="498"/>
                    </a:lnTo>
                    <a:cubicBezTo>
                      <a:pt x="374" y="493"/>
                      <a:pt x="376" y="493"/>
                      <a:pt x="376" y="487"/>
                    </a:cubicBezTo>
                    <a:cubicBezTo>
                      <a:pt x="384" y="487"/>
                      <a:pt x="387" y="480"/>
                      <a:pt x="387" y="471"/>
                    </a:cubicBezTo>
                    <a:lnTo>
                      <a:pt x="392" y="471"/>
                    </a:lnTo>
                    <a:cubicBezTo>
                      <a:pt x="395" y="465"/>
                      <a:pt x="394" y="466"/>
                      <a:pt x="394" y="454"/>
                    </a:cubicBezTo>
                    <a:lnTo>
                      <a:pt x="396" y="453"/>
                    </a:lnTo>
                    <a:lnTo>
                      <a:pt x="396" y="447"/>
                    </a:lnTo>
                    <a:lnTo>
                      <a:pt x="398" y="445"/>
                    </a:lnTo>
                    <a:lnTo>
                      <a:pt x="398" y="442"/>
                    </a:lnTo>
                    <a:lnTo>
                      <a:pt x="396" y="440"/>
                    </a:lnTo>
                    <a:cubicBezTo>
                      <a:pt x="396" y="422"/>
                      <a:pt x="392" y="419"/>
                      <a:pt x="392" y="399"/>
                    </a:cubicBezTo>
                    <a:cubicBezTo>
                      <a:pt x="380" y="390"/>
                      <a:pt x="387" y="354"/>
                      <a:pt x="387" y="337"/>
                    </a:cubicBezTo>
                    <a:cubicBezTo>
                      <a:pt x="425" y="337"/>
                      <a:pt x="435" y="188"/>
                      <a:pt x="421" y="177"/>
                    </a:cubicBezTo>
                    <a:cubicBezTo>
                      <a:pt x="408" y="93"/>
                      <a:pt x="373" y="108"/>
                      <a:pt x="373" y="80"/>
                    </a:cubicBezTo>
                    <a:cubicBezTo>
                      <a:pt x="350" y="74"/>
                      <a:pt x="347" y="61"/>
                      <a:pt x="335" y="58"/>
                    </a:cubicBezTo>
                    <a:cubicBezTo>
                      <a:pt x="348" y="47"/>
                      <a:pt x="325" y="30"/>
                      <a:pt x="314" y="30"/>
                    </a:cubicBezTo>
                    <a:lnTo>
                      <a:pt x="314" y="27"/>
                    </a:lnTo>
                    <a:cubicBezTo>
                      <a:pt x="290" y="7"/>
                      <a:pt x="281" y="10"/>
                      <a:pt x="257" y="10"/>
                    </a:cubicBezTo>
                    <a:lnTo>
                      <a:pt x="257" y="3"/>
                    </a:lnTo>
                    <a:cubicBezTo>
                      <a:pt x="250" y="3"/>
                      <a:pt x="238" y="0"/>
                      <a:pt x="232" y="5"/>
                    </a:cubicBezTo>
                    <a:close/>
                    <a:moveTo>
                      <a:pt x="287" y="21"/>
                    </a:moveTo>
                    <a:cubicBezTo>
                      <a:pt x="291" y="18"/>
                      <a:pt x="283" y="25"/>
                      <a:pt x="287" y="21"/>
                    </a:cubicBezTo>
                    <a:close/>
                    <a:moveTo>
                      <a:pt x="278" y="27"/>
                    </a:moveTo>
                    <a:lnTo>
                      <a:pt x="253" y="47"/>
                    </a:lnTo>
                    <a:lnTo>
                      <a:pt x="253" y="52"/>
                    </a:lnTo>
                    <a:cubicBezTo>
                      <a:pt x="256" y="55"/>
                      <a:pt x="256" y="54"/>
                      <a:pt x="262" y="54"/>
                    </a:cubicBezTo>
                    <a:lnTo>
                      <a:pt x="262" y="58"/>
                    </a:lnTo>
                    <a:lnTo>
                      <a:pt x="323" y="58"/>
                    </a:lnTo>
                    <a:cubicBezTo>
                      <a:pt x="305" y="58"/>
                      <a:pt x="267" y="55"/>
                      <a:pt x="253" y="67"/>
                    </a:cubicBezTo>
                    <a:cubicBezTo>
                      <a:pt x="253" y="72"/>
                      <a:pt x="253" y="72"/>
                      <a:pt x="255" y="76"/>
                    </a:cubicBezTo>
                    <a:cubicBezTo>
                      <a:pt x="260" y="78"/>
                      <a:pt x="259" y="77"/>
                      <a:pt x="262" y="82"/>
                    </a:cubicBezTo>
                    <a:cubicBezTo>
                      <a:pt x="256" y="77"/>
                      <a:pt x="258" y="78"/>
                      <a:pt x="250" y="78"/>
                    </a:cubicBezTo>
                    <a:lnTo>
                      <a:pt x="250" y="73"/>
                    </a:lnTo>
                    <a:cubicBezTo>
                      <a:pt x="243" y="67"/>
                      <a:pt x="229" y="57"/>
                      <a:pt x="221" y="63"/>
                    </a:cubicBezTo>
                    <a:cubicBezTo>
                      <a:pt x="218" y="61"/>
                      <a:pt x="178" y="65"/>
                      <a:pt x="161" y="63"/>
                    </a:cubicBezTo>
                    <a:cubicBezTo>
                      <a:pt x="194" y="56"/>
                      <a:pt x="219" y="65"/>
                      <a:pt x="232" y="54"/>
                    </a:cubicBezTo>
                    <a:lnTo>
                      <a:pt x="232" y="49"/>
                    </a:lnTo>
                    <a:cubicBezTo>
                      <a:pt x="228" y="45"/>
                      <a:pt x="229" y="45"/>
                      <a:pt x="223" y="45"/>
                    </a:cubicBezTo>
                    <a:cubicBezTo>
                      <a:pt x="223" y="41"/>
                      <a:pt x="223" y="41"/>
                      <a:pt x="221" y="38"/>
                    </a:cubicBezTo>
                    <a:cubicBezTo>
                      <a:pt x="226" y="39"/>
                      <a:pt x="227" y="40"/>
                      <a:pt x="232" y="40"/>
                    </a:cubicBezTo>
                    <a:lnTo>
                      <a:pt x="232" y="43"/>
                    </a:lnTo>
                    <a:cubicBezTo>
                      <a:pt x="253" y="43"/>
                      <a:pt x="247" y="38"/>
                      <a:pt x="262" y="36"/>
                    </a:cubicBezTo>
                    <a:cubicBezTo>
                      <a:pt x="266" y="29"/>
                      <a:pt x="264" y="34"/>
                      <a:pt x="271" y="29"/>
                    </a:cubicBezTo>
                    <a:lnTo>
                      <a:pt x="271" y="25"/>
                    </a:lnTo>
                    <a:lnTo>
                      <a:pt x="282" y="25"/>
                    </a:lnTo>
                    <a:lnTo>
                      <a:pt x="278" y="27"/>
                    </a:lnTo>
                    <a:close/>
                    <a:moveTo>
                      <a:pt x="209" y="30"/>
                    </a:moveTo>
                    <a:cubicBezTo>
                      <a:pt x="212" y="28"/>
                      <a:pt x="218" y="33"/>
                      <a:pt x="212" y="31"/>
                    </a:cubicBezTo>
                    <a:cubicBezTo>
                      <a:pt x="212" y="31"/>
                      <a:pt x="209" y="31"/>
                      <a:pt x="209" y="30"/>
                    </a:cubicBezTo>
                    <a:close/>
                    <a:moveTo>
                      <a:pt x="219" y="36"/>
                    </a:moveTo>
                    <a:lnTo>
                      <a:pt x="221" y="38"/>
                    </a:lnTo>
                    <a:lnTo>
                      <a:pt x="216" y="36"/>
                    </a:lnTo>
                    <a:lnTo>
                      <a:pt x="219" y="36"/>
                    </a:lnTo>
                    <a:close/>
                    <a:moveTo>
                      <a:pt x="323" y="58"/>
                    </a:moveTo>
                    <a:lnTo>
                      <a:pt x="326" y="58"/>
                    </a:lnTo>
                    <a:lnTo>
                      <a:pt x="323" y="60"/>
                    </a:lnTo>
                    <a:lnTo>
                      <a:pt x="323" y="58"/>
                    </a:lnTo>
                    <a:close/>
                    <a:moveTo>
                      <a:pt x="262" y="82"/>
                    </a:moveTo>
                    <a:lnTo>
                      <a:pt x="264" y="82"/>
                    </a:lnTo>
                    <a:lnTo>
                      <a:pt x="262" y="84"/>
                    </a:lnTo>
                    <a:lnTo>
                      <a:pt x="262" y="82"/>
                    </a:lnTo>
                    <a:close/>
                    <a:moveTo>
                      <a:pt x="275" y="87"/>
                    </a:moveTo>
                    <a:cubicBezTo>
                      <a:pt x="284" y="89"/>
                      <a:pt x="283" y="88"/>
                      <a:pt x="289" y="93"/>
                    </a:cubicBezTo>
                    <a:cubicBezTo>
                      <a:pt x="282" y="91"/>
                      <a:pt x="276" y="88"/>
                      <a:pt x="269" y="85"/>
                    </a:cubicBezTo>
                    <a:lnTo>
                      <a:pt x="275" y="87"/>
                    </a:lnTo>
                    <a:close/>
                    <a:moveTo>
                      <a:pt x="291" y="93"/>
                    </a:moveTo>
                    <a:cubicBezTo>
                      <a:pt x="299" y="93"/>
                      <a:pt x="315" y="97"/>
                      <a:pt x="321" y="102"/>
                    </a:cubicBezTo>
                    <a:cubicBezTo>
                      <a:pt x="311" y="100"/>
                      <a:pt x="297" y="99"/>
                      <a:pt x="289" y="93"/>
                    </a:cubicBezTo>
                    <a:lnTo>
                      <a:pt x="291" y="93"/>
                    </a:lnTo>
                    <a:close/>
                    <a:moveTo>
                      <a:pt x="328" y="104"/>
                    </a:moveTo>
                    <a:cubicBezTo>
                      <a:pt x="329" y="105"/>
                      <a:pt x="377" y="127"/>
                      <a:pt x="385" y="166"/>
                    </a:cubicBezTo>
                    <a:cubicBezTo>
                      <a:pt x="385" y="166"/>
                      <a:pt x="390" y="171"/>
                      <a:pt x="394" y="183"/>
                    </a:cubicBezTo>
                    <a:lnTo>
                      <a:pt x="398" y="194"/>
                    </a:lnTo>
                    <a:cubicBezTo>
                      <a:pt x="384" y="182"/>
                      <a:pt x="381" y="126"/>
                      <a:pt x="321" y="102"/>
                    </a:cubicBezTo>
                    <a:lnTo>
                      <a:pt x="328" y="104"/>
                    </a:lnTo>
                    <a:close/>
                    <a:moveTo>
                      <a:pt x="398" y="194"/>
                    </a:moveTo>
                    <a:cubicBezTo>
                      <a:pt x="401" y="209"/>
                      <a:pt x="411" y="251"/>
                      <a:pt x="403" y="263"/>
                    </a:cubicBezTo>
                    <a:cubicBezTo>
                      <a:pt x="408" y="251"/>
                      <a:pt x="401" y="210"/>
                      <a:pt x="398" y="194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华文隶书" panose="02010800040101010101" pitchFamily="2" charset="-122"/>
                  <a:ea typeface="华文隶书" panose="02010800040101010101" pitchFamily="2" charset="-122"/>
                </a:endParaRPr>
              </a:p>
            </p:txBody>
          </p:sp>
          <p:sp>
            <p:nvSpPr>
              <p:cNvPr id="5916" name="TextBox 5915"/>
              <p:cNvSpPr txBox="1"/>
              <p:nvPr/>
            </p:nvSpPr>
            <p:spPr>
              <a:xfrm>
                <a:off x="980448" y="1331482"/>
                <a:ext cx="169480" cy="3469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800" dirty="0" smtClean="0">
                    <a:solidFill>
                      <a:schemeClr val="bg1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小</a:t>
                </a:r>
                <a:endParaRPr lang="en-US" altLang="zh-CN" sz="800" dirty="0" smtClean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endParaRPr>
              </a:p>
              <a:p>
                <a:r>
                  <a:rPr lang="zh-CN" altLang="en-US" sz="800" dirty="0" smtClean="0">
                    <a:solidFill>
                      <a:schemeClr val="bg1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陆</a:t>
                </a:r>
                <a:endParaRPr lang="en-US" altLang="zh-CN" sz="800" dirty="0" smtClean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endParaRPr>
              </a:p>
              <a:p>
                <a:r>
                  <a:rPr lang="zh-CN" altLang="en-US" sz="800" dirty="0" smtClean="0">
                    <a:solidFill>
                      <a:schemeClr val="bg1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老</a:t>
                </a:r>
                <a:endParaRPr lang="en-US" altLang="zh-CN" sz="800" dirty="0" smtClean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endParaRPr>
              </a:p>
              <a:p>
                <a:r>
                  <a:rPr lang="zh-CN" altLang="en-US" sz="800" dirty="0" smtClean="0">
                    <a:solidFill>
                      <a:schemeClr val="bg1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师</a:t>
                </a:r>
                <a:endParaRPr lang="zh-CN" altLang="en-US" sz="800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endParaRPr>
              </a:p>
            </p:txBody>
          </p:sp>
        </p:grpSp>
        <p:sp>
          <p:nvSpPr>
            <p:cNvPr id="5914" name="TextBox 5913"/>
            <p:cNvSpPr txBox="1"/>
            <p:nvPr/>
          </p:nvSpPr>
          <p:spPr>
            <a:xfrm>
              <a:off x="956237" y="685016"/>
              <a:ext cx="441983" cy="858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>
                  <a:latin typeface="华文隶书" panose="02010800040101010101" pitchFamily="2" charset="-122"/>
                  <a:ea typeface="华文隶书" panose="02010800040101010101" pitchFamily="2" charset="-122"/>
                </a:rPr>
                <a:t>佳</a:t>
              </a:r>
              <a:endParaRPr lang="en-US" altLang="zh-CN" sz="4400" dirty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  <a:p>
              <a:r>
                <a:rPr lang="zh-CN" altLang="en-US" sz="4400" dirty="0">
                  <a:latin typeface="华文隶书" panose="02010800040101010101" pitchFamily="2" charset="-122"/>
                  <a:ea typeface="华文隶书" panose="02010800040101010101" pitchFamily="2" charset="-122"/>
                </a:rPr>
                <a:t>节</a:t>
              </a:r>
              <a:endParaRPr lang="en-US" altLang="zh-CN" sz="4400" dirty="0" smtClean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5917" name="组合 5916"/>
          <p:cNvGrpSpPr/>
          <p:nvPr/>
        </p:nvGrpSpPr>
        <p:grpSpPr>
          <a:xfrm>
            <a:off x="-623520" y="1768142"/>
            <a:ext cx="372160" cy="1388037"/>
            <a:chOff x="-1141120" y="1766391"/>
            <a:chExt cx="372160" cy="1388037"/>
          </a:xfrm>
        </p:grpSpPr>
        <p:sp>
          <p:nvSpPr>
            <p:cNvPr id="5918" name="矩形 5917"/>
            <p:cNvSpPr/>
            <p:nvPr/>
          </p:nvSpPr>
          <p:spPr>
            <a:xfrm>
              <a:off x="-1141120" y="1766391"/>
              <a:ext cx="372160" cy="372160"/>
            </a:xfrm>
            <a:prstGeom prst="rect">
              <a:avLst/>
            </a:prstGeom>
            <a:solidFill>
              <a:srgbClr val="005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19" name="矩形 5918"/>
            <p:cNvSpPr/>
            <p:nvPr/>
          </p:nvSpPr>
          <p:spPr>
            <a:xfrm>
              <a:off x="-1141120" y="2274329"/>
              <a:ext cx="372160" cy="372160"/>
            </a:xfrm>
            <a:prstGeom prst="rect">
              <a:avLst/>
            </a:prstGeom>
            <a:solidFill>
              <a:srgbClr val="7DC1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20" name="矩形 5919"/>
            <p:cNvSpPr/>
            <p:nvPr/>
          </p:nvSpPr>
          <p:spPr>
            <a:xfrm>
              <a:off x="-1141120" y="2782268"/>
              <a:ext cx="372160" cy="37216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094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71" t="6504" r="2884" b="6504"/>
          <a:stretch/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/>
        </p:nvSpPr>
        <p:spPr>
          <a:xfrm>
            <a:off x="0" y="-1"/>
            <a:ext cx="12192000" cy="6888597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Picture 7" descr="D:\Personal\Desktop\5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619"/>
          <a:stretch/>
        </p:blipFill>
        <p:spPr bwMode="auto">
          <a:xfrm>
            <a:off x="1415480" y="-3201591"/>
            <a:ext cx="8162860" cy="10090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3208452" y="2820043"/>
            <a:ext cx="3416321" cy="1023103"/>
            <a:chOff x="5289849" y="2321003"/>
            <a:chExt cx="3416321" cy="1023103"/>
          </a:xfrm>
        </p:grpSpPr>
        <p:sp>
          <p:nvSpPr>
            <p:cNvPr id="13" name="文本框 554"/>
            <p:cNvSpPr txBox="1"/>
            <p:nvPr/>
          </p:nvSpPr>
          <p:spPr>
            <a:xfrm>
              <a:off x="5304476" y="2321003"/>
              <a:ext cx="2031325" cy="646331"/>
            </a:xfrm>
            <a:prstGeom prst="rect">
              <a:avLst/>
            </a:prstGeom>
            <a:noFill/>
            <a:scene3d>
              <a:camera prst="orthographicFront"/>
              <a:lightRig rig="soft" dir="t"/>
            </a:scene3d>
            <a:sp3d>
              <a:bevelT/>
            </a:sp3d>
          </p:spPr>
          <p:txBody>
            <a:bodyPr wrap="none" rtlCol="0">
              <a:spAutoFit/>
              <a:sp3d prstMaterial="plastic">
                <a:bevelB w="0" h="69850"/>
              </a:sp3d>
            </a:bodyPr>
            <a:lstStyle/>
            <a:p>
              <a:pPr algn="ctr"/>
              <a:r>
                <a:rPr lang="zh-CN" altLang="en-US" sz="3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隶书" panose="02010800040101010101" pitchFamily="2" charset="-122"/>
                  <a:ea typeface="华文隶书" panose="02010800040101010101" pitchFamily="2" charset="-122"/>
                </a:rPr>
                <a:t>端午飘</a:t>
              </a:r>
              <a:r>
                <a:rPr lang="zh-CN" altLang="en-US" sz="3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隶书" panose="02010800040101010101" pitchFamily="2" charset="-122"/>
                  <a:ea typeface="华文隶书" panose="02010800040101010101" pitchFamily="2" charset="-122"/>
                </a:rPr>
                <a:t>香</a:t>
              </a:r>
              <a:endParaRPr lang="zh-CN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14" name="文本框 554"/>
            <p:cNvSpPr txBox="1"/>
            <p:nvPr/>
          </p:nvSpPr>
          <p:spPr>
            <a:xfrm>
              <a:off x="5289849" y="2697775"/>
              <a:ext cx="3416321" cy="646331"/>
            </a:xfrm>
            <a:prstGeom prst="rect">
              <a:avLst/>
            </a:prstGeom>
            <a:noFill/>
            <a:scene3d>
              <a:camera prst="orthographicFront"/>
              <a:lightRig rig="soft" dir="t"/>
            </a:scene3d>
            <a:sp3d>
              <a:bevelT/>
            </a:sp3d>
          </p:spPr>
          <p:txBody>
            <a:bodyPr wrap="none" rtlCol="0">
              <a:spAutoFit/>
              <a:sp3d prstMaterial="plastic">
                <a:bevelB w="0" h="69850"/>
              </a:sp3d>
            </a:bodyPr>
            <a:lstStyle/>
            <a:p>
              <a:pPr algn="ctr"/>
              <a:r>
                <a:rPr lang="zh-CN" altLang="en-US" sz="3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隶书" panose="02010800040101010101" pitchFamily="2" charset="-122"/>
                  <a:ea typeface="华文隶书" panose="02010800040101010101" pitchFamily="2" charset="-122"/>
                </a:rPr>
                <a:t>情系你我爱同行</a:t>
              </a:r>
            </a:p>
          </p:txBody>
        </p:sp>
      </p:grpSp>
      <p:pic>
        <p:nvPicPr>
          <p:cNvPr id="17" name="Picture 2" descr="D:\Personal\Desktop\图形1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1421" y="4262405"/>
            <a:ext cx="1567239" cy="532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847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384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797</Words>
  <Application>Microsoft Office PowerPoint</Application>
  <PresentationFormat>自定义</PresentationFormat>
  <Paragraphs>103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端午节</dc:title>
  <dc:creator>第一PPT</dc:creator>
  <cp:keywords>www.1ppt.com</cp:keywords>
  <dc:description>www.1ppt.com</dc:description>
  <cp:lastModifiedBy>Windows User</cp:lastModifiedBy>
  <cp:revision>25</cp:revision>
  <dcterms:created xsi:type="dcterms:W3CDTF">2015-06-19T08:17:39Z</dcterms:created>
  <dcterms:modified xsi:type="dcterms:W3CDTF">2019-06-02T01:54:29Z</dcterms:modified>
</cp:coreProperties>
</file>