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Lst>
  <p:notesMasterIdLst>
    <p:notesMasterId r:id="rId26"/>
  </p:notesMasterIdLst>
  <p:sldIdLst>
    <p:sldId id="260" r:id="rId3"/>
    <p:sldId id="261" r:id="rId4"/>
    <p:sldId id="262" r:id="rId5"/>
    <p:sldId id="265" r:id="rId6"/>
    <p:sldId id="266" r:id="rId7"/>
    <p:sldId id="267" r:id="rId8"/>
    <p:sldId id="270" r:id="rId9"/>
    <p:sldId id="273" r:id="rId10"/>
    <p:sldId id="271" r:id="rId11"/>
    <p:sldId id="272" r:id="rId12"/>
    <p:sldId id="268" r:id="rId13"/>
    <p:sldId id="269" r:id="rId14"/>
    <p:sldId id="274" r:id="rId15"/>
    <p:sldId id="276" r:id="rId16"/>
    <p:sldId id="277" r:id="rId17"/>
    <p:sldId id="278" r:id="rId18"/>
    <p:sldId id="275" r:id="rId19"/>
    <p:sldId id="280" r:id="rId20"/>
    <p:sldId id="263" r:id="rId21"/>
    <p:sldId id="281" r:id="rId22"/>
    <p:sldId id="264" r:id="rId23"/>
    <p:sldId id="282" r:id="rId24"/>
    <p:sldId id="283" r:id="rId25"/>
  </p:sldIdLst>
  <p:sldSz cx="12192000" cy="6858000"/>
  <p:notesSz cx="6858000" cy="9144000"/>
  <p:custDataLst>
    <p:tags r:id="rId2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16A27"/>
    <a:srgbClr val="3B683A"/>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029" autoAdjust="0"/>
    <p:restoredTop sz="94660"/>
  </p:normalViewPr>
  <p:slideViewPr>
    <p:cSldViewPr snapToGrid="0">
      <p:cViewPr varScale="1">
        <p:scale>
          <a:sx n="54" d="100"/>
          <a:sy n="54" d="100"/>
        </p:scale>
        <p:origin x="-96" y="-130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tx>
            <c:strRef>
              <c:f>Sheet1!$B$1</c:f>
              <c:strCache>
                <c:ptCount val="1"/>
                <c:pt idx="0">
                  <c:v>系列 1</c:v>
                </c:pt>
              </c:strCache>
            </c:strRef>
          </c:tx>
          <c:spPr>
            <a:solidFill>
              <a:schemeClr val="tx1">
                <a:lumMod val="75000"/>
                <a:lumOff val="25000"/>
              </a:schemeClr>
            </a:solidFill>
            <a:ln>
              <a:solidFill>
                <a:srgbClr val="3B683A"/>
              </a:solid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9DB1-4D43-BEC8-F34271A19560}"/>
            </c:ext>
          </c:extLst>
        </c:ser>
        <c:ser>
          <c:idx val="1"/>
          <c:order val="1"/>
          <c:tx>
            <c:strRef>
              <c:f>Sheet1!$C$1</c:f>
              <c:strCache>
                <c:ptCount val="1"/>
                <c:pt idx="0">
                  <c:v>系列 2</c:v>
                </c:pt>
              </c:strCache>
            </c:strRef>
          </c:tx>
          <c:spPr>
            <a:solidFill>
              <a:srgbClr val="3B683A"/>
            </a:solidFill>
            <a:ln>
              <a:solidFill>
                <a:srgbClr val="3B683A"/>
              </a:solid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9DB1-4D43-BEC8-F34271A19560}"/>
            </c:ext>
          </c:extLst>
        </c:ser>
        <c:dLbls>
          <c:showLegendKey val="0"/>
          <c:showVal val="0"/>
          <c:showCatName val="0"/>
          <c:showSerName val="0"/>
          <c:showPercent val="0"/>
          <c:showBubbleSize val="0"/>
        </c:dLbls>
        <c:gapWidth val="150"/>
        <c:overlap val="100"/>
        <c:axId val="59098624"/>
        <c:axId val="59964800"/>
      </c:barChart>
      <c:catAx>
        <c:axId val="59098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59964800"/>
        <c:crosses val="autoZero"/>
        <c:auto val="1"/>
        <c:lblAlgn val="ctr"/>
        <c:lblOffset val="100"/>
        <c:noMultiLvlLbl val="0"/>
      </c:catAx>
      <c:valAx>
        <c:axId val="59964800"/>
        <c:scaling>
          <c:orientation val="minMax"/>
        </c:scaling>
        <c:delete val="1"/>
        <c:axPos val="l"/>
        <c:numFmt formatCode="0%" sourceLinked="1"/>
        <c:majorTickMark val="none"/>
        <c:minorTickMark val="none"/>
        <c:tickLblPos val="nextTo"/>
        <c:crossAx val="59098624"/>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8A1CEE-513E-4CB1-B17D-22545408BCB9}" type="datetimeFigureOut">
              <a:rPr lang="zh-CN" altLang="en-US" smtClean="0"/>
              <a:t>2019/6/2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EE9ACA-2254-4D5A-88D1-F5B7E0D02064}" type="slidenum">
              <a:rPr lang="zh-CN" altLang="en-US" smtClean="0"/>
              <a:t>‹#›</a:t>
            </a:fld>
            <a:endParaRPr lang="zh-CN" altLang="en-US"/>
          </a:p>
        </p:txBody>
      </p:sp>
    </p:spTree>
    <p:extLst>
      <p:ext uri="{BB962C8B-B14F-4D97-AF65-F5344CB8AC3E}">
        <p14:creationId xmlns:p14="http://schemas.microsoft.com/office/powerpoint/2010/main" val="329072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1</a:t>
            </a:fld>
            <a:endParaRPr lang="zh-CN" altLang="en-US"/>
          </a:p>
        </p:txBody>
      </p:sp>
    </p:spTree>
    <p:extLst>
      <p:ext uri="{BB962C8B-B14F-4D97-AF65-F5344CB8AC3E}">
        <p14:creationId xmlns:p14="http://schemas.microsoft.com/office/powerpoint/2010/main" val="29539481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10</a:t>
            </a:fld>
            <a:endParaRPr lang="zh-CN" altLang="en-US"/>
          </a:p>
        </p:txBody>
      </p:sp>
    </p:spTree>
    <p:extLst>
      <p:ext uri="{BB962C8B-B14F-4D97-AF65-F5344CB8AC3E}">
        <p14:creationId xmlns:p14="http://schemas.microsoft.com/office/powerpoint/2010/main" val="23826156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11</a:t>
            </a:fld>
            <a:endParaRPr lang="zh-CN" altLang="en-US"/>
          </a:p>
        </p:txBody>
      </p:sp>
    </p:spTree>
    <p:extLst>
      <p:ext uri="{BB962C8B-B14F-4D97-AF65-F5344CB8AC3E}">
        <p14:creationId xmlns:p14="http://schemas.microsoft.com/office/powerpoint/2010/main" val="40688749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12</a:t>
            </a:fld>
            <a:endParaRPr lang="zh-CN" altLang="en-US"/>
          </a:p>
        </p:txBody>
      </p:sp>
    </p:spTree>
    <p:extLst>
      <p:ext uri="{BB962C8B-B14F-4D97-AF65-F5344CB8AC3E}">
        <p14:creationId xmlns:p14="http://schemas.microsoft.com/office/powerpoint/2010/main" val="30906131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13</a:t>
            </a:fld>
            <a:endParaRPr lang="zh-CN" altLang="en-US"/>
          </a:p>
        </p:txBody>
      </p:sp>
    </p:spTree>
    <p:extLst>
      <p:ext uri="{BB962C8B-B14F-4D97-AF65-F5344CB8AC3E}">
        <p14:creationId xmlns:p14="http://schemas.microsoft.com/office/powerpoint/2010/main" val="4553300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14</a:t>
            </a:fld>
            <a:endParaRPr lang="zh-CN" altLang="en-US"/>
          </a:p>
        </p:txBody>
      </p:sp>
    </p:spTree>
    <p:extLst>
      <p:ext uri="{BB962C8B-B14F-4D97-AF65-F5344CB8AC3E}">
        <p14:creationId xmlns:p14="http://schemas.microsoft.com/office/powerpoint/2010/main" val="17099657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15</a:t>
            </a:fld>
            <a:endParaRPr lang="zh-CN" altLang="en-US"/>
          </a:p>
        </p:txBody>
      </p:sp>
    </p:spTree>
    <p:extLst>
      <p:ext uri="{BB962C8B-B14F-4D97-AF65-F5344CB8AC3E}">
        <p14:creationId xmlns:p14="http://schemas.microsoft.com/office/powerpoint/2010/main" val="4183661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16</a:t>
            </a:fld>
            <a:endParaRPr lang="zh-CN" altLang="en-US"/>
          </a:p>
        </p:txBody>
      </p:sp>
    </p:spTree>
    <p:extLst>
      <p:ext uri="{BB962C8B-B14F-4D97-AF65-F5344CB8AC3E}">
        <p14:creationId xmlns:p14="http://schemas.microsoft.com/office/powerpoint/2010/main" val="26963482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17</a:t>
            </a:fld>
            <a:endParaRPr lang="zh-CN" altLang="en-US"/>
          </a:p>
        </p:txBody>
      </p:sp>
    </p:spTree>
    <p:extLst>
      <p:ext uri="{BB962C8B-B14F-4D97-AF65-F5344CB8AC3E}">
        <p14:creationId xmlns:p14="http://schemas.microsoft.com/office/powerpoint/2010/main" val="4646197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18</a:t>
            </a:fld>
            <a:endParaRPr lang="zh-CN" altLang="en-US"/>
          </a:p>
        </p:txBody>
      </p:sp>
    </p:spTree>
    <p:extLst>
      <p:ext uri="{BB962C8B-B14F-4D97-AF65-F5344CB8AC3E}">
        <p14:creationId xmlns:p14="http://schemas.microsoft.com/office/powerpoint/2010/main" val="25938430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19</a:t>
            </a:fld>
            <a:endParaRPr lang="zh-CN" altLang="en-US"/>
          </a:p>
        </p:txBody>
      </p:sp>
    </p:spTree>
    <p:extLst>
      <p:ext uri="{BB962C8B-B14F-4D97-AF65-F5344CB8AC3E}">
        <p14:creationId xmlns:p14="http://schemas.microsoft.com/office/powerpoint/2010/main" val="92917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2</a:t>
            </a:fld>
            <a:endParaRPr lang="zh-CN" altLang="en-US"/>
          </a:p>
        </p:txBody>
      </p:sp>
    </p:spTree>
    <p:extLst>
      <p:ext uri="{BB962C8B-B14F-4D97-AF65-F5344CB8AC3E}">
        <p14:creationId xmlns:p14="http://schemas.microsoft.com/office/powerpoint/2010/main" val="27854521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20</a:t>
            </a:fld>
            <a:endParaRPr lang="zh-CN" altLang="en-US"/>
          </a:p>
        </p:txBody>
      </p:sp>
    </p:spTree>
    <p:extLst>
      <p:ext uri="{BB962C8B-B14F-4D97-AF65-F5344CB8AC3E}">
        <p14:creationId xmlns:p14="http://schemas.microsoft.com/office/powerpoint/2010/main" val="23585360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21</a:t>
            </a:fld>
            <a:endParaRPr lang="zh-CN" altLang="en-US"/>
          </a:p>
        </p:txBody>
      </p:sp>
    </p:spTree>
    <p:extLst>
      <p:ext uri="{BB962C8B-B14F-4D97-AF65-F5344CB8AC3E}">
        <p14:creationId xmlns:p14="http://schemas.microsoft.com/office/powerpoint/2010/main" val="11715820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solidFill>
                  <a:prstClr val="black"/>
                </a:solidFill>
                <a:latin typeface="Calibri"/>
                <a:ea typeface="宋体"/>
              </a:rPr>
              <a:pPr/>
              <a:t>22</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2953948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3</a:t>
            </a:fld>
            <a:endParaRPr lang="zh-CN" altLang="en-US"/>
          </a:p>
        </p:txBody>
      </p:sp>
    </p:spTree>
    <p:extLst>
      <p:ext uri="{BB962C8B-B14F-4D97-AF65-F5344CB8AC3E}">
        <p14:creationId xmlns:p14="http://schemas.microsoft.com/office/powerpoint/2010/main" val="1509461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4</a:t>
            </a:fld>
            <a:endParaRPr lang="zh-CN" altLang="en-US"/>
          </a:p>
        </p:txBody>
      </p:sp>
    </p:spTree>
    <p:extLst>
      <p:ext uri="{BB962C8B-B14F-4D97-AF65-F5344CB8AC3E}">
        <p14:creationId xmlns:p14="http://schemas.microsoft.com/office/powerpoint/2010/main" val="2323649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5</a:t>
            </a:fld>
            <a:endParaRPr lang="zh-CN" altLang="en-US"/>
          </a:p>
        </p:txBody>
      </p:sp>
    </p:spTree>
    <p:extLst>
      <p:ext uri="{BB962C8B-B14F-4D97-AF65-F5344CB8AC3E}">
        <p14:creationId xmlns:p14="http://schemas.microsoft.com/office/powerpoint/2010/main" val="34971147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6</a:t>
            </a:fld>
            <a:endParaRPr lang="zh-CN" altLang="en-US"/>
          </a:p>
        </p:txBody>
      </p:sp>
    </p:spTree>
    <p:extLst>
      <p:ext uri="{BB962C8B-B14F-4D97-AF65-F5344CB8AC3E}">
        <p14:creationId xmlns:p14="http://schemas.microsoft.com/office/powerpoint/2010/main" val="6435880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7</a:t>
            </a:fld>
            <a:endParaRPr lang="zh-CN" altLang="en-US"/>
          </a:p>
        </p:txBody>
      </p:sp>
    </p:spTree>
    <p:extLst>
      <p:ext uri="{BB962C8B-B14F-4D97-AF65-F5344CB8AC3E}">
        <p14:creationId xmlns:p14="http://schemas.microsoft.com/office/powerpoint/2010/main" val="1876640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8</a:t>
            </a:fld>
            <a:endParaRPr lang="zh-CN" altLang="en-US"/>
          </a:p>
        </p:txBody>
      </p:sp>
    </p:spTree>
    <p:extLst>
      <p:ext uri="{BB962C8B-B14F-4D97-AF65-F5344CB8AC3E}">
        <p14:creationId xmlns:p14="http://schemas.microsoft.com/office/powerpoint/2010/main" val="13985799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EE9ACA-2254-4D5A-88D1-F5B7E0D02064}" type="slidenum">
              <a:rPr lang="zh-CN" altLang="en-US" smtClean="0"/>
              <a:t>9</a:t>
            </a:fld>
            <a:endParaRPr lang="zh-CN" altLang="en-US"/>
          </a:p>
        </p:txBody>
      </p:sp>
    </p:spTree>
    <p:extLst>
      <p:ext uri="{BB962C8B-B14F-4D97-AF65-F5344CB8AC3E}">
        <p14:creationId xmlns:p14="http://schemas.microsoft.com/office/powerpoint/2010/main" val="2365661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DF72C82B-EA66-43A6-93C9-7F6BE923CE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90762" y="3751546"/>
            <a:ext cx="13682762" cy="621290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23264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7689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46158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901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27840"/>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57579198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2361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9364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0493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2507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7923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8519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72866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2019/6/2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629153048"/>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0.jp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196C302A-0645-492E-906A-82F114C2F61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3321" b="4812"/>
          <a:stretch/>
        </p:blipFill>
        <p:spPr>
          <a:xfrm>
            <a:off x="8593327" y="0"/>
            <a:ext cx="3598673" cy="4750344"/>
          </a:xfrm>
          <a:prstGeom prst="rect">
            <a:avLst/>
          </a:prstGeom>
        </p:spPr>
      </p:pic>
      <p:pic>
        <p:nvPicPr>
          <p:cNvPr id="8" name="图片 7">
            <a:extLst>
              <a:ext uri="{FF2B5EF4-FFF2-40B4-BE49-F238E27FC236}">
                <a16:creationId xmlns="" xmlns:a16="http://schemas.microsoft.com/office/drawing/2014/main" id="{872CAF05-F73D-4100-8C3C-C1AA7860F40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63481" t="-329"/>
          <a:stretch/>
        </p:blipFill>
        <p:spPr>
          <a:xfrm>
            <a:off x="-1490762" y="0"/>
            <a:ext cx="4706652" cy="6212906"/>
          </a:xfrm>
          <a:prstGeom prst="rect">
            <a:avLst/>
          </a:prstGeom>
        </p:spPr>
      </p:pic>
      <p:pic>
        <p:nvPicPr>
          <p:cNvPr id="12" name="图片 11">
            <a:extLst>
              <a:ext uri="{FF2B5EF4-FFF2-40B4-BE49-F238E27FC236}">
                <a16:creationId xmlns="" xmlns:a16="http://schemas.microsoft.com/office/drawing/2014/main" id="{DF72C82B-EA66-43A6-93C9-7F6BE923CED5}"/>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490762" y="3751546"/>
            <a:ext cx="13682762" cy="6212907"/>
          </a:xfrm>
          <a:prstGeom prst="rect">
            <a:avLst/>
          </a:prstGeom>
        </p:spPr>
      </p:pic>
      <p:pic>
        <p:nvPicPr>
          <p:cNvPr id="3" name="图片 2">
            <a:extLst>
              <a:ext uri="{FF2B5EF4-FFF2-40B4-BE49-F238E27FC236}">
                <a16:creationId xmlns="" xmlns:a16="http://schemas.microsoft.com/office/drawing/2014/main" id="{AFCC9FE8-D535-43B4-B33D-0D48A4F67036}"/>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r="3320" b="54703"/>
          <a:stretch/>
        </p:blipFill>
        <p:spPr>
          <a:xfrm>
            <a:off x="3085261" y="895961"/>
            <a:ext cx="6288882" cy="4420986"/>
          </a:xfrm>
          <a:prstGeom prst="rect">
            <a:avLst/>
          </a:prstGeom>
        </p:spPr>
      </p:pic>
      <p:sp>
        <p:nvSpPr>
          <p:cNvPr id="9" name="文本框 8">
            <a:extLst>
              <a:ext uri="{FF2B5EF4-FFF2-40B4-BE49-F238E27FC236}">
                <a16:creationId xmlns="" xmlns:a16="http://schemas.microsoft.com/office/drawing/2014/main" id="{FB20F883-936A-49AF-82E3-0F2852C62417}"/>
              </a:ext>
            </a:extLst>
          </p:cNvPr>
          <p:cNvSpPr txBox="1"/>
          <p:nvPr/>
        </p:nvSpPr>
        <p:spPr>
          <a:xfrm>
            <a:off x="3539648" y="4072979"/>
            <a:ext cx="5450560" cy="499624"/>
          </a:xfrm>
          <a:prstGeom prst="rect">
            <a:avLst/>
          </a:prstGeom>
          <a:noFill/>
        </p:spPr>
        <p:txBody>
          <a:bodyPr wrap="square" rtlCol="0">
            <a:spAutoFit/>
          </a:bodyPr>
          <a:lstStyle/>
          <a:p>
            <a:pPr algn="ctr">
              <a:lnSpc>
                <a:spcPct val="150000"/>
              </a:lnSpc>
            </a:pPr>
            <a:r>
              <a:rPr lang="zh-CN" altLang="en-US" sz="2000" dirty="0" smtClean="0">
                <a:solidFill>
                  <a:srgbClr val="316A27"/>
                </a:solidFill>
                <a:latin typeface="微软雅黑" panose="020B0503020204020204" pitchFamily="34" charset="-122"/>
                <a:ea typeface="微软雅黑" panose="020B0503020204020204" pitchFamily="34" charset="-122"/>
              </a:rPr>
              <a:t>第一</a:t>
            </a:r>
            <a:r>
              <a:rPr lang="en-US" altLang="zh-CN" sz="2000" dirty="0" smtClean="0">
                <a:solidFill>
                  <a:srgbClr val="316A27"/>
                </a:solidFill>
                <a:latin typeface="微软雅黑" panose="020B0503020204020204" pitchFamily="34" charset="-122"/>
                <a:ea typeface="微软雅黑" panose="020B0503020204020204" pitchFamily="34" charset="-122"/>
              </a:rPr>
              <a:t>PPT—WWW.1PPT.COM</a:t>
            </a:r>
            <a:endParaRPr lang="zh-CN" altLang="en-US" sz="2000" dirty="0">
              <a:solidFill>
                <a:srgbClr val="316A27"/>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125434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42"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1000"/>
                                        <p:tgtEl>
                                          <p:spTgt spid="3"/>
                                        </p:tgtEl>
                                      </p:cBhvr>
                                    </p:animEffect>
                                    <p:anim calcmode="lin" valueType="num">
                                      <p:cBhvr>
                                        <p:cTn id="26" dur="1000" fill="hold"/>
                                        <p:tgtEl>
                                          <p:spTgt spid="3"/>
                                        </p:tgtEl>
                                        <p:attrNameLst>
                                          <p:attrName>ppt_x</p:attrName>
                                        </p:attrNameLst>
                                      </p:cBhvr>
                                      <p:tavLst>
                                        <p:tav tm="0">
                                          <p:val>
                                            <p:strVal val="#ppt_x"/>
                                          </p:val>
                                        </p:tav>
                                        <p:tav tm="100000">
                                          <p:val>
                                            <p:strVal val="#ppt_x"/>
                                          </p:val>
                                        </p:tav>
                                      </p:tavLst>
                                    </p:anim>
                                    <p:anim calcmode="lin" valueType="num">
                                      <p:cBhvr>
                                        <p:cTn id="2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8350B399-9886-4AF6-878E-F0E74F4E94C0}"/>
              </a:ext>
            </a:extLst>
          </p:cNvPr>
          <p:cNvSpPr txBox="1"/>
          <p:nvPr/>
        </p:nvSpPr>
        <p:spPr>
          <a:xfrm>
            <a:off x="218113" y="435911"/>
            <a:ext cx="2330246" cy="769441"/>
          </a:xfrm>
          <a:prstGeom prst="rect">
            <a:avLst/>
          </a:prstGeom>
          <a:noFill/>
        </p:spPr>
        <p:txBody>
          <a:bodyPr wrap="square" rtlCol="0">
            <a:spAutoFit/>
          </a:bodyPr>
          <a:lstStyle/>
          <a:p>
            <a:r>
              <a:rPr lang="en-US" altLang="zh-CN" sz="4400" b="1" dirty="0">
                <a:solidFill>
                  <a:srgbClr val="3B683A"/>
                </a:solidFill>
                <a:latin typeface="Arvo" panose="02000000000000000000" pitchFamily="2" charset="0"/>
              </a:rPr>
              <a:t>02</a:t>
            </a:r>
            <a:endParaRPr lang="zh-CN" altLang="en-US" sz="4400" b="1" dirty="0">
              <a:solidFill>
                <a:srgbClr val="3B683A"/>
              </a:solidFill>
              <a:latin typeface="Arvo" panose="02000000000000000000" pitchFamily="2" charset="0"/>
            </a:endParaRPr>
          </a:p>
        </p:txBody>
      </p:sp>
      <p:sp>
        <p:nvSpPr>
          <p:cNvPr id="3" name="文本框 2">
            <a:extLst>
              <a:ext uri="{FF2B5EF4-FFF2-40B4-BE49-F238E27FC236}">
                <a16:creationId xmlns="" xmlns:a16="http://schemas.microsoft.com/office/drawing/2014/main" id="{5D02CC2C-8EBD-4BED-9945-2402D0E39F8C}"/>
              </a:ext>
            </a:extLst>
          </p:cNvPr>
          <p:cNvSpPr txBox="1"/>
          <p:nvPr/>
        </p:nvSpPr>
        <p:spPr>
          <a:xfrm>
            <a:off x="1085125" y="431895"/>
            <a:ext cx="3078404" cy="707886"/>
          </a:xfrm>
          <a:prstGeom prst="rect">
            <a:avLst/>
          </a:prstGeom>
          <a:noFill/>
          <a:ln>
            <a:solidFill>
              <a:srgbClr val="3B683A"/>
            </a:solidFill>
          </a:ln>
        </p:spPr>
        <p:txBody>
          <a:bodyPr wrap="square" rtlCol="0">
            <a:spAutoFit/>
          </a:bodyPr>
          <a:lstStyle/>
          <a:p>
            <a:pPr algn="ctr"/>
            <a:r>
              <a:rPr lang="zh-CN" altLang="en-US" sz="4000" dirty="0">
                <a:ln>
                  <a:solidFill>
                    <a:srgbClr val="3B683A"/>
                  </a:solidFill>
                </a:ln>
                <a:solidFill>
                  <a:srgbClr val="3B683A"/>
                </a:solidFill>
                <a:latin typeface="柳公权柳体" panose="02000000000000000000" pitchFamily="2" charset="-122"/>
                <a:ea typeface="柳公权柳体" panose="02000000000000000000" pitchFamily="2" charset="-122"/>
              </a:rPr>
              <a:t>端午节习俗</a:t>
            </a:r>
          </a:p>
        </p:txBody>
      </p:sp>
      <p:sp>
        <p:nvSpPr>
          <p:cNvPr id="4" name="文本框 3">
            <a:extLst>
              <a:ext uri="{FF2B5EF4-FFF2-40B4-BE49-F238E27FC236}">
                <a16:creationId xmlns="" xmlns:a16="http://schemas.microsoft.com/office/drawing/2014/main" id="{DD5609E9-1C80-444D-B6A8-1C62F98DAC6C}"/>
              </a:ext>
            </a:extLst>
          </p:cNvPr>
          <p:cNvSpPr txBox="1"/>
          <p:nvPr/>
        </p:nvSpPr>
        <p:spPr>
          <a:xfrm>
            <a:off x="1383236" y="1985530"/>
            <a:ext cx="5334002" cy="1200329"/>
          </a:xfrm>
          <a:prstGeom prst="rect">
            <a:avLst/>
          </a:prstGeom>
          <a:noFill/>
        </p:spPr>
        <p:txBody>
          <a:bodyPr wrap="square" rtlCol="0">
            <a:spAutoFit/>
          </a:bodyPr>
          <a:lstStyle/>
          <a:p>
            <a:r>
              <a:rPr lang="zh-CN" altLang="en-US" sz="7200" b="1" dirty="0">
                <a:solidFill>
                  <a:srgbClr val="3B683A"/>
                </a:solidFill>
                <a:latin typeface="楷体" panose="02010609060101010101" pitchFamily="49" charset="-122"/>
                <a:ea typeface="楷体" panose="02010609060101010101" pitchFamily="49" charset="-122"/>
              </a:rPr>
              <a:t>端午节习俗</a:t>
            </a:r>
          </a:p>
        </p:txBody>
      </p:sp>
      <p:sp>
        <p:nvSpPr>
          <p:cNvPr id="5" name="TextBox 29">
            <a:extLst>
              <a:ext uri="{FF2B5EF4-FFF2-40B4-BE49-F238E27FC236}">
                <a16:creationId xmlns="" xmlns:a16="http://schemas.microsoft.com/office/drawing/2014/main" id="{0BB56C79-BE26-4D8B-BEF0-09A1A8060757}"/>
              </a:ext>
            </a:extLst>
          </p:cNvPr>
          <p:cNvSpPr txBox="1"/>
          <p:nvPr/>
        </p:nvSpPr>
        <p:spPr>
          <a:xfrm>
            <a:off x="1512804" y="3520442"/>
            <a:ext cx="4858538" cy="1866858"/>
          </a:xfrm>
          <a:prstGeom prst="rect">
            <a:avLst/>
          </a:prstGeom>
          <a:noFill/>
        </p:spPr>
        <p:txBody>
          <a:bodyPr wrap="square">
            <a:spAutoFit/>
          </a:bodyPr>
          <a:lstStyle/>
          <a:p>
            <a:pPr defTabSz="1828434">
              <a:lnSpc>
                <a:spcPct val="150000"/>
              </a:lnSpc>
              <a:defRPr/>
            </a:pPr>
            <a:r>
              <a:rPr lang="zh-CN" altLang="en-US" sz="2000" spc="300" dirty="0">
                <a:latin typeface="楷体" panose="02010609060101010101" pitchFamily="49" charset="-122"/>
                <a:ea typeface="楷体" panose="02010609060101010101" pitchFamily="49" charset="-122"/>
                <a:cs typeface="Montserrat Light" charset="0"/>
              </a:rPr>
              <a:t>在春秋之前端午节是祛病防疫的节日，后因爱国诗人屈原在此日殉国明志而演变成中国汉族人民祭奠屈原 以及缅怀华夏民族高洁情怀的节日。</a:t>
            </a:r>
            <a:endParaRPr lang="en-US" sz="2000" spc="300" dirty="0">
              <a:latin typeface="楷体" panose="02010609060101010101" pitchFamily="49" charset="-122"/>
              <a:ea typeface="楷体" panose="02010609060101010101" pitchFamily="49" charset="-122"/>
              <a:cs typeface="Montserrat Light" charset="0"/>
            </a:endParaRPr>
          </a:p>
        </p:txBody>
      </p:sp>
      <p:sp>
        <p:nvSpPr>
          <p:cNvPr id="6" name="矩形 5">
            <a:extLst>
              <a:ext uri="{FF2B5EF4-FFF2-40B4-BE49-F238E27FC236}">
                <a16:creationId xmlns="" xmlns:a16="http://schemas.microsoft.com/office/drawing/2014/main" id="{ED5D5CC0-13CB-437C-954E-7F49B92680EB}"/>
              </a:ext>
            </a:extLst>
          </p:cNvPr>
          <p:cNvSpPr/>
          <p:nvPr/>
        </p:nvSpPr>
        <p:spPr>
          <a:xfrm>
            <a:off x="1630592" y="3155855"/>
            <a:ext cx="1560228" cy="2054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pic>
        <p:nvPicPr>
          <p:cNvPr id="7" name="图片 6">
            <a:extLst>
              <a:ext uri="{FF2B5EF4-FFF2-40B4-BE49-F238E27FC236}">
                <a16:creationId xmlns="" xmlns:a16="http://schemas.microsoft.com/office/drawing/2014/main" id="{58777FE4-5B13-4176-8106-3480116FD3B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964594" y="1985530"/>
            <a:ext cx="3547641" cy="3658505"/>
          </a:xfrm>
          <a:prstGeom prst="rect">
            <a:avLst/>
          </a:prstGeom>
        </p:spPr>
      </p:pic>
    </p:spTree>
    <p:extLst>
      <p:ext uri="{BB962C8B-B14F-4D97-AF65-F5344CB8AC3E}">
        <p14:creationId xmlns:p14="http://schemas.microsoft.com/office/powerpoint/2010/main" val="34733413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500"/>
                                        <p:tgtEl>
                                          <p:spTgt spid="5"/>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randombar(horizontal)">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71A6AD06-965F-4752-9650-C502587867FA}"/>
              </a:ext>
            </a:extLst>
          </p:cNvPr>
          <p:cNvSpPr txBox="1"/>
          <p:nvPr/>
        </p:nvSpPr>
        <p:spPr>
          <a:xfrm>
            <a:off x="218113" y="435911"/>
            <a:ext cx="2330246" cy="769441"/>
          </a:xfrm>
          <a:prstGeom prst="rect">
            <a:avLst/>
          </a:prstGeom>
          <a:noFill/>
        </p:spPr>
        <p:txBody>
          <a:bodyPr wrap="square" rtlCol="0">
            <a:spAutoFit/>
          </a:bodyPr>
          <a:lstStyle/>
          <a:p>
            <a:r>
              <a:rPr lang="en-US" altLang="zh-CN" sz="4400" b="1" dirty="0">
                <a:solidFill>
                  <a:srgbClr val="3B683A"/>
                </a:solidFill>
                <a:latin typeface="Arvo" panose="02000000000000000000" pitchFamily="2" charset="0"/>
              </a:rPr>
              <a:t>02</a:t>
            </a:r>
            <a:endParaRPr lang="zh-CN" altLang="en-US" sz="4400" b="1" dirty="0">
              <a:solidFill>
                <a:srgbClr val="3B683A"/>
              </a:solidFill>
              <a:latin typeface="Arvo" panose="02000000000000000000" pitchFamily="2" charset="0"/>
            </a:endParaRPr>
          </a:p>
        </p:txBody>
      </p:sp>
      <p:sp>
        <p:nvSpPr>
          <p:cNvPr id="3" name="文本框 2">
            <a:extLst>
              <a:ext uri="{FF2B5EF4-FFF2-40B4-BE49-F238E27FC236}">
                <a16:creationId xmlns="" xmlns:a16="http://schemas.microsoft.com/office/drawing/2014/main" id="{7E6346D9-CA67-4A30-94EF-847F04D4E05F}"/>
              </a:ext>
            </a:extLst>
          </p:cNvPr>
          <p:cNvSpPr txBox="1"/>
          <p:nvPr/>
        </p:nvSpPr>
        <p:spPr>
          <a:xfrm>
            <a:off x="1085125" y="431895"/>
            <a:ext cx="3078404" cy="707886"/>
          </a:xfrm>
          <a:prstGeom prst="rect">
            <a:avLst/>
          </a:prstGeom>
          <a:noFill/>
          <a:ln>
            <a:solidFill>
              <a:srgbClr val="3B683A"/>
            </a:solidFill>
          </a:ln>
        </p:spPr>
        <p:txBody>
          <a:bodyPr wrap="square" rtlCol="0">
            <a:spAutoFit/>
          </a:bodyPr>
          <a:lstStyle/>
          <a:p>
            <a:pPr algn="ctr"/>
            <a:r>
              <a:rPr lang="zh-CN" altLang="en-US" sz="4000" dirty="0">
                <a:ln>
                  <a:solidFill>
                    <a:srgbClr val="3B683A"/>
                  </a:solidFill>
                </a:ln>
                <a:solidFill>
                  <a:srgbClr val="3B683A"/>
                </a:solidFill>
                <a:latin typeface="柳公权柳体" panose="02000000000000000000" pitchFamily="2" charset="-122"/>
                <a:ea typeface="柳公权柳体" panose="02000000000000000000" pitchFamily="2" charset="-122"/>
              </a:rPr>
              <a:t>端午节习俗</a:t>
            </a:r>
          </a:p>
        </p:txBody>
      </p:sp>
      <p:sp>
        <p:nvSpPr>
          <p:cNvPr id="4" name="任意多边形: 形状 3">
            <a:extLst>
              <a:ext uri="{FF2B5EF4-FFF2-40B4-BE49-F238E27FC236}">
                <a16:creationId xmlns="" xmlns:a16="http://schemas.microsoft.com/office/drawing/2014/main" id="{A58AEA77-C870-4851-8493-CE9F80534E9E}"/>
              </a:ext>
            </a:extLst>
          </p:cNvPr>
          <p:cNvSpPr/>
          <p:nvPr/>
        </p:nvSpPr>
        <p:spPr>
          <a:xfrm rot="18777685">
            <a:off x="1387739" y="1794331"/>
            <a:ext cx="2738387" cy="2577764"/>
          </a:xfrm>
          <a:custGeom>
            <a:avLst/>
            <a:gdLst>
              <a:gd name="connsiteX0" fmla="*/ 4116298 w 4116337"/>
              <a:gd name="connsiteY0" fmla="*/ 2004107 h 4439580"/>
              <a:gd name="connsiteX1" fmla="*/ 496798 w 4116337"/>
              <a:gd name="connsiteY1" fmla="*/ 4404407 h 4439580"/>
              <a:gd name="connsiteX2" fmla="*/ 420598 w 4116337"/>
              <a:gd name="connsiteY2" fmla="*/ 61007 h 4439580"/>
              <a:gd name="connsiteX3" fmla="*/ 4116298 w 4116337"/>
              <a:gd name="connsiteY3" fmla="*/ 2004107 h 4439580"/>
            </a:gdLst>
            <a:ahLst/>
            <a:cxnLst>
              <a:cxn ang="0">
                <a:pos x="connsiteX0" y="connsiteY0"/>
              </a:cxn>
              <a:cxn ang="0">
                <a:pos x="connsiteX1" y="connsiteY1"/>
              </a:cxn>
              <a:cxn ang="0">
                <a:pos x="connsiteX2" y="connsiteY2"/>
              </a:cxn>
              <a:cxn ang="0">
                <a:pos x="connsiteX3" y="connsiteY3"/>
              </a:cxn>
            </a:cxnLst>
            <a:rect l="l" t="t" r="r" b="b"/>
            <a:pathLst>
              <a:path w="4116337" h="4439580">
                <a:moveTo>
                  <a:pt x="4116298" y="2004107"/>
                </a:moveTo>
                <a:cubicBezTo>
                  <a:pt x="4128998" y="2728007"/>
                  <a:pt x="1112748" y="4728257"/>
                  <a:pt x="496798" y="4404407"/>
                </a:cubicBezTo>
                <a:cubicBezTo>
                  <a:pt x="-119152" y="4080557"/>
                  <a:pt x="-182652" y="454707"/>
                  <a:pt x="420598" y="61007"/>
                </a:cubicBezTo>
                <a:cubicBezTo>
                  <a:pt x="1023848" y="-332693"/>
                  <a:pt x="4103598" y="1280207"/>
                  <a:pt x="4116298" y="2004107"/>
                </a:cubicBezTo>
                <a:close/>
              </a:path>
            </a:pathLst>
          </a:custGeom>
          <a:solidFill>
            <a:srgbClr val="3B6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形状 4">
            <a:extLst>
              <a:ext uri="{FF2B5EF4-FFF2-40B4-BE49-F238E27FC236}">
                <a16:creationId xmlns="" xmlns:a16="http://schemas.microsoft.com/office/drawing/2014/main" id="{E012ECBC-5CF3-4DBE-A502-11FF10FBAC36}"/>
              </a:ext>
            </a:extLst>
          </p:cNvPr>
          <p:cNvSpPr/>
          <p:nvPr/>
        </p:nvSpPr>
        <p:spPr>
          <a:xfrm rot="921076">
            <a:off x="1361071" y="2340173"/>
            <a:ext cx="2791722" cy="2278990"/>
          </a:xfrm>
          <a:custGeom>
            <a:avLst/>
            <a:gdLst>
              <a:gd name="connsiteX0" fmla="*/ 4116298 w 4116337"/>
              <a:gd name="connsiteY0" fmla="*/ 2004107 h 4439580"/>
              <a:gd name="connsiteX1" fmla="*/ 496798 w 4116337"/>
              <a:gd name="connsiteY1" fmla="*/ 4404407 h 4439580"/>
              <a:gd name="connsiteX2" fmla="*/ 420598 w 4116337"/>
              <a:gd name="connsiteY2" fmla="*/ 61007 h 4439580"/>
              <a:gd name="connsiteX3" fmla="*/ 4116298 w 4116337"/>
              <a:gd name="connsiteY3" fmla="*/ 2004107 h 4439580"/>
            </a:gdLst>
            <a:ahLst/>
            <a:cxnLst>
              <a:cxn ang="0">
                <a:pos x="connsiteX0" y="connsiteY0"/>
              </a:cxn>
              <a:cxn ang="0">
                <a:pos x="connsiteX1" y="connsiteY1"/>
              </a:cxn>
              <a:cxn ang="0">
                <a:pos x="connsiteX2" y="connsiteY2"/>
              </a:cxn>
              <a:cxn ang="0">
                <a:pos x="connsiteX3" y="connsiteY3"/>
              </a:cxn>
            </a:cxnLst>
            <a:rect l="l" t="t" r="r" b="b"/>
            <a:pathLst>
              <a:path w="4116337" h="4439580">
                <a:moveTo>
                  <a:pt x="4116298" y="2004107"/>
                </a:moveTo>
                <a:cubicBezTo>
                  <a:pt x="4128998" y="2728007"/>
                  <a:pt x="1112748" y="4728257"/>
                  <a:pt x="496798" y="4404407"/>
                </a:cubicBezTo>
                <a:cubicBezTo>
                  <a:pt x="-119152" y="4080557"/>
                  <a:pt x="-182652" y="454707"/>
                  <a:pt x="420598" y="61007"/>
                </a:cubicBezTo>
                <a:cubicBezTo>
                  <a:pt x="1023848" y="-332693"/>
                  <a:pt x="4103598" y="1280207"/>
                  <a:pt x="4116298" y="2004107"/>
                </a:cubicBez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3B99E88-5E56-4502-8A84-9CEAEC535EEC}"/>
              </a:ext>
            </a:extLst>
          </p:cNvPr>
          <p:cNvSpPr txBox="1"/>
          <p:nvPr/>
        </p:nvSpPr>
        <p:spPr>
          <a:xfrm>
            <a:off x="1762124" y="4813030"/>
            <a:ext cx="3295448" cy="584775"/>
          </a:xfrm>
          <a:prstGeom prst="rect">
            <a:avLst/>
          </a:prstGeom>
          <a:noFill/>
        </p:spPr>
        <p:txBody>
          <a:bodyPr wrap="square" rtlCol="0">
            <a:spAutoFit/>
          </a:bodyPr>
          <a:lstStyle/>
          <a:p>
            <a:r>
              <a:rPr lang="zh-CN" altLang="en-US" sz="3200" b="1" dirty="0">
                <a:solidFill>
                  <a:srgbClr val="3B683A"/>
                </a:solidFill>
                <a:latin typeface="楷体" panose="02010609060101010101" pitchFamily="49" charset="-122"/>
                <a:ea typeface="楷体" panose="02010609060101010101" pitchFamily="49" charset="-122"/>
              </a:rPr>
              <a:t>习俗一</a:t>
            </a:r>
          </a:p>
        </p:txBody>
      </p:sp>
      <p:sp>
        <p:nvSpPr>
          <p:cNvPr id="7" name="TextBox 29">
            <a:extLst>
              <a:ext uri="{FF2B5EF4-FFF2-40B4-BE49-F238E27FC236}">
                <a16:creationId xmlns="" xmlns:a16="http://schemas.microsoft.com/office/drawing/2014/main" id="{C3CF8B70-7AEF-47BC-9B9C-FB0607277ABE}"/>
              </a:ext>
            </a:extLst>
          </p:cNvPr>
          <p:cNvSpPr txBox="1"/>
          <p:nvPr/>
        </p:nvSpPr>
        <p:spPr>
          <a:xfrm>
            <a:off x="1450493" y="5397805"/>
            <a:ext cx="1959355" cy="789190"/>
          </a:xfrm>
          <a:prstGeom prst="rect">
            <a:avLst/>
          </a:prstGeom>
          <a:noFill/>
        </p:spPr>
        <p:txBody>
          <a:bodyPr wrap="square">
            <a:spAutoFit/>
          </a:bodyPr>
          <a:lstStyle/>
          <a:p>
            <a:pPr algn="ct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a:t>
            </a:r>
          </a:p>
        </p:txBody>
      </p:sp>
      <p:sp>
        <p:nvSpPr>
          <p:cNvPr id="8" name="任意多边形: 形状 7">
            <a:extLst>
              <a:ext uri="{FF2B5EF4-FFF2-40B4-BE49-F238E27FC236}">
                <a16:creationId xmlns="" xmlns:a16="http://schemas.microsoft.com/office/drawing/2014/main" id="{428115EA-BEDD-44A6-85F5-58C0F3236309}"/>
              </a:ext>
            </a:extLst>
          </p:cNvPr>
          <p:cNvSpPr/>
          <p:nvPr/>
        </p:nvSpPr>
        <p:spPr>
          <a:xfrm rot="18777685">
            <a:off x="8348236" y="1944888"/>
            <a:ext cx="2738387" cy="2577764"/>
          </a:xfrm>
          <a:custGeom>
            <a:avLst/>
            <a:gdLst>
              <a:gd name="connsiteX0" fmla="*/ 4116298 w 4116337"/>
              <a:gd name="connsiteY0" fmla="*/ 2004107 h 4439580"/>
              <a:gd name="connsiteX1" fmla="*/ 496798 w 4116337"/>
              <a:gd name="connsiteY1" fmla="*/ 4404407 h 4439580"/>
              <a:gd name="connsiteX2" fmla="*/ 420598 w 4116337"/>
              <a:gd name="connsiteY2" fmla="*/ 61007 h 4439580"/>
              <a:gd name="connsiteX3" fmla="*/ 4116298 w 4116337"/>
              <a:gd name="connsiteY3" fmla="*/ 2004107 h 4439580"/>
            </a:gdLst>
            <a:ahLst/>
            <a:cxnLst>
              <a:cxn ang="0">
                <a:pos x="connsiteX0" y="connsiteY0"/>
              </a:cxn>
              <a:cxn ang="0">
                <a:pos x="connsiteX1" y="connsiteY1"/>
              </a:cxn>
              <a:cxn ang="0">
                <a:pos x="connsiteX2" y="connsiteY2"/>
              </a:cxn>
              <a:cxn ang="0">
                <a:pos x="connsiteX3" y="connsiteY3"/>
              </a:cxn>
            </a:cxnLst>
            <a:rect l="l" t="t" r="r" b="b"/>
            <a:pathLst>
              <a:path w="4116337" h="4439580">
                <a:moveTo>
                  <a:pt x="4116298" y="2004107"/>
                </a:moveTo>
                <a:cubicBezTo>
                  <a:pt x="4128998" y="2728007"/>
                  <a:pt x="1112748" y="4728257"/>
                  <a:pt x="496798" y="4404407"/>
                </a:cubicBezTo>
                <a:cubicBezTo>
                  <a:pt x="-119152" y="4080557"/>
                  <a:pt x="-182652" y="454707"/>
                  <a:pt x="420598" y="61007"/>
                </a:cubicBezTo>
                <a:cubicBezTo>
                  <a:pt x="1023848" y="-332693"/>
                  <a:pt x="4103598" y="1280207"/>
                  <a:pt x="4116298" y="2004107"/>
                </a:cubicBezTo>
                <a:close/>
              </a:path>
            </a:pathLst>
          </a:custGeom>
          <a:solidFill>
            <a:srgbClr val="3B6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a:extLst>
              <a:ext uri="{FF2B5EF4-FFF2-40B4-BE49-F238E27FC236}">
                <a16:creationId xmlns="" xmlns:a16="http://schemas.microsoft.com/office/drawing/2014/main" id="{917A8C50-DD06-4DCA-B749-7F8C6AF1F9C9}"/>
              </a:ext>
            </a:extLst>
          </p:cNvPr>
          <p:cNvSpPr/>
          <p:nvPr/>
        </p:nvSpPr>
        <p:spPr>
          <a:xfrm rot="921076">
            <a:off x="8321568" y="2490730"/>
            <a:ext cx="2791722" cy="2278990"/>
          </a:xfrm>
          <a:custGeom>
            <a:avLst/>
            <a:gdLst>
              <a:gd name="connsiteX0" fmla="*/ 4116298 w 4116337"/>
              <a:gd name="connsiteY0" fmla="*/ 2004107 h 4439580"/>
              <a:gd name="connsiteX1" fmla="*/ 496798 w 4116337"/>
              <a:gd name="connsiteY1" fmla="*/ 4404407 h 4439580"/>
              <a:gd name="connsiteX2" fmla="*/ 420598 w 4116337"/>
              <a:gd name="connsiteY2" fmla="*/ 61007 h 4439580"/>
              <a:gd name="connsiteX3" fmla="*/ 4116298 w 4116337"/>
              <a:gd name="connsiteY3" fmla="*/ 2004107 h 4439580"/>
            </a:gdLst>
            <a:ahLst/>
            <a:cxnLst>
              <a:cxn ang="0">
                <a:pos x="connsiteX0" y="connsiteY0"/>
              </a:cxn>
              <a:cxn ang="0">
                <a:pos x="connsiteX1" y="connsiteY1"/>
              </a:cxn>
              <a:cxn ang="0">
                <a:pos x="connsiteX2" y="connsiteY2"/>
              </a:cxn>
              <a:cxn ang="0">
                <a:pos x="connsiteX3" y="connsiteY3"/>
              </a:cxn>
            </a:cxnLst>
            <a:rect l="l" t="t" r="r" b="b"/>
            <a:pathLst>
              <a:path w="4116337" h="4439580">
                <a:moveTo>
                  <a:pt x="4116298" y="2004107"/>
                </a:moveTo>
                <a:cubicBezTo>
                  <a:pt x="4128998" y="2728007"/>
                  <a:pt x="1112748" y="4728257"/>
                  <a:pt x="496798" y="4404407"/>
                </a:cubicBezTo>
                <a:cubicBezTo>
                  <a:pt x="-119152" y="4080557"/>
                  <a:pt x="-182652" y="454707"/>
                  <a:pt x="420598" y="61007"/>
                </a:cubicBezTo>
                <a:cubicBezTo>
                  <a:pt x="1023848" y="-332693"/>
                  <a:pt x="4103598" y="1280207"/>
                  <a:pt x="4116298" y="2004107"/>
                </a:cubicBez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 xmlns:a16="http://schemas.microsoft.com/office/drawing/2014/main" id="{BC02DF92-90EC-4F75-9AD6-806EFB317812}"/>
              </a:ext>
            </a:extLst>
          </p:cNvPr>
          <p:cNvSpPr txBox="1"/>
          <p:nvPr/>
        </p:nvSpPr>
        <p:spPr>
          <a:xfrm>
            <a:off x="8722621" y="4963587"/>
            <a:ext cx="3295448" cy="584775"/>
          </a:xfrm>
          <a:prstGeom prst="rect">
            <a:avLst/>
          </a:prstGeom>
          <a:noFill/>
        </p:spPr>
        <p:txBody>
          <a:bodyPr wrap="square" rtlCol="0">
            <a:spAutoFit/>
          </a:bodyPr>
          <a:lstStyle/>
          <a:p>
            <a:r>
              <a:rPr lang="zh-CN" altLang="en-US" sz="3200" b="1" dirty="0">
                <a:solidFill>
                  <a:srgbClr val="3B683A"/>
                </a:solidFill>
                <a:latin typeface="楷体" panose="02010609060101010101" pitchFamily="49" charset="-122"/>
                <a:ea typeface="楷体" panose="02010609060101010101" pitchFamily="49" charset="-122"/>
              </a:rPr>
              <a:t>习俗一</a:t>
            </a:r>
          </a:p>
        </p:txBody>
      </p:sp>
      <p:sp>
        <p:nvSpPr>
          <p:cNvPr id="11" name="TextBox 29">
            <a:extLst>
              <a:ext uri="{FF2B5EF4-FFF2-40B4-BE49-F238E27FC236}">
                <a16:creationId xmlns="" xmlns:a16="http://schemas.microsoft.com/office/drawing/2014/main" id="{98F18E6B-4665-46D0-90D4-7B4E49123820}"/>
              </a:ext>
            </a:extLst>
          </p:cNvPr>
          <p:cNvSpPr txBox="1"/>
          <p:nvPr/>
        </p:nvSpPr>
        <p:spPr>
          <a:xfrm>
            <a:off x="8410990" y="5548362"/>
            <a:ext cx="1959355" cy="789190"/>
          </a:xfrm>
          <a:prstGeom prst="rect">
            <a:avLst/>
          </a:prstGeom>
          <a:noFill/>
        </p:spPr>
        <p:txBody>
          <a:bodyPr wrap="square">
            <a:spAutoFit/>
          </a:bodyPr>
          <a:lstStyle/>
          <a:p>
            <a:pPr algn="ct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a:t>
            </a:r>
          </a:p>
        </p:txBody>
      </p:sp>
      <p:sp>
        <p:nvSpPr>
          <p:cNvPr id="12" name="文本框 11">
            <a:extLst>
              <a:ext uri="{FF2B5EF4-FFF2-40B4-BE49-F238E27FC236}">
                <a16:creationId xmlns="" xmlns:a16="http://schemas.microsoft.com/office/drawing/2014/main" id="{7255B216-6C1F-4B8B-BE39-952970D5B4A0}"/>
              </a:ext>
            </a:extLst>
          </p:cNvPr>
          <p:cNvSpPr txBox="1"/>
          <p:nvPr/>
        </p:nvSpPr>
        <p:spPr>
          <a:xfrm>
            <a:off x="5158561" y="2371672"/>
            <a:ext cx="3643516" cy="2215991"/>
          </a:xfrm>
          <a:prstGeom prst="rect">
            <a:avLst/>
          </a:prstGeom>
          <a:noFill/>
        </p:spPr>
        <p:txBody>
          <a:bodyPr wrap="square" rtlCol="0">
            <a:spAutoFit/>
          </a:bodyPr>
          <a:lstStyle/>
          <a:p>
            <a:r>
              <a:rPr lang="en-US" altLang="zh-CN" sz="13800" dirty="0">
                <a:latin typeface="Brush Script MT" panose="03060802040406070304" pitchFamily="66" charset="0"/>
              </a:rPr>
              <a:t>VS</a:t>
            </a:r>
            <a:endParaRPr lang="zh-CN" altLang="en-US" sz="13800" dirty="0">
              <a:latin typeface="Brush Script MT" panose="03060802040406070304" pitchFamily="66" charset="0"/>
            </a:endParaRPr>
          </a:p>
        </p:txBody>
      </p:sp>
    </p:spTree>
    <p:extLst>
      <p:ext uri="{BB962C8B-B14F-4D97-AF65-F5344CB8AC3E}">
        <p14:creationId xmlns:p14="http://schemas.microsoft.com/office/powerpoint/2010/main" val="2413112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 calcmode="lin" valueType="num">
                                      <p:cBhvr>
                                        <p:cTn id="19" dur="1000" fill="hold"/>
                                        <p:tgtEl>
                                          <p:spTgt spid="4"/>
                                        </p:tgtEl>
                                        <p:attrNameLst>
                                          <p:attrName>style.rotation</p:attrName>
                                        </p:attrNameLst>
                                      </p:cBhvr>
                                      <p:tavLst>
                                        <p:tav tm="0">
                                          <p:val>
                                            <p:fltVal val="90"/>
                                          </p:val>
                                        </p:tav>
                                        <p:tav tm="100000">
                                          <p:val>
                                            <p:fltVal val="0"/>
                                          </p:val>
                                        </p:tav>
                                      </p:tavLst>
                                    </p:anim>
                                    <p:animEffect transition="in" filter="fade">
                                      <p:cBhvr>
                                        <p:cTn id="20" dur="10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 calcmode="lin" valueType="num">
                                      <p:cBhvr>
                                        <p:cTn id="27" dur="1000" fill="hold"/>
                                        <p:tgtEl>
                                          <p:spTgt spid="5"/>
                                        </p:tgtEl>
                                        <p:attrNameLst>
                                          <p:attrName>style.rotation</p:attrName>
                                        </p:attrNameLst>
                                      </p:cBhvr>
                                      <p:tavLst>
                                        <p:tav tm="0">
                                          <p:val>
                                            <p:fltVal val="90"/>
                                          </p:val>
                                        </p:tav>
                                        <p:tav tm="100000">
                                          <p:val>
                                            <p:fltVal val="0"/>
                                          </p:val>
                                        </p:tav>
                                      </p:tavLst>
                                    </p:anim>
                                    <p:animEffect transition="in" filter="fade">
                                      <p:cBhvr>
                                        <p:cTn id="28" dur="10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up)">
                                      <p:cBhvr>
                                        <p:cTn id="33" dur="500"/>
                                        <p:tgtEl>
                                          <p:spTgt spid="7"/>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grpId="0"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1000" fill="hold"/>
                                        <p:tgtEl>
                                          <p:spTgt spid="8"/>
                                        </p:tgtEl>
                                        <p:attrNameLst>
                                          <p:attrName>ppt_w</p:attrName>
                                        </p:attrNameLst>
                                      </p:cBhvr>
                                      <p:tavLst>
                                        <p:tav tm="0">
                                          <p:val>
                                            <p:fltVal val="0"/>
                                          </p:val>
                                        </p:tav>
                                        <p:tav tm="100000">
                                          <p:val>
                                            <p:strVal val="#ppt_w"/>
                                          </p:val>
                                        </p:tav>
                                      </p:tavLst>
                                    </p:anim>
                                    <p:anim calcmode="lin" valueType="num">
                                      <p:cBhvr>
                                        <p:cTn id="39" dur="1000" fill="hold"/>
                                        <p:tgtEl>
                                          <p:spTgt spid="8"/>
                                        </p:tgtEl>
                                        <p:attrNameLst>
                                          <p:attrName>ppt_h</p:attrName>
                                        </p:attrNameLst>
                                      </p:cBhvr>
                                      <p:tavLst>
                                        <p:tav tm="0">
                                          <p:val>
                                            <p:fltVal val="0"/>
                                          </p:val>
                                        </p:tav>
                                        <p:tav tm="100000">
                                          <p:val>
                                            <p:strVal val="#ppt_h"/>
                                          </p:val>
                                        </p:tav>
                                      </p:tavLst>
                                    </p:anim>
                                    <p:anim calcmode="lin" valueType="num">
                                      <p:cBhvr>
                                        <p:cTn id="40" dur="1000" fill="hold"/>
                                        <p:tgtEl>
                                          <p:spTgt spid="8"/>
                                        </p:tgtEl>
                                        <p:attrNameLst>
                                          <p:attrName>style.rotation</p:attrName>
                                        </p:attrNameLst>
                                      </p:cBhvr>
                                      <p:tavLst>
                                        <p:tav tm="0">
                                          <p:val>
                                            <p:fltVal val="90"/>
                                          </p:val>
                                        </p:tav>
                                        <p:tav tm="100000">
                                          <p:val>
                                            <p:fltVal val="0"/>
                                          </p:val>
                                        </p:tav>
                                      </p:tavLst>
                                    </p:anim>
                                    <p:animEffect transition="in" filter="fade">
                                      <p:cBhvr>
                                        <p:cTn id="41" dur="1000"/>
                                        <p:tgtEl>
                                          <p:spTgt spid="8"/>
                                        </p:tgtEl>
                                      </p:cBhvr>
                                    </p:animEffect>
                                  </p:childTnLst>
                                </p:cTn>
                              </p:par>
                            </p:childTnLst>
                          </p:cTn>
                        </p:par>
                      </p:childTnLst>
                    </p:cTn>
                  </p:par>
                  <p:par>
                    <p:cTn id="42" fill="hold">
                      <p:stCondLst>
                        <p:cond delay="indefinite"/>
                      </p:stCondLst>
                      <p:childTnLst>
                        <p:par>
                          <p:cTn id="43" fill="hold">
                            <p:stCondLst>
                              <p:cond delay="0"/>
                            </p:stCondLst>
                            <p:childTnLst>
                              <p:par>
                                <p:cTn id="44" presetID="31" presetClass="entr" presetSubtype="0"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1000" fill="hold"/>
                                        <p:tgtEl>
                                          <p:spTgt spid="9"/>
                                        </p:tgtEl>
                                        <p:attrNameLst>
                                          <p:attrName>ppt_w</p:attrName>
                                        </p:attrNameLst>
                                      </p:cBhvr>
                                      <p:tavLst>
                                        <p:tav tm="0">
                                          <p:val>
                                            <p:fltVal val="0"/>
                                          </p:val>
                                        </p:tav>
                                        <p:tav tm="100000">
                                          <p:val>
                                            <p:strVal val="#ppt_w"/>
                                          </p:val>
                                        </p:tav>
                                      </p:tavLst>
                                    </p:anim>
                                    <p:anim calcmode="lin" valueType="num">
                                      <p:cBhvr>
                                        <p:cTn id="47" dur="1000" fill="hold"/>
                                        <p:tgtEl>
                                          <p:spTgt spid="9"/>
                                        </p:tgtEl>
                                        <p:attrNameLst>
                                          <p:attrName>ppt_h</p:attrName>
                                        </p:attrNameLst>
                                      </p:cBhvr>
                                      <p:tavLst>
                                        <p:tav tm="0">
                                          <p:val>
                                            <p:fltVal val="0"/>
                                          </p:val>
                                        </p:tav>
                                        <p:tav tm="100000">
                                          <p:val>
                                            <p:strVal val="#ppt_h"/>
                                          </p:val>
                                        </p:tav>
                                      </p:tavLst>
                                    </p:anim>
                                    <p:anim calcmode="lin" valueType="num">
                                      <p:cBhvr>
                                        <p:cTn id="48" dur="1000" fill="hold"/>
                                        <p:tgtEl>
                                          <p:spTgt spid="9"/>
                                        </p:tgtEl>
                                        <p:attrNameLst>
                                          <p:attrName>style.rotation</p:attrName>
                                        </p:attrNameLst>
                                      </p:cBhvr>
                                      <p:tavLst>
                                        <p:tav tm="0">
                                          <p:val>
                                            <p:fltVal val="90"/>
                                          </p:val>
                                        </p:tav>
                                        <p:tav tm="100000">
                                          <p:val>
                                            <p:fltVal val="0"/>
                                          </p:val>
                                        </p:tav>
                                      </p:tavLst>
                                    </p:anim>
                                    <p:animEffect transition="in" filter="fade">
                                      <p:cBhvr>
                                        <p:cTn id="49" dur="1000"/>
                                        <p:tgtEl>
                                          <p:spTgt spid="9"/>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grpId="0" nodeType="click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wipe(up)">
                                      <p:cBhvr>
                                        <p:cTn id="54" dur="500"/>
                                        <p:tgtEl>
                                          <p:spTgt spid="11"/>
                                        </p:tgtEl>
                                      </p:cBhvr>
                                    </p:animEffect>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1000"/>
                                        <p:tgtEl>
                                          <p:spTgt spid="12"/>
                                        </p:tgtEl>
                                      </p:cBhvr>
                                    </p:animEffect>
                                    <p:anim calcmode="lin" valueType="num">
                                      <p:cBhvr>
                                        <p:cTn id="60" dur="1000" fill="hold"/>
                                        <p:tgtEl>
                                          <p:spTgt spid="12"/>
                                        </p:tgtEl>
                                        <p:attrNameLst>
                                          <p:attrName>ppt_x</p:attrName>
                                        </p:attrNameLst>
                                      </p:cBhvr>
                                      <p:tavLst>
                                        <p:tav tm="0">
                                          <p:val>
                                            <p:strVal val="#ppt_x"/>
                                          </p:val>
                                        </p:tav>
                                        <p:tav tm="100000">
                                          <p:val>
                                            <p:strVal val="#ppt_x"/>
                                          </p:val>
                                        </p:tav>
                                      </p:tavLst>
                                    </p:anim>
                                    <p:anim calcmode="lin" valueType="num">
                                      <p:cBhvr>
                                        <p:cTn id="6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7" grpId="0"/>
      <p:bldP spid="8" grpId="0" animBg="1"/>
      <p:bldP spid="9" grpId="0" animBg="1"/>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形状 5">
            <a:extLst>
              <a:ext uri="{FF2B5EF4-FFF2-40B4-BE49-F238E27FC236}">
                <a16:creationId xmlns="" xmlns:a16="http://schemas.microsoft.com/office/drawing/2014/main" id="{7A884F17-0EAB-4258-9595-02AD8C9F0A92}"/>
              </a:ext>
            </a:extLst>
          </p:cNvPr>
          <p:cNvSpPr/>
          <p:nvPr/>
        </p:nvSpPr>
        <p:spPr>
          <a:xfrm>
            <a:off x="7054645" y="-939198"/>
            <a:ext cx="6461387" cy="6353874"/>
          </a:xfrm>
          <a:custGeom>
            <a:avLst/>
            <a:gdLst>
              <a:gd name="connsiteX0" fmla="*/ 4116298 w 4116337"/>
              <a:gd name="connsiteY0" fmla="*/ 2004107 h 4439580"/>
              <a:gd name="connsiteX1" fmla="*/ 496798 w 4116337"/>
              <a:gd name="connsiteY1" fmla="*/ 4404407 h 4439580"/>
              <a:gd name="connsiteX2" fmla="*/ 420598 w 4116337"/>
              <a:gd name="connsiteY2" fmla="*/ 61007 h 4439580"/>
              <a:gd name="connsiteX3" fmla="*/ 4116298 w 4116337"/>
              <a:gd name="connsiteY3" fmla="*/ 2004107 h 4439580"/>
            </a:gdLst>
            <a:ahLst/>
            <a:cxnLst>
              <a:cxn ang="0">
                <a:pos x="connsiteX0" y="connsiteY0"/>
              </a:cxn>
              <a:cxn ang="0">
                <a:pos x="connsiteX1" y="connsiteY1"/>
              </a:cxn>
              <a:cxn ang="0">
                <a:pos x="connsiteX2" y="connsiteY2"/>
              </a:cxn>
              <a:cxn ang="0">
                <a:pos x="connsiteX3" y="connsiteY3"/>
              </a:cxn>
            </a:cxnLst>
            <a:rect l="l" t="t" r="r" b="b"/>
            <a:pathLst>
              <a:path w="4116337" h="4439580">
                <a:moveTo>
                  <a:pt x="4116298" y="2004107"/>
                </a:moveTo>
                <a:cubicBezTo>
                  <a:pt x="4128998" y="2728007"/>
                  <a:pt x="1112748" y="4728257"/>
                  <a:pt x="496798" y="4404407"/>
                </a:cubicBezTo>
                <a:cubicBezTo>
                  <a:pt x="-119152" y="4080557"/>
                  <a:pt x="-182652" y="454707"/>
                  <a:pt x="420598" y="61007"/>
                </a:cubicBezTo>
                <a:cubicBezTo>
                  <a:pt x="1023848" y="-332693"/>
                  <a:pt x="4103598" y="1280207"/>
                  <a:pt x="4116298" y="2004107"/>
                </a:cubicBezTo>
                <a:close/>
              </a:path>
            </a:pathLst>
          </a:custGeom>
          <a:solidFill>
            <a:srgbClr val="3B6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a:extLst>
              <a:ext uri="{FF2B5EF4-FFF2-40B4-BE49-F238E27FC236}">
                <a16:creationId xmlns="" xmlns:a16="http://schemas.microsoft.com/office/drawing/2014/main" id="{EDEC5BEF-5A06-4A5A-9F80-4B40B897ED87}"/>
              </a:ext>
            </a:extLst>
          </p:cNvPr>
          <p:cNvSpPr txBox="1"/>
          <p:nvPr/>
        </p:nvSpPr>
        <p:spPr>
          <a:xfrm>
            <a:off x="218113" y="435911"/>
            <a:ext cx="2330246" cy="769441"/>
          </a:xfrm>
          <a:prstGeom prst="rect">
            <a:avLst/>
          </a:prstGeom>
          <a:noFill/>
        </p:spPr>
        <p:txBody>
          <a:bodyPr wrap="square" rtlCol="0">
            <a:spAutoFit/>
          </a:bodyPr>
          <a:lstStyle/>
          <a:p>
            <a:r>
              <a:rPr lang="en-US" altLang="zh-CN" sz="4400" b="1" dirty="0">
                <a:solidFill>
                  <a:srgbClr val="3B683A"/>
                </a:solidFill>
                <a:latin typeface="Arvo" panose="02000000000000000000" pitchFamily="2" charset="0"/>
              </a:rPr>
              <a:t>02</a:t>
            </a:r>
            <a:endParaRPr lang="zh-CN" altLang="en-US" sz="4400" b="1" dirty="0">
              <a:solidFill>
                <a:srgbClr val="3B683A"/>
              </a:solidFill>
              <a:latin typeface="Arvo" panose="02000000000000000000" pitchFamily="2" charset="0"/>
            </a:endParaRPr>
          </a:p>
        </p:txBody>
      </p:sp>
      <p:sp>
        <p:nvSpPr>
          <p:cNvPr id="3" name="文本框 2">
            <a:extLst>
              <a:ext uri="{FF2B5EF4-FFF2-40B4-BE49-F238E27FC236}">
                <a16:creationId xmlns="" xmlns:a16="http://schemas.microsoft.com/office/drawing/2014/main" id="{B9E2F396-F9C9-4CBB-833C-466A20F2EB05}"/>
              </a:ext>
            </a:extLst>
          </p:cNvPr>
          <p:cNvSpPr txBox="1"/>
          <p:nvPr/>
        </p:nvSpPr>
        <p:spPr>
          <a:xfrm>
            <a:off x="1085125" y="431895"/>
            <a:ext cx="3078404" cy="707886"/>
          </a:xfrm>
          <a:prstGeom prst="rect">
            <a:avLst/>
          </a:prstGeom>
          <a:noFill/>
          <a:ln>
            <a:solidFill>
              <a:srgbClr val="3B683A"/>
            </a:solidFill>
          </a:ln>
        </p:spPr>
        <p:txBody>
          <a:bodyPr wrap="square" rtlCol="0">
            <a:spAutoFit/>
          </a:bodyPr>
          <a:lstStyle/>
          <a:p>
            <a:pPr algn="ctr"/>
            <a:r>
              <a:rPr lang="zh-CN" altLang="en-US" sz="4000" dirty="0">
                <a:ln>
                  <a:solidFill>
                    <a:srgbClr val="3B683A"/>
                  </a:solidFill>
                </a:ln>
                <a:solidFill>
                  <a:srgbClr val="3B683A"/>
                </a:solidFill>
                <a:latin typeface="柳公权柳体" panose="02000000000000000000" pitchFamily="2" charset="-122"/>
                <a:ea typeface="柳公权柳体" panose="02000000000000000000" pitchFamily="2" charset="-122"/>
              </a:rPr>
              <a:t>端午节习俗</a:t>
            </a:r>
          </a:p>
        </p:txBody>
      </p:sp>
      <p:sp>
        <p:nvSpPr>
          <p:cNvPr id="4" name="任意多边形: 形状 3">
            <a:extLst>
              <a:ext uri="{FF2B5EF4-FFF2-40B4-BE49-F238E27FC236}">
                <a16:creationId xmlns="" xmlns:a16="http://schemas.microsoft.com/office/drawing/2014/main" id="{66398DBD-D789-4AE0-9911-86FCDB40609F}"/>
              </a:ext>
            </a:extLst>
          </p:cNvPr>
          <p:cNvSpPr/>
          <p:nvPr/>
        </p:nvSpPr>
        <p:spPr>
          <a:xfrm>
            <a:off x="7374193" y="-1415845"/>
            <a:ext cx="6461387" cy="6353874"/>
          </a:xfrm>
          <a:custGeom>
            <a:avLst/>
            <a:gdLst>
              <a:gd name="connsiteX0" fmla="*/ 4116298 w 4116337"/>
              <a:gd name="connsiteY0" fmla="*/ 2004107 h 4439580"/>
              <a:gd name="connsiteX1" fmla="*/ 496798 w 4116337"/>
              <a:gd name="connsiteY1" fmla="*/ 4404407 h 4439580"/>
              <a:gd name="connsiteX2" fmla="*/ 420598 w 4116337"/>
              <a:gd name="connsiteY2" fmla="*/ 61007 h 4439580"/>
              <a:gd name="connsiteX3" fmla="*/ 4116298 w 4116337"/>
              <a:gd name="connsiteY3" fmla="*/ 2004107 h 4439580"/>
            </a:gdLst>
            <a:ahLst/>
            <a:cxnLst>
              <a:cxn ang="0">
                <a:pos x="connsiteX0" y="connsiteY0"/>
              </a:cxn>
              <a:cxn ang="0">
                <a:pos x="connsiteX1" y="connsiteY1"/>
              </a:cxn>
              <a:cxn ang="0">
                <a:pos x="connsiteX2" y="connsiteY2"/>
              </a:cxn>
              <a:cxn ang="0">
                <a:pos x="connsiteX3" y="connsiteY3"/>
              </a:cxn>
            </a:cxnLst>
            <a:rect l="l" t="t" r="r" b="b"/>
            <a:pathLst>
              <a:path w="4116337" h="4439580">
                <a:moveTo>
                  <a:pt x="4116298" y="2004107"/>
                </a:moveTo>
                <a:cubicBezTo>
                  <a:pt x="4128998" y="2728007"/>
                  <a:pt x="1112748" y="4728257"/>
                  <a:pt x="496798" y="4404407"/>
                </a:cubicBezTo>
                <a:cubicBezTo>
                  <a:pt x="-119152" y="4080557"/>
                  <a:pt x="-182652" y="454707"/>
                  <a:pt x="420598" y="61007"/>
                </a:cubicBezTo>
                <a:cubicBezTo>
                  <a:pt x="1023848" y="-332693"/>
                  <a:pt x="4103598" y="1280207"/>
                  <a:pt x="4116298" y="2004107"/>
                </a:cubicBez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形状 6">
            <a:extLst>
              <a:ext uri="{FF2B5EF4-FFF2-40B4-BE49-F238E27FC236}">
                <a16:creationId xmlns="" xmlns:a16="http://schemas.microsoft.com/office/drawing/2014/main" id="{8E35F29B-2023-47F8-9BBB-8BE4B134E245}"/>
              </a:ext>
            </a:extLst>
          </p:cNvPr>
          <p:cNvSpPr/>
          <p:nvPr/>
        </p:nvSpPr>
        <p:spPr>
          <a:xfrm rot="18777685">
            <a:off x="1225293" y="1980597"/>
            <a:ext cx="1016225" cy="956617"/>
          </a:xfrm>
          <a:custGeom>
            <a:avLst/>
            <a:gdLst>
              <a:gd name="connsiteX0" fmla="*/ 4116298 w 4116337"/>
              <a:gd name="connsiteY0" fmla="*/ 2004107 h 4439580"/>
              <a:gd name="connsiteX1" fmla="*/ 496798 w 4116337"/>
              <a:gd name="connsiteY1" fmla="*/ 4404407 h 4439580"/>
              <a:gd name="connsiteX2" fmla="*/ 420598 w 4116337"/>
              <a:gd name="connsiteY2" fmla="*/ 61007 h 4439580"/>
              <a:gd name="connsiteX3" fmla="*/ 4116298 w 4116337"/>
              <a:gd name="connsiteY3" fmla="*/ 2004107 h 4439580"/>
            </a:gdLst>
            <a:ahLst/>
            <a:cxnLst>
              <a:cxn ang="0">
                <a:pos x="connsiteX0" y="connsiteY0"/>
              </a:cxn>
              <a:cxn ang="0">
                <a:pos x="connsiteX1" y="connsiteY1"/>
              </a:cxn>
              <a:cxn ang="0">
                <a:pos x="connsiteX2" y="connsiteY2"/>
              </a:cxn>
              <a:cxn ang="0">
                <a:pos x="connsiteX3" y="connsiteY3"/>
              </a:cxn>
            </a:cxnLst>
            <a:rect l="l" t="t" r="r" b="b"/>
            <a:pathLst>
              <a:path w="4116337" h="4439580">
                <a:moveTo>
                  <a:pt x="4116298" y="2004107"/>
                </a:moveTo>
                <a:cubicBezTo>
                  <a:pt x="4128998" y="2728007"/>
                  <a:pt x="1112748" y="4728257"/>
                  <a:pt x="496798" y="4404407"/>
                </a:cubicBezTo>
                <a:cubicBezTo>
                  <a:pt x="-119152" y="4080557"/>
                  <a:pt x="-182652" y="454707"/>
                  <a:pt x="420598" y="61007"/>
                </a:cubicBezTo>
                <a:cubicBezTo>
                  <a:pt x="1023848" y="-332693"/>
                  <a:pt x="4103598" y="1280207"/>
                  <a:pt x="4116298" y="2004107"/>
                </a:cubicBezTo>
                <a:close/>
              </a:path>
            </a:pathLst>
          </a:custGeom>
          <a:solidFill>
            <a:srgbClr val="3B6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 xmlns:a16="http://schemas.microsoft.com/office/drawing/2014/main" id="{C9085C19-50D7-4B1C-98E0-55EE73CF845A}"/>
              </a:ext>
            </a:extLst>
          </p:cNvPr>
          <p:cNvSpPr txBox="1"/>
          <p:nvPr/>
        </p:nvSpPr>
        <p:spPr>
          <a:xfrm>
            <a:off x="1383236" y="2166517"/>
            <a:ext cx="666750" cy="584775"/>
          </a:xfrm>
          <a:prstGeom prst="rect">
            <a:avLst/>
          </a:prstGeom>
          <a:noFill/>
        </p:spPr>
        <p:txBody>
          <a:bodyPr wrap="square" rtlCol="0">
            <a:spAutoFit/>
          </a:bodyPr>
          <a:lstStyle/>
          <a:p>
            <a:r>
              <a:rPr lang="en-US" altLang="zh-CN" sz="3200" b="1" dirty="0">
                <a:solidFill>
                  <a:schemeClr val="bg1"/>
                </a:solidFill>
              </a:rPr>
              <a:t>01</a:t>
            </a:r>
            <a:endParaRPr lang="zh-CN" altLang="en-US" sz="3200" b="1" dirty="0">
              <a:solidFill>
                <a:schemeClr val="bg1"/>
              </a:solidFill>
            </a:endParaRPr>
          </a:p>
        </p:txBody>
      </p:sp>
      <p:sp>
        <p:nvSpPr>
          <p:cNvPr id="9" name="文本框 8">
            <a:extLst>
              <a:ext uri="{FF2B5EF4-FFF2-40B4-BE49-F238E27FC236}">
                <a16:creationId xmlns="" xmlns:a16="http://schemas.microsoft.com/office/drawing/2014/main" id="{24A5A712-DEF1-42AF-9228-0E5CF85B9CCB}"/>
              </a:ext>
            </a:extLst>
          </p:cNvPr>
          <p:cNvSpPr txBox="1"/>
          <p:nvPr/>
        </p:nvSpPr>
        <p:spPr>
          <a:xfrm>
            <a:off x="2369534" y="1905864"/>
            <a:ext cx="1664494" cy="461665"/>
          </a:xfrm>
          <a:prstGeom prst="rect">
            <a:avLst/>
          </a:prstGeom>
          <a:noFill/>
        </p:spPr>
        <p:txBody>
          <a:bodyPr wrap="square" rtlCol="0">
            <a:spAutoFit/>
          </a:bodyPr>
          <a:lstStyle/>
          <a:p>
            <a:r>
              <a:rPr lang="zh-CN" altLang="en-US" sz="2400" b="1" dirty="0">
                <a:solidFill>
                  <a:srgbClr val="3B683A"/>
                </a:solidFill>
                <a:latin typeface="Arial Narrow" panose="020B0606020202030204" pitchFamily="34" charset="0"/>
              </a:rPr>
              <a:t>习俗</a:t>
            </a:r>
          </a:p>
        </p:txBody>
      </p:sp>
      <p:sp>
        <p:nvSpPr>
          <p:cNvPr id="10" name="TextBox 29">
            <a:extLst>
              <a:ext uri="{FF2B5EF4-FFF2-40B4-BE49-F238E27FC236}">
                <a16:creationId xmlns="" xmlns:a16="http://schemas.microsoft.com/office/drawing/2014/main" id="{33A2BC38-C3AA-481D-B913-9598A6B2FEB6}"/>
              </a:ext>
            </a:extLst>
          </p:cNvPr>
          <p:cNvSpPr txBox="1"/>
          <p:nvPr/>
        </p:nvSpPr>
        <p:spPr>
          <a:xfrm>
            <a:off x="2369534" y="2367529"/>
            <a:ext cx="3818040" cy="789190"/>
          </a:xfrm>
          <a:prstGeom prst="rect">
            <a:avLst/>
          </a:prstGeom>
          <a:noFill/>
        </p:spPr>
        <p:txBody>
          <a:bodyPr wrap="square">
            <a:spAutoFit/>
          </a:bodyPr>
          <a:lstStyle/>
          <a:p>
            <a:pP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单击添加文本单击添加文本单击添加文本单击添加文本</a:t>
            </a:r>
          </a:p>
        </p:txBody>
      </p:sp>
      <p:sp>
        <p:nvSpPr>
          <p:cNvPr id="11" name="任意多边形: 形状 10">
            <a:extLst>
              <a:ext uri="{FF2B5EF4-FFF2-40B4-BE49-F238E27FC236}">
                <a16:creationId xmlns="" xmlns:a16="http://schemas.microsoft.com/office/drawing/2014/main" id="{CD7D83E8-58A4-4DF1-B6D3-04D4C966FE12}"/>
              </a:ext>
            </a:extLst>
          </p:cNvPr>
          <p:cNvSpPr/>
          <p:nvPr/>
        </p:nvSpPr>
        <p:spPr>
          <a:xfrm rot="18777685">
            <a:off x="1225293" y="4139727"/>
            <a:ext cx="1016225" cy="956617"/>
          </a:xfrm>
          <a:custGeom>
            <a:avLst/>
            <a:gdLst>
              <a:gd name="connsiteX0" fmla="*/ 4116298 w 4116337"/>
              <a:gd name="connsiteY0" fmla="*/ 2004107 h 4439580"/>
              <a:gd name="connsiteX1" fmla="*/ 496798 w 4116337"/>
              <a:gd name="connsiteY1" fmla="*/ 4404407 h 4439580"/>
              <a:gd name="connsiteX2" fmla="*/ 420598 w 4116337"/>
              <a:gd name="connsiteY2" fmla="*/ 61007 h 4439580"/>
              <a:gd name="connsiteX3" fmla="*/ 4116298 w 4116337"/>
              <a:gd name="connsiteY3" fmla="*/ 2004107 h 4439580"/>
            </a:gdLst>
            <a:ahLst/>
            <a:cxnLst>
              <a:cxn ang="0">
                <a:pos x="connsiteX0" y="connsiteY0"/>
              </a:cxn>
              <a:cxn ang="0">
                <a:pos x="connsiteX1" y="connsiteY1"/>
              </a:cxn>
              <a:cxn ang="0">
                <a:pos x="connsiteX2" y="connsiteY2"/>
              </a:cxn>
              <a:cxn ang="0">
                <a:pos x="connsiteX3" y="connsiteY3"/>
              </a:cxn>
            </a:cxnLst>
            <a:rect l="l" t="t" r="r" b="b"/>
            <a:pathLst>
              <a:path w="4116337" h="4439580">
                <a:moveTo>
                  <a:pt x="4116298" y="2004107"/>
                </a:moveTo>
                <a:cubicBezTo>
                  <a:pt x="4128998" y="2728007"/>
                  <a:pt x="1112748" y="4728257"/>
                  <a:pt x="496798" y="4404407"/>
                </a:cubicBezTo>
                <a:cubicBezTo>
                  <a:pt x="-119152" y="4080557"/>
                  <a:pt x="-182652" y="454707"/>
                  <a:pt x="420598" y="61007"/>
                </a:cubicBezTo>
                <a:cubicBezTo>
                  <a:pt x="1023848" y="-332693"/>
                  <a:pt x="4103598" y="1280207"/>
                  <a:pt x="4116298" y="2004107"/>
                </a:cubicBezTo>
                <a:close/>
              </a:path>
            </a:pathLst>
          </a:custGeom>
          <a:solidFill>
            <a:srgbClr val="3B6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 xmlns:a16="http://schemas.microsoft.com/office/drawing/2014/main" id="{E620DF7E-9348-441B-ABB2-87CD147B5C05}"/>
              </a:ext>
            </a:extLst>
          </p:cNvPr>
          <p:cNvSpPr txBox="1"/>
          <p:nvPr/>
        </p:nvSpPr>
        <p:spPr>
          <a:xfrm>
            <a:off x="1383236" y="4325647"/>
            <a:ext cx="666750" cy="584775"/>
          </a:xfrm>
          <a:prstGeom prst="rect">
            <a:avLst/>
          </a:prstGeom>
          <a:noFill/>
        </p:spPr>
        <p:txBody>
          <a:bodyPr wrap="square" rtlCol="0">
            <a:spAutoFit/>
          </a:bodyPr>
          <a:lstStyle/>
          <a:p>
            <a:r>
              <a:rPr lang="en-US" altLang="zh-CN" sz="3200" b="1" dirty="0">
                <a:solidFill>
                  <a:schemeClr val="bg1"/>
                </a:solidFill>
              </a:rPr>
              <a:t>02</a:t>
            </a:r>
            <a:endParaRPr lang="zh-CN" altLang="en-US" sz="3200" b="1" dirty="0">
              <a:solidFill>
                <a:schemeClr val="bg1"/>
              </a:solidFill>
            </a:endParaRPr>
          </a:p>
        </p:txBody>
      </p:sp>
      <p:sp>
        <p:nvSpPr>
          <p:cNvPr id="13" name="文本框 12">
            <a:extLst>
              <a:ext uri="{FF2B5EF4-FFF2-40B4-BE49-F238E27FC236}">
                <a16:creationId xmlns="" xmlns:a16="http://schemas.microsoft.com/office/drawing/2014/main" id="{5AE42D9A-EBF8-4898-9CF5-CE3204028280}"/>
              </a:ext>
            </a:extLst>
          </p:cNvPr>
          <p:cNvSpPr txBox="1"/>
          <p:nvPr/>
        </p:nvSpPr>
        <p:spPr>
          <a:xfrm>
            <a:off x="2369534" y="4064994"/>
            <a:ext cx="1664494" cy="461665"/>
          </a:xfrm>
          <a:prstGeom prst="rect">
            <a:avLst/>
          </a:prstGeom>
          <a:noFill/>
        </p:spPr>
        <p:txBody>
          <a:bodyPr wrap="square" rtlCol="0">
            <a:spAutoFit/>
          </a:bodyPr>
          <a:lstStyle/>
          <a:p>
            <a:r>
              <a:rPr lang="zh-CN" altLang="en-US" sz="2400" b="1" dirty="0">
                <a:solidFill>
                  <a:srgbClr val="3B683A"/>
                </a:solidFill>
                <a:latin typeface="Arial Narrow" panose="020B0606020202030204" pitchFamily="34" charset="0"/>
              </a:rPr>
              <a:t>习俗</a:t>
            </a:r>
          </a:p>
        </p:txBody>
      </p:sp>
      <p:sp>
        <p:nvSpPr>
          <p:cNvPr id="14" name="TextBox 29">
            <a:extLst>
              <a:ext uri="{FF2B5EF4-FFF2-40B4-BE49-F238E27FC236}">
                <a16:creationId xmlns="" xmlns:a16="http://schemas.microsoft.com/office/drawing/2014/main" id="{94080B59-EDD5-4ED0-B3B9-5FF9AF13902D}"/>
              </a:ext>
            </a:extLst>
          </p:cNvPr>
          <p:cNvSpPr txBox="1"/>
          <p:nvPr/>
        </p:nvSpPr>
        <p:spPr>
          <a:xfrm>
            <a:off x="2369534" y="4526659"/>
            <a:ext cx="3818040" cy="789190"/>
          </a:xfrm>
          <a:prstGeom prst="rect">
            <a:avLst/>
          </a:prstGeom>
          <a:noFill/>
        </p:spPr>
        <p:txBody>
          <a:bodyPr wrap="square">
            <a:spAutoFit/>
          </a:bodyPr>
          <a:lstStyle/>
          <a:p>
            <a:pP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单击添加文本单击添加文本单击添加文本单击添加文本</a:t>
            </a:r>
          </a:p>
        </p:txBody>
      </p:sp>
    </p:spTree>
    <p:extLst>
      <p:ext uri="{BB962C8B-B14F-4D97-AF65-F5344CB8AC3E}">
        <p14:creationId xmlns:p14="http://schemas.microsoft.com/office/powerpoint/2010/main" val="4188173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 calcmode="lin" valueType="num">
                                      <p:cBhvr>
                                        <p:cTn id="19" dur="1000" fill="hold"/>
                                        <p:tgtEl>
                                          <p:spTgt spid="4"/>
                                        </p:tgtEl>
                                        <p:attrNameLst>
                                          <p:attrName>style.rotation</p:attrName>
                                        </p:attrNameLst>
                                      </p:cBhvr>
                                      <p:tavLst>
                                        <p:tav tm="0">
                                          <p:val>
                                            <p:fltVal val="90"/>
                                          </p:val>
                                        </p:tav>
                                        <p:tav tm="100000">
                                          <p:val>
                                            <p:fltVal val="0"/>
                                          </p:val>
                                        </p:tav>
                                      </p:tavLst>
                                    </p:anim>
                                    <p:animEffect transition="in" filter="fade">
                                      <p:cBhvr>
                                        <p:cTn id="20" dur="10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1000" fill="hold"/>
                                        <p:tgtEl>
                                          <p:spTgt spid="7"/>
                                        </p:tgtEl>
                                        <p:attrNameLst>
                                          <p:attrName>ppt_w</p:attrName>
                                        </p:attrNameLst>
                                      </p:cBhvr>
                                      <p:tavLst>
                                        <p:tav tm="0">
                                          <p:val>
                                            <p:fltVal val="0"/>
                                          </p:val>
                                        </p:tav>
                                        <p:tav tm="100000">
                                          <p:val>
                                            <p:strVal val="#ppt_w"/>
                                          </p:val>
                                        </p:tav>
                                      </p:tavLst>
                                    </p:anim>
                                    <p:anim calcmode="lin" valueType="num">
                                      <p:cBhvr>
                                        <p:cTn id="34" dur="1000" fill="hold"/>
                                        <p:tgtEl>
                                          <p:spTgt spid="7"/>
                                        </p:tgtEl>
                                        <p:attrNameLst>
                                          <p:attrName>ppt_h</p:attrName>
                                        </p:attrNameLst>
                                      </p:cBhvr>
                                      <p:tavLst>
                                        <p:tav tm="0">
                                          <p:val>
                                            <p:fltVal val="0"/>
                                          </p:val>
                                        </p:tav>
                                        <p:tav tm="100000">
                                          <p:val>
                                            <p:strVal val="#ppt_h"/>
                                          </p:val>
                                        </p:tav>
                                      </p:tavLst>
                                    </p:anim>
                                    <p:anim calcmode="lin" valueType="num">
                                      <p:cBhvr>
                                        <p:cTn id="35" dur="1000" fill="hold"/>
                                        <p:tgtEl>
                                          <p:spTgt spid="7"/>
                                        </p:tgtEl>
                                        <p:attrNameLst>
                                          <p:attrName>style.rotation</p:attrName>
                                        </p:attrNameLst>
                                      </p:cBhvr>
                                      <p:tavLst>
                                        <p:tav tm="0">
                                          <p:val>
                                            <p:fltVal val="90"/>
                                          </p:val>
                                        </p:tav>
                                        <p:tav tm="100000">
                                          <p:val>
                                            <p:fltVal val="0"/>
                                          </p:val>
                                        </p:tav>
                                      </p:tavLst>
                                    </p:anim>
                                    <p:animEffect transition="in" filter="fade">
                                      <p:cBhvr>
                                        <p:cTn id="36" dur="1000"/>
                                        <p:tgtEl>
                                          <p:spTgt spid="7"/>
                                        </p:tgtEl>
                                      </p:cBhvr>
                                    </p:animEffect>
                                  </p:childTnLst>
                                </p:cTn>
                              </p:par>
                              <p:par>
                                <p:cTn id="37" presetID="2" presetClass="entr" presetSubtype="8"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0-#ppt_w/2"/>
                                          </p:val>
                                        </p:tav>
                                        <p:tav tm="100000">
                                          <p:val>
                                            <p:strVal val="#ppt_x"/>
                                          </p:val>
                                        </p:tav>
                                      </p:tavLst>
                                    </p:anim>
                                    <p:anim calcmode="lin" valueType="num">
                                      <p:cBhvr additive="base">
                                        <p:cTn id="40" dur="500" fill="hold"/>
                                        <p:tgtEl>
                                          <p:spTgt spid="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1+#ppt_w/2"/>
                                          </p:val>
                                        </p:tav>
                                        <p:tav tm="100000">
                                          <p:val>
                                            <p:strVal val="#ppt_x"/>
                                          </p:val>
                                        </p:tav>
                                      </p:tavLst>
                                    </p:anim>
                                    <p:anim calcmode="lin" valueType="num">
                                      <p:cBhvr additive="base">
                                        <p:cTn id="4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1"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up)">
                                      <p:cBhvr>
                                        <p:cTn id="49" dur="500"/>
                                        <p:tgtEl>
                                          <p:spTgt spid="10"/>
                                        </p:tgtEl>
                                      </p:cBhvr>
                                    </p:animEffect>
                                  </p:childTnLst>
                                </p:cTn>
                              </p:par>
                            </p:childTnLst>
                          </p:cTn>
                        </p:par>
                      </p:childTnLst>
                    </p:cTn>
                  </p:par>
                  <p:par>
                    <p:cTn id="50" fill="hold">
                      <p:stCondLst>
                        <p:cond delay="indefinite"/>
                      </p:stCondLst>
                      <p:childTnLst>
                        <p:par>
                          <p:cTn id="51" fill="hold">
                            <p:stCondLst>
                              <p:cond delay="0"/>
                            </p:stCondLst>
                            <p:childTnLst>
                              <p:par>
                                <p:cTn id="52" presetID="31" presetClass="entr" presetSubtype="0" fill="hold" grpId="0" nodeType="click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1000" fill="hold"/>
                                        <p:tgtEl>
                                          <p:spTgt spid="11"/>
                                        </p:tgtEl>
                                        <p:attrNameLst>
                                          <p:attrName>ppt_w</p:attrName>
                                        </p:attrNameLst>
                                      </p:cBhvr>
                                      <p:tavLst>
                                        <p:tav tm="0">
                                          <p:val>
                                            <p:fltVal val="0"/>
                                          </p:val>
                                        </p:tav>
                                        <p:tav tm="100000">
                                          <p:val>
                                            <p:strVal val="#ppt_w"/>
                                          </p:val>
                                        </p:tav>
                                      </p:tavLst>
                                    </p:anim>
                                    <p:anim calcmode="lin" valueType="num">
                                      <p:cBhvr>
                                        <p:cTn id="55" dur="1000" fill="hold"/>
                                        <p:tgtEl>
                                          <p:spTgt spid="11"/>
                                        </p:tgtEl>
                                        <p:attrNameLst>
                                          <p:attrName>ppt_h</p:attrName>
                                        </p:attrNameLst>
                                      </p:cBhvr>
                                      <p:tavLst>
                                        <p:tav tm="0">
                                          <p:val>
                                            <p:fltVal val="0"/>
                                          </p:val>
                                        </p:tav>
                                        <p:tav tm="100000">
                                          <p:val>
                                            <p:strVal val="#ppt_h"/>
                                          </p:val>
                                        </p:tav>
                                      </p:tavLst>
                                    </p:anim>
                                    <p:anim calcmode="lin" valueType="num">
                                      <p:cBhvr>
                                        <p:cTn id="56" dur="1000" fill="hold"/>
                                        <p:tgtEl>
                                          <p:spTgt spid="11"/>
                                        </p:tgtEl>
                                        <p:attrNameLst>
                                          <p:attrName>style.rotation</p:attrName>
                                        </p:attrNameLst>
                                      </p:cBhvr>
                                      <p:tavLst>
                                        <p:tav tm="0">
                                          <p:val>
                                            <p:fltVal val="90"/>
                                          </p:val>
                                        </p:tav>
                                        <p:tav tm="100000">
                                          <p:val>
                                            <p:fltVal val="0"/>
                                          </p:val>
                                        </p:tav>
                                      </p:tavLst>
                                    </p:anim>
                                    <p:animEffect transition="in" filter="fade">
                                      <p:cBhvr>
                                        <p:cTn id="57" dur="1000"/>
                                        <p:tgtEl>
                                          <p:spTgt spid="11"/>
                                        </p:tgtEl>
                                      </p:cBhvr>
                                    </p:animEffect>
                                  </p:childTnLst>
                                </p:cTn>
                              </p:par>
                              <p:par>
                                <p:cTn id="58" presetID="2" presetClass="entr" presetSubtype="8"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additive="base">
                                        <p:cTn id="60" dur="500" fill="hold"/>
                                        <p:tgtEl>
                                          <p:spTgt spid="12"/>
                                        </p:tgtEl>
                                        <p:attrNameLst>
                                          <p:attrName>ppt_x</p:attrName>
                                        </p:attrNameLst>
                                      </p:cBhvr>
                                      <p:tavLst>
                                        <p:tav tm="0">
                                          <p:val>
                                            <p:strVal val="0-#ppt_w/2"/>
                                          </p:val>
                                        </p:tav>
                                        <p:tav tm="100000">
                                          <p:val>
                                            <p:strVal val="#ppt_x"/>
                                          </p:val>
                                        </p:tav>
                                      </p:tavLst>
                                    </p:anim>
                                    <p:anim calcmode="lin" valueType="num">
                                      <p:cBhvr additive="base">
                                        <p:cTn id="61" dur="500" fill="hold"/>
                                        <p:tgtEl>
                                          <p:spTgt spid="12"/>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500" fill="hold"/>
                                        <p:tgtEl>
                                          <p:spTgt spid="13"/>
                                        </p:tgtEl>
                                        <p:attrNameLst>
                                          <p:attrName>ppt_x</p:attrName>
                                        </p:attrNameLst>
                                      </p:cBhvr>
                                      <p:tavLst>
                                        <p:tav tm="0">
                                          <p:val>
                                            <p:strVal val="1+#ppt_w/2"/>
                                          </p:val>
                                        </p:tav>
                                        <p:tav tm="100000">
                                          <p:val>
                                            <p:strVal val="#ppt_x"/>
                                          </p:val>
                                        </p:tav>
                                      </p:tavLst>
                                    </p:anim>
                                    <p:anim calcmode="lin" valueType="num">
                                      <p:cBhvr additive="base">
                                        <p:cTn id="65"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2" presetClass="entr" presetSubtype="1" fill="hold" grpId="0" nodeType="click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wipe(up)">
                                      <p:cBhvr>
                                        <p:cTn id="7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P spid="3" grpId="0" animBg="1"/>
      <p:bldP spid="4" grpId="0" animBg="1"/>
      <p:bldP spid="7" grpId="0" animBg="1"/>
      <p:bldP spid="8" grpId="0"/>
      <p:bldP spid="9" grpId="0"/>
      <p:bldP spid="10" grpId="0"/>
      <p:bldP spid="11" grpId="0" animBg="1"/>
      <p:bldP spid="12" grpId="0"/>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EA7DA71E-AC21-4D0D-B76E-9FF04C551F9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19184" y="0"/>
            <a:ext cx="5317706" cy="5317706"/>
          </a:xfrm>
          <a:prstGeom prst="rect">
            <a:avLst/>
          </a:prstGeom>
        </p:spPr>
      </p:pic>
      <p:pic>
        <p:nvPicPr>
          <p:cNvPr id="4" name="图片 3">
            <a:extLst>
              <a:ext uri="{FF2B5EF4-FFF2-40B4-BE49-F238E27FC236}">
                <a16:creationId xmlns="" xmlns:a16="http://schemas.microsoft.com/office/drawing/2014/main" id="{86FBFAE5-DD91-4D19-BC3F-426609EE184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36372" y="2469442"/>
            <a:ext cx="3614246" cy="4133864"/>
          </a:xfrm>
          <a:prstGeom prst="rect">
            <a:avLst/>
          </a:prstGeom>
        </p:spPr>
      </p:pic>
      <p:sp>
        <p:nvSpPr>
          <p:cNvPr id="5" name="文本框 4">
            <a:extLst>
              <a:ext uri="{FF2B5EF4-FFF2-40B4-BE49-F238E27FC236}">
                <a16:creationId xmlns="" xmlns:a16="http://schemas.microsoft.com/office/drawing/2014/main" id="{2AD0DCFA-DEEF-448B-B239-69E736FB1F79}"/>
              </a:ext>
            </a:extLst>
          </p:cNvPr>
          <p:cNvSpPr txBox="1"/>
          <p:nvPr/>
        </p:nvSpPr>
        <p:spPr>
          <a:xfrm>
            <a:off x="3020306" y="1869278"/>
            <a:ext cx="2330246" cy="1200329"/>
          </a:xfrm>
          <a:prstGeom prst="rect">
            <a:avLst/>
          </a:prstGeom>
          <a:noFill/>
        </p:spPr>
        <p:txBody>
          <a:bodyPr wrap="square" rtlCol="0">
            <a:spAutoFit/>
          </a:bodyPr>
          <a:lstStyle/>
          <a:p>
            <a:r>
              <a:rPr lang="en-US" altLang="zh-CN" sz="7200" b="1" dirty="0">
                <a:solidFill>
                  <a:srgbClr val="3B683A"/>
                </a:solidFill>
                <a:latin typeface="Arvo" panose="02000000000000000000" pitchFamily="2" charset="0"/>
              </a:rPr>
              <a:t>03</a:t>
            </a:r>
            <a:endParaRPr lang="zh-CN" altLang="en-US" sz="7200" b="1" dirty="0">
              <a:solidFill>
                <a:srgbClr val="3B683A"/>
              </a:solidFill>
              <a:latin typeface="Arvo" panose="02000000000000000000" pitchFamily="2" charset="0"/>
            </a:endParaRPr>
          </a:p>
        </p:txBody>
      </p:sp>
      <p:sp>
        <p:nvSpPr>
          <p:cNvPr id="6" name="文本框 5">
            <a:extLst>
              <a:ext uri="{FF2B5EF4-FFF2-40B4-BE49-F238E27FC236}">
                <a16:creationId xmlns="" xmlns:a16="http://schemas.microsoft.com/office/drawing/2014/main" id="{54E98465-DC8B-4380-AD7F-79768C1F3424}"/>
              </a:ext>
            </a:extLst>
          </p:cNvPr>
          <p:cNvSpPr txBox="1"/>
          <p:nvPr/>
        </p:nvSpPr>
        <p:spPr>
          <a:xfrm>
            <a:off x="4413776" y="1961610"/>
            <a:ext cx="4865017" cy="1015663"/>
          </a:xfrm>
          <a:prstGeom prst="rect">
            <a:avLst/>
          </a:prstGeom>
          <a:noFill/>
          <a:ln>
            <a:solidFill>
              <a:srgbClr val="3B683A"/>
            </a:solidFill>
          </a:ln>
        </p:spPr>
        <p:txBody>
          <a:bodyPr wrap="square" rtlCol="0">
            <a:spAutoFit/>
          </a:bodyPr>
          <a:lstStyle/>
          <a:p>
            <a:pPr algn="ctr"/>
            <a:r>
              <a:rPr lang="zh-CN" altLang="en-US" sz="6000" dirty="0">
                <a:ln>
                  <a:solidFill>
                    <a:srgbClr val="3B683A"/>
                  </a:solidFill>
                </a:ln>
                <a:solidFill>
                  <a:srgbClr val="3B683A"/>
                </a:solidFill>
                <a:latin typeface="柳公权柳体" panose="02000000000000000000" pitchFamily="2" charset="-122"/>
                <a:ea typeface="柳公权柳体" panose="02000000000000000000" pitchFamily="2" charset="-122"/>
              </a:rPr>
              <a:t>端午节美食</a:t>
            </a:r>
          </a:p>
        </p:txBody>
      </p:sp>
      <p:sp>
        <p:nvSpPr>
          <p:cNvPr id="7" name="文本框 6">
            <a:extLst>
              <a:ext uri="{FF2B5EF4-FFF2-40B4-BE49-F238E27FC236}">
                <a16:creationId xmlns="" xmlns:a16="http://schemas.microsoft.com/office/drawing/2014/main" id="{7023B7D7-A75E-41F0-922E-9CFF2327F7D2}"/>
              </a:ext>
            </a:extLst>
          </p:cNvPr>
          <p:cNvSpPr txBox="1"/>
          <p:nvPr/>
        </p:nvSpPr>
        <p:spPr>
          <a:xfrm>
            <a:off x="3950618" y="3429000"/>
            <a:ext cx="4612237" cy="1425070"/>
          </a:xfrm>
          <a:prstGeom prst="rect">
            <a:avLst/>
          </a:prstGeom>
          <a:noFill/>
        </p:spPr>
        <p:txBody>
          <a:bodyPr wrap="square" rtlCol="0">
            <a:spAutoFit/>
          </a:bodyPr>
          <a:lstStyle/>
          <a:p>
            <a:pPr algn="ctr">
              <a:lnSpc>
                <a:spcPct val="150000"/>
              </a:lnSpc>
            </a:pPr>
            <a:r>
              <a:rPr lang="zh-CN" altLang="en-US" sz="20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单击添加文本单击添加文本单击添加文本单击添加文本单击添加文本单击添加文本单击添加文本单击添加</a:t>
            </a:r>
          </a:p>
        </p:txBody>
      </p:sp>
    </p:spTree>
    <p:extLst>
      <p:ext uri="{BB962C8B-B14F-4D97-AF65-F5344CB8AC3E}">
        <p14:creationId xmlns:p14="http://schemas.microsoft.com/office/powerpoint/2010/main" val="27327847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B9F42121-1599-4E2F-942C-A9EC945509AD}"/>
              </a:ext>
            </a:extLst>
          </p:cNvPr>
          <p:cNvSpPr txBox="1"/>
          <p:nvPr/>
        </p:nvSpPr>
        <p:spPr>
          <a:xfrm>
            <a:off x="218113" y="435911"/>
            <a:ext cx="2330246" cy="769441"/>
          </a:xfrm>
          <a:prstGeom prst="rect">
            <a:avLst/>
          </a:prstGeom>
          <a:noFill/>
        </p:spPr>
        <p:txBody>
          <a:bodyPr wrap="square" rtlCol="0">
            <a:spAutoFit/>
          </a:bodyPr>
          <a:lstStyle/>
          <a:p>
            <a:r>
              <a:rPr lang="en-US" altLang="zh-CN" sz="4400" b="1" dirty="0">
                <a:solidFill>
                  <a:srgbClr val="3B683A"/>
                </a:solidFill>
                <a:latin typeface="Arvo" panose="02000000000000000000" pitchFamily="2" charset="0"/>
              </a:rPr>
              <a:t>03</a:t>
            </a:r>
            <a:endParaRPr lang="zh-CN" altLang="en-US" sz="4400" b="1" dirty="0">
              <a:solidFill>
                <a:srgbClr val="3B683A"/>
              </a:solidFill>
              <a:latin typeface="Arvo" panose="02000000000000000000" pitchFamily="2" charset="0"/>
            </a:endParaRPr>
          </a:p>
        </p:txBody>
      </p:sp>
      <p:sp>
        <p:nvSpPr>
          <p:cNvPr id="3" name="文本框 2">
            <a:extLst>
              <a:ext uri="{FF2B5EF4-FFF2-40B4-BE49-F238E27FC236}">
                <a16:creationId xmlns="" xmlns:a16="http://schemas.microsoft.com/office/drawing/2014/main" id="{8D027500-669E-4BC9-A12B-126F3342F50F}"/>
              </a:ext>
            </a:extLst>
          </p:cNvPr>
          <p:cNvSpPr txBox="1"/>
          <p:nvPr/>
        </p:nvSpPr>
        <p:spPr>
          <a:xfrm>
            <a:off x="1085125" y="431895"/>
            <a:ext cx="3078404" cy="707886"/>
          </a:xfrm>
          <a:prstGeom prst="rect">
            <a:avLst/>
          </a:prstGeom>
          <a:noFill/>
          <a:ln>
            <a:solidFill>
              <a:srgbClr val="3B683A"/>
            </a:solidFill>
          </a:ln>
        </p:spPr>
        <p:txBody>
          <a:bodyPr wrap="square" rtlCol="0">
            <a:spAutoFit/>
          </a:bodyPr>
          <a:lstStyle/>
          <a:p>
            <a:pPr algn="ctr"/>
            <a:r>
              <a:rPr lang="zh-CN" altLang="en-US" sz="4000" dirty="0">
                <a:ln>
                  <a:solidFill>
                    <a:srgbClr val="3B683A"/>
                  </a:solidFill>
                </a:ln>
                <a:solidFill>
                  <a:srgbClr val="3B683A"/>
                </a:solidFill>
                <a:latin typeface="柳公权柳体" panose="02000000000000000000" pitchFamily="2" charset="-122"/>
                <a:ea typeface="柳公权柳体" panose="02000000000000000000" pitchFamily="2" charset="-122"/>
              </a:rPr>
              <a:t>端午节美食</a:t>
            </a:r>
          </a:p>
        </p:txBody>
      </p:sp>
      <p:sp>
        <p:nvSpPr>
          <p:cNvPr id="4" name="任意多边形: 形状 3">
            <a:extLst>
              <a:ext uri="{FF2B5EF4-FFF2-40B4-BE49-F238E27FC236}">
                <a16:creationId xmlns="" xmlns:a16="http://schemas.microsoft.com/office/drawing/2014/main" id="{5F884792-F88D-4701-9C74-0766B05D7E1C}"/>
              </a:ext>
            </a:extLst>
          </p:cNvPr>
          <p:cNvSpPr/>
          <p:nvPr/>
        </p:nvSpPr>
        <p:spPr>
          <a:xfrm>
            <a:off x="4601097" y="1906089"/>
            <a:ext cx="3837895" cy="4216441"/>
          </a:xfrm>
          <a:custGeom>
            <a:avLst/>
            <a:gdLst>
              <a:gd name="connsiteX0" fmla="*/ 4116298 w 4116337"/>
              <a:gd name="connsiteY0" fmla="*/ 2004107 h 4439580"/>
              <a:gd name="connsiteX1" fmla="*/ 496798 w 4116337"/>
              <a:gd name="connsiteY1" fmla="*/ 4404407 h 4439580"/>
              <a:gd name="connsiteX2" fmla="*/ 420598 w 4116337"/>
              <a:gd name="connsiteY2" fmla="*/ 61007 h 4439580"/>
              <a:gd name="connsiteX3" fmla="*/ 4116298 w 4116337"/>
              <a:gd name="connsiteY3" fmla="*/ 2004107 h 4439580"/>
            </a:gdLst>
            <a:ahLst/>
            <a:cxnLst>
              <a:cxn ang="0">
                <a:pos x="connsiteX0" y="connsiteY0"/>
              </a:cxn>
              <a:cxn ang="0">
                <a:pos x="connsiteX1" y="connsiteY1"/>
              </a:cxn>
              <a:cxn ang="0">
                <a:pos x="connsiteX2" y="connsiteY2"/>
              </a:cxn>
              <a:cxn ang="0">
                <a:pos x="connsiteX3" y="connsiteY3"/>
              </a:cxn>
            </a:cxnLst>
            <a:rect l="l" t="t" r="r" b="b"/>
            <a:pathLst>
              <a:path w="4116337" h="4439580">
                <a:moveTo>
                  <a:pt x="4116298" y="2004107"/>
                </a:moveTo>
                <a:cubicBezTo>
                  <a:pt x="4128998" y="2728007"/>
                  <a:pt x="1112748" y="4728257"/>
                  <a:pt x="496798" y="4404407"/>
                </a:cubicBezTo>
                <a:cubicBezTo>
                  <a:pt x="-119152" y="4080557"/>
                  <a:pt x="-182652" y="454707"/>
                  <a:pt x="420598" y="61007"/>
                </a:cubicBezTo>
                <a:cubicBezTo>
                  <a:pt x="1023848" y="-332693"/>
                  <a:pt x="4103598" y="1280207"/>
                  <a:pt x="4116298" y="2004107"/>
                </a:cubicBezTo>
                <a:close/>
              </a:path>
            </a:pathLst>
          </a:custGeom>
          <a:solidFill>
            <a:srgbClr val="3B6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形状 4">
            <a:extLst>
              <a:ext uri="{FF2B5EF4-FFF2-40B4-BE49-F238E27FC236}">
                <a16:creationId xmlns="" xmlns:a16="http://schemas.microsoft.com/office/drawing/2014/main" id="{33A6FA20-D6AA-4F29-90E0-B44171B95D1F}"/>
              </a:ext>
            </a:extLst>
          </p:cNvPr>
          <p:cNvSpPr/>
          <p:nvPr/>
        </p:nvSpPr>
        <p:spPr>
          <a:xfrm rot="4505807">
            <a:off x="4334313" y="2508769"/>
            <a:ext cx="3523375" cy="3523596"/>
          </a:xfrm>
          <a:custGeom>
            <a:avLst/>
            <a:gdLst>
              <a:gd name="connsiteX0" fmla="*/ 4116298 w 4116337"/>
              <a:gd name="connsiteY0" fmla="*/ 2004107 h 4439580"/>
              <a:gd name="connsiteX1" fmla="*/ 496798 w 4116337"/>
              <a:gd name="connsiteY1" fmla="*/ 4404407 h 4439580"/>
              <a:gd name="connsiteX2" fmla="*/ 420598 w 4116337"/>
              <a:gd name="connsiteY2" fmla="*/ 61007 h 4439580"/>
              <a:gd name="connsiteX3" fmla="*/ 4116298 w 4116337"/>
              <a:gd name="connsiteY3" fmla="*/ 2004107 h 4439580"/>
            </a:gdLst>
            <a:ahLst/>
            <a:cxnLst>
              <a:cxn ang="0">
                <a:pos x="connsiteX0" y="connsiteY0"/>
              </a:cxn>
              <a:cxn ang="0">
                <a:pos x="connsiteX1" y="connsiteY1"/>
              </a:cxn>
              <a:cxn ang="0">
                <a:pos x="connsiteX2" y="connsiteY2"/>
              </a:cxn>
              <a:cxn ang="0">
                <a:pos x="connsiteX3" y="connsiteY3"/>
              </a:cxn>
            </a:cxnLst>
            <a:rect l="l" t="t" r="r" b="b"/>
            <a:pathLst>
              <a:path w="4116337" h="4439580">
                <a:moveTo>
                  <a:pt x="4116298" y="2004107"/>
                </a:moveTo>
                <a:cubicBezTo>
                  <a:pt x="4128998" y="2728007"/>
                  <a:pt x="1112748" y="4728257"/>
                  <a:pt x="496798" y="4404407"/>
                </a:cubicBezTo>
                <a:cubicBezTo>
                  <a:pt x="-119152" y="4080557"/>
                  <a:pt x="-182652" y="454707"/>
                  <a:pt x="420598" y="61007"/>
                </a:cubicBezTo>
                <a:cubicBezTo>
                  <a:pt x="1023848" y="-332693"/>
                  <a:pt x="4103598" y="1280207"/>
                  <a:pt x="4116298" y="2004107"/>
                </a:cubicBez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1A1EB493-1C7C-435D-AAAD-F33BF7E37540}"/>
              </a:ext>
            </a:extLst>
          </p:cNvPr>
          <p:cNvSpPr txBox="1"/>
          <p:nvPr/>
        </p:nvSpPr>
        <p:spPr>
          <a:xfrm>
            <a:off x="1278178" y="2180599"/>
            <a:ext cx="3295448" cy="584775"/>
          </a:xfrm>
          <a:prstGeom prst="rect">
            <a:avLst/>
          </a:prstGeom>
          <a:noFill/>
        </p:spPr>
        <p:txBody>
          <a:bodyPr wrap="square" rtlCol="0">
            <a:spAutoFit/>
          </a:bodyPr>
          <a:lstStyle/>
          <a:p>
            <a:r>
              <a:rPr lang="zh-CN" altLang="en-US" sz="3200" b="1" dirty="0">
                <a:solidFill>
                  <a:srgbClr val="3B683A"/>
                </a:solidFill>
                <a:latin typeface="楷体" panose="02010609060101010101" pitchFamily="49" charset="-122"/>
                <a:ea typeface="楷体" panose="02010609060101010101" pitchFamily="49" charset="-122"/>
              </a:rPr>
              <a:t>小标题</a:t>
            </a:r>
          </a:p>
        </p:txBody>
      </p:sp>
      <p:sp>
        <p:nvSpPr>
          <p:cNvPr id="7" name="TextBox 29">
            <a:extLst>
              <a:ext uri="{FF2B5EF4-FFF2-40B4-BE49-F238E27FC236}">
                <a16:creationId xmlns="" xmlns:a16="http://schemas.microsoft.com/office/drawing/2014/main" id="{A1F2B4D4-E198-46D0-821C-A74B2DF64719}"/>
              </a:ext>
            </a:extLst>
          </p:cNvPr>
          <p:cNvSpPr txBox="1"/>
          <p:nvPr/>
        </p:nvSpPr>
        <p:spPr>
          <a:xfrm>
            <a:off x="966547" y="2765374"/>
            <a:ext cx="1959355" cy="789190"/>
          </a:xfrm>
          <a:prstGeom prst="rect">
            <a:avLst/>
          </a:prstGeom>
          <a:noFill/>
        </p:spPr>
        <p:txBody>
          <a:bodyPr wrap="square">
            <a:spAutoFit/>
          </a:bodyPr>
          <a:lstStyle/>
          <a:p>
            <a:pPr algn="ct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a:t>
            </a:r>
          </a:p>
        </p:txBody>
      </p:sp>
      <p:sp>
        <p:nvSpPr>
          <p:cNvPr id="8" name="文本框 7">
            <a:extLst>
              <a:ext uri="{FF2B5EF4-FFF2-40B4-BE49-F238E27FC236}">
                <a16:creationId xmlns="" xmlns:a16="http://schemas.microsoft.com/office/drawing/2014/main" id="{FEA444AB-2E4A-4102-B885-33E156A33C31}"/>
              </a:ext>
            </a:extLst>
          </p:cNvPr>
          <p:cNvSpPr txBox="1"/>
          <p:nvPr/>
        </p:nvSpPr>
        <p:spPr>
          <a:xfrm>
            <a:off x="1273837" y="4370317"/>
            <a:ext cx="3295448" cy="584775"/>
          </a:xfrm>
          <a:prstGeom prst="rect">
            <a:avLst/>
          </a:prstGeom>
          <a:noFill/>
        </p:spPr>
        <p:txBody>
          <a:bodyPr wrap="square" rtlCol="0">
            <a:spAutoFit/>
          </a:bodyPr>
          <a:lstStyle/>
          <a:p>
            <a:r>
              <a:rPr lang="zh-CN" altLang="en-US" sz="3200" b="1" dirty="0">
                <a:solidFill>
                  <a:srgbClr val="3B683A"/>
                </a:solidFill>
                <a:latin typeface="楷体" panose="02010609060101010101" pitchFamily="49" charset="-122"/>
                <a:ea typeface="楷体" panose="02010609060101010101" pitchFamily="49" charset="-122"/>
              </a:rPr>
              <a:t>小标题</a:t>
            </a:r>
          </a:p>
        </p:txBody>
      </p:sp>
      <p:sp>
        <p:nvSpPr>
          <p:cNvPr id="9" name="TextBox 29">
            <a:extLst>
              <a:ext uri="{FF2B5EF4-FFF2-40B4-BE49-F238E27FC236}">
                <a16:creationId xmlns="" xmlns:a16="http://schemas.microsoft.com/office/drawing/2014/main" id="{53C2BB4E-67C5-42D9-82AE-AB377C4D6B54}"/>
              </a:ext>
            </a:extLst>
          </p:cNvPr>
          <p:cNvSpPr txBox="1"/>
          <p:nvPr/>
        </p:nvSpPr>
        <p:spPr>
          <a:xfrm>
            <a:off x="962206" y="4955092"/>
            <a:ext cx="1959355" cy="789190"/>
          </a:xfrm>
          <a:prstGeom prst="rect">
            <a:avLst/>
          </a:prstGeom>
          <a:noFill/>
        </p:spPr>
        <p:txBody>
          <a:bodyPr wrap="square">
            <a:spAutoFit/>
          </a:bodyPr>
          <a:lstStyle/>
          <a:p>
            <a:pPr algn="ct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a:t>
            </a:r>
          </a:p>
        </p:txBody>
      </p:sp>
      <p:sp>
        <p:nvSpPr>
          <p:cNvPr id="10" name="文本框 9">
            <a:extLst>
              <a:ext uri="{FF2B5EF4-FFF2-40B4-BE49-F238E27FC236}">
                <a16:creationId xmlns="" xmlns:a16="http://schemas.microsoft.com/office/drawing/2014/main" id="{6E2BB7DC-F226-4486-B6B9-852E99710D3F}"/>
              </a:ext>
            </a:extLst>
          </p:cNvPr>
          <p:cNvSpPr txBox="1"/>
          <p:nvPr/>
        </p:nvSpPr>
        <p:spPr>
          <a:xfrm>
            <a:off x="9398002" y="2180599"/>
            <a:ext cx="3295448" cy="584775"/>
          </a:xfrm>
          <a:prstGeom prst="rect">
            <a:avLst/>
          </a:prstGeom>
          <a:noFill/>
        </p:spPr>
        <p:txBody>
          <a:bodyPr wrap="square" rtlCol="0">
            <a:spAutoFit/>
          </a:bodyPr>
          <a:lstStyle/>
          <a:p>
            <a:r>
              <a:rPr lang="zh-CN" altLang="en-US" sz="3200" b="1" dirty="0">
                <a:solidFill>
                  <a:srgbClr val="3B683A"/>
                </a:solidFill>
                <a:latin typeface="楷体" panose="02010609060101010101" pitchFamily="49" charset="-122"/>
                <a:ea typeface="楷体" panose="02010609060101010101" pitchFamily="49" charset="-122"/>
              </a:rPr>
              <a:t>小标题</a:t>
            </a:r>
          </a:p>
        </p:txBody>
      </p:sp>
      <p:sp>
        <p:nvSpPr>
          <p:cNvPr id="11" name="TextBox 29">
            <a:extLst>
              <a:ext uri="{FF2B5EF4-FFF2-40B4-BE49-F238E27FC236}">
                <a16:creationId xmlns="" xmlns:a16="http://schemas.microsoft.com/office/drawing/2014/main" id="{5C3C7C52-55C4-485F-8060-14EDEAAF2930}"/>
              </a:ext>
            </a:extLst>
          </p:cNvPr>
          <p:cNvSpPr txBox="1"/>
          <p:nvPr/>
        </p:nvSpPr>
        <p:spPr>
          <a:xfrm>
            <a:off x="9086371" y="2765374"/>
            <a:ext cx="1959355" cy="789190"/>
          </a:xfrm>
          <a:prstGeom prst="rect">
            <a:avLst/>
          </a:prstGeom>
          <a:noFill/>
        </p:spPr>
        <p:txBody>
          <a:bodyPr wrap="square">
            <a:spAutoFit/>
          </a:bodyPr>
          <a:lstStyle/>
          <a:p>
            <a:pPr algn="ct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a:t>
            </a:r>
          </a:p>
        </p:txBody>
      </p:sp>
      <p:sp>
        <p:nvSpPr>
          <p:cNvPr id="12" name="文本框 11">
            <a:extLst>
              <a:ext uri="{FF2B5EF4-FFF2-40B4-BE49-F238E27FC236}">
                <a16:creationId xmlns="" xmlns:a16="http://schemas.microsoft.com/office/drawing/2014/main" id="{8D4C48C0-1963-4391-BAD0-90036DC5DD02}"/>
              </a:ext>
            </a:extLst>
          </p:cNvPr>
          <p:cNvSpPr txBox="1"/>
          <p:nvPr/>
        </p:nvSpPr>
        <p:spPr>
          <a:xfrm>
            <a:off x="9393661" y="4370317"/>
            <a:ext cx="3295448" cy="584775"/>
          </a:xfrm>
          <a:prstGeom prst="rect">
            <a:avLst/>
          </a:prstGeom>
          <a:noFill/>
        </p:spPr>
        <p:txBody>
          <a:bodyPr wrap="square" rtlCol="0">
            <a:spAutoFit/>
          </a:bodyPr>
          <a:lstStyle/>
          <a:p>
            <a:r>
              <a:rPr lang="zh-CN" altLang="en-US" sz="3200" b="1" dirty="0">
                <a:solidFill>
                  <a:srgbClr val="3B683A"/>
                </a:solidFill>
                <a:latin typeface="楷体" panose="02010609060101010101" pitchFamily="49" charset="-122"/>
                <a:ea typeface="楷体" panose="02010609060101010101" pitchFamily="49" charset="-122"/>
              </a:rPr>
              <a:t>小标题</a:t>
            </a:r>
          </a:p>
        </p:txBody>
      </p:sp>
      <p:sp>
        <p:nvSpPr>
          <p:cNvPr id="13" name="TextBox 29">
            <a:extLst>
              <a:ext uri="{FF2B5EF4-FFF2-40B4-BE49-F238E27FC236}">
                <a16:creationId xmlns="" xmlns:a16="http://schemas.microsoft.com/office/drawing/2014/main" id="{AEB1D105-949F-4027-A671-E46C820D7B9D}"/>
              </a:ext>
            </a:extLst>
          </p:cNvPr>
          <p:cNvSpPr txBox="1"/>
          <p:nvPr/>
        </p:nvSpPr>
        <p:spPr>
          <a:xfrm>
            <a:off x="9082030" y="4955092"/>
            <a:ext cx="1959355" cy="789190"/>
          </a:xfrm>
          <a:prstGeom prst="rect">
            <a:avLst/>
          </a:prstGeom>
          <a:noFill/>
        </p:spPr>
        <p:txBody>
          <a:bodyPr wrap="square">
            <a:spAutoFit/>
          </a:bodyPr>
          <a:lstStyle/>
          <a:p>
            <a:pPr algn="ct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a:t>
            </a:r>
          </a:p>
        </p:txBody>
      </p:sp>
    </p:spTree>
    <p:extLst>
      <p:ext uri="{BB962C8B-B14F-4D97-AF65-F5344CB8AC3E}">
        <p14:creationId xmlns:p14="http://schemas.microsoft.com/office/powerpoint/2010/main" val="20212499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 calcmode="lin" valueType="num">
                                      <p:cBhvr>
                                        <p:cTn id="19" dur="1000" fill="hold"/>
                                        <p:tgtEl>
                                          <p:spTgt spid="4"/>
                                        </p:tgtEl>
                                        <p:attrNameLst>
                                          <p:attrName>style.rotation</p:attrName>
                                        </p:attrNameLst>
                                      </p:cBhvr>
                                      <p:tavLst>
                                        <p:tav tm="0">
                                          <p:val>
                                            <p:fltVal val="90"/>
                                          </p:val>
                                        </p:tav>
                                        <p:tav tm="100000">
                                          <p:val>
                                            <p:fltVal val="0"/>
                                          </p:val>
                                        </p:tav>
                                      </p:tavLst>
                                    </p:anim>
                                    <p:animEffect transition="in" filter="fade">
                                      <p:cBhvr>
                                        <p:cTn id="20" dur="1000"/>
                                        <p:tgtEl>
                                          <p:spTgt spid="4"/>
                                        </p:tgtEl>
                                      </p:cBhvr>
                                    </p:animEffect>
                                  </p:childTnLst>
                                </p:cTn>
                              </p:par>
                              <p:par>
                                <p:cTn id="21" presetID="31"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ppt_w</p:attrName>
                                        </p:attrNameLst>
                                      </p:cBhvr>
                                      <p:tavLst>
                                        <p:tav tm="0">
                                          <p:val>
                                            <p:fltVal val="0"/>
                                          </p:val>
                                        </p:tav>
                                        <p:tav tm="100000">
                                          <p:val>
                                            <p:strVal val="#ppt_w"/>
                                          </p:val>
                                        </p:tav>
                                      </p:tavLst>
                                    </p:anim>
                                    <p:anim calcmode="lin" valueType="num">
                                      <p:cBhvr>
                                        <p:cTn id="24" dur="1000" fill="hold"/>
                                        <p:tgtEl>
                                          <p:spTgt spid="5"/>
                                        </p:tgtEl>
                                        <p:attrNameLst>
                                          <p:attrName>ppt_h</p:attrName>
                                        </p:attrNameLst>
                                      </p:cBhvr>
                                      <p:tavLst>
                                        <p:tav tm="0">
                                          <p:val>
                                            <p:fltVal val="0"/>
                                          </p:val>
                                        </p:tav>
                                        <p:tav tm="100000">
                                          <p:val>
                                            <p:strVal val="#ppt_h"/>
                                          </p:val>
                                        </p:tav>
                                      </p:tavLst>
                                    </p:anim>
                                    <p:anim calcmode="lin" valueType="num">
                                      <p:cBhvr>
                                        <p:cTn id="25" dur="1000" fill="hold"/>
                                        <p:tgtEl>
                                          <p:spTgt spid="5"/>
                                        </p:tgtEl>
                                        <p:attrNameLst>
                                          <p:attrName>style.rotation</p:attrName>
                                        </p:attrNameLst>
                                      </p:cBhvr>
                                      <p:tavLst>
                                        <p:tav tm="0">
                                          <p:val>
                                            <p:fltVal val="90"/>
                                          </p:val>
                                        </p:tav>
                                        <p:tav tm="100000">
                                          <p:val>
                                            <p:fltVal val="0"/>
                                          </p:val>
                                        </p:tav>
                                      </p:tavLst>
                                    </p:anim>
                                    <p:animEffect transition="in" filter="fade">
                                      <p:cBhvr>
                                        <p:cTn id="26" dur="10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up)">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up)">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up)">
                                      <p:cBhvr>
                                        <p:cTn id="41" dur="500"/>
                                        <p:tgtEl>
                                          <p:spTgt spid="11"/>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grpId="0" nodeType="click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up)">
                                      <p:cBhvr>
                                        <p:cTn id="4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7" grpId="0"/>
      <p:bldP spid="9" grpId="0"/>
      <p:bldP spid="11"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B9F42121-1599-4E2F-942C-A9EC945509AD}"/>
              </a:ext>
            </a:extLst>
          </p:cNvPr>
          <p:cNvSpPr txBox="1"/>
          <p:nvPr/>
        </p:nvSpPr>
        <p:spPr>
          <a:xfrm>
            <a:off x="218113" y="435911"/>
            <a:ext cx="2330246" cy="769441"/>
          </a:xfrm>
          <a:prstGeom prst="rect">
            <a:avLst/>
          </a:prstGeom>
          <a:noFill/>
        </p:spPr>
        <p:txBody>
          <a:bodyPr wrap="square" rtlCol="0">
            <a:spAutoFit/>
          </a:bodyPr>
          <a:lstStyle/>
          <a:p>
            <a:r>
              <a:rPr lang="en-US" altLang="zh-CN" sz="4400" b="1" dirty="0">
                <a:solidFill>
                  <a:srgbClr val="3B683A"/>
                </a:solidFill>
                <a:latin typeface="Arvo" panose="02000000000000000000" pitchFamily="2" charset="0"/>
              </a:rPr>
              <a:t>03</a:t>
            </a:r>
            <a:endParaRPr lang="zh-CN" altLang="en-US" sz="4400" b="1" dirty="0">
              <a:solidFill>
                <a:srgbClr val="3B683A"/>
              </a:solidFill>
              <a:latin typeface="Arvo" panose="02000000000000000000" pitchFamily="2" charset="0"/>
            </a:endParaRPr>
          </a:p>
        </p:txBody>
      </p:sp>
      <p:sp>
        <p:nvSpPr>
          <p:cNvPr id="3" name="文本框 2">
            <a:extLst>
              <a:ext uri="{FF2B5EF4-FFF2-40B4-BE49-F238E27FC236}">
                <a16:creationId xmlns="" xmlns:a16="http://schemas.microsoft.com/office/drawing/2014/main" id="{8D027500-669E-4BC9-A12B-126F3342F50F}"/>
              </a:ext>
            </a:extLst>
          </p:cNvPr>
          <p:cNvSpPr txBox="1"/>
          <p:nvPr/>
        </p:nvSpPr>
        <p:spPr>
          <a:xfrm>
            <a:off x="1085125" y="431895"/>
            <a:ext cx="3078404" cy="707886"/>
          </a:xfrm>
          <a:prstGeom prst="rect">
            <a:avLst/>
          </a:prstGeom>
          <a:noFill/>
          <a:ln>
            <a:solidFill>
              <a:srgbClr val="3B683A"/>
            </a:solidFill>
          </a:ln>
        </p:spPr>
        <p:txBody>
          <a:bodyPr wrap="square" rtlCol="0">
            <a:spAutoFit/>
          </a:bodyPr>
          <a:lstStyle/>
          <a:p>
            <a:pPr algn="ctr"/>
            <a:r>
              <a:rPr lang="zh-CN" altLang="en-US" sz="4000" dirty="0">
                <a:ln>
                  <a:solidFill>
                    <a:srgbClr val="3B683A"/>
                  </a:solidFill>
                </a:ln>
                <a:solidFill>
                  <a:srgbClr val="3B683A"/>
                </a:solidFill>
                <a:latin typeface="柳公权柳体" panose="02000000000000000000" pitchFamily="2" charset="-122"/>
                <a:ea typeface="柳公权柳体" panose="02000000000000000000" pitchFamily="2" charset="-122"/>
              </a:rPr>
              <a:t>端午节美食</a:t>
            </a:r>
          </a:p>
        </p:txBody>
      </p:sp>
      <p:sp>
        <p:nvSpPr>
          <p:cNvPr id="4" name="文本框 3">
            <a:extLst>
              <a:ext uri="{FF2B5EF4-FFF2-40B4-BE49-F238E27FC236}">
                <a16:creationId xmlns="" xmlns:a16="http://schemas.microsoft.com/office/drawing/2014/main" id="{D22A0B97-1EF9-43AB-9853-08A934A7DDF8}"/>
              </a:ext>
            </a:extLst>
          </p:cNvPr>
          <p:cNvSpPr txBox="1"/>
          <p:nvPr/>
        </p:nvSpPr>
        <p:spPr>
          <a:xfrm>
            <a:off x="1383236" y="1985530"/>
            <a:ext cx="5334002" cy="1200329"/>
          </a:xfrm>
          <a:prstGeom prst="rect">
            <a:avLst/>
          </a:prstGeom>
          <a:noFill/>
        </p:spPr>
        <p:txBody>
          <a:bodyPr wrap="square" rtlCol="0">
            <a:spAutoFit/>
          </a:bodyPr>
          <a:lstStyle/>
          <a:p>
            <a:r>
              <a:rPr lang="zh-CN" altLang="en-US" sz="7200" b="1" dirty="0">
                <a:solidFill>
                  <a:srgbClr val="3B683A"/>
                </a:solidFill>
                <a:latin typeface="楷体" panose="02010609060101010101" pitchFamily="49" charset="-122"/>
                <a:ea typeface="楷体" panose="02010609060101010101" pitchFamily="49" charset="-122"/>
              </a:rPr>
              <a:t>端午节美食</a:t>
            </a:r>
          </a:p>
        </p:txBody>
      </p:sp>
      <p:sp>
        <p:nvSpPr>
          <p:cNvPr id="5" name="TextBox 29">
            <a:extLst>
              <a:ext uri="{FF2B5EF4-FFF2-40B4-BE49-F238E27FC236}">
                <a16:creationId xmlns="" xmlns:a16="http://schemas.microsoft.com/office/drawing/2014/main" id="{FC7D086A-653E-4A51-A4A4-4DD0A16EF6CD}"/>
              </a:ext>
            </a:extLst>
          </p:cNvPr>
          <p:cNvSpPr txBox="1"/>
          <p:nvPr/>
        </p:nvSpPr>
        <p:spPr>
          <a:xfrm>
            <a:off x="1512804" y="3520442"/>
            <a:ext cx="4858538" cy="1866858"/>
          </a:xfrm>
          <a:prstGeom prst="rect">
            <a:avLst/>
          </a:prstGeom>
          <a:noFill/>
        </p:spPr>
        <p:txBody>
          <a:bodyPr wrap="square">
            <a:spAutoFit/>
          </a:bodyPr>
          <a:lstStyle/>
          <a:p>
            <a:pPr defTabSz="1828434">
              <a:lnSpc>
                <a:spcPct val="150000"/>
              </a:lnSpc>
              <a:defRPr/>
            </a:pPr>
            <a:r>
              <a:rPr lang="zh-CN" altLang="en-US" sz="2000" spc="300" dirty="0">
                <a:latin typeface="楷体" panose="02010609060101010101" pitchFamily="49" charset="-122"/>
                <a:ea typeface="楷体" panose="02010609060101010101" pitchFamily="49" charset="-122"/>
                <a:cs typeface="Montserrat Light" charset="0"/>
              </a:rPr>
              <a:t>在春秋之前端午节是祛病防疫的节日，后因爱国诗人屈原在此日殉国明志而演变成中国汉族人民祭奠屈原 以及缅怀华夏民族高洁情怀的节日。</a:t>
            </a:r>
            <a:endParaRPr lang="en-US" sz="2000" spc="300" dirty="0">
              <a:latin typeface="楷体" panose="02010609060101010101" pitchFamily="49" charset="-122"/>
              <a:ea typeface="楷体" panose="02010609060101010101" pitchFamily="49" charset="-122"/>
              <a:cs typeface="Montserrat Light" charset="0"/>
            </a:endParaRPr>
          </a:p>
        </p:txBody>
      </p:sp>
      <p:sp>
        <p:nvSpPr>
          <p:cNvPr id="6" name="矩形 5">
            <a:extLst>
              <a:ext uri="{FF2B5EF4-FFF2-40B4-BE49-F238E27FC236}">
                <a16:creationId xmlns="" xmlns:a16="http://schemas.microsoft.com/office/drawing/2014/main" id="{D0AEA1A7-18CF-47CC-8C38-977DE2094C09}"/>
              </a:ext>
            </a:extLst>
          </p:cNvPr>
          <p:cNvSpPr/>
          <p:nvPr/>
        </p:nvSpPr>
        <p:spPr>
          <a:xfrm>
            <a:off x="1630592" y="3155855"/>
            <a:ext cx="1560228" cy="2054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pic>
        <p:nvPicPr>
          <p:cNvPr id="8" name="图片 7">
            <a:extLst>
              <a:ext uri="{FF2B5EF4-FFF2-40B4-BE49-F238E27FC236}">
                <a16:creationId xmlns="" xmlns:a16="http://schemas.microsoft.com/office/drawing/2014/main" id="{400E689B-19E0-4EB0-B183-257CC9618AA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584234" y="1205352"/>
            <a:ext cx="4833895" cy="4984954"/>
          </a:xfrm>
          <a:prstGeom prst="rect">
            <a:avLst/>
          </a:prstGeom>
        </p:spPr>
      </p:pic>
    </p:spTree>
    <p:extLst>
      <p:ext uri="{BB962C8B-B14F-4D97-AF65-F5344CB8AC3E}">
        <p14:creationId xmlns:p14="http://schemas.microsoft.com/office/powerpoint/2010/main" val="37145614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500"/>
                                        <p:tgtEl>
                                          <p:spTgt spid="5"/>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randombar(horizontal)">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B9F42121-1599-4E2F-942C-A9EC945509AD}"/>
              </a:ext>
            </a:extLst>
          </p:cNvPr>
          <p:cNvSpPr txBox="1"/>
          <p:nvPr/>
        </p:nvSpPr>
        <p:spPr>
          <a:xfrm>
            <a:off x="218113" y="435911"/>
            <a:ext cx="2330246" cy="769441"/>
          </a:xfrm>
          <a:prstGeom prst="rect">
            <a:avLst/>
          </a:prstGeom>
          <a:noFill/>
        </p:spPr>
        <p:txBody>
          <a:bodyPr wrap="square" rtlCol="0">
            <a:spAutoFit/>
          </a:bodyPr>
          <a:lstStyle/>
          <a:p>
            <a:r>
              <a:rPr lang="en-US" altLang="zh-CN" sz="4400" b="1" dirty="0">
                <a:solidFill>
                  <a:srgbClr val="3B683A"/>
                </a:solidFill>
                <a:latin typeface="Arvo" panose="02000000000000000000" pitchFamily="2" charset="0"/>
              </a:rPr>
              <a:t>03</a:t>
            </a:r>
            <a:endParaRPr lang="zh-CN" altLang="en-US" sz="4400" b="1" dirty="0">
              <a:solidFill>
                <a:srgbClr val="3B683A"/>
              </a:solidFill>
              <a:latin typeface="Arvo" panose="02000000000000000000" pitchFamily="2" charset="0"/>
            </a:endParaRPr>
          </a:p>
        </p:txBody>
      </p:sp>
      <p:sp>
        <p:nvSpPr>
          <p:cNvPr id="3" name="文本框 2">
            <a:extLst>
              <a:ext uri="{FF2B5EF4-FFF2-40B4-BE49-F238E27FC236}">
                <a16:creationId xmlns="" xmlns:a16="http://schemas.microsoft.com/office/drawing/2014/main" id="{8D027500-669E-4BC9-A12B-126F3342F50F}"/>
              </a:ext>
            </a:extLst>
          </p:cNvPr>
          <p:cNvSpPr txBox="1"/>
          <p:nvPr/>
        </p:nvSpPr>
        <p:spPr>
          <a:xfrm>
            <a:off x="1085125" y="431895"/>
            <a:ext cx="3078404" cy="707886"/>
          </a:xfrm>
          <a:prstGeom prst="rect">
            <a:avLst/>
          </a:prstGeom>
          <a:noFill/>
          <a:ln>
            <a:solidFill>
              <a:srgbClr val="3B683A"/>
            </a:solidFill>
          </a:ln>
        </p:spPr>
        <p:txBody>
          <a:bodyPr wrap="square" rtlCol="0">
            <a:spAutoFit/>
          </a:bodyPr>
          <a:lstStyle/>
          <a:p>
            <a:pPr algn="ctr"/>
            <a:r>
              <a:rPr lang="zh-CN" altLang="en-US" sz="4000" dirty="0">
                <a:ln>
                  <a:solidFill>
                    <a:srgbClr val="3B683A"/>
                  </a:solidFill>
                </a:ln>
                <a:solidFill>
                  <a:srgbClr val="3B683A"/>
                </a:solidFill>
                <a:latin typeface="柳公权柳体" panose="02000000000000000000" pitchFamily="2" charset="-122"/>
                <a:ea typeface="柳公权柳体" panose="02000000000000000000" pitchFamily="2" charset="-122"/>
              </a:rPr>
              <a:t>端午节美食</a:t>
            </a:r>
          </a:p>
        </p:txBody>
      </p:sp>
      <p:sp>
        <p:nvSpPr>
          <p:cNvPr id="4" name="泪滴形 3">
            <a:extLst>
              <a:ext uri="{FF2B5EF4-FFF2-40B4-BE49-F238E27FC236}">
                <a16:creationId xmlns="" xmlns:a16="http://schemas.microsoft.com/office/drawing/2014/main" id="{CF009474-352C-463C-A37B-6B05CC942470}"/>
              </a:ext>
            </a:extLst>
          </p:cNvPr>
          <p:cNvSpPr/>
          <p:nvPr/>
        </p:nvSpPr>
        <p:spPr>
          <a:xfrm rot="10800000">
            <a:off x="4775127" y="2294304"/>
            <a:ext cx="576064" cy="576064"/>
          </a:xfrm>
          <a:prstGeom prst="teardrop">
            <a:avLst>
              <a:gd name="adj" fmla="val 94121"/>
            </a:avLst>
          </a:prstGeom>
          <a:solidFill>
            <a:srgbClr val="3B683A"/>
          </a:solidFill>
          <a:ln>
            <a:solidFill>
              <a:srgbClr val="EAD8E8"/>
            </a:solidFill>
          </a:ln>
        </p:spPr>
        <p:txBody>
          <a:bodyPr vert="horz" wrap="square" lIns="121920" tIns="60960" rIns="121920" bIns="60960" numCol="1" anchor="t" anchorCtr="0" compatLnSpc="1"/>
          <a:lstStyle/>
          <a:p>
            <a:pPr fontAlgn="base">
              <a:spcBef>
                <a:spcPct val="0"/>
              </a:spcBef>
              <a:spcAft>
                <a:spcPct val="0"/>
              </a:spcAft>
            </a:pPr>
            <a:endParaRPr lang="zh-CN" altLang="en-US" sz="2400">
              <a:solidFill>
                <a:prstClr val="black"/>
              </a:solidFill>
            </a:endParaRPr>
          </a:p>
        </p:txBody>
      </p:sp>
      <p:sp>
        <p:nvSpPr>
          <p:cNvPr id="5" name="TextBox 2">
            <a:extLst>
              <a:ext uri="{FF2B5EF4-FFF2-40B4-BE49-F238E27FC236}">
                <a16:creationId xmlns="" xmlns:a16="http://schemas.microsoft.com/office/drawing/2014/main" id="{3227C8E8-4F6E-43E4-9138-C7113A79CB7B}"/>
              </a:ext>
            </a:extLst>
          </p:cNvPr>
          <p:cNvSpPr txBox="1"/>
          <p:nvPr/>
        </p:nvSpPr>
        <p:spPr>
          <a:xfrm>
            <a:off x="4768984" y="2408623"/>
            <a:ext cx="521298" cy="420564"/>
          </a:xfrm>
          <a:prstGeom prst="rect">
            <a:avLst/>
          </a:prstGeom>
          <a:noFill/>
        </p:spPr>
        <p:txBody>
          <a:bodyPr wrap="none" rtlCol="0">
            <a:spAutoFit/>
          </a:bodyPr>
          <a:lstStyle>
            <a:defPPr>
              <a:defRPr lang="zh-CN"/>
            </a:defPPr>
            <a:lvl1pPr>
              <a:defRPr sz="3200">
                <a:latin typeface="微软雅黑" pitchFamily="34" charset="-122"/>
                <a:ea typeface="微软雅黑" pitchFamily="34" charset="-122"/>
                <a:cs typeface="Arial Unicode MS" pitchFamily="34" charset="-122"/>
              </a:defRPr>
            </a:lvl1pPr>
          </a:lstStyle>
          <a:p>
            <a:pPr fontAlgn="base">
              <a:spcBef>
                <a:spcPct val="0"/>
              </a:spcBef>
              <a:spcAft>
                <a:spcPct val="0"/>
              </a:spcAft>
            </a:pPr>
            <a:r>
              <a:rPr lang="en-US" altLang="zh-CN" sz="2135" b="1" dirty="0">
                <a:solidFill>
                  <a:schemeClr val="bg1"/>
                </a:solidFill>
              </a:rPr>
              <a:t>01</a:t>
            </a:r>
            <a:endParaRPr lang="zh-CN" altLang="en-US" sz="2135" b="1" dirty="0">
              <a:solidFill>
                <a:schemeClr val="bg1"/>
              </a:solidFill>
            </a:endParaRPr>
          </a:p>
        </p:txBody>
      </p:sp>
      <p:cxnSp>
        <p:nvCxnSpPr>
          <p:cNvPr id="6" name="直接连接符 5">
            <a:extLst>
              <a:ext uri="{FF2B5EF4-FFF2-40B4-BE49-F238E27FC236}">
                <a16:creationId xmlns="" xmlns:a16="http://schemas.microsoft.com/office/drawing/2014/main" id="{026626AB-F98A-4E77-AFE3-D821E0D66B07}"/>
              </a:ext>
            </a:extLst>
          </p:cNvPr>
          <p:cNvCxnSpPr/>
          <p:nvPr/>
        </p:nvCxnSpPr>
        <p:spPr>
          <a:xfrm>
            <a:off x="1085125" y="3933699"/>
            <a:ext cx="4512501" cy="39539"/>
          </a:xfrm>
          <a:prstGeom prst="line">
            <a:avLst/>
          </a:prstGeom>
          <a:ln w="12700">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 xmlns:a16="http://schemas.microsoft.com/office/drawing/2014/main" id="{E085FC7B-058E-4FE1-B4EB-0903613975EA}"/>
              </a:ext>
            </a:extLst>
          </p:cNvPr>
          <p:cNvCxnSpPr/>
          <p:nvPr/>
        </p:nvCxnSpPr>
        <p:spPr>
          <a:xfrm flipV="1">
            <a:off x="6173194" y="4548623"/>
            <a:ext cx="0" cy="1775635"/>
          </a:xfrm>
          <a:prstGeom prst="line">
            <a:avLst/>
          </a:prstGeom>
          <a:ln w="12700">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 xmlns:a16="http://schemas.microsoft.com/office/drawing/2014/main" id="{873FC960-9232-4696-AD2F-297B63F141C3}"/>
              </a:ext>
            </a:extLst>
          </p:cNvPr>
          <p:cNvCxnSpPr/>
          <p:nvPr/>
        </p:nvCxnSpPr>
        <p:spPr>
          <a:xfrm>
            <a:off x="6759887" y="4009031"/>
            <a:ext cx="4705019" cy="0"/>
          </a:xfrm>
          <a:prstGeom prst="line">
            <a:avLst/>
          </a:prstGeom>
          <a:ln w="12700">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3" name="泪滴形 12">
            <a:extLst>
              <a:ext uri="{FF2B5EF4-FFF2-40B4-BE49-F238E27FC236}">
                <a16:creationId xmlns="" xmlns:a16="http://schemas.microsoft.com/office/drawing/2014/main" id="{9DFE58B1-788D-4B3A-8125-8F4D1DC50DAF}"/>
              </a:ext>
            </a:extLst>
          </p:cNvPr>
          <p:cNvSpPr/>
          <p:nvPr/>
        </p:nvSpPr>
        <p:spPr>
          <a:xfrm rot="10800000">
            <a:off x="6928760" y="2259924"/>
            <a:ext cx="576064" cy="576064"/>
          </a:xfrm>
          <a:prstGeom prst="teardrop">
            <a:avLst>
              <a:gd name="adj" fmla="val 94121"/>
            </a:avLst>
          </a:prstGeom>
          <a:solidFill>
            <a:srgbClr val="3B683A"/>
          </a:solidFill>
          <a:ln>
            <a:noFill/>
          </a:ln>
        </p:spPr>
        <p:txBody>
          <a:bodyPr vert="horz" wrap="square" lIns="121920" tIns="60960" rIns="121920" bIns="60960" numCol="1" anchor="t" anchorCtr="0" compatLnSpc="1"/>
          <a:lstStyle/>
          <a:p>
            <a:pPr fontAlgn="base">
              <a:spcBef>
                <a:spcPct val="0"/>
              </a:spcBef>
              <a:spcAft>
                <a:spcPct val="0"/>
              </a:spcAft>
            </a:pPr>
            <a:endParaRPr lang="zh-CN" altLang="en-US" sz="2400">
              <a:solidFill>
                <a:prstClr val="black"/>
              </a:solidFill>
            </a:endParaRPr>
          </a:p>
        </p:txBody>
      </p:sp>
      <p:sp>
        <p:nvSpPr>
          <p:cNvPr id="14" name="TextBox 75">
            <a:extLst>
              <a:ext uri="{FF2B5EF4-FFF2-40B4-BE49-F238E27FC236}">
                <a16:creationId xmlns="" xmlns:a16="http://schemas.microsoft.com/office/drawing/2014/main" id="{FAEC9646-FB57-45B3-9EC1-5035E9F2A045}"/>
              </a:ext>
            </a:extLst>
          </p:cNvPr>
          <p:cNvSpPr txBox="1"/>
          <p:nvPr/>
        </p:nvSpPr>
        <p:spPr>
          <a:xfrm>
            <a:off x="6928760" y="2354943"/>
            <a:ext cx="521297" cy="420564"/>
          </a:xfrm>
          <a:prstGeom prst="rect">
            <a:avLst/>
          </a:prstGeom>
          <a:noFill/>
        </p:spPr>
        <p:txBody>
          <a:bodyPr wrap="none" rtlCol="0">
            <a:spAutoFit/>
          </a:bodyPr>
          <a:lstStyle>
            <a:defPPr>
              <a:defRPr lang="zh-CN"/>
            </a:defPPr>
            <a:lvl1pPr>
              <a:defRPr sz="3200">
                <a:latin typeface="微软雅黑" pitchFamily="34" charset="-122"/>
                <a:ea typeface="微软雅黑" pitchFamily="34" charset="-122"/>
                <a:cs typeface="Arial Unicode MS" pitchFamily="34" charset="-122"/>
              </a:defRPr>
            </a:lvl1pPr>
          </a:lstStyle>
          <a:p>
            <a:pPr fontAlgn="base">
              <a:spcBef>
                <a:spcPct val="0"/>
              </a:spcBef>
              <a:spcAft>
                <a:spcPct val="0"/>
              </a:spcAft>
            </a:pPr>
            <a:r>
              <a:rPr lang="en-US" altLang="zh-CN" sz="2135" b="1" dirty="0">
                <a:solidFill>
                  <a:schemeClr val="bg1"/>
                </a:solidFill>
              </a:rPr>
              <a:t>02</a:t>
            </a:r>
            <a:endParaRPr lang="zh-CN" altLang="en-US" sz="2135" b="1" dirty="0">
              <a:solidFill>
                <a:schemeClr val="bg1"/>
              </a:solidFill>
            </a:endParaRPr>
          </a:p>
        </p:txBody>
      </p:sp>
      <p:sp>
        <p:nvSpPr>
          <p:cNvPr id="15" name="泪滴形 14">
            <a:extLst>
              <a:ext uri="{FF2B5EF4-FFF2-40B4-BE49-F238E27FC236}">
                <a16:creationId xmlns="" xmlns:a16="http://schemas.microsoft.com/office/drawing/2014/main" id="{29235D09-449F-4D3A-8040-52175B908641}"/>
              </a:ext>
            </a:extLst>
          </p:cNvPr>
          <p:cNvSpPr/>
          <p:nvPr/>
        </p:nvSpPr>
        <p:spPr>
          <a:xfrm rot="10800000">
            <a:off x="4781040" y="4329984"/>
            <a:ext cx="576064" cy="576064"/>
          </a:xfrm>
          <a:prstGeom prst="teardrop">
            <a:avLst>
              <a:gd name="adj" fmla="val 94121"/>
            </a:avLst>
          </a:prstGeom>
          <a:solidFill>
            <a:srgbClr val="3B683A"/>
          </a:solidFill>
          <a:ln>
            <a:noFill/>
          </a:ln>
        </p:spPr>
        <p:txBody>
          <a:bodyPr vert="horz" wrap="square" lIns="121920" tIns="60960" rIns="121920" bIns="60960" numCol="1" anchor="t" anchorCtr="0" compatLnSpc="1"/>
          <a:lstStyle/>
          <a:p>
            <a:pPr fontAlgn="base">
              <a:spcBef>
                <a:spcPct val="0"/>
              </a:spcBef>
              <a:spcAft>
                <a:spcPct val="0"/>
              </a:spcAft>
            </a:pPr>
            <a:endParaRPr lang="zh-CN" altLang="en-US" sz="2400">
              <a:solidFill>
                <a:prstClr val="black"/>
              </a:solidFill>
            </a:endParaRPr>
          </a:p>
        </p:txBody>
      </p:sp>
      <p:sp>
        <p:nvSpPr>
          <p:cNvPr id="16" name="TextBox 79">
            <a:extLst>
              <a:ext uri="{FF2B5EF4-FFF2-40B4-BE49-F238E27FC236}">
                <a16:creationId xmlns="" xmlns:a16="http://schemas.microsoft.com/office/drawing/2014/main" id="{84837AFF-2C88-47C9-9C53-AA4266E67755}"/>
              </a:ext>
            </a:extLst>
          </p:cNvPr>
          <p:cNvSpPr txBox="1"/>
          <p:nvPr/>
        </p:nvSpPr>
        <p:spPr>
          <a:xfrm>
            <a:off x="4766513" y="4425995"/>
            <a:ext cx="521298" cy="420564"/>
          </a:xfrm>
          <a:prstGeom prst="rect">
            <a:avLst/>
          </a:prstGeom>
          <a:noFill/>
          <a:ln>
            <a:noFill/>
          </a:ln>
        </p:spPr>
        <p:txBody>
          <a:bodyPr wrap="none" rtlCol="0">
            <a:spAutoFit/>
          </a:bodyPr>
          <a:lstStyle>
            <a:defPPr>
              <a:defRPr lang="zh-CN"/>
            </a:defPPr>
            <a:lvl1pPr>
              <a:defRPr sz="3200">
                <a:latin typeface="微软雅黑" pitchFamily="34" charset="-122"/>
                <a:ea typeface="微软雅黑" pitchFamily="34" charset="-122"/>
                <a:cs typeface="Arial Unicode MS" pitchFamily="34" charset="-122"/>
              </a:defRPr>
            </a:lvl1pPr>
          </a:lstStyle>
          <a:p>
            <a:pPr fontAlgn="base">
              <a:spcBef>
                <a:spcPct val="0"/>
              </a:spcBef>
              <a:spcAft>
                <a:spcPct val="0"/>
              </a:spcAft>
            </a:pPr>
            <a:r>
              <a:rPr lang="en-US" altLang="zh-CN" sz="2135" b="1" dirty="0">
                <a:solidFill>
                  <a:schemeClr val="bg1"/>
                </a:solidFill>
              </a:rPr>
              <a:t>03</a:t>
            </a:r>
            <a:endParaRPr lang="zh-CN" altLang="en-US" sz="2135" b="1" dirty="0">
              <a:solidFill>
                <a:schemeClr val="bg1"/>
              </a:solidFill>
            </a:endParaRPr>
          </a:p>
        </p:txBody>
      </p:sp>
      <p:sp>
        <p:nvSpPr>
          <p:cNvPr id="17" name="泪滴形 16">
            <a:extLst>
              <a:ext uri="{FF2B5EF4-FFF2-40B4-BE49-F238E27FC236}">
                <a16:creationId xmlns="" xmlns:a16="http://schemas.microsoft.com/office/drawing/2014/main" id="{1E88D157-BD94-4E8B-B551-64394100EA5E}"/>
              </a:ext>
            </a:extLst>
          </p:cNvPr>
          <p:cNvSpPr/>
          <p:nvPr/>
        </p:nvSpPr>
        <p:spPr>
          <a:xfrm rot="10800000">
            <a:off x="7024277" y="4371170"/>
            <a:ext cx="576065" cy="576064"/>
          </a:xfrm>
          <a:prstGeom prst="teardrop">
            <a:avLst>
              <a:gd name="adj" fmla="val 94121"/>
            </a:avLst>
          </a:prstGeom>
          <a:solidFill>
            <a:srgbClr val="3B683A"/>
          </a:solidFill>
          <a:ln>
            <a:noFill/>
          </a:ln>
        </p:spPr>
        <p:txBody>
          <a:bodyPr vert="horz" wrap="square" lIns="121920" tIns="60960" rIns="121920" bIns="60960" numCol="1" anchor="t" anchorCtr="0" compatLnSpc="1"/>
          <a:lstStyle/>
          <a:p>
            <a:pPr fontAlgn="base">
              <a:spcBef>
                <a:spcPct val="0"/>
              </a:spcBef>
              <a:spcAft>
                <a:spcPct val="0"/>
              </a:spcAft>
            </a:pPr>
            <a:endParaRPr lang="zh-CN" altLang="en-US" sz="2400">
              <a:solidFill>
                <a:prstClr val="black"/>
              </a:solidFill>
            </a:endParaRPr>
          </a:p>
        </p:txBody>
      </p:sp>
      <p:sp>
        <p:nvSpPr>
          <p:cNvPr id="18" name="TextBox 84">
            <a:extLst>
              <a:ext uri="{FF2B5EF4-FFF2-40B4-BE49-F238E27FC236}">
                <a16:creationId xmlns="" xmlns:a16="http://schemas.microsoft.com/office/drawing/2014/main" id="{1311BD1A-8676-442C-B69D-1D6138B1735D}"/>
              </a:ext>
            </a:extLst>
          </p:cNvPr>
          <p:cNvSpPr txBox="1"/>
          <p:nvPr/>
        </p:nvSpPr>
        <p:spPr>
          <a:xfrm>
            <a:off x="6996736" y="4483451"/>
            <a:ext cx="521298" cy="420564"/>
          </a:xfrm>
          <a:prstGeom prst="rect">
            <a:avLst/>
          </a:prstGeom>
          <a:noFill/>
        </p:spPr>
        <p:txBody>
          <a:bodyPr wrap="none" rtlCol="0">
            <a:spAutoFit/>
          </a:bodyPr>
          <a:lstStyle>
            <a:defPPr>
              <a:defRPr lang="zh-CN"/>
            </a:defPPr>
            <a:lvl1pPr>
              <a:defRPr sz="3200">
                <a:latin typeface="微软雅黑" pitchFamily="34" charset="-122"/>
                <a:ea typeface="微软雅黑" pitchFamily="34" charset="-122"/>
                <a:cs typeface="Arial Unicode MS" pitchFamily="34" charset="-122"/>
              </a:defRPr>
            </a:lvl1pPr>
          </a:lstStyle>
          <a:p>
            <a:pPr fontAlgn="base">
              <a:spcBef>
                <a:spcPct val="0"/>
              </a:spcBef>
              <a:spcAft>
                <a:spcPct val="0"/>
              </a:spcAft>
            </a:pPr>
            <a:r>
              <a:rPr lang="en-US" altLang="zh-CN" sz="2135" b="1" dirty="0">
                <a:solidFill>
                  <a:schemeClr val="bg1"/>
                </a:solidFill>
              </a:rPr>
              <a:t>04</a:t>
            </a:r>
            <a:endParaRPr lang="zh-CN" altLang="en-US" sz="2135" b="1" dirty="0">
              <a:solidFill>
                <a:schemeClr val="bg1"/>
              </a:solidFill>
            </a:endParaRPr>
          </a:p>
        </p:txBody>
      </p:sp>
      <p:cxnSp>
        <p:nvCxnSpPr>
          <p:cNvPr id="19" name="直接连接符 18">
            <a:extLst>
              <a:ext uri="{FF2B5EF4-FFF2-40B4-BE49-F238E27FC236}">
                <a16:creationId xmlns="" xmlns:a16="http://schemas.microsoft.com/office/drawing/2014/main" id="{0EFFCB2E-C0F2-461F-A094-5C9FE1D0AFEC}"/>
              </a:ext>
            </a:extLst>
          </p:cNvPr>
          <p:cNvCxnSpPr/>
          <p:nvPr/>
        </p:nvCxnSpPr>
        <p:spPr>
          <a:xfrm flipV="1">
            <a:off x="6173194" y="1741585"/>
            <a:ext cx="0" cy="1775635"/>
          </a:xfrm>
          <a:prstGeom prst="line">
            <a:avLst/>
          </a:prstGeom>
          <a:ln w="12700">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32" name="图片 31">
            <a:extLst>
              <a:ext uri="{FF2B5EF4-FFF2-40B4-BE49-F238E27FC236}">
                <a16:creationId xmlns="" xmlns:a16="http://schemas.microsoft.com/office/drawing/2014/main" id="{E89F61BA-7670-4E8F-9E41-521548117D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86819" y="3218842"/>
            <a:ext cx="1212209" cy="1386488"/>
          </a:xfrm>
          <a:prstGeom prst="rect">
            <a:avLst/>
          </a:prstGeom>
        </p:spPr>
      </p:pic>
      <p:sp>
        <p:nvSpPr>
          <p:cNvPr id="33" name="文本框 32">
            <a:extLst>
              <a:ext uri="{FF2B5EF4-FFF2-40B4-BE49-F238E27FC236}">
                <a16:creationId xmlns="" xmlns:a16="http://schemas.microsoft.com/office/drawing/2014/main" id="{F28C2EF2-2E17-4395-BDE3-80F54BE712F9}"/>
              </a:ext>
            </a:extLst>
          </p:cNvPr>
          <p:cNvSpPr txBox="1"/>
          <p:nvPr/>
        </p:nvSpPr>
        <p:spPr>
          <a:xfrm>
            <a:off x="2382280" y="2021014"/>
            <a:ext cx="3309906" cy="584775"/>
          </a:xfrm>
          <a:prstGeom prst="rect">
            <a:avLst/>
          </a:prstGeom>
          <a:noFill/>
        </p:spPr>
        <p:txBody>
          <a:bodyPr wrap="square" rtlCol="0">
            <a:spAutoFit/>
          </a:bodyPr>
          <a:lstStyle/>
          <a:p>
            <a:r>
              <a:rPr lang="zh-CN" altLang="en-US" sz="3200" b="1" dirty="0">
                <a:solidFill>
                  <a:srgbClr val="3B683A"/>
                </a:solidFill>
                <a:latin typeface="楷体" panose="02010609060101010101" pitchFamily="49" charset="-122"/>
                <a:ea typeface="楷体" panose="02010609060101010101" pitchFamily="49" charset="-122"/>
              </a:rPr>
              <a:t>小标题</a:t>
            </a:r>
          </a:p>
        </p:txBody>
      </p:sp>
      <p:sp>
        <p:nvSpPr>
          <p:cNvPr id="34" name="TextBox 29">
            <a:extLst>
              <a:ext uri="{FF2B5EF4-FFF2-40B4-BE49-F238E27FC236}">
                <a16:creationId xmlns="" xmlns:a16="http://schemas.microsoft.com/office/drawing/2014/main" id="{49B50093-267F-4766-8E6B-B67FB457AC3F}"/>
              </a:ext>
            </a:extLst>
          </p:cNvPr>
          <p:cNvSpPr txBox="1"/>
          <p:nvPr/>
        </p:nvSpPr>
        <p:spPr>
          <a:xfrm>
            <a:off x="1900532" y="2627479"/>
            <a:ext cx="2357337" cy="789190"/>
          </a:xfrm>
          <a:prstGeom prst="rect">
            <a:avLst/>
          </a:prstGeom>
          <a:noFill/>
        </p:spPr>
        <p:txBody>
          <a:bodyPr wrap="square">
            <a:spAutoFit/>
          </a:bodyPr>
          <a:lstStyle/>
          <a:p>
            <a:pPr algn="ct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a:t>
            </a:r>
          </a:p>
        </p:txBody>
      </p:sp>
      <p:sp>
        <p:nvSpPr>
          <p:cNvPr id="35" name="文本框 34">
            <a:extLst>
              <a:ext uri="{FF2B5EF4-FFF2-40B4-BE49-F238E27FC236}">
                <a16:creationId xmlns="" xmlns:a16="http://schemas.microsoft.com/office/drawing/2014/main" id="{09AAD4DA-0770-4929-AA22-CF3FF52A7B7F}"/>
              </a:ext>
            </a:extLst>
          </p:cNvPr>
          <p:cNvSpPr txBox="1"/>
          <p:nvPr/>
        </p:nvSpPr>
        <p:spPr>
          <a:xfrm>
            <a:off x="2302924" y="4265917"/>
            <a:ext cx="3309906" cy="584775"/>
          </a:xfrm>
          <a:prstGeom prst="rect">
            <a:avLst/>
          </a:prstGeom>
          <a:noFill/>
        </p:spPr>
        <p:txBody>
          <a:bodyPr wrap="square" rtlCol="0">
            <a:spAutoFit/>
          </a:bodyPr>
          <a:lstStyle/>
          <a:p>
            <a:r>
              <a:rPr lang="zh-CN" altLang="en-US" sz="3200" b="1" dirty="0">
                <a:solidFill>
                  <a:srgbClr val="3B683A"/>
                </a:solidFill>
                <a:latin typeface="楷体" panose="02010609060101010101" pitchFamily="49" charset="-122"/>
                <a:ea typeface="楷体" panose="02010609060101010101" pitchFamily="49" charset="-122"/>
              </a:rPr>
              <a:t>小标题</a:t>
            </a:r>
          </a:p>
        </p:txBody>
      </p:sp>
      <p:sp>
        <p:nvSpPr>
          <p:cNvPr id="36" name="TextBox 29">
            <a:extLst>
              <a:ext uri="{FF2B5EF4-FFF2-40B4-BE49-F238E27FC236}">
                <a16:creationId xmlns="" xmlns:a16="http://schemas.microsoft.com/office/drawing/2014/main" id="{C4F9355E-87AB-45E9-875B-60F0441588B6}"/>
              </a:ext>
            </a:extLst>
          </p:cNvPr>
          <p:cNvSpPr txBox="1"/>
          <p:nvPr/>
        </p:nvSpPr>
        <p:spPr>
          <a:xfrm>
            <a:off x="1821176" y="4872382"/>
            <a:ext cx="2357337" cy="789190"/>
          </a:xfrm>
          <a:prstGeom prst="rect">
            <a:avLst/>
          </a:prstGeom>
          <a:noFill/>
        </p:spPr>
        <p:txBody>
          <a:bodyPr wrap="square">
            <a:spAutoFit/>
          </a:bodyPr>
          <a:lstStyle/>
          <a:p>
            <a:pPr algn="ct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a:t>
            </a:r>
          </a:p>
        </p:txBody>
      </p:sp>
      <p:sp>
        <p:nvSpPr>
          <p:cNvPr id="37" name="文本框 36">
            <a:extLst>
              <a:ext uri="{FF2B5EF4-FFF2-40B4-BE49-F238E27FC236}">
                <a16:creationId xmlns="" xmlns:a16="http://schemas.microsoft.com/office/drawing/2014/main" id="{1279CD4B-39FC-470D-83B0-CDB063AB7C1F}"/>
              </a:ext>
            </a:extLst>
          </p:cNvPr>
          <p:cNvSpPr txBox="1"/>
          <p:nvPr/>
        </p:nvSpPr>
        <p:spPr>
          <a:xfrm>
            <a:off x="8415879" y="2152759"/>
            <a:ext cx="3309906" cy="584775"/>
          </a:xfrm>
          <a:prstGeom prst="rect">
            <a:avLst/>
          </a:prstGeom>
          <a:noFill/>
        </p:spPr>
        <p:txBody>
          <a:bodyPr wrap="square" rtlCol="0">
            <a:spAutoFit/>
          </a:bodyPr>
          <a:lstStyle/>
          <a:p>
            <a:r>
              <a:rPr lang="zh-CN" altLang="en-US" sz="3200" b="1" dirty="0">
                <a:solidFill>
                  <a:srgbClr val="3B683A"/>
                </a:solidFill>
                <a:latin typeface="楷体" panose="02010609060101010101" pitchFamily="49" charset="-122"/>
                <a:ea typeface="楷体" panose="02010609060101010101" pitchFamily="49" charset="-122"/>
              </a:rPr>
              <a:t>小标题</a:t>
            </a:r>
          </a:p>
        </p:txBody>
      </p:sp>
      <p:sp>
        <p:nvSpPr>
          <p:cNvPr id="38" name="TextBox 29">
            <a:extLst>
              <a:ext uri="{FF2B5EF4-FFF2-40B4-BE49-F238E27FC236}">
                <a16:creationId xmlns="" xmlns:a16="http://schemas.microsoft.com/office/drawing/2014/main" id="{AEF8B3A2-E8B7-4CE4-A372-417CF6EDFA51}"/>
              </a:ext>
            </a:extLst>
          </p:cNvPr>
          <p:cNvSpPr txBox="1"/>
          <p:nvPr/>
        </p:nvSpPr>
        <p:spPr>
          <a:xfrm>
            <a:off x="7934131" y="2759224"/>
            <a:ext cx="2357337" cy="789190"/>
          </a:xfrm>
          <a:prstGeom prst="rect">
            <a:avLst/>
          </a:prstGeom>
          <a:noFill/>
        </p:spPr>
        <p:txBody>
          <a:bodyPr wrap="square">
            <a:spAutoFit/>
          </a:bodyPr>
          <a:lstStyle/>
          <a:p>
            <a:pPr algn="ct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a:t>
            </a:r>
          </a:p>
        </p:txBody>
      </p:sp>
      <p:sp>
        <p:nvSpPr>
          <p:cNvPr id="39" name="文本框 38">
            <a:extLst>
              <a:ext uri="{FF2B5EF4-FFF2-40B4-BE49-F238E27FC236}">
                <a16:creationId xmlns="" xmlns:a16="http://schemas.microsoft.com/office/drawing/2014/main" id="{1B9BB58D-3F6F-424C-8B43-43B7A212F3FA}"/>
              </a:ext>
            </a:extLst>
          </p:cNvPr>
          <p:cNvSpPr txBox="1"/>
          <p:nvPr/>
        </p:nvSpPr>
        <p:spPr>
          <a:xfrm>
            <a:off x="8418609" y="4297550"/>
            <a:ext cx="3309906" cy="584775"/>
          </a:xfrm>
          <a:prstGeom prst="rect">
            <a:avLst/>
          </a:prstGeom>
          <a:noFill/>
        </p:spPr>
        <p:txBody>
          <a:bodyPr wrap="square" rtlCol="0">
            <a:spAutoFit/>
          </a:bodyPr>
          <a:lstStyle/>
          <a:p>
            <a:r>
              <a:rPr lang="zh-CN" altLang="en-US" sz="3200" b="1" dirty="0">
                <a:solidFill>
                  <a:srgbClr val="3B683A"/>
                </a:solidFill>
                <a:latin typeface="楷体" panose="02010609060101010101" pitchFamily="49" charset="-122"/>
                <a:ea typeface="楷体" panose="02010609060101010101" pitchFamily="49" charset="-122"/>
              </a:rPr>
              <a:t>小标题</a:t>
            </a:r>
          </a:p>
        </p:txBody>
      </p:sp>
      <p:sp>
        <p:nvSpPr>
          <p:cNvPr id="40" name="TextBox 29">
            <a:extLst>
              <a:ext uri="{FF2B5EF4-FFF2-40B4-BE49-F238E27FC236}">
                <a16:creationId xmlns="" xmlns:a16="http://schemas.microsoft.com/office/drawing/2014/main" id="{D64B9A77-4228-499E-904D-6C80A54FC0D2}"/>
              </a:ext>
            </a:extLst>
          </p:cNvPr>
          <p:cNvSpPr txBox="1"/>
          <p:nvPr/>
        </p:nvSpPr>
        <p:spPr>
          <a:xfrm>
            <a:off x="7936861" y="4904015"/>
            <a:ext cx="2357337" cy="789190"/>
          </a:xfrm>
          <a:prstGeom prst="rect">
            <a:avLst/>
          </a:prstGeom>
          <a:noFill/>
        </p:spPr>
        <p:txBody>
          <a:bodyPr wrap="square">
            <a:spAutoFit/>
          </a:bodyPr>
          <a:lstStyle/>
          <a:p>
            <a:pPr algn="ct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a:t>
            </a:r>
          </a:p>
        </p:txBody>
      </p:sp>
    </p:spTree>
    <p:extLst>
      <p:ext uri="{BB962C8B-B14F-4D97-AF65-F5344CB8AC3E}">
        <p14:creationId xmlns:p14="http://schemas.microsoft.com/office/powerpoint/2010/main" val="11528287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ppt_x"/>
                                          </p:val>
                                        </p:tav>
                                        <p:tav tm="100000">
                                          <p:val>
                                            <p:strVal val="#ppt_x"/>
                                          </p:val>
                                        </p:tav>
                                      </p:tavLst>
                                    </p:anim>
                                    <p:anim calcmode="lin" valueType="num">
                                      <p:cBhvr additive="base">
                                        <p:cTn id="36" dur="500" fill="hold"/>
                                        <p:tgtEl>
                                          <p:spTgt spid="1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ppt_x"/>
                                          </p:val>
                                        </p:tav>
                                        <p:tav tm="100000">
                                          <p:val>
                                            <p:strVal val="#ppt_x"/>
                                          </p:val>
                                        </p:tav>
                                      </p:tavLst>
                                    </p:anim>
                                    <p:anim calcmode="lin" valueType="num">
                                      <p:cBhvr additive="base">
                                        <p:cTn id="48" dur="500" fill="hold"/>
                                        <p:tgtEl>
                                          <p:spTgt spid="1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ppt_x"/>
                                          </p:val>
                                        </p:tav>
                                        <p:tav tm="100000">
                                          <p:val>
                                            <p:strVal val="#ppt_x"/>
                                          </p:val>
                                        </p:tav>
                                      </p:tavLst>
                                    </p:anim>
                                    <p:anim calcmode="lin" valueType="num">
                                      <p:cBhvr additive="base">
                                        <p:cTn id="52" dur="500" fill="hold"/>
                                        <p:tgtEl>
                                          <p:spTgt spid="17"/>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fill="hold"/>
                                        <p:tgtEl>
                                          <p:spTgt spid="18"/>
                                        </p:tgtEl>
                                        <p:attrNameLst>
                                          <p:attrName>ppt_x</p:attrName>
                                        </p:attrNameLst>
                                      </p:cBhvr>
                                      <p:tavLst>
                                        <p:tav tm="0">
                                          <p:val>
                                            <p:strVal val="#ppt_x"/>
                                          </p:val>
                                        </p:tav>
                                        <p:tav tm="100000">
                                          <p:val>
                                            <p:strVal val="#ppt_x"/>
                                          </p:val>
                                        </p:tav>
                                      </p:tavLst>
                                    </p:anim>
                                    <p:anim calcmode="lin" valueType="num">
                                      <p:cBhvr additive="base">
                                        <p:cTn id="56" dur="500" fill="hold"/>
                                        <p:tgtEl>
                                          <p:spTgt spid="18"/>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additive="base">
                                        <p:cTn id="59" dur="500" fill="hold"/>
                                        <p:tgtEl>
                                          <p:spTgt spid="19"/>
                                        </p:tgtEl>
                                        <p:attrNameLst>
                                          <p:attrName>ppt_x</p:attrName>
                                        </p:attrNameLst>
                                      </p:cBhvr>
                                      <p:tavLst>
                                        <p:tav tm="0">
                                          <p:val>
                                            <p:strVal val="#ppt_x"/>
                                          </p:val>
                                        </p:tav>
                                        <p:tav tm="100000">
                                          <p:val>
                                            <p:strVal val="#ppt_x"/>
                                          </p:val>
                                        </p:tav>
                                      </p:tavLst>
                                    </p:anim>
                                    <p:anim calcmode="lin" valueType="num">
                                      <p:cBhvr additive="base">
                                        <p:cTn id="6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1000"/>
                                        <p:tgtEl>
                                          <p:spTgt spid="32"/>
                                        </p:tgtEl>
                                      </p:cBhvr>
                                    </p:animEffect>
                                    <p:anim calcmode="lin" valueType="num">
                                      <p:cBhvr>
                                        <p:cTn id="66" dur="1000" fill="hold"/>
                                        <p:tgtEl>
                                          <p:spTgt spid="32"/>
                                        </p:tgtEl>
                                        <p:attrNameLst>
                                          <p:attrName>ppt_x</p:attrName>
                                        </p:attrNameLst>
                                      </p:cBhvr>
                                      <p:tavLst>
                                        <p:tav tm="0">
                                          <p:val>
                                            <p:strVal val="#ppt_x"/>
                                          </p:val>
                                        </p:tav>
                                        <p:tav tm="100000">
                                          <p:val>
                                            <p:strVal val="#ppt_x"/>
                                          </p:val>
                                        </p:tav>
                                      </p:tavLst>
                                    </p:anim>
                                    <p:anim calcmode="lin" valueType="num">
                                      <p:cBhvr>
                                        <p:cTn id="67"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grpId="0" nodeType="clickEffect">
                                  <p:stCondLst>
                                    <p:cond delay="0"/>
                                  </p:stCondLst>
                                  <p:childTnLst>
                                    <p:set>
                                      <p:cBhvr>
                                        <p:cTn id="71" dur="1" fill="hold">
                                          <p:stCondLst>
                                            <p:cond delay="0"/>
                                          </p:stCondLst>
                                        </p:cTn>
                                        <p:tgtEl>
                                          <p:spTgt spid="34"/>
                                        </p:tgtEl>
                                        <p:attrNameLst>
                                          <p:attrName>style.visibility</p:attrName>
                                        </p:attrNameLst>
                                      </p:cBhvr>
                                      <p:to>
                                        <p:strVal val="visible"/>
                                      </p:to>
                                    </p:set>
                                    <p:animEffect transition="in" filter="wipe(up)">
                                      <p:cBhvr>
                                        <p:cTn id="72" dur="500"/>
                                        <p:tgtEl>
                                          <p:spTgt spid="34"/>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wipe(up)">
                                      <p:cBhvr>
                                        <p:cTn id="77" dur="500"/>
                                        <p:tgtEl>
                                          <p:spTgt spid="36"/>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wipe(up)">
                                      <p:cBhvr>
                                        <p:cTn id="82" dur="500"/>
                                        <p:tgtEl>
                                          <p:spTgt spid="38"/>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40"/>
                                        </p:tgtEl>
                                        <p:attrNameLst>
                                          <p:attrName>style.visibility</p:attrName>
                                        </p:attrNameLst>
                                      </p:cBhvr>
                                      <p:to>
                                        <p:strVal val="visible"/>
                                      </p:to>
                                    </p:set>
                                    <p:animEffect transition="in" filter="wipe(up)">
                                      <p:cBhvr>
                                        <p:cTn id="8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13" grpId="0" animBg="1"/>
      <p:bldP spid="14" grpId="0"/>
      <p:bldP spid="15" grpId="0" animBg="1"/>
      <p:bldP spid="16" grpId="0" animBg="1"/>
      <p:bldP spid="17" grpId="0" animBg="1"/>
      <p:bldP spid="18" grpId="0"/>
      <p:bldP spid="34" grpId="0"/>
      <p:bldP spid="36" grpId="0"/>
      <p:bldP spid="38" grpId="0"/>
      <p:bldP spid="4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EA7DA71E-AC21-4D0D-B76E-9FF04C551F9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19184" y="0"/>
            <a:ext cx="5317706" cy="5317706"/>
          </a:xfrm>
          <a:prstGeom prst="rect">
            <a:avLst/>
          </a:prstGeom>
        </p:spPr>
      </p:pic>
      <p:pic>
        <p:nvPicPr>
          <p:cNvPr id="4" name="图片 3">
            <a:extLst>
              <a:ext uri="{FF2B5EF4-FFF2-40B4-BE49-F238E27FC236}">
                <a16:creationId xmlns="" xmlns:a16="http://schemas.microsoft.com/office/drawing/2014/main" id="{86FBFAE5-DD91-4D19-BC3F-426609EE184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36372" y="2469442"/>
            <a:ext cx="3614246" cy="4133864"/>
          </a:xfrm>
          <a:prstGeom prst="rect">
            <a:avLst/>
          </a:prstGeom>
        </p:spPr>
      </p:pic>
      <p:sp>
        <p:nvSpPr>
          <p:cNvPr id="5" name="文本框 4">
            <a:extLst>
              <a:ext uri="{FF2B5EF4-FFF2-40B4-BE49-F238E27FC236}">
                <a16:creationId xmlns="" xmlns:a16="http://schemas.microsoft.com/office/drawing/2014/main" id="{2AD0DCFA-DEEF-448B-B239-69E736FB1F79}"/>
              </a:ext>
            </a:extLst>
          </p:cNvPr>
          <p:cNvSpPr txBox="1"/>
          <p:nvPr/>
        </p:nvSpPr>
        <p:spPr>
          <a:xfrm>
            <a:off x="3020306" y="1869278"/>
            <a:ext cx="2330246" cy="1200329"/>
          </a:xfrm>
          <a:prstGeom prst="rect">
            <a:avLst/>
          </a:prstGeom>
          <a:noFill/>
        </p:spPr>
        <p:txBody>
          <a:bodyPr wrap="square" rtlCol="0">
            <a:spAutoFit/>
          </a:bodyPr>
          <a:lstStyle/>
          <a:p>
            <a:r>
              <a:rPr lang="en-US" altLang="zh-CN" sz="7200" b="1" dirty="0">
                <a:solidFill>
                  <a:srgbClr val="3B683A"/>
                </a:solidFill>
                <a:latin typeface="Arvo" panose="02000000000000000000" pitchFamily="2" charset="0"/>
              </a:rPr>
              <a:t>04</a:t>
            </a:r>
            <a:endParaRPr lang="zh-CN" altLang="en-US" sz="7200" b="1" dirty="0">
              <a:solidFill>
                <a:srgbClr val="3B683A"/>
              </a:solidFill>
              <a:latin typeface="Arvo" panose="02000000000000000000" pitchFamily="2" charset="0"/>
            </a:endParaRPr>
          </a:p>
        </p:txBody>
      </p:sp>
      <p:sp>
        <p:nvSpPr>
          <p:cNvPr id="6" name="文本框 5">
            <a:extLst>
              <a:ext uri="{FF2B5EF4-FFF2-40B4-BE49-F238E27FC236}">
                <a16:creationId xmlns="" xmlns:a16="http://schemas.microsoft.com/office/drawing/2014/main" id="{54E98465-DC8B-4380-AD7F-79768C1F3424}"/>
              </a:ext>
            </a:extLst>
          </p:cNvPr>
          <p:cNvSpPr txBox="1"/>
          <p:nvPr/>
        </p:nvSpPr>
        <p:spPr>
          <a:xfrm>
            <a:off x="4413776" y="1961610"/>
            <a:ext cx="4865017" cy="1015663"/>
          </a:xfrm>
          <a:prstGeom prst="rect">
            <a:avLst/>
          </a:prstGeom>
          <a:noFill/>
          <a:ln>
            <a:solidFill>
              <a:srgbClr val="3B683A"/>
            </a:solidFill>
          </a:ln>
        </p:spPr>
        <p:txBody>
          <a:bodyPr wrap="square" rtlCol="0">
            <a:spAutoFit/>
          </a:bodyPr>
          <a:lstStyle/>
          <a:p>
            <a:pPr algn="ctr"/>
            <a:r>
              <a:rPr lang="zh-CN" altLang="en-US" sz="6000" dirty="0">
                <a:ln>
                  <a:solidFill>
                    <a:srgbClr val="3B683A"/>
                  </a:solidFill>
                </a:ln>
                <a:solidFill>
                  <a:srgbClr val="3B683A"/>
                </a:solidFill>
                <a:latin typeface="柳公权柳体" panose="02000000000000000000" pitchFamily="2" charset="-122"/>
                <a:ea typeface="柳公权柳体" panose="02000000000000000000" pitchFamily="2" charset="-122"/>
              </a:rPr>
              <a:t>端午节活动</a:t>
            </a:r>
          </a:p>
        </p:txBody>
      </p:sp>
      <p:sp>
        <p:nvSpPr>
          <p:cNvPr id="7" name="文本框 6">
            <a:extLst>
              <a:ext uri="{FF2B5EF4-FFF2-40B4-BE49-F238E27FC236}">
                <a16:creationId xmlns="" xmlns:a16="http://schemas.microsoft.com/office/drawing/2014/main" id="{7023B7D7-A75E-41F0-922E-9CFF2327F7D2}"/>
              </a:ext>
            </a:extLst>
          </p:cNvPr>
          <p:cNvSpPr txBox="1"/>
          <p:nvPr/>
        </p:nvSpPr>
        <p:spPr>
          <a:xfrm>
            <a:off x="3950618" y="3429000"/>
            <a:ext cx="4612237" cy="1425070"/>
          </a:xfrm>
          <a:prstGeom prst="rect">
            <a:avLst/>
          </a:prstGeom>
          <a:noFill/>
        </p:spPr>
        <p:txBody>
          <a:bodyPr wrap="square" rtlCol="0">
            <a:spAutoFit/>
          </a:bodyPr>
          <a:lstStyle/>
          <a:p>
            <a:pPr algn="ctr">
              <a:lnSpc>
                <a:spcPct val="150000"/>
              </a:lnSpc>
            </a:pPr>
            <a:r>
              <a:rPr lang="zh-CN" altLang="en-US" sz="20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单击添加文本单击添加文本单击添加文本单击添加文本单击添加文本单击添加文本单击添加文本单击添加</a:t>
            </a:r>
          </a:p>
        </p:txBody>
      </p:sp>
    </p:spTree>
    <p:extLst>
      <p:ext uri="{BB962C8B-B14F-4D97-AF65-F5344CB8AC3E}">
        <p14:creationId xmlns:p14="http://schemas.microsoft.com/office/powerpoint/2010/main" val="30688294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5F58426A-2344-4F96-95D1-13684DE66386}"/>
              </a:ext>
            </a:extLst>
          </p:cNvPr>
          <p:cNvSpPr txBox="1"/>
          <p:nvPr/>
        </p:nvSpPr>
        <p:spPr>
          <a:xfrm>
            <a:off x="218113" y="435911"/>
            <a:ext cx="2330246" cy="769441"/>
          </a:xfrm>
          <a:prstGeom prst="rect">
            <a:avLst/>
          </a:prstGeom>
          <a:noFill/>
        </p:spPr>
        <p:txBody>
          <a:bodyPr wrap="square" rtlCol="0">
            <a:spAutoFit/>
          </a:bodyPr>
          <a:lstStyle/>
          <a:p>
            <a:r>
              <a:rPr lang="en-US" altLang="zh-CN" sz="4400" b="1" dirty="0">
                <a:solidFill>
                  <a:srgbClr val="3B683A"/>
                </a:solidFill>
                <a:latin typeface="Arvo" panose="02000000000000000000" pitchFamily="2" charset="0"/>
              </a:rPr>
              <a:t>04</a:t>
            </a:r>
            <a:endParaRPr lang="zh-CN" altLang="en-US" sz="4400" b="1" dirty="0">
              <a:solidFill>
                <a:srgbClr val="3B683A"/>
              </a:solidFill>
              <a:latin typeface="Arvo" panose="02000000000000000000" pitchFamily="2" charset="0"/>
            </a:endParaRPr>
          </a:p>
        </p:txBody>
      </p:sp>
      <p:sp>
        <p:nvSpPr>
          <p:cNvPr id="3" name="文本框 2">
            <a:extLst>
              <a:ext uri="{FF2B5EF4-FFF2-40B4-BE49-F238E27FC236}">
                <a16:creationId xmlns="" xmlns:a16="http://schemas.microsoft.com/office/drawing/2014/main" id="{46DB8170-1A29-4788-A8F4-40093CB7E70F}"/>
              </a:ext>
            </a:extLst>
          </p:cNvPr>
          <p:cNvSpPr txBox="1"/>
          <p:nvPr/>
        </p:nvSpPr>
        <p:spPr>
          <a:xfrm>
            <a:off x="1085125" y="431895"/>
            <a:ext cx="3078404" cy="707886"/>
          </a:xfrm>
          <a:prstGeom prst="rect">
            <a:avLst/>
          </a:prstGeom>
          <a:noFill/>
          <a:ln>
            <a:solidFill>
              <a:srgbClr val="3B683A"/>
            </a:solidFill>
          </a:ln>
        </p:spPr>
        <p:txBody>
          <a:bodyPr wrap="square" rtlCol="0">
            <a:spAutoFit/>
          </a:bodyPr>
          <a:lstStyle/>
          <a:p>
            <a:pPr algn="ctr"/>
            <a:r>
              <a:rPr lang="zh-CN" altLang="en-US" sz="4000" dirty="0">
                <a:ln>
                  <a:solidFill>
                    <a:srgbClr val="3B683A"/>
                  </a:solidFill>
                </a:ln>
                <a:solidFill>
                  <a:srgbClr val="3B683A"/>
                </a:solidFill>
                <a:latin typeface="柳公权柳体" panose="02000000000000000000" pitchFamily="2" charset="-122"/>
                <a:ea typeface="柳公权柳体" panose="02000000000000000000" pitchFamily="2" charset="-122"/>
              </a:rPr>
              <a:t>端午节活动</a:t>
            </a:r>
          </a:p>
        </p:txBody>
      </p:sp>
      <p:sp>
        <p:nvSpPr>
          <p:cNvPr id="4" name="文本框 3">
            <a:extLst>
              <a:ext uri="{FF2B5EF4-FFF2-40B4-BE49-F238E27FC236}">
                <a16:creationId xmlns="" xmlns:a16="http://schemas.microsoft.com/office/drawing/2014/main" id="{3F6649D8-C1A3-4B0C-BC81-98412FF9FFAB}"/>
              </a:ext>
            </a:extLst>
          </p:cNvPr>
          <p:cNvSpPr txBox="1"/>
          <p:nvPr/>
        </p:nvSpPr>
        <p:spPr>
          <a:xfrm>
            <a:off x="1383236" y="1985530"/>
            <a:ext cx="5334002" cy="1200329"/>
          </a:xfrm>
          <a:prstGeom prst="rect">
            <a:avLst/>
          </a:prstGeom>
          <a:noFill/>
        </p:spPr>
        <p:txBody>
          <a:bodyPr wrap="square" rtlCol="0">
            <a:spAutoFit/>
          </a:bodyPr>
          <a:lstStyle/>
          <a:p>
            <a:r>
              <a:rPr lang="zh-CN" altLang="en-US" sz="7200" b="1" dirty="0">
                <a:solidFill>
                  <a:srgbClr val="3B683A"/>
                </a:solidFill>
                <a:latin typeface="楷体" panose="02010609060101010101" pitchFamily="49" charset="-122"/>
                <a:ea typeface="楷体" panose="02010609060101010101" pitchFamily="49" charset="-122"/>
              </a:rPr>
              <a:t>端午节活动</a:t>
            </a:r>
          </a:p>
        </p:txBody>
      </p:sp>
      <p:sp>
        <p:nvSpPr>
          <p:cNvPr id="5" name="TextBox 29">
            <a:extLst>
              <a:ext uri="{FF2B5EF4-FFF2-40B4-BE49-F238E27FC236}">
                <a16:creationId xmlns="" xmlns:a16="http://schemas.microsoft.com/office/drawing/2014/main" id="{DDDE4294-3488-4636-B18F-8AC003356C53}"/>
              </a:ext>
            </a:extLst>
          </p:cNvPr>
          <p:cNvSpPr txBox="1"/>
          <p:nvPr/>
        </p:nvSpPr>
        <p:spPr>
          <a:xfrm>
            <a:off x="1512804" y="3520442"/>
            <a:ext cx="4858538" cy="1866858"/>
          </a:xfrm>
          <a:prstGeom prst="rect">
            <a:avLst/>
          </a:prstGeom>
          <a:noFill/>
        </p:spPr>
        <p:txBody>
          <a:bodyPr wrap="square">
            <a:spAutoFit/>
          </a:bodyPr>
          <a:lstStyle/>
          <a:p>
            <a:pPr defTabSz="1828434">
              <a:lnSpc>
                <a:spcPct val="150000"/>
              </a:lnSpc>
              <a:defRPr/>
            </a:pPr>
            <a:r>
              <a:rPr lang="zh-CN" altLang="en-US" sz="2000" spc="300" dirty="0">
                <a:latin typeface="楷体" panose="02010609060101010101" pitchFamily="49" charset="-122"/>
                <a:ea typeface="楷体" panose="02010609060101010101" pitchFamily="49" charset="-122"/>
                <a:cs typeface="Montserrat Light" charset="0"/>
              </a:rPr>
              <a:t>在春秋之前端午节是祛病防疫的节日，后因爱国诗人屈原在此日殉国明志而演变成中国汉族人民祭奠屈原 以及缅怀华夏民族高洁情怀的节日。</a:t>
            </a:r>
            <a:endParaRPr lang="en-US" sz="2000" spc="300" dirty="0">
              <a:latin typeface="楷体" panose="02010609060101010101" pitchFamily="49" charset="-122"/>
              <a:ea typeface="楷体" panose="02010609060101010101" pitchFamily="49" charset="-122"/>
              <a:cs typeface="Montserrat Light" charset="0"/>
            </a:endParaRPr>
          </a:p>
        </p:txBody>
      </p:sp>
      <p:sp>
        <p:nvSpPr>
          <p:cNvPr id="6" name="矩形 5">
            <a:extLst>
              <a:ext uri="{FF2B5EF4-FFF2-40B4-BE49-F238E27FC236}">
                <a16:creationId xmlns="" xmlns:a16="http://schemas.microsoft.com/office/drawing/2014/main" id="{23DDB326-1FD4-4F51-B5C8-BD637E5DACD9}"/>
              </a:ext>
            </a:extLst>
          </p:cNvPr>
          <p:cNvSpPr/>
          <p:nvPr/>
        </p:nvSpPr>
        <p:spPr>
          <a:xfrm>
            <a:off x="1630592" y="3155855"/>
            <a:ext cx="1560228" cy="2054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pic>
        <p:nvPicPr>
          <p:cNvPr id="8" name="图片 7">
            <a:extLst>
              <a:ext uri="{FF2B5EF4-FFF2-40B4-BE49-F238E27FC236}">
                <a16:creationId xmlns="" xmlns:a16="http://schemas.microsoft.com/office/drawing/2014/main" id="{E3D270B7-FC8B-433D-BE11-84615CC1AB2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037916" y="1362937"/>
            <a:ext cx="3926531" cy="4491046"/>
          </a:xfrm>
          <a:prstGeom prst="rect">
            <a:avLst/>
          </a:prstGeom>
        </p:spPr>
      </p:pic>
    </p:spTree>
    <p:extLst>
      <p:ext uri="{BB962C8B-B14F-4D97-AF65-F5344CB8AC3E}">
        <p14:creationId xmlns:p14="http://schemas.microsoft.com/office/powerpoint/2010/main" val="25740645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500"/>
                                        <p:tgtEl>
                                          <p:spTgt spid="5"/>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randombar(horizontal)">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 xmlns:a16="http://schemas.microsoft.com/office/drawing/2014/main" id="{D4F9D7F2-A379-4FC6-982F-C4546FEEA410}"/>
              </a:ext>
            </a:extLst>
          </p:cNvPr>
          <p:cNvSpPr txBox="1"/>
          <p:nvPr/>
        </p:nvSpPr>
        <p:spPr>
          <a:xfrm>
            <a:off x="218113" y="435911"/>
            <a:ext cx="2330246" cy="769441"/>
          </a:xfrm>
          <a:prstGeom prst="rect">
            <a:avLst/>
          </a:prstGeom>
          <a:noFill/>
        </p:spPr>
        <p:txBody>
          <a:bodyPr wrap="square" rtlCol="0">
            <a:spAutoFit/>
          </a:bodyPr>
          <a:lstStyle/>
          <a:p>
            <a:r>
              <a:rPr lang="en-US" altLang="zh-CN" sz="4400" b="1" dirty="0">
                <a:solidFill>
                  <a:srgbClr val="3B683A"/>
                </a:solidFill>
                <a:latin typeface="Arvo" panose="02000000000000000000" pitchFamily="2" charset="0"/>
              </a:rPr>
              <a:t>04</a:t>
            </a:r>
            <a:endParaRPr lang="zh-CN" altLang="en-US" sz="4400" b="1" dirty="0">
              <a:solidFill>
                <a:srgbClr val="3B683A"/>
              </a:solidFill>
              <a:latin typeface="Arvo" panose="02000000000000000000" pitchFamily="2" charset="0"/>
            </a:endParaRPr>
          </a:p>
        </p:txBody>
      </p:sp>
      <p:sp>
        <p:nvSpPr>
          <p:cNvPr id="5" name="文本框 4">
            <a:extLst>
              <a:ext uri="{FF2B5EF4-FFF2-40B4-BE49-F238E27FC236}">
                <a16:creationId xmlns="" xmlns:a16="http://schemas.microsoft.com/office/drawing/2014/main" id="{67BBA7EB-625A-4DDB-9E57-96610693E1D1}"/>
              </a:ext>
            </a:extLst>
          </p:cNvPr>
          <p:cNvSpPr txBox="1"/>
          <p:nvPr/>
        </p:nvSpPr>
        <p:spPr>
          <a:xfrm>
            <a:off x="1085125" y="431895"/>
            <a:ext cx="3078404" cy="707886"/>
          </a:xfrm>
          <a:prstGeom prst="rect">
            <a:avLst/>
          </a:prstGeom>
          <a:noFill/>
          <a:ln>
            <a:solidFill>
              <a:srgbClr val="3B683A"/>
            </a:solidFill>
          </a:ln>
        </p:spPr>
        <p:txBody>
          <a:bodyPr wrap="square" rtlCol="0">
            <a:spAutoFit/>
          </a:bodyPr>
          <a:lstStyle/>
          <a:p>
            <a:pPr algn="ctr"/>
            <a:r>
              <a:rPr lang="zh-CN" altLang="en-US" sz="4000" dirty="0">
                <a:ln>
                  <a:solidFill>
                    <a:srgbClr val="3B683A"/>
                  </a:solidFill>
                </a:ln>
                <a:solidFill>
                  <a:srgbClr val="3B683A"/>
                </a:solidFill>
                <a:latin typeface="柳公权柳体" panose="02000000000000000000" pitchFamily="2" charset="-122"/>
                <a:ea typeface="柳公权柳体" panose="02000000000000000000" pitchFamily="2" charset="-122"/>
              </a:rPr>
              <a:t>端午节活动</a:t>
            </a:r>
          </a:p>
        </p:txBody>
      </p:sp>
      <p:sp>
        <p:nvSpPr>
          <p:cNvPr id="6" name="모서리가 둥근 직사각형 409">
            <a:extLst>
              <a:ext uri="{FF2B5EF4-FFF2-40B4-BE49-F238E27FC236}">
                <a16:creationId xmlns="" xmlns:a16="http://schemas.microsoft.com/office/drawing/2014/main" id="{A11272C5-5586-4828-97A5-B8784F7C9721}"/>
              </a:ext>
            </a:extLst>
          </p:cNvPr>
          <p:cNvSpPr/>
          <p:nvPr/>
        </p:nvSpPr>
        <p:spPr>
          <a:xfrm>
            <a:off x="3120157" y="4489217"/>
            <a:ext cx="2086744" cy="214313"/>
          </a:xfrm>
          <a:prstGeom prst="roundRect">
            <a:avLst>
              <a:gd name="adj" fmla="val 50000"/>
            </a:avLst>
          </a:prstGeom>
          <a:solidFill>
            <a:srgbClr val="D9D9D9"/>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Roboto condensed"/>
              <a:cs typeface="Roboto condensed"/>
            </a:endParaRPr>
          </a:p>
        </p:txBody>
      </p:sp>
      <p:sp>
        <p:nvSpPr>
          <p:cNvPr id="7" name="모서리가 둥근 직사각형 410">
            <a:extLst>
              <a:ext uri="{FF2B5EF4-FFF2-40B4-BE49-F238E27FC236}">
                <a16:creationId xmlns="" xmlns:a16="http://schemas.microsoft.com/office/drawing/2014/main" id="{CA315D7D-521F-4511-83EA-B5CCF28FDC3A}"/>
              </a:ext>
            </a:extLst>
          </p:cNvPr>
          <p:cNvSpPr/>
          <p:nvPr/>
        </p:nvSpPr>
        <p:spPr>
          <a:xfrm>
            <a:off x="3120157" y="4217401"/>
            <a:ext cx="2086744" cy="214313"/>
          </a:xfrm>
          <a:prstGeom prst="roundRect">
            <a:avLst>
              <a:gd name="adj" fmla="val 50000"/>
            </a:avLst>
          </a:prstGeom>
          <a:solidFill>
            <a:srgbClr val="D9D9D9"/>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Roboto condensed"/>
              <a:cs typeface="Roboto condensed"/>
            </a:endParaRPr>
          </a:p>
        </p:txBody>
      </p:sp>
      <p:sp>
        <p:nvSpPr>
          <p:cNvPr id="8" name="모서리가 둥근 직사각형 137">
            <a:extLst>
              <a:ext uri="{FF2B5EF4-FFF2-40B4-BE49-F238E27FC236}">
                <a16:creationId xmlns="" xmlns:a16="http://schemas.microsoft.com/office/drawing/2014/main" id="{A5486530-F024-4C35-B8D7-BD2B88A4E44B}"/>
              </a:ext>
            </a:extLst>
          </p:cNvPr>
          <p:cNvSpPr/>
          <p:nvPr/>
        </p:nvSpPr>
        <p:spPr>
          <a:xfrm>
            <a:off x="3120157" y="2738998"/>
            <a:ext cx="2086744" cy="214313"/>
          </a:xfrm>
          <a:prstGeom prst="roundRect">
            <a:avLst>
              <a:gd name="adj" fmla="val 50000"/>
            </a:avLst>
          </a:prstGeom>
          <a:solidFill>
            <a:srgbClr val="D9D9D9"/>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Roboto condensed"/>
              <a:cs typeface="Roboto condensed"/>
            </a:endParaRPr>
          </a:p>
        </p:txBody>
      </p:sp>
      <p:sp>
        <p:nvSpPr>
          <p:cNvPr id="9" name="모서리가 둥근 직사각형 2">
            <a:extLst>
              <a:ext uri="{FF2B5EF4-FFF2-40B4-BE49-F238E27FC236}">
                <a16:creationId xmlns="" xmlns:a16="http://schemas.microsoft.com/office/drawing/2014/main" id="{D0EFDF62-73FE-4BAF-B429-AAF9359FB0D9}"/>
              </a:ext>
            </a:extLst>
          </p:cNvPr>
          <p:cNvSpPr/>
          <p:nvPr/>
        </p:nvSpPr>
        <p:spPr>
          <a:xfrm>
            <a:off x="3120157" y="2467182"/>
            <a:ext cx="2086744" cy="214313"/>
          </a:xfrm>
          <a:prstGeom prst="roundRect">
            <a:avLst>
              <a:gd name="adj" fmla="val 50000"/>
            </a:avLst>
          </a:prstGeom>
          <a:solidFill>
            <a:schemeClr val="bg1">
              <a:lumMod val="85000"/>
            </a:schemeClr>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Roboto condensed"/>
              <a:cs typeface="Roboto condensed"/>
            </a:endParaRPr>
          </a:p>
        </p:txBody>
      </p:sp>
      <p:sp>
        <p:nvSpPr>
          <p:cNvPr id="10" name="모서리가 둥근 직사각형 141">
            <a:extLst>
              <a:ext uri="{FF2B5EF4-FFF2-40B4-BE49-F238E27FC236}">
                <a16:creationId xmlns="" xmlns:a16="http://schemas.microsoft.com/office/drawing/2014/main" id="{09E058C0-26B6-4577-B87C-66786A1B330A}"/>
              </a:ext>
            </a:extLst>
          </p:cNvPr>
          <p:cNvSpPr/>
          <p:nvPr/>
        </p:nvSpPr>
        <p:spPr>
          <a:xfrm>
            <a:off x="3120157" y="2738998"/>
            <a:ext cx="629955" cy="214313"/>
          </a:xfrm>
          <a:prstGeom prst="roundRect">
            <a:avLst>
              <a:gd name="adj" fmla="val 50000"/>
            </a:avLst>
          </a:prstGeom>
          <a:solidFill>
            <a:srgbClr val="3B683A"/>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1" name="모서리가 둥근 직사각형 142">
            <a:extLst>
              <a:ext uri="{FF2B5EF4-FFF2-40B4-BE49-F238E27FC236}">
                <a16:creationId xmlns="" xmlns:a16="http://schemas.microsoft.com/office/drawing/2014/main" id="{862BD02E-3FCB-424D-92A3-F4B057C2154D}"/>
              </a:ext>
            </a:extLst>
          </p:cNvPr>
          <p:cNvSpPr/>
          <p:nvPr/>
        </p:nvSpPr>
        <p:spPr>
          <a:xfrm>
            <a:off x="3120156" y="2467182"/>
            <a:ext cx="1473370" cy="214313"/>
          </a:xfrm>
          <a:prstGeom prst="roundRect">
            <a:avLst>
              <a:gd name="adj" fmla="val 50000"/>
            </a:avLst>
          </a:prstGeom>
          <a:solidFill>
            <a:srgbClr val="3B683A"/>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2" name="모서리가 둥근 직사각형 411">
            <a:extLst>
              <a:ext uri="{FF2B5EF4-FFF2-40B4-BE49-F238E27FC236}">
                <a16:creationId xmlns="" xmlns:a16="http://schemas.microsoft.com/office/drawing/2014/main" id="{792F89B4-F8A4-4C37-9E4A-56FA8469C757}"/>
              </a:ext>
            </a:extLst>
          </p:cNvPr>
          <p:cNvSpPr/>
          <p:nvPr/>
        </p:nvSpPr>
        <p:spPr>
          <a:xfrm>
            <a:off x="3120157" y="4489217"/>
            <a:ext cx="476607" cy="214313"/>
          </a:xfrm>
          <a:prstGeom prst="roundRect">
            <a:avLst>
              <a:gd name="adj" fmla="val 50000"/>
            </a:avLst>
          </a:prstGeom>
          <a:solidFill>
            <a:schemeClr val="tx1"/>
          </a:solidFill>
          <a:ln w="25400" cap="flat" cmpd="sng" algn="ctr">
            <a:solidFill>
              <a:srgbClr val="3B683A"/>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3" name="모서리가 둥근 직사각형 412">
            <a:extLst>
              <a:ext uri="{FF2B5EF4-FFF2-40B4-BE49-F238E27FC236}">
                <a16:creationId xmlns="" xmlns:a16="http://schemas.microsoft.com/office/drawing/2014/main" id="{CF1F84AC-399C-4F15-A755-979354A6E0FB}"/>
              </a:ext>
            </a:extLst>
          </p:cNvPr>
          <p:cNvSpPr/>
          <p:nvPr/>
        </p:nvSpPr>
        <p:spPr>
          <a:xfrm>
            <a:off x="3120157" y="4217401"/>
            <a:ext cx="1166674" cy="214313"/>
          </a:xfrm>
          <a:prstGeom prst="roundRect">
            <a:avLst>
              <a:gd name="adj" fmla="val 50000"/>
            </a:avLst>
          </a:prstGeom>
          <a:solidFill>
            <a:schemeClr val="tx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14" name="그룹 127">
            <a:extLst>
              <a:ext uri="{FF2B5EF4-FFF2-40B4-BE49-F238E27FC236}">
                <a16:creationId xmlns="" xmlns:a16="http://schemas.microsoft.com/office/drawing/2014/main" id="{91F2D921-4036-42FE-BA7C-EC3D37598513}"/>
              </a:ext>
            </a:extLst>
          </p:cNvPr>
          <p:cNvGrpSpPr/>
          <p:nvPr/>
        </p:nvGrpSpPr>
        <p:grpSpPr>
          <a:xfrm>
            <a:off x="1626112" y="2119461"/>
            <a:ext cx="1621092" cy="1619309"/>
            <a:chOff x="3025775" y="1231900"/>
            <a:chExt cx="2889251" cy="2886075"/>
          </a:xfrm>
          <a:solidFill>
            <a:srgbClr val="3B683A"/>
          </a:solidFill>
        </p:grpSpPr>
        <p:sp>
          <p:nvSpPr>
            <p:cNvPr id="15" name="Freeform 10">
              <a:extLst>
                <a:ext uri="{FF2B5EF4-FFF2-40B4-BE49-F238E27FC236}">
                  <a16:creationId xmlns="" xmlns:a16="http://schemas.microsoft.com/office/drawing/2014/main" id="{162C4578-713A-418C-9967-78ADA3DBBA1C}"/>
                </a:ext>
              </a:extLst>
            </p:cNvPr>
            <p:cNvSpPr>
              <a:spLocks noEditPoints="1"/>
            </p:cNvSpPr>
            <p:nvPr/>
          </p:nvSpPr>
          <p:spPr bwMode="auto">
            <a:xfrm>
              <a:off x="3827463" y="1231900"/>
              <a:ext cx="2087563" cy="2089150"/>
            </a:xfrm>
            <a:custGeom>
              <a:avLst/>
              <a:gdLst>
                <a:gd name="T0" fmla="*/ 277 w 555"/>
                <a:gd name="T1" fmla="*/ 0 h 555"/>
                <a:gd name="T2" fmla="*/ 0 w 555"/>
                <a:gd name="T3" fmla="*/ 277 h 555"/>
                <a:gd name="T4" fmla="*/ 43 w 555"/>
                <a:gd name="T5" fmla="*/ 426 h 555"/>
                <a:gd name="T6" fmla="*/ 20 w 555"/>
                <a:gd name="T7" fmla="*/ 454 h 555"/>
                <a:gd name="T8" fmla="*/ 95 w 555"/>
                <a:gd name="T9" fmla="*/ 529 h 555"/>
                <a:gd name="T10" fmla="*/ 126 w 555"/>
                <a:gd name="T11" fmla="*/ 509 h 555"/>
                <a:gd name="T12" fmla="*/ 277 w 555"/>
                <a:gd name="T13" fmla="*/ 555 h 555"/>
                <a:gd name="T14" fmla="*/ 555 w 555"/>
                <a:gd name="T15" fmla="*/ 277 h 555"/>
                <a:gd name="T16" fmla="*/ 277 w 555"/>
                <a:gd name="T17" fmla="*/ 0 h 555"/>
                <a:gd name="T18" fmla="*/ 277 w 555"/>
                <a:gd name="T19" fmla="*/ 492 h 555"/>
                <a:gd name="T20" fmla="*/ 63 w 555"/>
                <a:gd name="T21" fmla="*/ 277 h 555"/>
                <a:gd name="T22" fmla="*/ 277 w 555"/>
                <a:gd name="T23" fmla="*/ 62 h 555"/>
                <a:gd name="T24" fmla="*/ 492 w 555"/>
                <a:gd name="T25" fmla="*/ 277 h 555"/>
                <a:gd name="T26" fmla="*/ 277 w 555"/>
                <a:gd name="T27" fmla="*/ 492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5" h="555">
                  <a:moveTo>
                    <a:pt x="277" y="0"/>
                  </a:moveTo>
                  <a:cubicBezTo>
                    <a:pt x="124" y="0"/>
                    <a:pt x="0" y="124"/>
                    <a:pt x="0" y="277"/>
                  </a:cubicBezTo>
                  <a:cubicBezTo>
                    <a:pt x="0" y="332"/>
                    <a:pt x="16" y="383"/>
                    <a:pt x="43" y="426"/>
                  </a:cubicBezTo>
                  <a:cubicBezTo>
                    <a:pt x="20" y="454"/>
                    <a:pt x="20" y="454"/>
                    <a:pt x="20" y="454"/>
                  </a:cubicBezTo>
                  <a:cubicBezTo>
                    <a:pt x="95" y="529"/>
                    <a:pt x="95" y="529"/>
                    <a:pt x="95" y="529"/>
                  </a:cubicBezTo>
                  <a:cubicBezTo>
                    <a:pt x="126" y="509"/>
                    <a:pt x="126" y="509"/>
                    <a:pt x="126" y="509"/>
                  </a:cubicBezTo>
                  <a:cubicBezTo>
                    <a:pt x="169" y="538"/>
                    <a:pt x="221" y="555"/>
                    <a:pt x="277" y="555"/>
                  </a:cubicBezTo>
                  <a:cubicBezTo>
                    <a:pt x="431" y="555"/>
                    <a:pt x="555" y="430"/>
                    <a:pt x="555" y="277"/>
                  </a:cubicBezTo>
                  <a:cubicBezTo>
                    <a:pt x="555" y="124"/>
                    <a:pt x="431" y="0"/>
                    <a:pt x="277" y="0"/>
                  </a:cubicBezTo>
                  <a:close/>
                  <a:moveTo>
                    <a:pt x="277" y="492"/>
                  </a:moveTo>
                  <a:cubicBezTo>
                    <a:pt x="159" y="492"/>
                    <a:pt x="63" y="396"/>
                    <a:pt x="63" y="277"/>
                  </a:cubicBezTo>
                  <a:cubicBezTo>
                    <a:pt x="63" y="159"/>
                    <a:pt x="159" y="62"/>
                    <a:pt x="277" y="62"/>
                  </a:cubicBezTo>
                  <a:cubicBezTo>
                    <a:pt x="396" y="62"/>
                    <a:pt x="492" y="159"/>
                    <a:pt x="492" y="277"/>
                  </a:cubicBezTo>
                  <a:cubicBezTo>
                    <a:pt x="492" y="396"/>
                    <a:pt x="396" y="492"/>
                    <a:pt x="277" y="492"/>
                  </a:cubicBez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dirty="0"/>
            </a:p>
          </p:txBody>
        </p:sp>
        <p:sp>
          <p:nvSpPr>
            <p:cNvPr id="16" name="Freeform 12">
              <a:extLst>
                <a:ext uri="{FF2B5EF4-FFF2-40B4-BE49-F238E27FC236}">
                  <a16:creationId xmlns="" xmlns:a16="http://schemas.microsoft.com/office/drawing/2014/main" id="{A479DE19-EEBA-4884-BED9-013CE64B866F}"/>
                </a:ext>
              </a:extLst>
            </p:cNvPr>
            <p:cNvSpPr>
              <a:spLocks/>
            </p:cNvSpPr>
            <p:nvPr/>
          </p:nvSpPr>
          <p:spPr bwMode="auto">
            <a:xfrm>
              <a:off x="3025775" y="3016250"/>
              <a:ext cx="1082675" cy="1101725"/>
            </a:xfrm>
            <a:custGeom>
              <a:avLst/>
              <a:gdLst>
                <a:gd name="T0" fmla="*/ 24 w 288"/>
                <a:gd name="T1" fmla="*/ 191 h 293"/>
                <a:gd name="T2" fmla="*/ 22 w 288"/>
                <a:gd name="T3" fmla="*/ 193 h 293"/>
                <a:gd name="T4" fmla="*/ 22 w 288"/>
                <a:gd name="T5" fmla="*/ 272 h 293"/>
                <a:gd name="T6" fmla="*/ 100 w 288"/>
                <a:gd name="T7" fmla="*/ 272 h 293"/>
                <a:gd name="T8" fmla="*/ 105 w 288"/>
                <a:gd name="T9" fmla="*/ 267 h 293"/>
                <a:gd name="T10" fmla="*/ 288 w 288"/>
                <a:gd name="T11" fmla="*/ 64 h 293"/>
                <a:gd name="T12" fmla="*/ 224 w 288"/>
                <a:gd name="T13" fmla="*/ 0 h 293"/>
                <a:gd name="T14" fmla="*/ 24 w 288"/>
                <a:gd name="T15" fmla="*/ 191 h 2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8" h="293">
                  <a:moveTo>
                    <a:pt x="24" y="191"/>
                  </a:moveTo>
                  <a:cubicBezTo>
                    <a:pt x="22" y="193"/>
                    <a:pt x="22" y="193"/>
                    <a:pt x="22" y="193"/>
                  </a:cubicBezTo>
                  <a:cubicBezTo>
                    <a:pt x="0" y="215"/>
                    <a:pt x="0" y="250"/>
                    <a:pt x="22" y="272"/>
                  </a:cubicBezTo>
                  <a:cubicBezTo>
                    <a:pt x="44" y="293"/>
                    <a:pt x="79" y="293"/>
                    <a:pt x="100" y="272"/>
                  </a:cubicBezTo>
                  <a:cubicBezTo>
                    <a:pt x="102" y="270"/>
                    <a:pt x="103" y="268"/>
                    <a:pt x="105" y="267"/>
                  </a:cubicBezTo>
                  <a:cubicBezTo>
                    <a:pt x="288" y="64"/>
                    <a:pt x="288" y="64"/>
                    <a:pt x="288" y="64"/>
                  </a:cubicBezTo>
                  <a:cubicBezTo>
                    <a:pt x="224" y="0"/>
                    <a:pt x="224" y="0"/>
                    <a:pt x="224" y="0"/>
                  </a:cubicBezTo>
                  <a:lnTo>
                    <a:pt x="24" y="191"/>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dirty="0"/>
            </a:p>
          </p:txBody>
        </p:sp>
      </p:grpSp>
      <p:grpSp>
        <p:nvGrpSpPr>
          <p:cNvPr id="17" name="그룹 474">
            <a:extLst>
              <a:ext uri="{FF2B5EF4-FFF2-40B4-BE49-F238E27FC236}">
                <a16:creationId xmlns="" xmlns:a16="http://schemas.microsoft.com/office/drawing/2014/main" id="{863BD0F9-1F32-42DC-A698-6D78C00EF0B5}"/>
              </a:ext>
            </a:extLst>
          </p:cNvPr>
          <p:cNvGrpSpPr/>
          <p:nvPr/>
        </p:nvGrpSpPr>
        <p:grpSpPr>
          <a:xfrm>
            <a:off x="1626112" y="3869680"/>
            <a:ext cx="1621092" cy="1619309"/>
            <a:chOff x="3025775" y="1231900"/>
            <a:chExt cx="2889251" cy="2886075"/>
          </a:xfrm>
          <a:solidFill>
            <a:schemeClr val="tx1"/>
          </a:solidFill>
        </p:grpSpPr>
        <p:sp>
          <p:nvSpPr>
            <p:cNvPr id="18" name="Freeform 10">
              <a:extLst>
                <a:ext uri="{FF2B5EF4-FFF2-40B4-BE49-F238E27FC236}">
                  <a16:creationId xmlns="" xmlns:a16="http://schemas.microsoft.com/office/drawing/2014/main" id="{F75F1F1B-2048-4546-9EC0-7771228BD7EA}"/>
                </a:ext>
              </a:extLst>
            </p:cNvPr>
            <p:cNvSpPr>
              <a:spLocks noEditPoints="1"/>
            </p:cNvSpPr>
            <p:nvPr/>
          </p:nvSpPr>
          <p:spPr bwMode="auto">
            <a:xfrm>
              <a:off x="3827463" y="1231900"/>
              <a:ext cx="2087563" cy="2089150"/>
            </a:xfrm>
            <a:custGeom>
              <a:avLst/>
              <a:gdLst>
                <a:gd name="T0" fmla="*/ 277 w 555"/>
                <a:gd name="T1" fmla="*/ 0 h 555"/>
                <a:gd name="T2" fmla="*/ 0 w 555"/>
                <a:gd name="T3" fmla="*/ 277 h 555"/>
                <a:gd name="T4" fmla="*/ 43 w 555"/>
                <a:gd name="T5" fmla="*/ 426 h 555"/>
                <a:gd name="T6" fmla="*/ 20 w 555"/>
                <a:gd name="T7" fmla="*/ 454 h 555"/>
                <a:gd name="T8" fmla="*/ 95 w 555"/>
                <a:gd name="T9" fmla="*/ 529 h 555"/>
                <a:gd name="T10" fmla="*/ 126 w 555"/>
                <a:gd name="T11" fmla="*/ 509 h 555"/>
                <a:gd name="T12" fmla="*/ 277 w 555"/>
                <a:gd name="T13" fmla="*/ 555 h 555"/>
                <a:gd name="T14" fmla="*/ 555 w 555"/>
                <a:gd name="T15" fmla="*/ 277 h 555"/>
                <a:gd name="T16" fmla="*/ 277 w 555"/>
                <a:gd name="T17" fmla="*/ 0 h 555"/>
                <a:gd name="T18" fmla="*/ 277 w 555"/>
                <a:gd name="T19" fmla="*/ 492 h 555"/>
                <a:gd name="T20" fmla="*/ 63 w 555"/>
                <a:gd name="T21" fmla="*/ 277 h 555"/>
                <a:gd name="T22" fmla="*/ 277 w 555"/>
                <a:gd name="T23" fmla="*/ 62 h 555"/>
                <a:gd name="T24" fmla="*/ 492 w 555"/>
                <a:gd name="T25" fmla="*/ 277 h 555"/>
                <a:gd name="T26" fmla="*/ 277 w 555"/>
                <a:gd name="T27" fmla="*/ 492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5" h="555">
                  <a:moveTo>
                    <a:pt x="277" y="0"/>
                  </a:moveTo>
                  <a:cubicBezTo>
                    <a:pt x="124" y="0"/>
                    <a:pt x="0" y="124"/>
                    <a:pt x="0" y="277"/>
                  </a:cubicBezTo>
                  <a:cubicBezTo>
                    <a:pt x="0" y="332"/>
                    <a:pt x="16" y="383"/>
                    <a:pt x="43" y="426"/>
                  </a:cubicBezTo>
                  <a:cubicBezTo>
                    <a:pt x="20" y="454"/>
                    <a:pt x="20" y="454"/>
                    <a:pt x="20" y="454"/>
                  </a:cubicBezTo>
                  <a:cubicBezTo>
                    <a:pt x="95" y="529"/>
                    <a:pt x="95" y="529"/>
                    <a:pt x="95" y="529"/>
                  </a:cubicBezTo>
                  <a:cubicBezTo>
                    <a:pt x="126" y="509"/>
                    <a:pt x="126" y="509"/>
                    <a:pt x="126" y="509"/>
                  </a:cubicBezTo>
                  <a:cubicBezTo>
                    <a:pt x="169" y="538"/>
                    <a:pt x="221" y="555"/>
                    <a:pt x="277" y="555"/>
                  </a:cubicBezTo>
                  <a:cubicBezTo>
                    <a:pt x="431" y="555"/>
                    <a:pt x="555" y="430"/>
                    <a:pt x="555" y="277"/>
                  </a:cubicBezTo>
                  <a:cubicBezTo>
                    <a:pt x="555" y="124"/>
                    <a:pt x="431" y="0"/>
                    <a:pt x="277" y="0"/>
                  </a:cubicBezTo>
                  <a:close/>
                  <a:moveTo>
                    <a:pt x="277" y="492"/>
                  </a:moveTo>
                  <a:cubicBezTo>
                    <a:pt x="159" y="492"/>
                    <a:pt x="63" y="396"/>
                    <a:pt x="63" y="277"/>
                  </a:cubicBezTo>
                  <a:cubicBezTo>
                    <a:pt x="63" y="159"/>
                    <a:pt x="159" y="62"/>
                    <a:pt x="277" y="62"/>
                  </a:cubicBezTo>
                  <a:cubicBezTo>
                    <a:pt x="396" y="62"/>
                    <a:pt x="492" y="159"/>
                    <a:pt x="492" y="277"/>
                  </a:cubicBezTo>
                  <a:cubicBezTo>
                    <a:pt x="492" y="396"/>
                    <a:pt x="396" y="492"/>
                    <a:pt x="277" y="492"/>
                  </a:cubicBez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dirty="0"/>
            </a:p>
          </p:txBody>
        </p:sp>
        <p:sp>
          <p:nvSpPr>
            <p:cNvPr id="19" name="Freeform 12">
              <a:extLst>
                <a:ext uri="{FF2B5EF4-FFF2-40B4-BE49-F238E27FC236}">
                  <a16:creationId xmlns="" xmlns:a16="http://schemas.microsoft.com/office/drawing/2014/main" id="{3E62980F-2523-4F78-9E3E-36F37E361AEE}"/>
                </a:ext>
              </a:extLst>
            </p:cNvPr>
            <p:cNvSpPr>
              <a:spLocks/>
            </p:cNvSpPr>
            <p:nvPr/>
          </p:nvSpPr>
          <p:spPr bwMode="auto">
            <a:xfrm>
              <a:off x="3025775" y="3016250"/>
              <a:ext cx="1082675" cy="1101725"/>
            </a:xfrm>
            <a:custGeom>
              <a:avLst/>
              <a:gdLst>
                <a:gd name="T0" fmla="*/ 24 w 288"/>
                <a:gd name="T1" fmla="*/ 191 h 293"/>
                <a:gd name="T2" fmla="*/ 22 w 288"/>
                <a:gd name="T3" fmla="*/ 193 h 293"/>
                <a:gd name="T4" fmla="*/ 22 w 288"/>
                <a:gd name="T5" fmla="*/ 272 h 293"/>
                <a:gd name="T6" fmla="*/ 100 w 288"/>
                <a:gd name="T7" fmla="*/ 272 h 293"/>
                <a:gd name="T8" fmla="*/ 105 w 288"/>
                <a:gd name="T9" fmla="*/ 267 h 293"/>
                <a:gd name="T10" fmla="*/ 288 w 288"/>
                <a:gd name="T11" fmla="*/ 64 h 293"/>
                <a:gd name="T12" fmla="*/ 224 w 288"/>
                <a:gd name="T13" fmla="*/ 0 h 293"/>
                <a:gd name="T14" fmla="*/ 24 w 288"/>
                <a:gd name="T15" fmla="*/ 191 h 2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8" h="293">
                  <a:moveTo>
                    <a:pt x="24" y="191"/>
                  </a:moveTo>
                  <a:cubicBezTo>
                    <a:pt x="22" y="193"/>
                    <a:pt x="22" y="193"/>
                    <a:pt x="22" y="193"/>
                  </a:cubicBezTo>
                  <a:cubicBezTo>
                    <a:pt x="0" y="215"/>
                    <a:pt x="0" y="250"/>
                    <a:pt x="22" y="272"/>
                  </a:cubicBezTo>
                  <a:cubicBezTo>
                    <a:pt x="44" y="293"/>
                    <a:pt x="79" y="293"/>
                    <a:pt x="100" y="272"/>
                  </a:cubicBezTo>
                  <a:cubicBezTo>
                    <a:pt x="102" y="270"/>
                    <a:pt x="103" y="268"/>
                    <a:pt x="105" y="267"/>
                  </a:cubicBezTo>
                  <a:cubicBezTo>
                    <a:pt x="288" y="64"/>
                    <a:pt x="288" y="64"/>
                    <a:pt x="288" y="64"/>
                  </a:cubicBezTo>
                  <a:cubicBezTo>
                    <a:pt x="224" y="0"/>
                    <a:pt x="224" y="0"/>
                    <a:pt x="224" y="0"/>
                  </a:cubicBezTo>
                  <a:lnTo>
                    <a:pt x="24" y="191"/>
                  </a:lnTo>
                  <a:close/>
                </a:path>
              </a:pathLst>
            </a:custGeom>
            <a:grpFill/>
            <a:ln>
              <a:noFill/>
            </a:ln>
          </p:spPr>
          <p:txBody>
            <a:bodyPr vert="horz" wrap="square" lIns="91440" tIns="45720" rIns="91440" bIns="45720" numCol="1" anchor="t" anchorCtr="0" compatLnSpc="1">
              <a:prstTxWarp prst="textNoShape">
                <a:avLst/>
              </a:prstTxWarp>
            </a:bodyPr>
            <a:lstStyle/>
            <a:p>
              <a:endParaRPr lang="ko-KR" altLang="en-US" dirty="0"/>
            </a:p>
          </p:txBody>
        </p:sp>
      </p:grpSp>
      <p:grpSp>
        <p:nvGrpSpPr>
          <p:cNvPr id="20" name="Group 174">
            <a:extLst>
              <a:ext uri="{FF2B5EF4-FFF2-40B4-BE49-F238E27FC236}">
                <a16:creationId xmlns="" xmlns:a16="http://schemas.microsoft.com/office/drawing/2014/main" id="{95D3F132-7450-4E9B-B3C9-881A131CBE24}"/>
              </a:ext>
            </a:extLst>
          </p:cNvPr>
          <p:cNvGrpSpPr>
            <a:grpSpLocks/>
          </p:cNvGrpSpPr>
          <p:nvPr/>
        </p:nvGrpSpPr>
        <p:grpSpPr bwMode="auto">
          <a:xfrm>
            <a:off x="2473357" y="2460087"/>
            <a:ext cx="413719" cy="557822"/>
            <a:chOff x="0" y="0"/>
            <a:chExt cx="190" cy="256"/>
          </a:xfrm>
          <a:solidFill>
            <a:srgbClr val="3B683A"/>
          </a:solidFill>
        </p:grpSpPr>
        <p:sp>
          <p:nvSpPr>
            <p:cNvPr id="21" name="AutoShape 172">
              <a:extLst>
                <a:ext uri="{FF2B5EF4-FFF2-40B4-BE49-F238E27FC236}">
                  <a16:creationId xmlns="" xmlns:a16="http://schemas.microsoft.com/office/drawing/2014/main" id="{53008456-6302-4C73-B7B7-ADCF1322E91D}"/>
                </a:ext>
              </a:extLst>
            </p:cNvPr>
            <p:cNvSpPr>
              <a:spLocks/>
            </p:cNvSpPr>
            <p:nvPr/>
          </p:nvSpPr>
          <p:spPr bwMode="auto">
            <a:xfrm>
              <a:off x="72" y="56"/>
              <a:ext cx="41" cy="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600" h="21600">
                  <a:moveTo>
                    <a:pt x="13456" y="0"/>
                  </a:moveTo>
                  <a:lnTo>
                    <a:pt x="9303" y="0"/>
                  </a:lnTo>
                  <a:cubicBezTo>
                    <a:pt x="9227" y="625"/>
                    <a:pt x="8954" y="1124"/>
                    <a:pt x="8480" y="1498"/>
                  </a:cubicBezTo>
                  <a:cubicBezTo>
                    <a:pt x="8009" y="1867"/>
                    <a:pt x="7354" y="2175"/>
                    <a:pt x="6543" y="2415"/>
                  </a:cubicBezTo>
                  <a:cubicBezTo>
                    <a:pt x="5876" y="2608"/>
                    <a:pt x="4905" y="2755"/>
                    <a:pt x="3620" y="2857"/>
                  </a:cubicBezTo>
                  <a:cubicBezTo>
                    <a:pt x="2335" y="2957"/>
                    <a:pt x="1117" y="3011"/>
                    <a:pt x="0" y="3011"/>
                  </a:cubicBezTo>
                  <a:lnTo>
                    <a:pt x="0" y="4976"/>
                  </a:lnTo>
                  <a:lnTo>
                    <a:pt x="8303" y="4976"/>
                  </a:lnTo>
                  <a:lnTo>
                    <a:pt x="8303" y="19402"/>
                  </a:lnTo>
                  <a:lnTo>
                    <a:pt x="0" y="19402"/>
                  </a:lnTo>
                  <a:lnTo>
                    <a:pt x="0" y="21600"/>
                  </a:lnTo>
                  <a:lnTo>
                    <a:pt x="21600" y="21600"/>
                  </a:lnTo>
                  <a:lnTo>
                    <a:pt x="21600" y="19402"/>
                  </a:lnTo>
                  <a:lnTo>
                    <a:pt x="13456" y="19402"/>
                  </a:lnTo>
                  <a:lnTo>
                    <a:pt x="13456" y="0"/>
                  </a:lnTo>
                  <a:close/>
                  <a:moveTo>
                    <a:pt x="13456"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dirty="0"/>
            </a:p>
          </p:txBody>
        </p:sp>
        <p:sp>
          <p:nvSpPr>
            <p:cNvPr id="22" name="AutoShape 173">
              <a:extLst>
                <a:ext uri="{FF2B5EF4-FFF2-40B4-BE49-F238E27FC236}">
                  <a16:creationId xmlns="" xmlns:a16="http://schemas.microsoft.com/office/drawing/2014/main" id="{9C42C2EF-61EA-4950-ACBD-EFBED2FF499A}"/>
                </a:ext>
              </a:extLst>
            </p:cNvPr>
            <p:cNvSpPr>
              <a:spLocks/>
            </p:cNvSpPr>
            <p:nvPr/>
          </p:nvSpPr>
          <p:spPr bwMode="auto">
            <a:xfrm>
              <a:off x="0" y="0"/>
              <a:ext cx="190" cy="25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1600" h="21600">
                  <a:moveTo>
                    <a:pt x="16842" y="12940"/>
                  </a:moveTo>
                  <a:cubicBezTo>
                    <a:pt x="16870" y="12920"/>
                    <a:pt x="16902" y="12903"/>
                    <a:pt x="16929" y="12883"/>
                  </a:cubicBezTo>
                  <a:cubicBezTo>
                    <a:pt x="17857" y="12195"/>
                    <a:pt x="18218" y="11253"/>
                    <a:pt x="18036" y="10360"/>
                  </a:cubicBezTo>
                  <a:cubicBezTo>
                    <a:pt x="18232" y="10015"/>
                    <a:pt x="18384" y="9653"/>
                    <a:pt x="18499" y="9281"/>
                  </a:cubicBezTo>
                  <a:cubicBezTo>
                    <a:pt x="19222" y="8748"/>
                    <a:pt x="19670" y="8011"/>
                    <a:pt x="19670" y="7195"/>
                  </a:cubicBezTo>
                  <a:cubicBezTo>
                    <a:pt x="19670" y="6098"/>
                    <a:pt x="18853" y="5153"/>
                    <a:pt x="17656" y="4645"/>
                  </a:cubicBezTo>
                  <a:cubicBezTo>
                    <a:pt x="17587" y="4553"/>
                    <a:pt x="17509" y="4466"/>
                    <a:pt x="17433" y="4377"/>
                  </a:cubicBezTo>
                  <a:cubicBezTo>
                    <a:pt x="17436" y="3621"/>
                    <a:pt x="17046" y="2867"/>
                    <a:pt x="16271" y="2291"/>
                  </a:cubicBezTo>
                  <a:cubicBezTo>
                    <a:pt x="15539" y="1750"/>
                    <a:pt x="14594" y="1473"/>
                    <a:pt x="13639" y="1441"/>
                  </a:cubicBezTo>
                  <a:cubicBezTo>
                    <a:pt x="12944" y="581"/>
                    <a:pt x="11689" y="1"/>
                    <a:pt x="10238" y="0"/>
                  </a:cubicBezTo>
                  <a:cubicBezTo>
                    <a:pt x="8784" y="1"/>
                    <a:pt x="7522" y="587"/>
                    <a:pt x="6830" y="1453"/>
                  </a:cubicBezTo>
                  <a:cubicBezTo>
                    <a:pt x="5443" y="1102"/>
                    <a:pt x="3846" y="1327"/>
                    <a:pt x="2738" y="2148"/>
                  </a:cubicBezTo>
                  <a:cubicBezTo>
                    <a:pt x="1678" y="2934"/>
                    <a:pt x="1361" y="4052"/>
                    <a:pt x="1750" y="5050"/>
                  </a:cubicBezTo>
                  <a:cubicBezTo>
                    <a:pt x="1717" y="5106"/>
                    <a:pt x="1678" y="5159"/>
                    <a:pt x="1642" y="5216"/>
                  </a:cubicBezTo>
                  <a:cubicBezTo>
                    <a:pt x="651" y="5752"/>
                    <a:pt x="0" y="6613"/>
                    <a:pt x="0" y="7592"/>
                  </a:cubicBezTo>
                  <a:cubicBezTo>
                    <a:pt x="0" y="8470"/>
                    <a:pt x="529" y="9249"/>
                    <a:pt x="1350" y="9788"/>
                  </a:cubicBezTo>
                  <a:cubicBezTo>
                    <a:pt x="1433" y="9983"/>
                    <a:pt x="1526" y="10174"/>
                    <a:pt x="1634" y="10361"/>
                  </a:cubicBezTo>
                  <a:cubicBezTo>
                    <a:pt x="1451" y="11253"/>
                    <a:pt x="1812" y="12196"/>
                    <a:pt x="2739" y="12883"/>
                  </a:cubicBezTo>
                  <a:cubicBezTo>
                    <a:pt x="2991" y="13070"/>
                    <a:pt x="3269" y="13221"/>
                    <a:pt x="3565" y="13346"/>
                  </a:cubicBezTo>
                  <a:lnTo>
                    <a:pt x="855" y="18345"/>
                  </a:lnTo>
                  <a:lnTo>
                    <a:pt x="4728" y="17810"/>
                  </a:lnTo>
                  <a:lnTo>
                    <a:pt x="6385" y="19993"/>
                  </a:lnTo>
                  <a:lnTo>
                    <a:pt x="9119" y="14949"/>
                  </a:lnTo>
                  <a:cubicBezTo>
                    <a:pt x="9415" y="15001"/>
                    <a:pt x="9719" y="15031"/>
                    <a:pt x="10034" y="15031"/>
                  </a:cubicBezTo>
                  <a:cubicBezTo>
                    <a:pt x="10534" y="15031"/>
                    <a:pt x="11008" y="14958"/>
                    <a:pt x="11446" y="14832"/>
                  </a:cubicBezTo>
                  <a:lnTo>
                    <a:pt x="16348" y="21600"/>
                  </a:lnTo>
                  <a:lnTo>
                    <a:pt x="18012" y="18953"/>
                  </a:lnTo>
                  <a:lnTo>
                    <a:pt x="21600" y="19509"/>
                  </a:lnTo>
                  <a:lnTo>
                    <a:pt x="16842" y="12940"/>
                  </a:lnTo>
                  <a:close/>
                  <a:moveTo>
                    <a:pt x="9834" y="13036"/>
                  </a:moveTo>
                  <a:cubicBezTo>
                    <a:pt x="5838" y="13036"/>
                    <a:pt x="2601" y="10634"/>
                    <a:pt x="2601" y="7672"/>
                  </a:cubicBezTo>
                  <a:cubicBezTo>
                    <a:pt x="2601" y="4709"/>
                    <a:pt x="5839" y="2308"/>
                    <a:pt x="9834" y="2308"/>
                  </a:cubicBezTo>
                  <a:cubicBezTo>
                    <a:pt x="13832" y="2308"/>
                    <a:pt x="17070" y="4709"/>
                    <a:pt x="17070" y="7672"/>
                  </a:cubicBezTo>
                  <a:cubicBezTo>
                    <a:pt x="17070" y="10634"/>
                    <a:pt x="13832" y="13036"/>
                    <a:pt x="9834" y="13036"/>
                  </a:cubicBezTo>
                  <a:close/>
                  <a:moveTo>
                    <a:pt x="9834" y="1303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dirty="0"/>
            </a:p>
          </p:txBody>
        </p:sp>
      </p:grpSp>
      <p:sp>
        <p:nvSpPr>
          <p:cNvPr id="23" name="AutoShape 688">
            <a:extLst>
              <a:ext uri="{FF2B5EF4-FFF2-40B4-BE49-F238E27FC236}">
                <a16:creationId xmlns="" xmlns:a16="http://schemas.microsoft.com/office/drawing/2014/main" id="{8EEBB655-3C56-4A8B-9C8F-8C85098C811D}"/>
              </a:ext>
            </a:extLst>
          </p:cNvPr>
          <p:cNvSpPr>
            <a:spLocks/>
          </p:cNvSpPr>
          <p:nvPr/>
        </p:nvSpPr>
        <p:spPr bwMode="auto">
          <a:xfrm>
            <a:off x="2468178" y="4271059"/>
            <a:ext cx="373276" cy="375833"/>
          </a:xfrm>
          <a:custGeom>
            <a:avLst/>
            <a:gdLst>
              <a:gd name="T0" fmla="*/ 286355233 w 21600"/>
              <a:gd name="T1" fmla="*/ 49183159 h 21600"/>
              <a:gd name="T2" fmla="*/ 238430687 w 21600"/>
              <a:gd name="T3" fmla="*/ 0 h 21600"/>
              <a:gd name="T4" fmla="*/ 190506023 w 21600"/>
              <a:gd name="T5" fmla="*/ 49183159 h 21600"/>
              <a:gd name="T6" fmla="*/ 226525457 w 21600"/>
              <a:gd name="T7" fmla="*/ 96798730 h 21600"/>
              <a:gd name="T8" fmla="*/ 226525457 w 21600"/>
              <a:gd name="T9" fmla="*/ 135000684 h 21600"/>
              <a:gd name="T10" fmla="*/ 189578237 w 21600"/>
              <a:gd name="T11" fmla="*/ 135000684 h 21600"/>
              <a:gd name="T12" fmla="*/ 142912626 w 21600"/>
              <a:gd name="T13" fmla="*/ 97752122 h 21600"/>
              <a:gd name="T14" fmla="*/ 96233431 w 21600"/>
              <a:gd name="T15" fmla="*/ 135000684 h 21600"/>
              <a:gd name="T16" fmla="*/ 35317649 w 21600"/>
              <a:gd name="T17" fmla="*/ 135000684 h 21600"/>
              <a:gd name="T18" fmla="*/ 35317649 w 21600"/>
              <a:gd name="T19" fmla="*/ 198202849 h 21600"/>
              <a:gd name="T20" fmla="*/ 0 w 21600"/>
              <a:gd name="T21" fmla="*/ 245382120 h 21600"/>
              <a:gd name="T22" fmla="*/ 47633014 w 21600"/>
              <a:gd name="T23" fmla="*/ 294279076 h 21600"/>
              <a:gd name="T24" fmla="*/ 95266028 w 21600"/>
              <a:gd name="T25" fmla="*/ 245382120 h 21600"/>
              <a:gd name="T26" fmla="*/ 59219425 w 21600"/>
              <a:gd name="T27" fmla="*/ 198011190 h 21600"/>
              <a:gd name="T28" fmla="*/ 59219425 w 21600"/>
              <a:gd name="T29" fmla="*/ 159536819 h 21600"/>
              <a:gd name="T30" fmla="*/ 96247015 w 21600"/>
              <a:gd name="T31" fmla="*/ 159536819 h 21600"/>
              <a:gd name="T32" fmla="*/ 142912626 w 21600"/>
              <a:gd name="T33" fmla="*/ 196745115 h 21600"/>
              <a:gd name="T34" fmla="*/ 189564641 w 21600"/>
              <a:gd name="T35" fmla="*/ 159536819 h 21600"/>
              <a:gd name="T36" fmla="*/ 250428488 w 21600"/>
              <a:gd name="T37" fmla="*/ 159536819 h 21600"/>
              <a:gd name="T38" fmla="*/ 250428488 w 21600"/>
              <a:gd name="T39" fmla="*/ 96771073 h 21600"/>
              <a:gd name="T40" fmla="*/ 286355233 w 21600"/>
              <a:gd name="T41" fmla="*/ 49183159 h 21600"/>
              <a:gd name="T42" fmla="*/ 71350668 w 21600"/>
              <a:gd name="T43" fmla="*/ 245382120 h 21600"/>
              <a:gd name="T44" fmla="*/ 47619429 w 21600"/>
              <a:gd name="T45" fmla="*/ 269755549 h 21600"/>
              <a:gd name="T46" fmla="*/ 23889446 w 21600"/>
              <a:gd name="T47" fmla="*/ 245382120 h 21600"/>
              <a:gd name="T48" fmla="*/ 47619429 w 21600"/>
              <a:gd name="T49" fmla="*/ 221022585 h 21600"/>
              <a:gd name="T50" fmla="*/ 71350668 w 21600"/>
              <a:gd name="T51" fmla="*/ 245382120 h 21600"/>
              <a:gd name="T52" fmla="*/ 59219425 w 21600"/>
              <a:gd name="T53" fmla="*/ 210123434 h 21600"/>
              <a:gd name="T54" fmla="*/ 59219425 w 21600"/>
              <a:gd name="T55" fmla="*/ 210123434 h 21600"/>
              <a:gd name="T56" fmla="*/ 142899041 w 21600"/>
              <a:gd name="T57" fmla="*/ 172221577 h 21600"/>
              <a:gd name="T58" fmla="*/ 118585876 w 21600"/>
              <a:gd name="T59" fmla="*/ 147261858 h 21600"/>
              <a:gd name="T60" fmla="*/ 142899041 w 21600"/>
              <a:gd name="T61" fmla="*/ 122289424 h 21600"/>
              <a:gd name="T62" fmla="*/ 167213462 w 21600"/>
              <a:gd name="T63" fmla="*/ 147261858 h 21600"/>
              <a:gd name="T64" fmla="*/ 142899041 w 21600"/>
              <a:gd name="T65" fmla="*/ 172221577 h 21600"/>
              <a:gd name="T66" fmla="*/ 238430687 w 21600"/>
              <a:gd name="T67" fmla="*/ 73855389 h 21600"/>
              <a:gd name="T68" fmla="*/ 214409065 w 21600"/>
              <a:gd name="T69" fmla="*/ 49183159 h 21600"/>
              <a:gd name="T70" fmla="*/ 238430687 w 21600"/>
              <a:gd name="T71" fmla="*/ 24523408 h 21600"/>
              <a:gd name="T72" fmla="*/ 262465787 w 21600"/>
              <a:gd name="T73" fmla="*/ 49183159 h 21600"/>
              <a:gd name="T74" fmla="*/ 238430687 w 21600"/>
              <a:gd name="T75" fmla="*/ 73855389 h 21600"/>
              <a:gd name="T76" fmla="*/ 238430687 w 21600"/>
              <a:gd name="T77" fmla="*/ 73855389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21600" y="3610"/>
                </a:moveTo>
                <a:cubicBezTo>
                  <a:pt x="21600" y="1616"/>
                  <a:pt x="19981" y="0"/>
                  <a:pt x="17985" y="0"/>
                </a:cubicBezTo>
                <a:cubicBezTo>
                  <a:pt x="15988" y="0"/>
                  <a:pt x="14370" y="1616"/>
                  <a:pt x="14370" y="3610"/>
                </a:cubicBezTo>
                <a:cubicBezTo>
                  <a:pt x="14370" y="5294"/>
                  <a:pt x="15526" y="6705"/>
                  <a:pt x="17087" y="7105"/>
                </a:cubicBezTo>
                <a:lnTo>
                  <a:pt x="17087" y="9909"/>
                </a:lnTo>
                <a:lnTo>
                  <a:pt x="14300" y="9909"/>
                </a:lnTo>
                <a:cubicBezTo>
                  <a:pt x="13898" y="8338"/>
                  <a:pt x="12477" y="7175"/>
                  <a:pt x="10780" y="7175"/>
                </a:cubicBezTo>
                <a:cubicBezTo>
                  <a:pt x="9082" y="7175"/>
                  <a:pt x="7660" y="8338"/>
                  <a:pt x="7259" y="9909"/>
                </a:cubicBezTo>
                <a:lnTo>
                  <a:pt x="2664" y="9909"/>
                </a:lnTo>
                <a:lnTo>
                  <a:pt x="2664" y="14548"/>
                </a:lnTo>
                <a:cubicBezTo>
                  <a:pt x="1131" y="14957"/>
                  <a:pt x="0" y="16351"/>
                  <a:pt x="0" y="18011"/>
                </a:cubicBezTo>
                <a:cubicBezTo>
                  <a:pt x="0" y="19993"/>
                  <a:pt x="1609" y="21600"/>
                  <a:pt x="3593" y="21600"/>
                </a:cubicBezTo>
                <a:cubicBezTo>
                  <a:pt x="5577" y="21600"/>
                  <a:pt x="7186" y="19994"/>
                  <a:pt x="7186" y="18011"/>
                </a:cubicBezTo>
                <a:cubicBezTo>
                  <a:pt x="7186" y="16331"/>
                  <a:pt x="6028" y="14925"/>
                  <a:pt x="4467" y="14534"/>
                </a:cubicBezTo>
                <a:lnTo>
                  <a:pt x="4467" y="11710"/>
                </a:lnTo>
                <a:lnTo>
                  <a:pt x="7260" y="11710"/>
                </a:lnTo>
                <a:cubicBezTo>
                  <a:pt x="7662" y="13279"/>
                  <a:pt x="9083" y="14441"/>
                  <a:pt x="10780" y="14441"/>
                </a:cubicBezTo>
                <a:cubicBezTo>
                  <a:pt x="12476" y="14441"/>
                  <a:pt x="13897" y="13279"/>
                  <a:pt x="14299" y="11710"/>
                </a:cubicBezTo>
                <a:lnTo>
                  <a:pt x="18890" y="11710"/>
                </a:lnTo>
                <a:lnTo>
                  <a:pt x="18890" y="7103"/>
                </a:lnTo>
                <a:cubicBezTo>
                  <a:pt x="20447" y="6701"/>
                  <a:pt x="21600" y="5293"/>
                  <a:pt x="21600" y="3610"/>
                </a:cubicBezTo>
                <a:close/>
                <a:moveTo>
                  <a:pt x="5382" y="18011"/>
                </a:moveTo>
                <a:cubicBezTo>
                  <a:pt x="5382" y="18997"/>
                  <a:pt x="4580" y="19800"/>
                  <a:pt x="3592" y="19800"/>
                </a:cubicBezTo>
                <a:cubicBezTo>
                  <a:pt x="2605" y="19800"/>
                  <a:pt x="1802" y="18997"/>
                  <a:pt x="1802" y="18011"/>
                </a:cubicBezTo>
                <a:cubicBezTo>
                  <a:pt x="1802" y="17025"/>
                  <a:pt x="2605" y="16223"/>
                  <a:pt x="3592" y="16223"/>
                </a:cubicBezTo>
                <a:cubicBezTo>
                  <a:pt x="4580" y="16223"/>
                  <a:pt x="5382" y="17025"/>
                  <a:pt x="5382" y="18011"/>
                </a:cubicBezTo>
                <a:close/>
                <a:moveTo>
                  <a:pt x="4467" y="15423"/>
                </a:moveTo>
                <a:lnTo>
                  <a:pt x="4467" y="15423"/>
                </a:lnTo>
                <a:close/>
                <a:moveTo>
                  <a:pt x="10779" y="12641"/>
                </a:moveTo>
                <a:cubicBezTo>
                  <a:pt x="9768" y="12641"/>
                  <a:pt x="8945" y="11819"/>
                  <a:pt x="8945" y="10809"/>
                </a:cubicBezTo>
                <a:cubicBezTo>
                  <a:pt x="8945" y="9798"/>
                  <a:pt x="9768" y="8976"/>
                  <a:pt x="10779" y="8976"/>
                </a:cubicBezTo>
                <a:cubicBezTo>
                  <a:pt x="11791" y="8976"/>
                  <a:pt x="12613" y="9798"/>
                  <a:pt x="12613" y="10809"/>
                </a:cubicBezTo>
                <a:cubicBezTo>
                  <a:pt x="12614" y="11819"/>
                  <a:pt x="11791" y="12641"/>
                  <a:pt x="10779" y="12641"/>
                </a:cubicBezTo>
                <a:close/>
                <a:moveTo>
                  <a:pt x="17985" y="5421"/>
                </a:moveTo>
                <a:cubicBezTo>
                  <a:pt x="16986" y="5421"/>
                  <a:pt x="16173" y="4609"/>
                  <a:pt x="16173" y="3610"/>
                </a:cubicBezTo>
                <a:cubicBezTo>
                  <a:pt x="16173" y="2613"/>
                  <a:pt x="16986" y="1800"/>
                  <a:pt x="17985" y="1800"/>
                </a:cubicBezTo>
                <a:cubicBezTo>
                  <a:pt x="18984" y="1800"/>
                  <a:pt x="19798" y="2613"/>
                  <a:pt x="19798" y="3610"/>
                </a:cubicBezTo>
                <a:cubicBezTo>
                  <a:pt x="19798" y="4609"/>
                  <a:pt x="18984" y="5421"/>
                  <a:pt x="17985" y="5421"/>
                </a:cubicBezTo>
                <a:close/>
                <a:moveTo>
                  <a:pt x="17985" y="5421"/>
                </a:moveTo>
              </a:path>
            </a:pathLst>
          </a:custGeom>
          <a:solidFill>
            <a:schemeClr val="tx1"/>
          </a:solidFill>
          <a:ln>
            <a:noFill/>
          </a:ln>
        </p:spPr>
        <p:txBody>
          <a:bodyPr lIns="0" tIns="0" rIns="0" bIns="0"/>
          <a:lstStyle/>
          <a:p>
            <a:endParaRPr lang="en-US" dirty="0"/>
          </a:p>
        </p:txBody>
      </p:sp>
      <p:sp>
        <p:nvSpPr>
          <p:cNvPr id="32" name="文本框 31">
            <a:extLst>
              <a:ext uri="{FF2B5EF4-FFF2-40B4-BE49-F238E27FC236}">
                <a16:creationId xmlns="" xmlns:a16="http://schemas.microsoft.com/office/drawing/2014/main" id="{99435324-52C4-43DA-80DE-4C0C5F4CF212}"/>
              </a:ext>
            </a:extLst>
          </p:cNvPr>
          <p:cNvSpPr txBox="1"/>
          <p:nvPr/>
        </p:nvSpPr>
        <p:spPr>
          <a:xfrm>
            <a:off x="5722887" y="2343115"/>
            <a:ext cx="3309906" cy="584775"/>
          </a:xfrm>
          <a:prstGeom prst="rect">
            <a:avLst/>
          </a:prstGeom>
          <a:noFill/>
        </p:spPr>
        <p:txBody>
          <a:bodyPr wrap="square" rtlCol="0">
            <a:spAutoFit/>
          </a:bodyPr>
          <a:lstStyle/>
          <a:p>
            <a:r>
              <a:rPr lang="zh-CN" altLang="en-US" sz="3200" b="1" dirty="0">
                <a:solidFill>
                  <a:srgbClr val="3B683A"/>
                </a:solidFill>
                <a:latin typeface="楷体" panose="02010609060101010101" pitchFamily="49" charset="-122"/>
                <a:ea typeface="楷体" panose="02010609060101010101" pitchFamily="49" charset="-122"/>
              </a:rPr>
              <a:t>小标题</a:t>
            </a:r>
          </a:p>
        </p:txBody>
      </p:sp>
      <p:sp>
        <p:nvSpPr>
          <p:cNvPr id="33" name="TextBox 29">
            <a:extLst>
              <a:ext uri="{FF2B5EF4-FFF2-40B4-BE49-F238E27FC236}">
                <a16:creationId xmlns="" xmlns:a16="http://schemas.microsoft.com/office/drawing/2014/main" id="{D1360B0E-D2AB-436B-B39E-C673193883BB}"/>
              </a:ext>
            </a:extLst>
          </p:cNvPr>
          <p:cNvSpPr txBox="1"/>
          <p:nvPr/>
        </p:nvSpPr>
        <p:spPr>
          <a:xfrm>
            <a:off x="7361306" y="2451559"/>
            <a:ext cx="2357337" cy="789190"/>
          </a:xfrm>
          <a:prstGeom prst="rect">
            <a:avLst/>
          </a:prstGeom>
          <a:noFill/>
        </p:spPr>
        <p:txBody>
          <a:bodyPr wrap="square">
            <a:spAutoFit/>
          </a:bodyPr>
          <a:lstStyle/>
          <a:p>
            <a:pPr algn="ct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a:t>
            </a:r>
          </a:p>
        </p:txBody>
      </p:sp>
      <p:sp>
        <p:nvSpPr>
          <p:cNvPr id="34" name="文本框 33">
            <a:extLst>
              <a:ext uri="{FF2B5EF4-FFF2-40B4-BE49-F238E27FC236}">
                <a16:creationId xmlns="" xmlns:a16="http://schemas.microsoft.com/office/drawing/2014/main" id="{0736C64C-9265-4852-9139-5922BCA27C89}"/>
              </a:ext>
            </a:extLst>
          </p:cNvPr>
          <p:cNvSpPr txBox="1"/>
          <p:nvPr/>
        </p:nvSpPr>
        <p:spPr>
          <a:xfrm>
            <a:off x="5706353" y="4062117"/>
            <a:ext cx="3309906" cy="584775"/>
          </a:xfrm>
          <a:prstGeom prst="rect">
            <a:avLst/>
          </a:prstGeom>
          <a:noFill/>
        </p:spPr>
        <p:txBody>
          <a:bodyPr wrap="square" rtlCol="0">
            <a:spAutoFit/>
          </a:bodyPr>
          <a:lstStyle/>
          <a:p>
            <a:r>
              <a:rPr lang="zh-CN" altLang="en-US" sz="3200" b="1" dirty="0">
                <a:solidFill>
                  <a:srgbClr val="3B683A"/>
                </a:solidFill>
                <a:latin typeface="楷体" panose="02010609060101010101" pitchFamily="49" charset="-122"/>
                <a:ea typeface="楷体" panose="02010609060101010101" pitchFamily="49" charset="-122"/>
              </a:rPr>
              <a:t>小标题</a:t>
            </a:r>
          </a:p>
        </p:txBody>
      </p:sp>
      <p:sp>
        <p:nvSpPr>
          <p:cNvPr id="35" name="TextBox 29">
            <a:extLst>
              <a:ext uri="{FF2B5EF4-FFF2-40B4-BE49-F238E27FC236}">
                <a16:creationId xmlns="" xmlns:a16="http://schemas.microsoft.com/office/drawing/2014/main" id="{3E767437-39C8-4E2E-BB2C-2AE4B3B19312}"/>
              </a:ext>
            </a:extLst>
          </p:cNvPr>
          <p:cNvSpPr txBox="1"/>
          <p:nvPr/>
        </p:nvSpPr>
        <p:spPr>
          <a:xfrm>
            <a:off x="7344772" y="4170561"/>
            <a:ext cx="2357337" cy="789190"/>
          </a:xfrm>
          <a:prstGeom prst="rect">
            <a:avLst/>
          </a:prstGeom>
          <a:noFill/>
        </p:spPr>
        <p:txBody>
          <a:bodyPr wrap="square">
            <a:spAutoFit/>
          </a:bodyPr>
          <a:lstStyle/>
          <a:p>
            <a:pPr algn="ct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a:t>
            </a:r>
          </a:p>
        </p:txBody>
      </p:sp>
    </p:spTree>
    <p:extLst>
      <p:ext uri="{BB962C8B-B14F-4D97-AF65-F5344CB8AC3E}">
        <p14:creationId xmlns:p14="http://schemas.microsoft.com/office/powerpoint/2010/main" val="3654976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2" presetClass="entr" presetSubtype="8"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slide(fromLeft)">
                                      <p:cBhvr>
                                        <p:cTn id="16" dur="500"/>
                                        <p:tgtEl>
                                          <p:spTgt spid="11"/>
                                        </p:tgtEl>
                                      </p:cBhvr>
                                    </p:animEffect>
                                  </p:childTnLst>
                                </p:cTn>
                              </p:par>
                            </p:childTnLst>
                          </p:cTn>
                        </p:par>
                        <p:par>
                          <p:cTn id="17" fill="hold">
                            <p:stCondLst>
                              <p:cond delay="1000"/>
                            </p:stCondLst>
                            <p:childTnLst>
                              <p:par>
                                <p:cTn id="18" presetID="1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slide(fromLeft)">
                                      <p:cBhvr>
                                        <p:cTn id="20" dur="500"/>
                                        <p:tgtEl>
                                          <p:spTgt spid="10"/>
                                        </p:tgtEl>
                                      </p:cBhvr>
                                    </p:animEffect>
                                  </p:childTnLst>
                                </p:cTn>
                              </p:par>
                            </p:childTnLst>
                          </p:cTn>
                        </p:par>
                        <p:par>
                          <p:cTn id="21" fill="hold">
                            <p:stCondLst>
                              <p:cond delay="1500"/>
                            </p:stCondLst>
                            <p:childTnLst>
                              <p:par>
                                <p:cTn id="22" presetID="12" presetClass="entr" presetSubtype="8"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slide(fromLeft)">
                                      <p:cBhvr>
                                        <p:cTn id="24" dur="500"/>
                                        <p:tgtEl>
                                          <p:spTgt spid="13"/>
                                        </p:tgtEl>
                                      </p:cBhvr>
                                    </p:animEffect>
                                  </p:childTnLst>
                                </p:cTn>
                              </p:par>
                            </p:childTnLst>
                          </p:cTn>
                        </p:par>
                        <p:par>
                          <p:cTn id="25" fill="hold">
                            <p:stCondLst>
                              <p:cond delay="2000"/>
                            </p:stCondLst>
                            <p:childTnLst>
                              <p:par>
                                <p:cTn id="26" presetID="12" presetClass="entr" presetSubtype="8"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slide(fromLeft)">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grpId="0" nodeType="click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wipe(up)">
                                      <p:cBhvr>
                                        <p:cTn id="33" dur="500"/>
                                        <p:tgtEl>
                                          <p:spTgt spid="33"/>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up)">
                                      <p:cBhvr>
                                        <p:cTn id="3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10" grpId="0" animBg="1"/>
      <p:bldP spid="11" grpId="0" animBg="1"/>
      <p:bldP spid="12" grpId="0" animBg="1"/>
      <p:bldP spid="13" grpId="0" animBg="1"/>
      <p:bldP spid="33"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 xmlns:a16="http://schemas.microsoft.com/office/drawing/2014/main" id="{5B62E8D9-8692-45A9-8EBB-E8AFF69DA22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219723" y="-517740"/>
            <a:ext cx="8484329" cy="8484329"/>
          </a:xfrm>
          <a:prstGeom prst="rect">
            <a:avLst/>
          </a:prstGeom>
        </p:spPr>
      </p:pic>
      <p:pic>
        <p:nvPicPr>
          <p:cNvPr id="3" name="图片 2">
            <a:extLst>
              <a:ext uri="{FF2B5EF4-FFF2-40B4-BE49-F238E27FC236}">
                <a16:creationId xmlns="" xmlns:a16="http://schemas.microsoft.com/office/drawing/2014/main" id="{B590000A-4E2E-4F20-9004-45E2C62DAB9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90500"/>
            <a:ext cx="4686300" cy="6313039"/>
          </a:xfrm>
          <a:prstGeom prst="rect">
            <a:avLst/>
          </a:prstGeom>
        </p:spPr>
      </p:pic>
      <p:sp>
        <p:nvSpPr>
          <p:cNvPr id="2" name="矩形: 圆角 1">
            <a:extLst>
              <a:ext uri="{FF2B5EF4-FFF2-40B4-BE49-F238E27FC236}">
                <a16:creationId xmlns="" xmlns:a16="http://schemas.microsoft.com/office/drawing/2014/main" id="{D91A2217-2232-4AE6-9919-FC01E9FAFCF8}"/>
              </a:ext>
            </a:extLst>
          </p:cNvPr>
          <p:cNvSpPr/>
          <p:nvPr/>
        </p:nvSpPr>
        <p:spPr>
          <a:xfrm>
            <a:off x="4971436" y="1376008"/>
            <a:ext cx="918088" cy="3638441"/>
          </a:xfrm>
          <a:prstGeom prst="roundRect">
            <a:avLst>
              <a:gd name="adj" fmla="val 11421"/>
            </a:avLst>
          </a:prstGeom>
          <a:solidFill>
            <a:srgbClr val="3B6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隶书" panose="02010800040101010101" pitchFamily="2" charset="-122"/>
              <a:ea typeface="华文隶书" panose="02010800040101010101" pitchFamily="2" charset="-122"/>
            </a:endParaRPr>
          </a:p>
        </p:txBody>
      </p:sp>
      <p:sp>
        <p:nvSpPr>
          <p:cNvPr id="4" name="文本框 3">
            <a:extLst>
              <a:ext uri="{FF2B5EF4-FFF2-40B4-BE49-F238E27FC236}">
                <a16:creationId xmlns="" xmlns:a16="http://schemas.microsoft.com/office/drawing/2014/main" id="{0A27E8D7-D1C9-4407-AFCA-13703994B25C}"/>
              </a:ext>
            </a:extLst>
          </p:cNvPr>
          <p:cNvSpPr txBox="1"/>
          <p:nvPr/>
        </p:nvSpPr>
        <p:spPr>
          <a:xfrm>
            <a:off x="4971435" y="1671734"/>
            <a:ext cx="1124565" cy="3046988"/>
          </a:xfrm>
          <a:prstGeom prst="rect">
            <a:avLst/>
          </a:prstGeom>
          <a:noFill/>
        </p:spPr>
        <p:txBody>
          <a:bodyPr wrap="square" rtlCol="0">
            <a:spAutoFit/>
          </a:bodyPr>
          <a:lstStyle/>
          <a:p>
            <a:r>
              <a:rPr lang="zh-CN" altLang="en-US" sz="4800" dirty="0">
                <a:solidFill>
                  <a:schemeClr val="bg1"/>
                </a:solidFill>
                <a:latin typeface="华文隶书" panose="02010800040101010101" pitchFamily="2" charset="-122"/>
                <a:ea typeface="华文隶书" panose="02010800040101010101" pitchFamily="2" charset="-122"/>
              </a:rPr>
              <a:t>第一章节</a:t>
            </a:r>
          </a:p>
        </p:txBody>
      </p:sp>
      <p:sp>
        <p:nvSpPr>
          <p:cNvPr id="5" name="矩形: 圆角 4">
            <a:extLst>
              <a:ext uri="{FF2B5EF4-FFF2-40B4-BE49-F238E27FC236}">
                <a16:creationId xmlns="" xmlns:a16="http://schemas.microsoft.com/office/drawing/2014/main" id="{CA648012-9C81-4C80-9014-DF1B93447830}"/>
              </a:ext>
            </a:extLst>
          </p:cNvPr>
          <p:cNvSpPr/>
          <p:nvPr/>
        </p:nvSpPr>
        <p:spPr>
          <a:xfrm>
            <a:off x="6716662" y="1376008"/>
            <a:ext cx="918088" cy="3638441"/>
          </a:xfrm>
          <a:prstGeom prst="roundRect">
            <a:avLst>
              <a:gd name="adj" fmla="val 11421"/>
            </a:avLst>
          </a:prstGeom>
          <a:solidFill>
            <a:srgbClr val="3B6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隶书" panose="02010800040101010101" pitchFamily="2" charset="-122"/>
              <a:ea typeface="华文隶书" panose="02010800040101010101" pitchFamily="2" charset="-122"/>
            </a:endParaRPr>
          </a:p>
        </p:txBody>
      </p:sp>
      <p:sp>
        <p:nvSpPr>
          <p:cNvPr id="6" name="文本框 5">
            <a:extLst>
              <a:ext uri="{FF2B5EF4-FFF2-40B4-BE49-F238E27FC236}">
                <a16:creationId xmlns="" xmlns:a16="http://schemas.microsoft.com/office/drawing/2014/main" id="{1E231581-093F-4D13-85FA-8184632F3852}"/>
              </a:ext>
            </a:extLst>
          </p:cNvPr>
          <p:cNvSpPr txBox="1"/>
          <p:nvPr/>
        </p:nvSpPr>
        <p:spPr>
          <a:xfrm>
            <a:off x="6716661" y="1671734"/>
            <a:ext cx="1124565" cy="3046988"/>
          </a:xfrm>
          <a:prstGeom prst="rect">
            <a:avLst/>
          </a:prstGeom>
          <a:noFill/>
        </p:spPr>
        <p:txBody>
          <a:bodyPr wrap="square" rtlCol="0">
            <a:spAutoFit/>
          </a:bodyPr>
          <a:lstStyle/>
          <a:p>
            <a:r>
              <a:rPr lang="zh-CN" altLang="en-US" sz="4800" dirty="0">
                <a:solidFill>
                  <a:schemeClr val="bg1"/>
                </a:solidFill>
                <a:latin typeface="华文隶书" panose="02010800040101010101" pitchFamily="2" charset="-122"/>
                <a:ea typeface="华文隶书" panose="02010800040101010101" pitchFamily="2" charset="-122"/>
              </a:rPr>
              <a:t>第二章节</a:t>
            </a:r>
          </a:p>
        </p:txBody>
      </p:sp>
      <p:sp>
        <p:nvSpPr>
          <p:cNvPr id="7" name="矩形: 圆角 6">
            <a:extLst>
              <a:ext uri="{FF2B5EF4-FFF2-40B4-BE49-F238E27FC236}">
                <a16:creationId xmlns="" xmlns:a16="http://schemas.microsoft.com/office/drawing/2014/main" id="{13C91B88-DFA3-43E2-9DA7-7A94C990C6BB}"/>
              </a:ext>
            </a:extLst>
          </p:cNvPr>
          <p:cNvSpPr/>
          <p:nvPr/>
        </p:nvSpPr>
        <p:spPr>
          <a:xfrm>
            <a:off x="8461889" y="1376008"/>
            <a:ext cx="918088" cy="3638441"/>
          </a:xfrm>
          <a:prstGeom prst="roundRect">
            <a:avLst>
              <a:gd name="adj" fmla="val 11421"/>
            </a:avLst>
          </a:prstGeom>
          <a:solidFill>
            <a:srgbClr val="3B6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隶书" panose="02010800040101010101" pitchFamily="2" charset="-122"/>
              <a:ea typeface="华文隶书" panose="02010800040101010101" pitchFamily="2" charset="-122"/>
            </a:endParaRPr>
          </a:p>
        </p:txBody>
      </p:sp>
      <p:sp>
        <p:nvSpPr>
          <p:cNvPr id="8" name="文本框 7">
            <a:extLst>
              <a:ext uri="{FF2B5EF4-FFF2-40B4-BE49-F238E27FC236}">
                <a16:creationId xmlns="" xmlns:a16="http://schemas.microsoft.com/office/drawing/2014/main" id="{D3233689-893D-4A99-86F9-91408CD64D28}"/>
              </a:ext>
            </a:extLst>
          </p:cNvPr>
          <p:cNvSpPr txBox="1"/>
          <p:nvPr/>
        </p:nvSpPr>
        <p:spPr>
          <a:xfrm>
            <a:off x="8461888" y="1671734"/>
            <a:ext cx="1124565" cy="3046988"/>
          </a:xfrm>
          <a:prstGeom prst="rect">
            <a:avLst/>
          </a:prstGeom>
          <a:noFill/>
        </p:spPr>
        <p:txBody>
          <a:bodyPr wrap="square" rtlCol="0">
            <a:spAutoFit/>
          </a:bodyPr>
          <a:lstStyle/>
          <a:p>
            <a:r>
              <a:rPr lang="zh-CN" altLang="en-US" sz="4800" dirty="0">
                <a:solidFill>
                  <a:schemeClr val="bg1"/>
                </a:solidFill>
                <a:latin typeface="华文隶书" panose="02010800040101010101" pitchFamily="2" charset="-122"/>
                <a:ea typeface="华文隶书" panose="02010800040101010101" pitchFamily="2" charset="-122"/>
              </a:rPr>
              <a:t>第三章节</a:t>
            </a:r>
          </a:p>
        </p:txBody>
      </p:sp>
      <p:sp>
        <p:nvSpPr>
          <p:cNvPr id="9" name="矩形: 圆角 8">
            <a:extLst>
              <a:ext uri="{FF2B5EF4-FFF2-40B4-BE49-F238E27FC236}">
                <a16:creationId xmlns="" xmlns:a16="http://schemas.microsoft.com/office/drawing/2014/main" id="{EA9EFB08-9418-4C35-80FB-189CA937E4AE}"/>
              </a:ext>
            </a:extLst>
          </p:cNvPr>
          <p:cNvSpPr/>
          <p:nvPr/>
        </p:nvSpPr>
        <p:spPr>
          <a:xfrm>
            <a:off x="10049803" y="1376008"/>
            <a:ext cx="918088" cy="3638441"/>
          </a:xfrm>
          <a:prstGeom prst="roundRect">
            <a:avLst>
              <a:gd name="adj" fmla="val 11421"/>
            </a:avLst>
          </a:prstGeom>
          <a:solidFill>
            <a:srgbClr val="3B6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隶书" panose="02010800040101010101" pitchFamily="2" charset="-122"/>
              <a:ea typeface="华文隶书" panose="02010800040101010101" pitchFamily="2" charset="-122"/>
            </a:endParaRPr>
          </a:p>
        </p:txBody>
      </p:sp>
      <p:sp>
        <p:nvSpPr>
          <p:cNvPr id="10" name="文本框 9">
            <a:extLst>
              <a:ext uri="{FF2B5EF4-FFF2-40B4-BE49-F238E27FC236}">
                <a16:creationId xmlns="" xmlns:a16="http://schemas.microsoft.com/office/drawing/2014/main" id="{F5A0D9C2-673B-4E48-8E5F-2E947FDA7A63}"/>
              </a:ext>
            </a:extLst>
          </p:cNvPr>
          <p:cNvSpPr txBox="1"/>
          <p:nvPr/>
        </p:nvSpPr>
        <p:spPr>
          <a:xfrm>
            <a:off x="10049802" y="1671734"/>
            <a:ext cx="1124565" cy="3046988"/>
          </a:xfrm>
          <a:prstGeom prst="rect">
            <a:avLst/>
          </a:prstGeom>
          <a:noFill/>
        </p:spPr>
        <p:txBody>
          <a:bodyPr wrap="square" rtlCol="0">
            <a:spAutoFit/>
          </a:bodyPr>
          <a:lstStyle/>
          <a:p>
            <a:r>
              <a:rPr lang="zh-CN" altLang="en-US" sz="4800" dirty="0">
                <a:solidFill>
                  <a:schemeClr val="bg1"/>
                </a:solidFill>
                <a:latin typeface="华文隶书" panose="02010800040101010101" pitchFamily="2" charset="-122"/>
                <a:ea typeface="华文隶书" panose="02010800040101010101" pitchFamily="2" charset="-122"/>
              </a:rPr>
              <a:t>第四章节</a:t>
            </a:r>
          </a:p>
        </p:txBody>
      </p:sp>
    </p:spTree>
    <p:extLst>
      <p:ext uri="{BB962C8B-B14F-4D97-AF65-F5344CB8AC3E}">
        <p14:creationId xmlns:p14="http://schemas.microsoft.com/office/powerpoint/2010/main" val="9673936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1000"/>
                                        <p:tgtEl>
                                          <p:spTgt spid="8"/>
                                        </p:tgtEl>
                                      </p:cBhvr>
                                    </p:animEffect>
                                    <p:anim calcmode="lin" valueType="num">
                                      <p:cBhvr>
                                        <p:cTn id="38" dur="1000" fill="hold"/>
                                        <p:tgtEl>
                                          <p:spTgt spid="8"/>
                                        </p:tgtEl>
                                        <p:attrNameLst>
                                          <p:attrName>ppt_x</p:attrName>
                                        </p:attrNameLst>
                                      </p:cBhvr>
                                      <p:tavLst>
                                        <p:tav tm="0">
                                          <p:val>
                                            <p:strVal val="#ppt_x"/>
                                          </p:val>
                                        </p:tav>
                                        <p:tav tm="100000">
                                          <p:val>
                                            <p:strVal val="#ppt_x"/>
                                          </p:val>
                                        </p:tav>
                                      </p:tavLst>
                                    </p:anim>
                                    <p:anim calcmode="lin" valueType="num">
                                      <p:cBhvr>
                                        <p:cTn id="39" dur="1000" fill="hold"/>
                                        <p:tgtEl>
                                          <p:spTgt spid="8"/>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1000"/>
                                        <p:tgtEl>
                                          <p:spTgt spid="11"/>
                                        </p:tgtEl>
                                      </p:cBhvr>
                                    </p:animEffect>
                                    <p:anim calcmode="lin" valueType="num">
                                      <p:cBhvr>
                                        <p:cTn id="53" dur="1000" fill="hold"/>
                                        <p:tgtEl>
                                          <p:spTgt spid="11"/>
                                        </p:tgtEl>
                                        <p:attrNameLst>
                                          <p:attrName>ppt_x</p:attrName>
                                        </p:attrNameLst>
                                      </p:cBhvr>
                                      <p:tavLst>
                                        <p:tav tm="0">
                                          <p:val>
                                            <p:strVal val="#ppt_x"/>
                                          </p:val>
                                        </p:tav>
                                        <p:tav tm="100000">
                                          <p:val>
                                            <p:strVal val="#ppt_x"/>
                                          </p:val>
                                        </p:tav>
                                      </p:tavLst>
                                    </p:anim>
                                    <p:anim calcmode="lin" valueType="num">
                                      <p:cBhvr>
                                        <p:cTn id="5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animBg="1"/>
      <p:bldP spid="6" grpId="0"/>
      <p:bldP spid="7" grpId="0" animBg="1"/>
      <p:bldP spid="8" grpId="0"/>
      <p:bldP spid="9" grpId="0" animBg="1"/>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5F58426A-2344-4F96-95D1-13684DE66386}"/>
              </a:ext>
            </a:extLst>
          </p:cNvPr>
          <p:cNvSpPr txBox="1"/>
          <p:nvPr/>
        </p:nvSpPr>
        <p:spPr>
          <a:xfrm>
            <a:off x="218113" y="435911"/>
            <a:ext cx="2330246" cy="769441"/>
          </a:xfrm>
          <a:prstGeom prst="rect">
            <a:avLst/>
          </a:prstGeom>
          <a:noFill/>
        </p:spPr>
        <p:txBody>
          <a:bodyPr wrap="square" rtlCol="0">
            <a:spAutoFit/>
          </a:bodyPr>
          <a:lstStyle/>
          <a:p>
            <a:r>
              <a:rPr lang="en-US" altLang="zh-CN" sz="4400" b="1" dirty="0">
                <a:solidFill>
                  <a:srgbClr val="3B683A"/>
                </a:solidFill>
                <a:latin typeface="Arvo" panose="02000000000000000000" pitchFamily="2" charset="0"/>
              </a:rPr>
              <a:t>04</a:t>
            </a:r>
            <a:endParaRPr lang="zh-CN" altLang="en-US" sz="4400" b="1" dirty="0">
              <a:solidFill>
                <a:srgbClr val="3B683A"/>
              </a:solidFill>
              <a:latin typeface="Arvo" panose="02000000000000000000" pitchFamily="2" charset="0"/>
            </a:endParaRPr>
          </a:p>
        </p:txBody>
      </p:sp>
      <p:sp>
        <p:nvSpPr>
          <p:cNvPr id="3" name="文本框 2">
            <a:extLst>
              <a:ext uri="{FF2B5EF4-FFF2-40B4-BE49-F238E27FC236}">
                <a16:creationId xmlns="" xmlns:a16="http://schemas.microsoft.com/office/drawing/2014/main" id="{46DB8170-1A29-4788-A8F4-40093CB7E70F}"/>
              </a:ext>
            </a:extLst>
          </p:cNvPr>
          <p:cNvSpPr txBox="1"/>
          <p:nvPr/>
        </p:nvSpPr>
        <p:spPr>
          <a:xfrm>
            <a:off x="1085125" y="431895"/>
            <a:ext cx="3078404" cy="707886"/>
          </a:xfrm>
          <a:prstGeom prst="rect">
            <a:avLst/>
          </a:prstGeom>
          <a:noFill/>
          <a:ln>
            <a:solidFill>
              <a:srgbClr val="3B683A"/>
            </a:solidFill>
          </a:ln>
        </p:spPr>
        <p:txBody>
          <a:bodyPr wrap="square" rtlCol="0">
            <a:spAutoFit/>
          </a:bodyPr>
          <a:lstStyle/>
          <a:p>
            <a:pPr algn="ctr"/>
            <a:r>
              <a:rPr lang="zh-CN" altLang="en-US" sz="4000" dirty="0">
                <a:ln>
                  <a:solidFill>
                    <a:srgbClr val="3B683A"/>
                  </a:solidFill>
                </a:ln>
                <a:solidFill>
                  <a:srgbClr val="3B683A"/>
                </a:solidFill>
                <a:latin typeface="柳公权柳体" panose="02000000000000000000" pitchFamily="2" charset="-122"/>
                <a:ea typeface="柳公权柳体" panose="02000000000000000000" pitchFamily="2" charset="-122"/>
              </a:rPr>
              <a:t>端午节活动</a:t>
            </a:r>
          </a:p>
        </p:txBody>
      </p:sp>
      <p:sp>
        <p:nvSpPr>
          <p:cNvPr id="4" name="Oval 12">
            <a:extLst>
              <a:ext uri="{FF2B5EF4-FFF2-40B4-BE49-F238E27FC236}">
                <a16:creationId xmlns="" xmlns:a16="http://schemas.microsoft.com/office/drawing/2014/main" id="{64E33A4B-BDBA-419E-9E34-32FC11948739}"/>
              </a:ext>
            </a:extLst>
          </p:cNvPr>
          <p:cNvSpPr>
            <a:spLocks noChangeAspect="1"/>
          </p:cNvSpPr>
          <p:nvPr/>
        </p:nvSpPr>
        <p:spPr bwMode="auto">
          <a:xfrm>
            <a:off x="4304303" y="2305191"/>
            <a:ext cx="1249810" cy="1246715"/>
          </a:xfrm>
          <a:prstGeom prst="ellipse">
            <a:avLst/>
          </a:prstGeom>
          <a:noFill/>
          <a:ln>
            <a:solidFill>
              <a:srgbClr val="183A5D"/>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Roboto condensed"/>
              <a:cs typeface="Roboto condensed"/>
            </a:endParaRPr>
          </a:p>
        </p:txBody>
      </p:sp>
      <p:sp>
        <p:nvSpPr>
          <p:cNvPr id="5" name="Oval 13">
            <a:extLst>
              <a:ext uri="{FF2B5EF4-FFF2-40B4-BE49-F238E27FC236}">
                <a16:creationId xmlns="" xmlns:a16="http://schemas.microsoft.com/office/drawing/2014/main" id="{039EAA58-EA33-4A8A-BC3E-B041AC1E3D3F}"/>
              </a:ext>
            </a:extLst>
          </p:cNvPr>
          <p:cNvSpPr>
            <a:spLocks noChangeAspect="1"/>
          </p:cNvSpPr>
          <p:nvPr/>
        </p:nvSpPr>
        <p:spPr bwMode="auto">
          <a:xfrm>
            <a:off x="4608533" y="3128168"/>
            <a:ext cx="641350" cy="639762"/>
          </a:xfrm>
          <a:prstGeom prst="ellipse">
            <a:avLst/>
          </a:prstGeom>
          <a:solidFill>
            <a:srgbClr val="3B68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Roboto condensed"/>
              <a:cs typeface="Roboto condensed"/>
            </a:endParaRPr>
          </a:p>
        </p:txBody>
      </p:sp>
      <p:sp>
        <p:nvSpPr>
          <p:cNvPr id="6" name="Content Placeholder 2">
            <a:extLst>
              <a:ext uri="{FF2B5EF4-FFF2-40B4-BE49-F238E27FC236}">
                <a16:creationId xmlns="" xmlns:a16="http://schemas.microsoft.com/office/drawing/2014/main" id="{2909088E-10B8-4D4E-8A5D-2079D0270B46}"/>
              </a:ext>
            </a:extLst>
          </p:cNvPr>
          <p:cNvSpPr txBox="1">
            <a:spLocks/>
          </p:cNvSpPr>
          <p:nvPr/>
        </p:nvSpPr>
        <p:spPr bwMode="auto">
          <a:xfrm>
            <a:off x="4591134" y="2648578"/>
            <a:ext cx="792088" cy="45904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spcBef>
                <a:spcPct val="20000"/>
              </a:spcBef>
              <a:buFont typeface="Arial" charset="0"/>
              <a:buNone/>
            </a:pPr>
            <a:r>
              <a:rPr lang="en-US" sz="2800" dirty="0">
                <a:solidFill>
                  <a:srgbClr val="183A5D"/>
                </a:solidFill>
                <a:latin typeface="Roboto condensed"/>
                <a:cs typeface="Roboto condensed"/>
              </a:rPr>
              <a:t>42%</a:t>
            </a:r>
          </a:p>
        </p:txBody>
      </p:sp>
      <p:sp>
        <p:nvSpPr>
          <p:cNvPr id="7" name="Freeform 16">
            <a:extLst>
              <a:ext uri="{FF2B5EF4-FFF2-40B4-BE49-F238E27FC236}">
                <a16:creationId xmlns="" xmlns:a16="http://schemas.microsoft.com/office/drawing/2014/main" id="{5CA144D5-B7CA-4F6E-99C4-725898C732D4}"/>
              </a:ext>
            </a:extLst>
          </p:cNvPr>
          <p:cNvSpPr>
            <a:spLocks/>
          </p:cNvSpPr>
          <p:nvPr/>
        </p:nvSpPr>
        <p:spPr bwMode="auto">
          <a:xfrm>
            <a:off x="4796169" y="3339935"/>
            <a:ext cx="266079" cy="216229"/>
          </a:xfrm>
          <a:custGeom>
            <a:avLst/>
            <a:gdLst>
              <a:gd name="T0" fmla="*/ 2147483647 w 368"/>
              <a:gd name="T1" fmla="*/ 2147483647 h 299"/>
              <a:gd name="T2" fmla="*/ 2147483647 w 368"/>
              <a:gd name="T3" fmla="*/ 2147483647 h 299"/>
              <a:gd name="T4" fmla="*/ 2147483647 w 368"/>
              <a:gd name="T5" fmla="*/ 2147483647 h 299"/>
              <a:gd name="T6" fmla="*/ 2147483647 w 368"/>
              <a:gd name="T7" fmla="*/ 2147483647 h 299"/>
              <a:gd name="T8" fmla="*/ 2147483647 w 368"/>
              <a:gd name="T9" fmla="*/ 0 h 299"/>
              <a:gd name="T10" fmla="*/ 2147483647 w 368"/>
              <a:gd name="T11" fmla="*/ 2147483647 h 299"/>
              <a:gd name="T12" fmla="*/ 2147483647 w 368"/>
              <a:gd name="T13" fmla="*/ 2147483647 h 299"/>
              <a:gd name="T14" fmla="*/ 2147483647 w 368"/>
              <a:gd name="T15" fmla="*/ 2147483647 h 299"/>
              <a:gd name="T16" fmla="*/ 2147483647 w 368"/>
              <a:gd name="T17" fmla="*/ 2147483647 h 299"/>
              <a:gd name="T18" fmla="*/ 2147483647 w 368"/>
              <a:gd name="T19" fmla="*/ 2147483647 h 299"/>
              <a:gd name="T20" fmla="*/ 2147483647 w 368"/>
              <a:gd name="T21" fmla="*/ 2147483647 h 299"/>
              <a:gd name="T22" fmla="*/ 2147483647 w 368"/>
              <a:gd name="T23" fmla="*/ 2147483647 h 299"/>
              <a:gd name="T24" fmla="*/ 2147483647 w 368"/>
              <a:gd name="T25" fmla="*/ 2147483647 h 299"/>
              <a:gd name="T26" fmla="*/ 2147483647 w 368"/>
              <a:gd name="T27" fmla="*/ 2147483647 h 299"/>
              <a:gd name="T28" fmla="*/ 2147483647 w 368"/>
              <a:gd name="T29" fmla="*/ 2147483647 h 299"/>
              <a:gd name="T30" fmla="*/ 2147483647 w 368"/>
              <a:gd name="T31" fmla="*/ 2147483647 h 299"/>
              <a:gd name="T32" fmla="*/ 2147483647 w 368"/>
              <a:gd name="T33" fmla="*/ 2147483647 h 299"/>
              <a:gd name="T34" fmla="*/ 0 w 368"/>
              <a:gd name="T35" fmla="*/ 2147483647 h 299"/>
              <a:gd name="T36" fmla="*/ 2147483647 w 368"/>
              <a:gd name="T37" fmla="*/ 2147483647 h 299"/>
              <a:gd name="T38" fmla="*/ 2147483647 w 368"/>
              <a:gd name="T39" fmla="*/ 2147483647 h 299"/>
              <a:gd name="T40" fmla="*/ 2147483647 w 368"/>
              <a:gd name="T41" fmla="*/ 2147483647 h 299"/>
              <a:gd name="T42" fmla="*/ 2147483647 w 368"/>
              <a:gd name="T43" fmla="*/ 2147483647 h 29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latin typeface="Roboto condensed"/>
              <a:cs typeface="Roboto condensed"/>
            </a:endParaRPr>
          </a:p>
        </p:txBody>
      </p:sp>
      <p:sp>
        <p:nvSpPr>
          <p:cNvPr id="8" name="Oval 20">
            <a:extLst>
              <a:ext uri="{FF2B5EF4-FFF2-40B4-BE49-F238E27FC236}">
                <a16:creationId xmlns="" xmlns:a16="http://schemas.microsoft.com/office/drawing/2014/main" id="{5FA7B165-11DC-4071-9A3C-190ADF0EB89A}"/>
              </a:ext>
            </a:extLst>
          </p:cNvPr>
          <p:cNvSpPr>
            <a:spLocks noChangeAspect="1"/>
          </p:cNvSpPr>
          <p:nvPr/>
        </p:nvSpPr>
        <p:spPr bwMode="auto">
          <a:xfrm>
            <a:off x="6721296" y="2305191"/>
            <a:ext cx="1249810" cy="1246715"/>
          </a:xfrm>
          <a:prstGeom prst="ellipse">
            <a:avLst/>
          </a:prstGeom>
          <a:noFill/>
          <a:ln>
            <a:solidFill>
              <a:srgbClr val="183A5D"/>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Roboto condensed"/>
              <a:cs typeface="Roboto condensed"/>
            </a:endParaRPr>
          </a:p>
        </p:txBody>
      </p:sp>
      <p:sp>
        <p:nvSpPr>
          <p:cNvPr id="9" name="Oval 21">
            <a:extLst>
              <a:ext uri="{FF2B5EF4-FFF2-40B4-BE49-F238E27FC236}">
                <a16:creationId xmlns="" xmlns:a16="http://schemas.microsoft.com/office/drawing/2014/main" id="{094CC530-1BB2-437B-948F-6E58223CC223}"/>
              </a:ext>
            </a:extLst>
          </p:cNvPr>
          <p:cNvSpPr>
            <a:spLocks noChangeAspect="1"/>
          </p:cNvSpPr>
          <p:nvPr/>
        </p:nvSpPr>
        <p:spPr bwMode="auto">
          <a:xfrm>
            <a:off x="7025526" y="3128168"/>
            <a:ext cx="641350" cy="639762"/>
          </a:xfrm>
          <a:prstGeom prst="ellipse">
            <a:avLst/>
          </a:prstGeom>
          <a:solidFill>
            <a:srgbClr val="3B68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Roboto condensed"/>
              <a:cs typeface="Roboto condensed"/>
            </a:endParaRPr>
          </a:p>
        </p:txBody>
      </p:sp>
      <p:sp>
        <p:nvSpPr>
          <p:cNvPr id="10" name="Content Placeholder 2">
            <a:extLst>
              <a:ext uri="{FF2B5EF4-FFF2-40B4-BE49-F238E27FC236}">
                <a16:creationId xmlns="" xmlns:a16="http://schemas.microsoft.com/office/drawing/2014/main" id="{FC0D0A14-0D5F-4F8E-9162-A730E30597E8}"/>
              </a:ext>
            </a:extLst>
          </p:cNvPr>
          <p:cNvSpPr txBox="1">
            <a:spLocks/>
          </p:cNvSpPr>
          <p:nvPr/>
        </p:nvSpPr>
        <p:spPr bwMode="auto">
          <a:xfrm>
            <a:off x="7008127" y="2648578"/>
            <a:ext cx="792088" cy="45904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spcBef>
                <a:spcPct val="20000"/>
              </a:spcBef>
              <a:buFont typeface="Arial" charset="0"/>
              <a:buNone/>
            </a:pPr>
            <a:r>
              <a:rPr lang="en-US" sz="2800" dirty="0">
                <a:solidFill>
                  <a:srgbClr val="183A5D"/>
                </a:solidFill>
                <a:latin typeface="Roboto condensed"/>
                <a:cs typeface="Roboto condensed"/>
              </a:rPr>
              <a:t>11%</a:t>
            </a:r>
          </a:p>
        </p:txBody>
      </p:sp>
      <p:sp>
        <p:nvSpPr>
          <p:cNvPr id="11" name="Freeform 26">
            <a:extLst>
              <a:ext uri="{FF2B5EF4-FFF2-40B4-BE49-F238E27FC236}">
                <a16:creationId xmlns="" xmlns:a16="http://schemas.microsoft.com/office/drawing/2014/main" id="{802F8999-6F06-4F81-BFEB-BDB958A9F391}"/>
              </a:ext>
            </a:extLst>
          </p:cNvPr>
          <p:cNvSpPr>
            <a:spLocks noEditPoints="1"/>
          </p:cNvSpPr>
          <p:nvPr/>
        </p:nvSpPr>
        <p:spPr bwMode="auto">
          <a:xfrm>
            <a:off x="7217758" y="3319387"/>
            <a:ext cx="256887" cy="257325"/>
          </a:xfrm>
          <a:custGeom>
            <a:avLst/>
            <a:gdLst>
              <a:gd name="T0" fmla="*/ 2147483647 w 344"/>
              <a:gd name="T1" fmla="*/ 2147483647 h 344"/>
              <a:gd name="T2" fmla="*/ 2147483647 w 344"/>
              <a:gd name="T3" fmla="*/ 2147483647 h 344"/>
              <a:gd name="T4" fmla="*/ 2147483647 w 344"/>
              <a:gd name="T5" fmla="*/ 2147483647 h 344"/>
              <a:gd name="T6" fmla="*/ 2147483647 w 344"/>
              <a:gd name="T7" fmla="*/ 2147483647 h 344"/>
              <a:gd name="T8" fmla="*/ 0 w 344"/>
              <a:gd name="T9" fmla="*/ 2147483647 h 344"/>
              <a:gd name="T10" fmla="*/ 0 w 344"/>
              <a:gd name="T11" fmla="*/ 2147483647 h 344"/>
              <a:gd name="T12" fmla="*/ 2147483647 w 344"/>
              <a:gd name="T13" fmla="*/ 2147483647 h 344"/>
              <a:gd name="T14" fmla="*/ 2147483647 w 344"/>
              <a:gd name="T15" fmla="*/ 2147483647 h 344"/>
              <a:gd name="T16" fmla="*/ 2147483647 w 344"/>
              <a:gd name="T17" fmla="*/ 2147483647 h 344"/>
              <a:gd name="T18" fmla="*/ 2147483647 w 344"/>
              <a:gd name="T19" fmla="*/ 2147483647 h 344"/>
              <a:gd name="T20" fmla="*/ 2147483647 w 344"/>
              <a:gd name="T21" fmla="*/ 2147483647 h 344"/>
              <a:gd name="T22" fmla="*/ 2147483647 w 344"/>
              <a:gd name="T23" fmla="*/ 2147483647 h 344"/>
              <a:gd name="T24" fmla="*/ 2147483647 w 344"/>
              <a:gd name="T25" fmla="*/ 0 h 344"/>
              <a:gd name="T26" fmla="*/ 2147483647 w 344"/>
              <a:gd name="T27" fmla="*/ 0 h 344"/>
              <a:gd name="T28" fmla="*/ 0 w 344"/>
              <a:gd name="T29" fmla="*/ 2147483647 h 344"/>
              <a:gd name="T30" fmla="*/ 0 w 344"/>
              <a:gd name="T31" fmla="*/ 2147483647 h 344"/>
              <a:gd name="T32" fmla="*/ 2147483647 w 344"/>
              <a:gd name="T33" fmla="*/ 2147483647 h 344"/>
              <a:gd name="T34" fmla="*/ 2147483647 w 344"/>
              <a:gd name="T35" fmla="*/ 2147483647 h 344"/>
              <a:gd name="T36" fmla="*/ 2147483647 w 344"/>
              <a:gd name="T37" fmla="*/ 2147483647 h 344"/>
              <a:gd name="T38" fmla="*/ 2147483647 w 344"/>
              <a:gd name="T39" fmla="*/ 2147483647 h 344"/>
              <a:gd name="T40" fmla="*/ 2147483647 w 344"/>
              <a:gd name="T41" fmla="*/ 2147483647 h 344"/>
              <a:gd name="T42" fmla="*/ 2147483647 w 344"/>
              <a:gd name="T43" fmla="*/ 0 h 344"/>
              <a:gd name="T44" fmla="*/ 2147483647 w 344"/>
              <a:gd name="T45" fmla="*/ 2147483647 h 344"/>
              <a:gd name="T46" fmla="*/ 2147483647 w 344"/>
              <a:gd name="T47" fmla="*/ 2147483647 h 344"/>
              <a:gd name="T48" fmla="*/ 2147483647 w 344"/>
              <a:gd name="T49" fmla="*/ 2147483647 h 344"/>
              <a:gd name="T50" fmla="*/ 2147483647 w 344"/>
              <a:gd name="T51" fmla="*/ 2147483647 h 344"/>
              <a:gd name="T52" fmla="*/ 2147483647 w 344"/>
              <a:gd name="T53" fmla="*/ 2147483647 h 344"/>
              <a:gd name="T54" fmla="*/ 2147483647 w 344"/>
              <a:gd name="T55" fmla="*/ 2147483647 h 344"/>
              <a:gd name="T56" fmla="*/ 2147483647 w 344"/>
              <a:gd name="T57" fmla="*/ 2147483647 h 344"/>
              <a:gd name="T58" fmla="*/ 2147483647 w 344"/>
              <a:gd name="T59" fmla="*/ 2147483647 h 344"/>
              <a:gd name="T60" fmla="*/ 2147483647 w 344"/>
              <a:gd name="T61" fmla="*/ 2147483647 h 344"/>
              <a:gd name="T62" fmla="*/ 2147483647 w 344"/>
              <a:gd name="T63" fmla="*/ 2147483647 h 344"/>
              <a:gd name="T64" fmla="*/ 2147483647 w 344"/>
              <a:gd name="T65" fmla="*/ 2147483647 h 344"/>
              <a:gd name="T66" fmla="*/ 2147483647 w 344"/>
              <a:gd name="T67" fmla="*/ 2147483647 h 344"/>
              <a:gd name="T68" fmla="*/ 2147483647 w 344"/>
              <a:gd name="T69" fmla="*/ 2147483647 h 344"/>
              <a:gd name="T70" fmla="*/ 2147483647 w 344"/>
              <a:gd name="T71" fmla="*/ 2147483647 h 34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44" h="344">
                <a:moveTo>
                  <a:pt x="276" y="172"/>
                </a:moveTo>
                <a:cubicBezTo>
                  <a:pt x="276" y="229"/>
                  <a:pt x="230" y="276"/>
                  <a:pt x="172" y="276"/>
                </a:cubicBezTo>
                <a:cubicBezTo>
                  <a:pt x="115" y="276"/>
                  <a:pt x="68" y="229"/>
                  <a:pt x="68" y="172"/>
                </a:cubicBezTo>
                <a:cubicBezTo>
                  <a:pt x="68" y="165"/>
                  <a:pt x="69" y="158"/>
                  <a:pt x="70" y="152"/>
                </a:cubicBezTo>
                <a:cubicBezTo>
                  <a:pt x="0" y="152"/>
                  <a:pt x="0" y="152"/>
                  <a:pt x="0" y="152"/>
                </a:cubicBezTo>
                <a:cubicBezTo>
                  <a:pt x="0" y="290"/>
                  <a:pt x="0" y="290"/>
                  <a:pt x="0" y="290"/>
                </a:cubicBezTo>
                <a:cubicBezTo>
                  <a:pt x="0" y="320"/>
                  <a:pt x="24" y="344"/>
                  <a:pt x="54" y="344"/>
                </a:cubicBezTo>
                <a:cubicBezTo>
                  <a:pt x="290" y="344"/>
                  <a:pt x="290" y="344"/>
                  <a:pt x="290" y="344"/>
                </a:cubicBezTo>
                <a:cubicBezTo>
                  <a:pt x="320" y="344"/>
                  <a:pt x="344" y="320"/>
                  <a:pt x="344" y="290"/>
                </a:cubicBezTo>
                <a:cubicBezTo>
                  <a:pt x="344" y="152"/>
                  <a:pt x="344" y="152"/>
                  <a:pt x="344" y="152"/>
                </a:cubicBezTo>
                <a:cubicBezTo>
                  <a:pt x="274" y="152"/>
                  <a:pt x="274" y="152"/>
                  <a:pt x="274" y="152"/>
                </a:cubicBezTo>
                <a:cubicBezTo>
                  <a:pt x="276" y="158"/>
                  <a:pt x="276" y="165"/>
                  <a:pt x="276" y="172"/>
                </a:cubicBezTo>
                <a:close/>
                <a:moveTo>
                  <a:pt x="290" y="0"/>
                </a:moveTo>
                <a:cubicBezTo>
                  <a:pt x="54" y="0"/>
                  <a:pt x="54" y="0"/>
                  <a:pt x="54" y="0"/>
                </a:cubicBezTo>
                <a:cubicBezTo>
                  <a:pt x="24" y="0"/>
                  <a:pt x="0" y="24"/>
                  <a:pt x="0" y="54"/>
                </a:cubicBezTo>
                <a:cubicBezTo>
                  <a:pt x="0" y="112"/>
                  <a:pt x="0" y="112"/>
                  <a:pt x="0" y="112"/>
                </a:cubicBezTo>
                <a:cubicBezTo>
                  <a:pt x="87" y="112"/>
                  <a:pt x="87" y="112"/>
                  <a:pt x="87" y="112"/>
                </a:cubicBezTo>
                <a:cubicBezTo>
                  <a:pt x="106" y="85"/>
                  <a:pt x="137" y="68"/>
                  <a:pt x="172" y="68"/>
                </a:cubicBezTo>
                <a:cubicBezTo>
                  <a:pt x="207" y="68"/>
                  <a:pt x="238" y="85"/>
                  <a:pt x="257" y="112"/>
                </a:cubicBezTo>
                <a:cubicBezTo>
                  <a:pt x="344" y="112"/>
                  <a:pt x="344" y="112"/>
                  <a:pt x="344" y="112"/>
                </a:cubicBezTo>
                <a:cubicBezTo>
                  <a:pt x="344" y="54"/>
                  <a:pt x="344" y="54"/>
                  <a:pt x="344" y="54"/>
                </a:cubicBezTo>
                <a:cubicBezTo>
                  <a:pt x="344" y="24"/>
                  <a:pt x="320" y="0"/>
                  <a:pt x="290" y="0"/>
                </a:cubicBezTo>
                <a:close/>
                <a:moveTo>
                  <a:pt x="317" y="66"/>
                </a:moveTo>
                <a:cubicBezTo>
                  <a:pt x="317" y="72"/>
                  <a:pt x="312" y="76"/>
                  <a:pt x="307" y="76"/>
                </a:cubicBezTo>
                <a:cubicBezTo>
                  <a:pt x="278" y="76"/>
                  <a:pt x="278" y="76"/>
                  <a:pt x="278" y="76"/>
                </a:cubicBezTo>
                <a:cubicBezTo>
                  <a:pt x="273" y="76"/>
                  <a:pt x="269" y="72"/>
                  <a:pt x="269" y="66"/>
                </a:cubicBezTo>
                <a:cubicBezTo>
                  <a:pt x="269" y="37"/>
                  <a:pt x="269" y="37"/>
                  <a:pt x="269" y="37"/>
                </a:cubicBezTo>
                <a:cubicBezTo>
                  <a:pt x="269" y="32"/>
                  <a:pt x="273" y="28"/>
                  <a:pt x="278" y="28"/>
                </a:cubicBezTo>
                <a:cubicBezTo>
                  <a:pt x="307" y="28"/>
                  <a:pt x="307" y="28"/>
                  <a:pt x="307" y="28"/>
                </a:cubicBezTo>
                <a:cubicBezTo>
                  <a:pt x="312" y="28"/>
                  <a:pt x="317" y="32"/>
                  <a:pt x="317" y="37"/>
                </a:cubicBezTo>
                <a:lnTo>
                  <a:pt x="317" y="66"/>
                </a:lnTo>
                <a:close/>
                <a:moveTo>
                  <a:pt x="236" y="172"/>
                </a:moveTo>
                <a:cubicBezTo>
                  <a:pt x="236" y="137"/>
                  <a:pt x="208" y="108"/>
                  <a:pt x="172" y="108"/>
                </a:cubicBezTo>
                <a:cubicBezTo>
                  <a:pt x="137" y="108"/>
                  <a:pt x="108" y="137"/>
                  <a:pt x="108" y="172"/>
                </a:cubicBezTo>
                <a:cubicBezTo>
                  <a:pt x="108" y="207"/>
                  <a:pt x="137" y="236"/>
                  <a:pt x="172" y="236"/>
                </a:cubicBezTo>
                <a:cubicBezTo>
                  <a:pt x="208" y="236"/>
                  <a:pt x="236" y="207"/>
                  <a:pt x="236" y="17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latin typeface="Roboto condensed"/>
              <a:cs typeface="Roboto condensed"/>
            </a:endParaRPr>
          </a:p>
        </p:txBody>
      </p:sp>
      <p:sp>
        <p:nvSpPr>
          <p:cNvPr id="12" name="Oval 28">
            <a:extLst>
              <a:ext uri="{FF2B5EF4-FFF2-40B4-BE49-F238E27FC236}">
                <a16:creationId xmlns="" xmlns:a16="http://schemas.microsoft.com/office/drawing/2014/main" id="{A73AC78F-0057-4851-BC79-937CBCABDAD0}"/>
              </a:ext>
            </a:extLst>
          </p:cNvPr>
          <p:cNvSpPr>
            <a:spLocks noChangeAspect="1"/>
          </p:cNvSpPr>
          <p:nvPr/>
        </p:nvSpPr>
        <p:spPr bwMode="auto">
          <a:xfrm>
            <a:off x="8989474" y="2305191"/>
            <a:ext cx="1249810" cy="1246715"/>
          </a:xfrm>
          <a:prstGeom prst="ellipse">
            <a:avLst/>
          </a:prstGeom>
          <a:noFill/>
          <a:ln>
            <a:solidFill>
              <a:srgbClr val="183A5D"/>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Roboto condensed"/>
              <a:cs typeface="Roboto condensed"/>
            </a:endParaRPr>
          </a:p>
        </p:txBody>
      </p:sp>
      <p:sp>
        <p:nvSpPr>
          <p:cNvPr id="13" name="Oval 29">
            <a:extLst>
              <a:ext uri="{FF2B5EF4-FFF2-40B4-BE49-F238E27FC236}">
                <a16:creationId xmlns="" xmlns:a16="http://schemas.microsoft.com/office/drawing/2014/main" id="{F395FAA9-185B-47C1-8EE4-7B95FE4E8184}"/>
              </a:ext>
            </a:extLst>
          </p:cNvPr>
          <p:cNvSpPr>
            <a:spLocks noChangeAspect="1"/>
          </p:cNvSpPr>
          <p:nvPr/>
        </p:nvSpPr>
        <p:spPr bwMode="auto">
          <a:xfrm>
            <a:off x="9293704" y="3128168"/>
            <a:ext cx="641350" cy="639762"/>
          </a:xfrm>
          <a:prstGeom prst="ellipse">
            <a:avLst/>
          </a:prstGeom>
          <a:solidFill>
            <a:srgbClr val="3B68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latin typeface="Roboto condensed"/>
              <a:cs typeface="Roboto condensed"/>
            </a:endParaRPr>
          </a:p>
        </p:txBody>
      </p:sp>
      <p:sp>
        <p:nvSpPr>
          <p:cNvPr id="14" name="Content Placeholder 2">
            <a:extLst>
              <a:ext uri="{FF2B5EF4-FFF2-40B4-BE49-F238E27FC236}">
                <a16:creationId xmlns="" xmlns:a16="http://schemas.microsoft.com/office/drawing/2014/main" id="{43924DC9-C075-427F-8AF6-612995222322}"/>
              </a:ext>
            </a:extLst>
          </p:cNvPr>
          <p:cNvSpPr txBox="1">
            <a:spLocks/>
          </p:cNvSpPr>
          <p:nvPr/>
        </p:nvSpPr>
        <p:spPr bwMode="auto">
          <a:xfrm>
            <a:off x="9276305" y="2648578"/>
            <a:ext cx="792088" cy="45904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spcBef>
                <a:spcPct val="20000"/>
              </a:spcBef>
              <a:buFont typeface="Arial" charset="0"/>
              <a:buNone/>
            </a:pPr>
            <a:r>
              <a:rPr lang="en-US" sz="2800" dirty="0">
                <a:solidFill>
                  <a:srgbClr val="183A5D"/>
                </a:solidFill>
                <a:latin typeface="Roboto condensed"/>
                <a:cs typeface="Roboto condensed"/>
              </a:rPr>
              <a:t>75%</a:t>
            </a:r>
          </a:p>
        </p:txBody>
      </p:sp>
      <p:sp>
        <p:nvSpPr>
          <p:cNvPr id="15" name="Freeform 21">
            <a:extLst>
              <a:ext uri="{FF2B5EF4-FFF2-40B4-BE49-F238E27FC236}">
                <a16:creationId xmlns="" xmlns:a16="http://schemas.microsoft.com/office/drawing/2014/main" id="{A45F1B2C-7908-498E-82F9-2B2640621D8D}"/>
              </a:ext>
            </a:extLst>
          </p:cNvPr>
          <p:cNvSpPr>
            <a:spLocks/>
          </p:cNvSpPr>
          <p:nvPr/>
        </p:nvSpPr>
        <p:spPr bwMode="auto">
          <a:xfrm>
            <a:off x="9499866" y="3303370"/>
            <a:ext cx="229027" cy="289359"/>
          </a:xfrm>
          <a:custGeom>
            <a:avLst/>
            <a:gdLst>
              <a:gd name="T0" fmla="*/ 2147483647 w 323"/>
              <a:gd name="T1" fmla="*/ 2147483647 h 408"/>
              <a:gd name="T2" fmla="*/ 2147483647 w 323"/>
              <a:gd name="T3" fmla="*/ 2147483647 h 408"/>
              <a:gd name="T4" fmla="*/ 2147483647 w 323"/>
              <a:gd name="T5" fmla="*/ 2147483647 h 408"/>
              <a:gd name="T6" fmla="*/ 2147483647 w 323"/>
              <a:gd name="T7" fmla="*/ 2147483647 h 408"/>
              <a:gd name="T8" fmla="*/ 2147483647 w 323"/>
              <a:gd name="T9" fmla="*/ 2147483647 h 408"/>
              <a:gd name="T10" fmla="*/ 2147483647 w 323"/>
              <a:gd name="T11" fmla="*/ 2147483647 h 408"/>
              <a:gd name="T12" fmla="*/ 2147483647 w 323"/>
              <a:gd name="T13" fmla="*/ 2147483647 h 408"/>
              <a:gd name="T14" fmla="*/ 2147483647 w 323"/>
              <a:gd name="T15" fmla="*/ 2147483647 h 408"/>
              <a:gd name="T16" fmla="*/ 2147483647 w 323"/>
              <a:gd name="T17" fmla="*/ 2147483647 h 408"/>
              <a:gd name="T18" fmla="*/ 2147483647 w 323"/>
              <a:gd name="T19" fmla="*/ 2147483647 h 408"/>
              <a:gd name="T20" fmla="*/ 2147483647 w 323"/>
              <a:gd name="T21" fmla="*/ 2147483647 h 408"/>
              <a:gd name="T22" fmla="*/ 2147483647 w 323"/>
              <a:gd name="T23" fmla="*/ 2147483647 h 408"/>
              <a:gd name="T24" fmla="*/ 2147483647 w 323"/>
              <a:gd name="T25" fmla="*/ 2147483647 h 4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latin typeface="Roboto condensed"/>
              <a:cs typeface="Roboto condensed"/>
            </a:endParaRPr>
          </a:p>
        </p:txBody>
      </p:sp>
      <p:pic>
        <p:nvPicPr>
          <p:cNvPr id="25" name="图片 24">
            <a:extLst>
              <a:ext uri="{FF2B5EF4-FFF2-40B4-BE49-F238E27FC236}">
                <a16:creationId xmlns="" xmlns:a16="http://schemas.microsoft.com/office/drawing/2014/main" id="{308A567A-EB2C-4661-B6ED-55613AF1430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17653" y="893053"/>
            <a:ext cx="5317706" cy="5317706"/>
          </a:xfrm>
          <a:prstGeom prst="rect">
            <a:avLst/>
          </a:prstGeom>
        </p:spPr>
      </p:pic>
      <p:sp>
        <p:nvSpPr>
          <p:cNvPr id="26" name="文本框 25">
            <a:extLst>
              <a:ext uri="{FF2B5EF4-FFF2-40B4-BE49-F238E27FC236}">
                <a16:creationId xmlns="" xmlns:a16="http://schemas.microsoft.com/office/drawing/2014/main" id="{27662E42-D423-4D82-80CB-6506BA6067B7}"/>
              </a:ext>
            </a:extLst>
          </p:cNvPr>
          <p:cNvSpPr txBox="1"/>
          <p:nvPr/>
        </p:nvSpPr>
        <p:spPr>
          <a:xfrm>
            <a:off x="4099248" y="4212207"/>
            <a:ext cx="3309906" cy="584775"/>
          </a:xfrm>
          <a:prstGeom prst="rect">
            <a:avLst/>
          </a:prstGeom>
          <a:noFill/>
        </p:spPr>
        <p:txBody>
          <a:bodyPr wrap="square" rtlCol="0">
            <a:spAutoFit/>
          </a:bodyPr>
          <a:lstStyle/>
          <a:p>
            <a:r>
              <a:rPr lang="zh-CN" altLang="en-US" sz="3200" b="1" dirty="0">
                <a:solidFill>
                  <a:srgbClr val="3B683A"/>
                </a:solidFill>
                <a:latin typeface="楷体" panose="02010609060101010101" pitchFamily="49" charset="-122"/>
                <a:ea typeface="楷体" panose="02010609060101010101" pitchFamily="49" charset="-122"/>
              </a:rPr>
              <a:t>小标题</a:t>
            </a:r>
          </a:p>
        </p:txBody>
      </p:sp>
      <p:sp>
        <p:nvSpPr>
          <p:cNvPr id="27" name="TextBox 29">
            <a:extLst>
              <a:ext uri="{FF2B5EF4-FFF2-40B4-BE49-F238E27FC236}">
                <a16:creationId xmlns="" xmlns:a16="http://schemas.microsoft.com/office/drawing/2014/main" id="{0B7FFF47-B712-4357-93AB-B4DDCE362054}"/>
              </a:ext>
            </a:extLst>
          </p:cNvPr>
          <p:cNvSpPr txBox="1"/>
          <p:nvPr/>
        </p:nvSpPr>
        <p:spPr>
          <a:xfrm>
            <a:off x="3617500" y="4818672"/>
            <a:ext cx="2357337" cy="789190"/>
          </a:xfrm>
          <a:prstGeom prst="rect">
            <a:avLst/>
          </a:prstGeom>
          <a:noFill/>
        </p:spPr>
        <p:txBody>
          <a:bodyPr wrap="square">
            <a:spAutoFit/>
          </a:bodyPr>
          <a:lstStyle/>
          <a:p>
            <a:pPr algn="ct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a:t>
            </a:r>
          </a:p>
        </p:txBody>
      </p:sp>
      <p:sp>
        <p:nvSpPr>
          <p:cNvPr id="28" name="文本框 27">
            <a:extLst>
              <a:ext uri="{FF2B5EF4-FFF2-40B4-BE49-F238E27FC236}">
                <a16:creationId xmlns="" xmlns:a16="http://schemas.microsoft.com/office/drawing/2014/main" id="{F930F338-AC4E-4FC3-82B1-1F8E3284F9E0}"/>
              </a:ext>
            </a:extLst>
          </p:cNvPr>
          <p:cNvSpPr txBox="1"/>
          <p:nvPr/>
        </p:nvSpPr>
        <p:spPr>
          <a:xfrm>
            <a:off x="6577748" y="4408882"/>
            <a:ext cx="3309906" cy="584775"/>
          </a:xfrm>
          <a:prstGeom prst="rect">
            <a:avLst/>
          </a:prstGeom>
          <a:noFill/>
        </p:spPr>
        <p:txBody>
          <a:bodyPr wrap="square" rtlCol="0">
            <a:spAutoFit/>
          </a:bodyPr>
          <a:lstStyle/>
          <a:p>
            <a:r>
              <a:rPr lang="zh-CN" altLang="en-US" sz="3200" b="1" dirty="0">
                <a:solidFill>
                  <a:srgbClr val="3B683A"/>
                </a:solidFill>
                <a:latin typeface="楷体" panose="02010609060101010101" pitchFamily="49" charset="-122"/>
                <a:ea typeface="楷体" panose="02010609060101010101" pitchFamily="49" charset="-122"/>
              </a:rPr>
              <a:t>小标题</a:t>
            </a:r>
          </a:p>
        </p:txBody>
      </p:sp>
      <p:sp>
        <p:nvSpPr>
          <p:cNvPr id="29" name="TextBox 29">
            <a:extLst>
              <a:ext uri="{FF2B5EF4-FFF2-40B4-BE49-F238E27FC236}">
                <a16:creationId xmlns="" xmlns:a16="http://schemas.microsoft.com/office/drawing/2014/main" id="{ABA49927-6017-4FD4-8B22-4E35F5A50433}"/>
              </a:ext>
            </a:extLst>
          </p:cNvPr>
          <p:cNvSpPr txBox="1"/>
          <p:nvPr/>
        </p:nvSpPr>
        <p:spPr>
          <a:xfrm>
            <a:off x="6096000" y="5015347"/>
            <a:ext cx="2357337" cy="789190"/>
          </a:xfrm>
          <a:prstGeom prst="rect">
            <a:avLst/>
          </a:prstGeom>
          <a:noFill/>
        </p:spPr>
        <p:txBody>
          <a:bodyPr wrap="square">
            <a:spAutoFit/>
          </a:bodyPr>
          <a:lstStyle/>
          <a:p>
            <a:pPr algn="ct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a:t>
            </a:r>
          </a:p>
        </p:txBody>
      </p:sp>
      <p:sp>
        <p:nvSpPr>
          <p:cNvPr id="30" name="文本框 29">
            <a:extLst>
              <a:ext uri="{FF2B5EF4-FFF2-40B4-BE49-F238E27FC236}">
                <a16:creationId xmlns="" xmlns:a16="http://schemas.microsoft.com/office/drawing/2014/main" id="{8700256B-1F75-4190-8A49-B4D083DC4DA6}"/>
              </a:ext>
            </a:extLst>
          </p:cNvPr>
          <p:cNvSpPr txBox="1"/>
          <p:nvPr/>
        </p:nvSpPr>
        <p:spPr>
          <a:xfrm>
            <a:off x="8956657" y="4408882"/>
            <a:ext cx="3309906" cy="584775"/>
          </a:xfrm>
          <a:prstGeom prst="rect">
            <a:avLst/>
          </a:prstGeom>
          <a:noFill/>
        </p:spPr>
        <p:txBody>
          <a:bodyPr wrap="square" rtlCol="0">
            <a:spAutoFit/>
          </a:bodyPr>
          <a:lstStyle/>
          <a:p>
            <a:r>
              <a:rPr lang="zh-CN" altLang="en-US" sz="3200" b="1" dirty="0">
                <a:solidFill>
                  <a:srgbClr val="3B683A"/>
                </a:solidFill>
                <a:latin typeface="楷体" panose="02010609060101010101" pitchFamily="49" charset="-122"/>
                <a:ea typeface="楷体" panose="02010609060101010101" pitchFamily="49" charset="-122"/>
              </a:rPr>
              <a:t>小标题</a:t>
            </a:r>
          </a:p>
        </p:txBody>
      </p:sp>
      <p:sp>
        <p:nvSpPr>
          <p:cNvPr id="31" name="TextBox 29">
            <a:extLst>
              <a:ext uri="{FF2B5EF4-FFF2-40B4-BE49-F238E27FC236}">
                <a16:creationId xmlns="" xmlns:a16="http://schemas.microsoft.com/office/drawing/2014/main" id="{AFE0DEF3-2575-459D-95F3-1DF0CB9D95B1}"/>
              </a:ext>
            </a:extLst>
          </p:cNvPr>
          <p:cNvSpPr txBox="1"/>
          <p:nvPr/>
        </p:nvSpPr>
        <p:spPr>
          <a:xfrm>
            <a:off x="8474909" y="5015347"/>
            <a:ext cx="2357337" cy="789190"/>
          </a:xfrm>
          <a:prstGeom prst="rect">
            <a:avLst/>
          </a:prstGeom>
          <a:noFill/>
        </p:spPr>
        <p:txBody>
          <a:bodyPr wrap="square">
            <a:spAutoFit/>
          </a:bodyPr>
          <a:lstStyle/>
          <a:p>
            <a:pPr algn="ct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a:t>
            </a:r>
          </a:p>
        </p:txBody>
      </p:sp>
    </p:spTree>
    <p:extLst>
      <p:ext uri="{BB962C8B-B14F-4D97-AF65-F5344CB8AC3E}">
        <p14:creationId xmlns:p14="http://schemas.microsoft.com/office/powerpoint/2010/main" val="127881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ppt_x"/>
                                          </p:val>
                                        </p:tav>
                                        <p:tav tm="100000">
                                          <p:val>
                                            <p:strVal val="#ppt_x"/>
                                          </p:val>
                                        </p:tav>
                                      </p:tavLst>
                                    </p:anim>
                                    <p:anim calcmode="lin" valueType="num">
                                      <p:cBhvr additive="base">
                                        <p:cTn id="46" dur="500" fill="hold"/>
                                        <p:tgtEl>
                                          <p:spTgt spid="1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ppt_x"/>
                                          </p:val>
                                        </p:tav>
                                        <p:tav tm="100000">
                                          <p:val>
                                            <p:strVal val="#ppt_x"/>
                                          </p:val>
                                        </p:tav>
                                      </p:tavLst>
                                    </p:anim>
                                    <p:anim calcmode="lin" valueType="num">
                                      <p:cBhvr additive="base">
                                        <p:cTn id="50" dur="500" fill="hold"/>
                                        <p:tgtEl>
                                          <p:spTgt spid="1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fill="hold"/>
                                        <p:tgtEl>
                                          <p:spTgt spid="13"/>
                                        </p:tgtEl>
                                        <p:attrNameLst>
                                          <p:attrName>ppt_x</p:attrName>
                                        </p:attrNameLst>
                                      </p:cBhvr>
                                      <p:tavLst>
                                        <p:tav tm="0">
                                          <p:val>
                                            <p:strVal val="#ppt_x"/>
                                          </p:val>
                                        </p:tav>
                                        <p:tav tm="100000">
                                          <p:val>
                                            <p:strVal val="#ppt_x"/>
                                          </p:val>
                                        </p:tav>
                                      </p:tavLst>
                                    </p:anim>
                                    <p:anim calcmode="lin" valueType="num">
                                      <p:cBhvr additive="base">
                                        <p:cTn id="54" dur="500" fill="hold"/>
                                        <p:tgtEl>
                                          <p:spTgt spid="13"/>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additive="base">
                                        <p:cTn id="57" dur="500" fill="hold"/>
                                        <p:tgtEl>
                                          <p:spTgt spid="14"/>
                                        </p:tgtEl>
                                        <p:attrNameLst>
                                          <p:attrName>ppt_x</p:attrName>
                                        </p:attrNameLst>
                                      </p:cBhvr>
                                      <p:tavLst>
                                        <p:tav tm="0">
                                          <p:val>
                                            <p:strVal val="#ppt_x"/>
                                          </p:val>
                                        </p:tav>
                                        <p:tav tm="100000">
                                          <p:val>
                                            <p:strVal val="#ppt_x"/>
                                          </p:val>
                                        </p:tav>
                                      </p:tavLst>
                                    </p:anim>
                                    <p:anim calcmode="lin" valueType="num">
                                      <p:cBhvr additive="base">
                                        <p:cTn id="58" dur="500" fill="hold"/>
                                        <p:tgtEl>
                                          <p:spTgt spid="14"/>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ppt_x"/>
                                          </p:val>
                                        </p:tav>
                                        <p:tav tm="100000">
                                          <p:val>
                                            <p:strVal val="#ppt_x"/>
                                          </p:val>
                                        </p:tav>
                                      </p:tavLst>
                                    </p:anim>
                                    <p:anim calcmode="lin" valueType="num">
                                      <p:cBhvr additive="base">
                                        <p:cTn id="6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7" presetClass="entr" presetSubtype="0" fill="hold" nodeType="click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1000"/>
                                        <p:tgtEl>
                                          <p:spTgt spid="25"/>
                                        </p:tgtEl>
                                      </p:cBhvr>
                                    </p:animEffect>
                                    <p:anim calcmode="lin" valueType="num">
                                      <p:cBhvr>
                                        <p:cTn id="68" dur="1000" fill="hold"/>
                                        <p:tgtEl>
                                          <p:spTgt spid="25"/>
                                        </p:tgtEl>
                                        <p:attrNameLst>
                                          <p:attrName>ppt_x</p:attrName>
                                        </p:attrNameLst>
                                      </p:cBhvr>
                                      <p:tavLst>
                                        <p:tav tm="0">
                                          <p:val>
                                            <p:strVal val="#ppt_x"/>
                                          </p:val>
                                        </p:tav>
                                        <p:tav tm="100000">
                                          <p:val>
                                            <p:strVal val="#ppt_x"/>
                                          </p:val>
                                        </p:tav>
                                      </p:tavLst>
                                    </p:anim>
                                    <p:anim calcmode="lin" valueType="num">
                                      <p:cBhvr>
                                        <p:cTn id="6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2" presetClass="entr" presetSubtype="1" fill="hold" grpId="0" nodeType="click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wipe(up)">
                                      <p:cBhvr>
                                        <p:cTn id="74" dur="500"/>
                                        <p:tgtEl>
                                          <p:spTgt spid="27"/>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1" fill="hold" grpId="0" nodeType="click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wipe(up)">
                                      <p:cBhvr>
                                        <p:cTn id="79" dur="500"/>
                                        <p:tgtEl>
                                          <p:spTgt spid="29"/>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1" fill="hold" grpId="0" nodeType="clickEffect">
                                  <p:stCondLst>
                                    <p:cond delay="0"/>
                                  </p:stCondLst>
                                  <p:childTnLst>
                                    <p:set>
                                      <p:cBhvr>
                                        <p:cTn id="83" dur="1" fill="hold">
                                          <p:stCondLst>
                                            <p:cond delay="0"/>
                                          </p:stCondLst>
                                        </p:cTn>
                                        <p:tgtEl>
                                          <p:spTgt spid="31"/>
                                        </p:tgtEl>
                                        <p:attrNameLst>
                                          <p:attrName>style.visibility</p:attrName>
                                        </p:attrNameLst>
                                      </p:cBhvr>
                                      <p:to>
                                        <p:strVal val="visible"/>
                                      </p:to>
                                    </p:set>
                                    <p:animEffect transition="in" filter="wipe(up)">
                                      <p:cBhvr>
                                        <p:cTn id="8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p:bldP spid="7" grpId="0" animBg="1"/>
      <p:bldP spid="8" grpId="0" animBg="1"/>
      <p:bldP spid="9" grpId="0" animBg="1"/>
      <p:bldP spid="10" grpId="0"/>
      <p:bldP spid="11" grpId="0" animBg="1"/>
      <p:bldP spid="12" grpId="0" animBg="1"/>
      <p:bldP spid="13" grpId="0" animBg="1"/>
      <p:bldP spid="14" grpId="0"/>
      <p:bldP spid="15" grpId="0" animBg="1"/>
      <p:bldP spid="27" grpId="0"/>
      <p:bldP spid="29"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A99C270B-8F90-45C1-A151-7038915FFE0D}"/>
              </a:ext>
            </a:extLst>
          </p:cNvPr>
          <p:cNvSpPr txBox="1"/>
          <p:nvPr/>
        </p:nvSpPr>
        <p:spPr>
          <a:xfrm>
            <a:off x="218113" y="435911"/>
            <a:ext cx="2330246" cy="769441"/>
          </a:xfrm>
          <a:prstGeom prst="rect">
            <a:avLst/>
          </a:prstGeom>
          <a:noFill/>
        </p:spPr>
        <p:txBody>
          <a:bodyPr wrap="square" rtlCol="0">
            <a:spAutoFit/>
          </a:bodyPr>
          <a:lstStyle/>
          <a:p>
            <a:r>
              <a:rPr lang="en-US" altLang="zh-CN" sz="4400" b="1" dirty="0">
                <a:solidFill>
                  <a:srgbClr val="3B683A"/>
                </a:solidFill>
                <a:latin typeface="Arvo" panose="02000000000000000000" pitchFamily="2" charset="0"/>
              </a:rPr>
              <a:t>04</a:t>
            </a:r>
            <a:endParaRPr lang="zh-CN" altLang="en-US" sz="4400" b="1" dirty="0">
              <a:solidFill>
                <a:srgbClr val="3B683A"/>
              </a:solidFill>
              <a:latin typeface="Arvo" panose="02000000000000000000" pitchFamily="2" charset="0"/>
            </a:endParaRPr>
          </a:p>
        </p:txBody>
      </p:sp>
      <p:sp>
        <p:nvSpPr>
          <p:cNvPr id="4" name="文本框 3">
            <a:extLst>
              <a:ext uri="{FF2B5EF4-FFF2-40B4-BE49-F238E27FC236}">
                <a16:creationId xmlns="" xmlns:a16="http://schemas.microsoft.com/office/drawing/2014/main" id="{5BFC56F8-3866-4295-8DEF-08898405F552}"/>
              </a:ext>
            </a:extLst>
          </p:cNvPr>
          <p:cNvSpPr txBox="1"/>
          <p:nvPr/>
        </p:nvSpPr>
        <p:spPr>
          <a:xfrm>
            <a:off x="1085125" y="431895"/>
            <a:ext cx="3078404" cy="707886"/>
          </a:xfrm>
          <a:prstGeom prst="rect">
            <a:avLst/>
          </a:prstGeom>
          <a:noFill/>
          <a:ln>
            <a:solidFill>
              <a:srgbClr val="3B683A"/>
            </a:solidFill>
          </a:ln>
        </p:spPr>
        <p:txBody>
          <a:bodyPr wrap="square" rtlCol="0">
            <a:spAutoFit/>
          </a:bodyPr>
          <a:lstStyle/>
          <a:p>
            <a:pPr algn="ctr"/>
            <a:r>
              <a:rPr lang="zh-CN" altLang="en-US" sz="4000" dirty="0">
                <a:ln>
                  <a:solidFill>
                    <a:srgbClr val="3B683A"/>
                  </a:solidFill>
                </a:ln>
                <a:solidFill>
                  <a:srgbClr val="3B683A"/>
                </a:solidFill>
                <a:latin typeface="柳公权柳体" panose="02000000000000000000" pitchFamily="2" charset="-122"/>
                <a:ea typeface="柳公权柳体" panose="02000000000000000000" pitchFamily="2" charset="-122"/>
              </a:rPr>
              <a:t>端午节活动</a:t>
            </a:r>
          </a:p>
        </p:txBody>
      </p:sp>
      <p:graphicFrame>
        <p:nvGraphicFramePr>
          <p:cNvPr id="7" name="图表 6">
            <a:extLst>
              <a:ext uri="{FF2B5EF4-FFF2-40B4-BE49-F238E27FC236}">
                <a16:creationId xmlns="" xmlns:a16="http://schemas.microsoft.com/office/drawing/2014/main" id="{77E14281-5E82-410C-B5F0-4A0EB6527491}"/>
              </a:ext>
            </a:extLst>
          </p:cNvPr>
          <p:cNvGraphicFramePr/>
          <p:nvPr>
            <p:extLst>
              <p:ext uri="{D42A27DB-BD31-4B8C-83A1-F6EECF244321}">
                <p14:modId xmlns:p14="http://schemas.microsoft.com/office/powerpoint/2010/main" val="3583871731"/>
              </p:ext>
            </p:extLst>
          </p:nvPr>
        </p:nvGraphicFramePr>
        <p:xfrm>
          <a:off x="1383236" y="2272152"/>
          <a:ext cx="5127656" cy="2866649"/>
        </p:xfrm>
        <a:graphic>
          <a:graphicData uri="http://schemas.openxmlformats.org/drawingml/2006/chart">
            <c:chart xmlns:c="http://schemas.openxmlformats.org/drawingml/2006/chart" xmlns:r="http://schemas.openxmlformats.org/officeDocument/2006/relationships" r:id="rId3"/>
          </a:graphicData>
        </a:graphic>
      </p:graphicFrame>
      <p:pic>
        <p:nvPicPr>
          <p:cNvPr id="8" name="图片 7">
            <a:extLst>
              <a:ext uri="{FF2B5EF4-FFF2-40B4-BE49-F238E27FC236}">
                <a16:creationId xmlns="" xmlns:a16="http://schemas.microsoft.com/office/drawing/2014/main" id="{FC479108-FED4-4C25-944B-41F7585559E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1853" r="-16588"/>
          <a:stretch/>
        </p:blipFill>
        <p:spPr>
          <a:xfrm>
            <a:off x="7316436" y="1205352"/>
            <a:ext cx="4875564" cy="3933449"/>
          </a:xfrm>
          <a:prstGeom prst="rect">
            <a:avLst/>
          </a:prstGeom>
        </p:spPr>
      </p:pic>
      <p:sp>
        <p:nvSpPr>
          <p:cNvPr id="9" name="文本框 8">
            <a:extLst>
              <a:ext uri="{FF2B5EF4-FFF2-40B4-BE49-F238E27FC236}">
                <a16:creationId xmlns="" xmlns:a16="http://schemas.microsoft.com/office/drawing/2014/main" id="{DEC07CEC-4658-4A58-8C77-627F48AE69D5}"/>
              </a:ext>
            </a:extLst>
          </p:cNvPr>
          <p:cNvSpPr txBox="1"/>
          <p:nvPr/>
        </p:nvSpPr>
        <p:spPr>
          <a:xfrm>
            <a:off x="2735335" y="5307767"/>
            <a:ext cx="7018883" cy="963405"/>
          </a:xfrm>
          <a:prstGeom prst="rect">
            <a:avLst/>
          </a:prstGeom>
          <a:noFill/>
        </p:spPr>
        <p:txBody>
          <a:bodyPr wrap="square" rtlCol="0">
            <a:spAutoFit/>
          </a:bodyPr>
          <a:lstStyle/>
          <a:p>
            <a:pPr algn="ctr">
              <a:lnSpc>
                <a:spcPct val="150000"/>
              </a:lnSpc>
            </a:pPr>
            <a:r>
              <a:rPr lang="zh-CN" altLang="en-US" sz="20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单击添加文本单击添加文本单击添加文本单击添加文本单击添加文本单击添加文本单击添加文本单击添加</a:t>
            </a:r>
          </a:p>
        </p:txBody>
      </p:sp>
    </p:spTree>
    <p:extLst>
      <p:ext uri="{BB962C8B-B14F-4D97-AF65-F5344CB8AC3E}">
        <p14:creationId xmlns:p14="http://schemas.microsoft.com/office/powerpoint/2010/main" val="6350965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down)">
                                      <p:cBhvr>
                                        <p:cTn id="17" dur="500"/>
                                        <p:tgtEl>
                                          <p:spTgt spid="7">
                                            <p:graphicEl>
                                              <a:chart seriesIdx="-3" categoryIdx="-3" bldStep="gridLegend"/>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down)">
                                      <p:cBhvr>
                                        <p:cTn id="22" dur="500"/>
                                        <p:tgtEl>
                                          <p:spTgt spid="7">
                                            <p:graphicEl>
                                              <a:chart seriesIdx="0" categoryIdx="-4" bldStep="series"/>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down)">
                                      <p:cBhvr>
                                        <p:cTn id="27" dur="500"/>
                                        <p:tgtEl>
                                          <p:spTgt spid="7">
                                            <p:graphicEl>
                                              <a:chart seriesIdx="1" categoryIdx="-4" bldStep="series"/>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Graphic spid="7" grpId="0">
        <p:bldSub>
          <a:bldChart bld="series"/>
        </p:bldSub>
      </p:bldGraphic>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196C302A-0645-492E-906A-82F114C2F61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3321" b="4812"/>
          <a:stretch/>
        </p:blipFill>
        <p:spPr>
          <a:xfrm>
            <a:off x="8593327" y="0"/>
            <a:ext cx="3598673" cy="4750344"/>
          </a:xfrm>
          <a:prstGeom prst="rect">
            <a:avLst/>
          </a:prstGeom>
        </p:spPr>
      </p:pic>
      <p:pic>
        <p:nvPicPr>
          <p:cNvPr id="8" name="图片 7">
            <a:extLst>
              <a:ext uri="{FF2B5EF4-FFF2-40B4-BE49-F238E27FC236}">
                <a16:creationId xmlns="" xmlns:a16="http://schemas.microsoft.com/office/drawing/2014/main" id="{872CAF05-F73D-4100-8C3C-C1AA7860F40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63481" t="-329"/>
          <a:stretch/>
        </p:blipFill>
        <p:spPr>
          <a:xfrm>
            <a:off x="-1490762" y="0"/>
            <a:ext cx="4706652" cy="6212906"/>
          </a:xfrm>
          <a:prstGeom prst="rect">
            <a:avLst/>
          </a:prstGeom>
        </p:spPr>
      </p:pic>
      <p:pic>
        <p:nvPicPr>
          <p:cNvPr id="12" name="图片 11">
            <a:extLst>
              <a:ext uri="{FF2B5EF4-FFF2-40B4-BE49-F238E27FC236}">
                <a16:creationId xmlns="" xmlns:a16="http://schemas.microsoft.com/office/drawing/2014/main" id="{DF72C82B-EA66-43A6-93C9-7F6BE923CED5}"/>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490762" y="3751546"/>
            <a:ext cx="13682762" cy="6212907"/>
          </a:xfrm>
          <a:prstGeom prst="rect">
            <a:avLst/>
          </a:prstGeom>
        </p:spPr>
      </p:pic>
      <p:pic>
        <p:nvPicPr>
          <p:cNvPr id="13" name="图片 12">
            <a:extLst>
              <a:ext uri="{FF2B5EF4-FFF2-40B4-BE49-F238E27FC236}">
                <a16:creationId xmlns:a16="http://schemas.microsoft.com/office/drawing/2014/main" xmlns="" id="{B98C19E6-55DD-4C23-A5BC-41D79C317C95}"/>
              </a:ext>
            </a:extLst>
          </p:cNvPr>
          <p:cNvPicPr>
            <a:picLocks noChangeAspect="1"/>
          </p:cNvPicPr>
          <p:nvPr/>
        </p:nvPicPr>
        <p:blipFill rotWithShape="1">
          <a:blip r:embed="rId6">
            <a:extLst>
              <a:ext uri="{28A0092B-C50C-407E-A947-70E740481C1C}">
                <a14:useLocalDpi xmlns:a14="http://schemas.microsoft.com/office/drawing/2010/main" val="0"/>
              </a:ext>
            </a:extLst>
          </a:blip>
          <a:srcRect l="6140" t="18505" r="14023" b="14490"/>
          <a:stretch/>
        </p:blipFill>
        <p:spPr>
          <a:xfrm>
            <a:off x="4287560" y="879420"/>
            <a:ext cx="3800534" cy="1703025"/>
          </a:xfrm>
          <a:prstGeom prst="rect">
            <a:avLst/>
          </a:prstGeom>
        </p:spPr>
      </p:pic>
      <p:sp>
        <p:nvSpPr>
          <p:cNvPr id="14" name="文本框 11">
            <a:extLst>
              <a:ext uri="{FF2B5EF4-FFF2-40B4-BE49-F238E27FC236}">
                <a16:creationId xmlns:a16="http://schemas.microsoft.com/office/drawing/2014/main" xmlns="" id="{1ED2AB13-E038-4855-AC66-329112F5877A}"/>
              </a:ext>
            </a:extLst>
          </p:cNvPr>
          <p:cNvSpPr txBox="1"/>
          <p:nvPr/>
        </p:nvSpPr>
        <p:spPr>
          <a:xfrm>
            <a:off x="3292760" y="2682479"/>
            <a:ext cx="6109365" cy="1107996"/>
          </a:xfrm>
          <a:prstGeom prst="rect">
            <a:avLst/>
          </a:prstGeom>
        </p:spPr>
        <p:txBody>
          <a:bodyPr wrap="none">
            <a:spAutoFit/>
          </a:bodyPr>
          <a:lstStyle>
            <a:defPPr>
              <a:defRPr lang="zh-CN"/>
            </a:defPPr>
            <a:lvl1pPr algn="dist">
              <a:defRPr sz="4500" b="1">
                <a:blipFill>
                  <a:blip r:embed="rId7"/>
                  <a:stretch>
                    <a:fillRect/>
                  </a:stretch>
                </a:blipFill>
                <a:latin typeface="汉仪雪君体简" panose="02010604000101010101" pitchFamily="2" charset="-122"/>
                <a:ea typeface="汉仪雪君体简" panose="02010604000101010101" pitchFamily="2" charset="-122"/>
              </a:defRPr>
            </a:lvl1pPr>
          </a:lstStyle>
          <a:p>
            <a:pPr defTabSz="914400"/>
            <a:r>
              <a:rPr lang="zh-CN" altLang="en-US" sz="6600" dirty="0">
                <a:latin typeface="等线"/>
                <a:ea typeface="+mn-ea"/>
                <a:sym typeface="+mn-lt"/>
              </a:rPr>
              <a:t>感谢您的欣赏！</a:t>
            </a:r>
          </a:p>
        </p:txBody>
      </p:sp>
    </p:spTree>
    <p:extLst>
      <p:ext uri="{BB962C8B-B14F-4D97-AF65-F5344CB8AC3E}">
        <p14:creationId xmlns:p14="http://schemas.microsoft.com/office/powerpoint/2010/main" val="10462410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1000"/>
                            </p:stCondLst>
                            <p:childTnLst>
                              <p:par>
                                <p:cTn id="26" presetID="26" presetClass="emph" presetSubtype="0" fill="hold" nodeType="afterEffect">
                                  <p:stCondLst>
                                    <p:cond delay="0"/>
                                  </p:stCondLst>
                                  <p:childTnLst>
                                    <p:animEffect transition="out" filter="fade">
                                      <p:cBhvr>
                                        <p:cTn id="27" dur="500" tmFilter="0, 0; .2, .5; .8, .5; 1, 0"/>
                                        <p:tgtEl>
                                          <p:spTgt spid="13"/>
                                        </p:tgtEl>
                                      </p:cBhvr>
                                    </p:animEffect>
                                    <p:animScale>
                                      <p:cBhvr>
                                        <p:cTn id="28" dur="250" autoRev="1" fill="hold"/>
                                        <p:tgtEl>
                                          <p:spTgt spid="13"/>
                                        </p:tgtEl>
                                      </p:cBhvr>
                                      <p:by x="105000" y="105000"/>
                                    </p:animScale>
                                  </p:childTnLst>
                                </p:cTn>
                              </p:par>
                            </p:childTnLst>
                          </p:cTn>
                        </p:par>
                        <p:par>
                          <p:cTn id="29" fill="hold">
                            <p:stCondLst>
                              <p:cond delay="15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4"/>
                                        </p:tgtEl>
                                        <p:attrNameLst>
                                          <p:attrName>ppt_y</p:attrName>
                                        </p:attrNameLst>
                                      </p:cBhvr>
                                      <p:tavLst>
                                        <p:tav tm="0">
                                          <p:val>
                                            <p:strVal val="#ppt_y"/>
                                          </p:val>
                                        </p:tav>
                                        <p:tav tm="100000">
                                          <p:val>
                                            <p:strVal val="#ppt_y"/>
                                          </p:val>
                                        </p:tav>
                                      </p:tavLst>
                                    </p:anim>
                                    <p:anim calcmode="lin" valueType="num">
                                      <p:cBhvr>
                                        <p:cTn id="34"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61180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EA7DA71E-AC21-4D0D-B76E-9FF04C551F9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19184" y="0"/>
            <a:ext cx="5317706" cy="5317706"/>
          </a:xfrm>
          <a:prstGeom prst="rect">
            <a:avLst/>
          </a:prstGeom>
        </p:spPr>
      </p:pic>
      <p:pic>
        <p:nvPicPr>
          <p:cNvPr id="4" name="图片 3">
            <a:extLst>
              <a:ext uri="{FF2B5EF4-FFF2-40B4-BE49-F238E27FC236}">
                <a16:creationId xmlns="" xmlns:a16="http://schemas.microsoft.com/office/drawing/2014/main" id="{86FBFAE5-DD91-4D19-BC3F-426609EE184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36372" y="2469442"/>
            <a:ext cx="3614246" cy="4133864"/>
          </a:xfrm>
          <a:prstGeom prst="rect">
            <a:avLst/>
          </a:prstGeom>
        </p:spPr>
      </p:pic>
      <p:sp>
        <p:nvSpPr>
          <p:cNvPr id="5" name="文本框 4">
            <a:extLst>
              <a:ext uri="{FF2B5EF4-FFF2-40B4-BE49-F238E27FC236}">
                <a16:creationId xmlns="" xmlns:a16="http://schemas.microsoft.com/office/drawing/2014/main" id="{2AD0DCFA-DEEF-448B-B239-69E736FB1F79}"/>
              </a:ext>
            </a:extLst>
          </p:cNvPr>
          <p:cNvSpPr txBox="1"/>
          <p:nvPr/>
        </p:nvSpPr>
        <p:spPr>
          <a:xfrm>
            <a:off x="3020306" y="1869278"/>
            <a:ext cx="2330246" cy="1200329"/>
          </a:xfrm>
          <a:prstGeom prst="rect">
            <a:avLst/>
          </a:prstGeom>
          <a:noFill/>
        </p:spPr>
        <p:txBody>
          <a:bodyPr wrap="square" rtlCol="0">
            <a:spAutoFit/>
          </a:bodyPr>
          <a:lstStyle/>
          <a:p>
            <a:r>
              <a:rPr lang="en-US" altLang="zh-CN" sz="7200" b="1" dirty="0">
                <a:solidFill>
                  <a:srgbClr val="3B683A"/>
                </a:solidFill>
                <a:latin typeface="Arvo" panose="02000000000000000000" pitchFamily="2" charset="0"/>
              </a:rPr>
              <a:t>01</a:t>
            </a:r>
            <a:endParaRPr lang="zh-CN" altLang="en-US" sz="7200" b="1" dirty="0">
              <a:solidFill>
                <a:srgbClr val="3B683A"/>
              </a:solidFill>
              <a:latin typeface="Arvo" panose="02000000000000000000" pitchFamily="2" charset="0"/>
            </a:endParaRPr>
          </a:p>
        </p:txBody>
      </p:sp>
      <p:sp>
        <p:nvSpPr>
          <p:cNvPr id="6" name="文本框 5">
            <a:extLst>
              <a:ext uri="{FF2B5EF4-FFF2-40B4-BE49-F238E27FC236}">
                <a16:creationId xmlns="" xmlns:a16="http://schemas.microsoft.com/office/drawing/2014/main" id="{54E98465-DC8B-4380-AD7F-79768C1F3424}"/>
              </a:ext>
            </a:extLst>
          </p:cNvPr>
          <p:cNvSpPr txBox="1"/>
          <p:nvPr/>
        </p:nvSpPr>
        <p:spPr>
          <a:xfrm>
            <a:off x="4413776" y="1961610"/>
            <a:ext cx="4865017" cy="1015663"/>
          </a:xfrm>
          <a:prstGeom prst="rect">
            <a:avLst/>
          </a:prstGeom>
          <a:noFill/>
          <a:ln>
            <a:solidFill>
              <a:srgbClr val="3B683A"/>
            </a:solidFill>
          </a:ln>
        </p:spPr>
        <p:txBody>
          <a:bodyPr wrap="square" rtlCol="0">
            <a:spAutoFit/>
          </a:bodyPr>
          <a:lstStyle/>
          <a:p>
            <a:pPr algn="ctr"/>
            <a:r>
              <a:rPr lang="zh-CN" altLang="en-US" sz="6000" dirty="0">
                <a:ln>
                  <a:solidFill>
                    <a:srgbClr val="3B683A"/>
                  </a:solidFill>
                </a:ln>
                <a:solidFill>
                  <a:srgbClr val="3B683A"/>
                </a:solidFill>
                <a:latin typeface="柳公权柳体" panose="02000000000000000000" pitchFamily="2" charset="-122"/>
                <a:ea typeface="柳公权柳体" panose="02000000000000000000" pitchFamily="2" charset="-122"/>
              </a:rPr>
              <a:t>端午节来源</a:t>
            </a:r>
          </a:p>
        </p:txBody>
      </p:sp>
      <p:sp>
        <p:nvSpPr>
          <p:cNvPr id="7" name="文本框 6">
            <a:extLst>
              <a:ext uri="{FF2B5EF4-FFF2-40B4-BE49-F238E27FC236}">
                <a16:creationId xmlns="" xmlns:a16="http://schemas.microsoft.com/office/drawing/2014/main" id="{7023B7D7-A75E-41F0-922E-9CFF2327F7D2}"/>
              </a:ext>
            </a:extLst>
          </p:cNvPr>
          <p:cNvSpPr txBox="1"/>
          <p:nvPr/>
        </p:nvSpPr>
        <p:spPr>
          <a:xfrm>
            <a:off x="3950618" y="3429000"/>
            <a:ext cx="4612237" cy="1425070"/>
          </a:xfrm>
          <a:prstGeom prst="rect">
            <a:avLst/>
          </a:prstGeom>
          <a:noFill/>
        </p:spPr>
        <p:txBody>
          <a:bodyPr wrap="square" rtlCol="0">
            <a:spAutoFit/>
          </a:bodyPr>
          <a:lstStyle/>
          <a:p>
            <a:pPr algn="ctr">
              <a:lnSpc>
                <a:spcPct val="150000"/>
              </a:lnSpc>
            </a:pPr>
            <a:r>
              <a:rPr lang="zh-CN" altLang="en-US" sz="20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单击添加文本单击添加文本单击添加文本单击添加文本单击添加文本单击添加文本单击添加文本单击添加</a:t>
            </a:r>
          </a:p>
        </p:txBody>
      </p:sp>
    </p:spTree>
    <p:extLst>
      <p:ext uri="{BB962C8B-B14F-4D97-AF65-F5344CB8AC3E}">
        <p14:creationId xmlns:p14="http://schemas.microsoft.com/office/powerpoint/2010/main" val="35056094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0-#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0-#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par>
                                <p:cTn id="23" presetID="10"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6AA7F551-0D99-479B-9919-B40DAEC49770}"/>
              </a:ext>
            </a:extLst>
          </p:cNvPr>
          <p:cNvSpPr txBox="1"/>
          <p:nvPr/>
        </p:nvSpPr>
        <p:spPr>
          <a:xfrm>
            <a:off x="218113" y="435911"/>
            <a:ext cx="2330246" cy="769441"/>
          </a:xfrm>
          <a:prstGeom prst="rect">
            <a:avLst/>
          </a:prstGeom>
          <a:noFill/>
        </p:spPr>
        <p:txBody>
          <a:bodyPr wrap="square" rtlCol="0">
            <a:spAutoFit/>
          </a:bodyPr>
          <a:lstStyle/>
          <a:p>
            <a:r>
              <a:rPr lang="en-US" altLang="zh-CN" sz="4400" b="1" dirty="0">
                <a:solidFill>
                  <a:srgbClr val="3B683A"/>
                </a:solidFill>
                <a:latin typeface="Arvo" panose="02000000000000000000" pitchFamily="2" charset="0"/>
              </a:rPr>
              <a:t>01</a:t>
            </a:r>
            <a:endParaRPr lang="zh-CN" altLang="en-US" sz="4400" b="1" dirty="0">
              <a:solidFill>
                <a:srgbClr val="3B683A"/>
              </a:solidFill>
              <a:latin typeface="Arvo" panose="02000000000000000000" pitchFamily="2" charset="0"/>
            </a:endParaRPr>
          </a:p>
        </p:txBody>
      </p:sp>
      <p:sp>
        <p:nvSpPr>
          <p:cNvPr id="4" name="文本框 3">
            <a:extLst>
              <a:ext uri="{FF2B5EF4-FFF2-40B4-BE49-F238E27FC236}">
                <a16:creationId xmlns="" xmlns:a16="http://schemas.microsoft.com/office/drawing/2014/main" id="{EC3E5083-0CF3-430C-B256-36F7E2BEB7BB}"/>
              </a:ext>
            </a:extLst>
          </p:cNvPr>
          <p:cNvSpPr txBox="1"/>
          <p:nvPr/>
        </p:nvSpPr>
        <p:spPr>
          <a:xfrm>
            <a:off x="1085125" y="431895"/>
            <a:ext cx="3078404" cy="707886"/>
          </a:xfrm>
          <a:prstGeom prst="rect">
            <a:avLst/>
          </a:prstGeom>
          <a:noFill/>
          <a:ln>
            <a:solidFill>
              <a:srgbClr val="3B683A"/>
            </a:solidFill>
          </a:ln>
        </p:spPr>
        <p:txBody>
          <a:bodyPr wrap="square" rtlCol="0">
            <a:spAutoFit/>
          </a:bodyPr>
          <a:lstStyle/>
          <a:p>
            <a:pPr algn="ctr"/>
            <a:r>
              <a:rPr lang="zh-CN" altLang="en-US" sz="4000" dirty="0">
                <a:ln>
                  <a:solidFill>
                    <a:srgbClr val="3B683A"/>
                  </a:solidFill>
                </a:ln>
                <a:solidFill>
                  <a:srgbClr val="3B683A"/>
                </a:solidFill>
                <a:latin typeface="柳公权柳体" panose="02000000000000000000" pitchFamily="2" charset="-122"/>
                <a:ea typeface="柳公权柳体" panose="02000000000000000000" pitchFamily="2" charset="-122"/>
              </a:rPr>
              <a:t>端午节来源</a:t>
            </a:r>
          </a:p>
        </p:txBody>
      </p:sp>
      <p:sp>
        <p:nvSpPr>
          <p:cNvPr id="5" name="任意多边形: 形状 4">
            <a:extLst>
              <a:ext uri="{FF2B5EF4-FFF2-40B4-BE49-F238E27FC236}">
                <a16:creationId xmlns="" xmlns:a16="http://schemas.microsoft.com/office/drawing/2014/main" id="{3E9AF0B6-C285-49A5-B035-5DA261BF108B}"/>
              </a:ext>
            </a:extLst>
          </p:cNvPr>
          <p:cNvSpPr/>
          <p:nvPr/>
        </p:nvSpPr>
        <p:spPr>
          <a:xfrm>
            <a:off x="6756715" y="175962"/>
            <a:ext cx="5217172" cy="5731761"/>
          </a:xfrm>
          <a:custGeom>
            <a:avLst/>
            <a:gdLst>
              <a:gd name="connsiteX0" fmla="*/ 4116298 w 4116337"/>
              <a:gd name="connsiteY0" fmla="*/ 2004107 h 4439580"/>
              <a:gd name="connsiteX1" fmla="*/ 496798 w 4116337"/>
              <a:gd name="connsiteY1" fmla="*/ 4404407 h 4439580"/>
              <a:gd name="connsiteX2" fmla="*/ 420598 w 4116337"/>
              <a:gd name="connsiteY2" fmla="*/ 61007 h 4439580"/>
              <a:gd name="connsiteX3" fmla="*/ 4116298 w 4116337"/>
              <a:gd name="connsiteY3" fmla="*/ 2004107 h 4439580"/>
            </a:gdLst>
            <a:ahLst/>
            <a:cxnLst>
              <a:cxn ang="0">
                <a:pos x="connsiteX0" y="connsiteY0"/>
              </a:cxn>
              <a:cxn ang="0">
                <a:pos x="connsiteX1" y="connsiteY1"/>
              </a:cxn>
              <a:cxn ang="0">
                <a:pos x="connsiteX2" y="connsiteY2"/>
              </a:cxn>
              <a:cxn ang="0">
                <a:pos x="connsiteX3" y="connsiteY3"/>
              </a:cxn>
            </a:cxnLst>
            <a:rect l="l" t="t" r="r" b="b"/>
            <a:pathLst>
              <a:path w="4116337" h="4439580">
                <a:moveTo>
                  <a:pt x="4116298" y="2004107"/>
                </a:moveTo>
                <a:cubicBezTo>
                  <a:pt x="4128998" y="2728007"/>
                  <a:pt x="1112748" y="4728257"/>
                  <a:pt x="496798" y="4404407"/>
                </a:cubicBezTo>
                <a:cubicBezTo>
                  <a:pt x="-119152" y="4080557"/>
                  <a:pt x="-182652" y="454707"/>
                  <a:pt x="420598" y="61007"/>
                </a:cubicBezTo>
                <a:cubicBezTo>
                  <a:pt x="1023848" y="-332693"/>
                  <a:pt x="4103598" y="1280207"/>
                  <a:pt x="4116298" y="2004107"/>
                </a:cubicBezTo>
                <a:close/>
              </a:path>
            </a:pathLst>
          </a:custGeom>
          <a:solidFill>
            <a:srgbClr val="3B6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形状 5">
            <a:extLst>
              <a:ext uri="{FF2B5EF4-FFF2-40B4-BE49-F238E27FC236}">
                <a16:creationId xmlns="" xmlns:a16="http://schemas.microsoft.com/office/drawing/2014/main" id="{0526469A-0B4A-4F66-9EFD-70649A5EF295}"/>
              </a:ext>
            </a:extLst>
          </p:cNvPr>
          <p:cNvSpPr/>
          <p:nvPr/>
        </p:nvSpPr>
        <p:spPr>
          <a:xfrm rot="4505807">
            <a:off x="6567563" y="1007496"/>
            <a:ext cx="4789619" cy="4789919"/>
          </a:xfrm>
          <a:custGeom>
            <a:avLst/>
            <a:gdLst>
              <a:gd name="connsiteX0" fmla="*/ 4116298 w 4116337"/>
              <a:gd name="connsiteY0" fmla="*/ 2004107 h 4439580"/>
              <a:gd name="connsiteX1" fmla="*/ 496798 w 4116337"/>
              <a:gd name="connsiteY1" fmla="*/ 4404407 h 4439580"/>
              <a:gd name="connsiteX2" fmla="*/ 420598 w 4116337"/>
              <a:gd name="connsiteY2" fmla="*/ 61007 h 4439580"/>
              <a:gd name="connsiteX3" fmla="*/ 4116298 w 4116337"/>
              <a:gd name="connsiteY3" fmla="*/ 2004107 h 4439580"/>
            </a:gdLst>
            <a:ahLst/>
            <a:cxnLst>
              <a:cxn ang="0">
                <a:pos x="connsiteX0" y="connsiteY0"/>
              </a:cxn>
              <a:cxn ang="0">
                <a:pos x="connsiteX1" y="connsiteY1"/>
              </a:cxn>
              <a:cxn ang="0">
                <a:pos x="connsiteX2" y="connsiteY2"/>
              </a:cxn>
              <a:cxn ang="0">
                <a:pos x="connsiteX3" y="connsiteY3"/>
              </a:cxn>
            </a:cxnLst>
            <a:rect l="l" t="t" r="r" b="b"/>
            <a:pathLst>
              <a:path w="4116337" h="4439580">
                <a:moveTo>
                  <a:pt x="4116298" y="2004107"/>
                </a:moveTo>
                <a:cubicBezTo>
                  <a:pt x="4128998" y="2728007"/>
                  <a:pt x="1112748" y="4728257"/>
                  <a:pt x="496798" y="4404407"/>
                </a:cubicBezTo>
                <a:cubicBezTo>
                  <a:pt x="-119152" y="4080557"/>
                  <a:pt x="-182652" y="454707"/>
                  <a:pt x="420598" y="61007"/>
                </a:cubicBezTo>
                <a:cubicBezTo>
                  <a:pt x="1023848" y="-332693"/>
                  <a:pt x="4103598" y="1280207"/>
                  <a:pt x="4116298" y="2004107"/>
                </a:cubicBez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 xmlns:a16="http://schemas.microsoft.com/office/drawing/2014/main" id="{1D803765-F816-4133-A366-0926E0AC2607}"/>
              </a:ext>
            </a:extLst>
          </p:cNvPr>
          <p:cNvSpPr txBox="1"/>
          <p:nvPr/>
        </p:nvSpPr>
        <p:spPr>
          <a:xfrm>
            <a:off x="1253668" y="1867543"/>
            <a:ext cx="5334002" cy="1200329"/>
          </a:xfrm>
          <a:prstGeom prst="rect">
            <a:avLst/>
          </a:prstGeom>
          <a:noFill/>
        </p:spPr>
        <p:txBody>
          <a:bodyPr wrap="square" rtlCol="0">
            <a:spAutoFit/>
          </a:bodyPr>
          <a:lstStyle/>
          <a:p>
            <a:r>
              <a:rPr lang="zh-CN" altLang="en-US" sz="7200" b="1" dirty="0">
                <a:solidFill>
                  <a:srgbClr val="3B683A"/>
                </a:solidFill>
                <a:latin typeface="楷体" panose="02010609060101010101" pitchFamily="49" charset="-122"/>
                <a:ea typeface="楷体" panose="02010609060101010101" pitchFamily="49" charset="-122"/>
              </a:rPr>
              <a:t>端午节</a:t>
            </a:r>
          </a:p>
        </p:txBody>
      </p:sp>
      <p:sp>
        <p:nvSpPr>
          <p:cNvPr id="8" name="TextBox 29">
            <a:extLst>
              <a:ext uri="{FF2B5EF4-FFF2-40B4-BE49-F238E27FC236}">
                <a16:creationId xmlns="" xmlns:a16="http://schemas.microsoft.com/office/drawing/2014/main" id="{7FC9D056-8B9B-4B6C-9B87-BE44F80A2B4F}"/>
              </a:ext>
            </a:extLst>
          </p:cNvPr>
          <p:cNvSpPr txBox="1"/>
          <p:nvPr/>
        </p:nvSpPr>
        <p:spPr>
          <a:xfrm>
            <a:off x="1383236" y="3402455"/>
            <a:ext cx="4858538" cy="2328523"/>
          </a:xfrm>
          <a:prstGeom prst="rect">
            <a:avLst/>
          </a:prstGeom>
          <a:noFill/>
        </p:spPr>
        <p:txBody>
          <a:bodyPr wrap="square">
            <a:spAutoFit/>
          </a:bodyPr>
          <a:lstStyle/>
          <a:p>
            <a:pPr defTabSz="1828434">
              <a:lnSpc>
                <a:spcPct val="150000"/>
              </a:lnSpc>
              <a:defRPr/>
            </a:pPr>
            <a:r>
              <a:rPr lang="zh-CN" altLang="en-US" sz="2000" spc="300" dirty="0">
                <a:latin typeface="楷体" panose="02010609060101010101" pitchFamily="49" charset="-122"/>
                <a:ea typeface="楷体" panose="02010609060101010101" pitchFamily="49" charset="-122"/>
                <a:cs typeface="Montserrat Light" charset="0"/>
              </a:rPr>
              <a:t>每年农历五月初五为端午节，又称端阳节、五月节、五日节，是中国传统节日。端午节吃粽子、赛龙舟、喝雄黄酒，悬艾叶菖蒲、挂荷包和拴五色丝线，已成为国人普遍行为。</a:t>
            </a:r>
            <a:endParaRPr lang="en-US" sz="2000" spc="300" dirty="0">
              <a:latin typeface="楷体" panose="02010609060101010101" pitchFamily="49" charset="-122"/>
              <a:ea typeface="楷体" panose="02010609060101010101" pitchFamily="49" charset="-122"/>
              <a:cs typeface="Montserrat Light" charset="0"/>
            </a:endParaRPr>
          </a:p>
        </p:txBody>
      </p:sp>
      <p:sp>
        <p:nvSpPr>
          <p:cNvPr id="9" name="矩形 8">
            <a:extLst>
              <a:ext uri="{FF2B5EF4-FFF2-40B4-BE49-F238E27FC236}">
                <a16:creationId xmlns="" xmlns:a16="http://schemas.microsoft.com/office/drawing/2014/main" id="{FE715778-A3A5-4B4D-B4A1-D4E56D7B153D}"/>
              </a:ext>
            </a:extLst>
          </p:cNvPr>
          <p:cNvSpPr/>
          <p:nvPr/>
        </p:nvSpPr>
        <p:spPr>
          <a:xfrm>
            <a:off x="1501024" y="3037868"/>
            <a:ext cx="1560228" cy="2054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Tree>
    <p:extLst>
      <p:ext uri="{BB962C8B-B14F-4D97-AF65-F5344CB8AC3E}">
        <p14:creationId xmlns:p14="http://schemas.microsoft.com/office/powerpoint/2010/main" val="32888450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fltVal val="0"/>
                                          </p:val>
                                        </p:tav>
                                        <p:tav tm="100000">
                                          <p:val>
                                            <p:strVal val="#ppt_w"/>
                                          </p:val>
                                        </p:tav>
                                      </p:tavLst>
                                    </p:anim>
                                    <p:anim calcmode="lin" valueType="num">
                                      <p:cBhvr>
                                        <p:cTn id="18" dur="1000" fill="hold"/>
                                        <p:tgtEl>
                                          <p:spTgt spid="5"/>
                                        </p:tgtEl>
                                        <p:attrNameLst>
                                          <p:attrName>ppt_h</p:attrName>
                                        </p:attrNameLst>
                                      </p:cBhvr>
                                      <p:tavLst>
                                        <p:tav tm="0">
                                          <p:val>
                                            <p:fltVal val="0"/>
                                          </p:val>
                                        </p:tav>
                                        <p:tav tm="100000">
                                          <p:val>
                                            <p:strVal val="#ppt_h"/>
                                          </p:val>
                                        </p:tav>
                                      </p:tavLst>
                                    </p:anim>
                                    <p:anim calcmode="lin" valueType="num">
                                      <p:cBhvr>
                                        <p:cTn id="19" dur="1000" fill="hold"/>
                                        <p:tgtEl>
                                          <p:spTgt spid="5"/>
                                        </p:tgtEl>
                                        <p:attrNameLst>
                                          <p:attrName>style.rotation</p:attrName>
                                        </p:attrNameLst>
                                      </p:cBhvr>
                                      <p:tavLst>
                                        <p:tav tm="0">
                                          <p:val>
                                            <p:fltVal val="90"/>
                                          </p:val>
                                        </p:tav>
                                        <p:tav tm="100000">
                                          <p:val>
                                            <p:fltVal val="0"/>
                                          </p:val>
                                        </p:tav>
                                      </p:tavLst>
                                    </p:anim>
                                    <p:animEffect transition="in" filter="fade">
                                      <p:cBhvr>
                                        <p:cTn id="20" dur="1000"/>
                                        <p:tgtEl>
                                          <p:spTgt spid="5"/>
                                        </p:tgtEl>
                                      </p:cBhvr>
                                    </p:animEffect>
                                  </p:childTnLst>
                                </p:cTn>
                              </p:par>
                            </p:childTnLst>
                          </p:cTn>
                        </p:par>
                        <p:par>
                          <p:cTn id="21" fill="hold">
                            <p:stCondLst>
                              <p:cond delay="2000"/>
                            </p:stCondLst>
                            <p:childTnLst>
                              <p:par>
                                <p:cTn id="22" presetID="31"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1000" fill="hold"/>
                                        <p:tgtEl>
                                          <p:spTgt spid="6"/>
                                        </p:tgtEl>
                                        <p:attrNameLst>
                                          <p:attrName>ppt_w</p:attrName>
                                        </p:attrNameLst>
                                      </p:cBhvr>
                                      <p:tavLst>
                                        <p:tav tm="0">
                                          <p:val>
                                            <p:fltVal val="0"/>
                                          </p:val>
                                        </p:tav>
                                        <p:tav tm="100000">
                                          <p:val>
                                            <p:strVal val="#ppt_w"/>
                                          </p:val>
                                        </p:tav>
                                      </p:tavLst>
                                    </p:anim>
                                    <p:anim calcmode="lin" valueType="num">
                                      <p:cBhvr>
                                        <p:cTn id="25" dur="1000" fill="hold"/>
                                        <p:tgtEl>
                                          <p:spTgt spid="6"/>
                                        </p:tgtEl>
                                        <p:attrNameLst>
                                          <p:attrName>ppt_h</p:attrName>
                                        </p:attrNameLst>
                                      </p:cBhvr>
                                      <p:tavLst>
                                        <p:tav tm="0">
                                          <p:val>
                                            <p:fltVal val="0"/>
                                          </p:val>
                                        </p:tav>
                                        <p:tav tm="100000">
                                          <p:val>
                                            <p:strVal val="#ppt_h"/>
                                          </p:val>
                                        </p:tav>
                                      </p:tavLst>
                                    </p:anim>
                                    <p:anim calcmode="lin" valueType="num">
                                      <p:cBhvr>
                                        <p:cTn id="26" dur="1000" fill="hold"/>
                                        <p:tgtEl>
                                          <p:spTgt spid="6"/>
                                        </p:tgtEl>
                                        <p:attrNameLst>
                                          <p:attrName>style.rotation</p:attrName>
                                        </p:attrNameLst>
                                      </p:cBhvr>
                                      <p:tavLst>
                                        <p:tav tm="0">
                                          <p:val>
                                            <p:fltVal val="90"/>
                                          </p:val>
                                        </p:tav>
                                        <p:tav tm="100000">
                                          <p:val>
                                            <p:fltVal val="0"/>
                                          </p:val>
                                        </p:tav>
                                      </p:tavLst>
                                    </p:anim>
                                    <p:animEffect transition="in" filter="fade">
                                      <p:cBhvr>
                                        <p:cTn id="27" dur="1000"/>
                                        <p:tgtEl>
                                          <p:spTgt spid="6"/>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500"/>
                                        <p:tgtEl>
                                          <p:spTgt spid="8"/>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randombar(horizontal)">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p:bldP spid="8" grpId="0"/>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F1DD0014-CE79-4FBF-894B-48428F2FDAB7}"/>
              </a:ext>
            </a:extLst>
          </p:cNvPr>
          <p:cNvSpPr txBox="1"/>
          <p:nvPr/>
        </p:nvSpPr>
        <p:spPr>
          <a:xfrm>
            <a:off x="218113" y="435911"/>
            <a:ext cx="2330246" cy="769441"/>
          </a:xfrm>
          <a:prstGeom prst="rect">
            <a:avLst/>
          </a:prstGeom>
          <a:noFill/>
        </p:spPr>
        <p:txBody>
          <a:bodyPr wrap="square" rtlCol="0">
            <a:spAutoFit/>
          </a:bodyPr>
          <a:lstStyle/>
          <a:p>
            <a:r>
              <a:rPr lang="en-US" altLang="zh-CN" sz="4400" b="1" dirty="0">
                <a:solidFill>
                  <a:srgbClr val="3B683A"/>
                </a:solidFill>
                <a:latin typeface="Arvo" panose="02000000000000000000" pitchFamily="2" charset="0"/>
              </a:rPr>
              <a:t>01</a:t>
            </a:r>
            <a:endParaRPr lang="zh-CN" altLang="en-US" sz="4400" b="1" dirty="0">
              <a:solidFill>
                <a:srgbClr val="3B683A"/>
              </a:solidFill>
              <a:latin typeface="Arvo" panose="02000000000000000000" pitchFamily="2" charset="0"/>
            </a:endParaRPr>
          </a:p>
        </p:txBody>
      </p:sp>
      <p:sp>
        <p:nvSpPr>
          <p:cNvPr id="4" name="文本框 3">
            <a:extLst>
              <a:ext uri="{FF2B5EF4-FFF2-40B4-BE49-F238E27FC236}">
                <a16:creationId xmlns="" xmlns:a16="http://schemas.microsoft.com/office/drawing/2014/main" id="{E81BBF99-BCDB-4690-BA1C-F899021D087E}"/>
              </a:ext>
            </a:extLst>
          </p:cNvPr>
          <p:cNvSpPr txBox="1"/>
          <p:nvPr/>
        </p:nvSpPr>
        <p:spPr>
          <a:xfrm>
            <a:off x="1085125" y="431895"/>
            <a:ext cx="3078404" cy="707886"/>
          </a:xfrm>
          <a:prstGeom prst="rect">
            <a:avLst/>
          </a:prstGeom>
          <a:noFill/>
          <a:ln>
            <a:solidFill>
              <a:srgbClr val="3B683A"/>
            </a:solidFill>
          </a:ln>
        </p:spPr>
        <p:txBody>
          <a:bodyPr wrap="square" rtlCol="0">
            <a:spAutoFit/>
          </a:bodyPr>
          <a:lstStyle/>
          <a:p>
            <a:pPr algn="ctr"/>
            <a:r>
              <a:rPr lang="zh-CN" altLang="en-US" sz="4000" dirty="0">
                <a:ln>
                  <a:solidFill>
                    <a:srgbClr val="3B683A"/>
                  </a:solidFill>
                </a:ln>
                <a:solidFill>
                  <a:srgbClr val="3B683A"/>
                </a:solidFill>
                <a:latin typeface="柳公权柳体" panose="02000000000000000000" pitchFamily="2" charset="-122"/>
                <a:ea typeface="柳公权柳体" panose="02000000000000000000" pitchFamily="2" charset="-122"/>
              </a:rPr>
              <a:t>端午节来源</a:t>
            </a:r>
          </a:p>
        </p:txBody>
      </p:sp>
      <p:grpSp>
        <p:nvGrpSpPr>
          <p:cNvPr id="9" name="组合 8">
            <a:extLst>
              <a:ext uri="{FF2B5EF4-FFF2-40B4-BE49-F238E27FC236}">
                <a16:creationId xmlns="" xmlns:a16="http://schemas.microsoft.com/office/drawing/2014/main" id="{4344BC29-F264-4CDE-8B60-771E646BD112}"/>
              </a:ext>
            </a:extLst>
          </p:cNvPr>
          <p:cNvGrpSpPr/>
          <p:nvPr/>
        </p:nvGrpSpPr>
        <p:grpSpPr>
          <a:xfrm>
            <a:off x="2080847" y="2649424"/>
            <a:ext cx="8030306" cy="1559152"/>
            <a:chOff x="806609" y="3509755"/>
            <a:chExt cx="10343040" cy="2008187"/>
          </a:xfrm>
        </p:grpSpPr>
        <p:grpSp>
          <p:nvGrpSpPr>
            <p:cNvPr id="10" name="组合 44">
              <a:extLst>
                <a:ext uri="{FF2B5EF4-FFF2-40B4-BE49-F238E27FC236}">
                  <a16:creationId xmlns="" xmlns:a16="http://schemas.microsoft.com/office/drawing/2014/main" id="{EA5FD1AA-D4C9-4F4D-B1D3-001BB4E019C5}"/>
                </a:ext>
              </a:extLst>
            </p:cNvPr>
            <p:cNvGrpSpPr>
              <a:grpSpLocks/>
            </p:cNvGrpSpPr>
            <p:nvPr/>
          </p:nvGrpSpPr>
          <p:grpSpPr bwMode="auto">
            <a:xfrm>
              <a:off x="806609" y="3532106"/>
              <a:ext cx="10343040" cy="1959292"/>
              <a:chOff x="1278168" y="2752056"/>
              <a:chExt cx="9402532" cy="1781844"/>
            </a:xfrm>
          </p:grpSpPr>
          <p:sp>
            <p:nvSpPr>
              <p:cNvPr id="23" name="椭圆 28">
                <a:extLst>
                  <a:ext uri="{FF2B5EF4-FFF2-40B4-BE49-F238E27FC236}">
                    <a16:creationId xmlns="" xmlns:a16="http://schemas.microsoft.com/office/drawing/2014/main" id="{4B22062F-DDF6-459F-80B0-E3408F959302}"/>
                  </a:ext>
                </a:extLst>
              </p:cNvPr>
              <p:cNvSpPr/>
              <p:nvPr/>
            </p:nvSpPr>
            <p:spPr>
              <a:xfrm>
                <a:off x="2406852"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ndParaRPr>
              </a:p>
            </p:txBody>
          </p:sp>
          <p:sp>
            <p:nvSpPr>
              <p:cNvPr id="24" name="椭圆 28">
                <a:extLst>
                  <a:ext uri="{FF2B5EF4-FFF2-40B4-BE49-F238E27FC236}">
                    <a16:creationId xmlns="" xmlns:a16="http://schemas.microsoft.com/office/drawing/2014/main" id="{722E69FF-648E-485D-995A-B388DD4F5D68}"/>
                  </a:ext>
                </a:extLst>
              </p:cNvPr>
              <p:cNvSpPr/>
              <p:nvPr/>
            </p:nvSpPr>
            <p:spPr>
              <a:xfrm flipV="1">
                <a:off x="4191159" y="2752056"/>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ndParaRPr>
              </a:p>
            </p:txBody>
          </p:sp>
          <p:sp>
            <p:nvSpPr>
              <p:cNvPr id="25" name="椭圆 28">
                <a:extLst>
                  <a:ext uri="{FF2B5EF4-FFF2-40B4-BE49-F238E27FC236}">
                    <a16:creationId xmlns="" xmlns:a16="http://schemas.microsoft.com/office/drawing/2014/main" id="{BEC8089E-E2E0-429F-9F43-F5FF36BC794F}"/>
                  </a:ext>
                </a:extLst>
              </p:cNvPr>
              <p:cNvSpPr/>
              <p:nvPr/>
            </p:nvSpPr>
            <p:spPr>
              <a:xfrm>
                <a:off x="5978640"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ndParaRPr>
              </a:p>
            </p:txBody>
          </p:sp>
          <p:sp>
            <p:nvSpPr>
              <p:cNvPr id="26" name="椭圆 28">
                <a:extLst>
                  <a:ext uri="{FF2B5EF4-FFF2-40B4-BE49-F238E27FC236}">
                    <a16:creationId xmlns="" xmlns:a16="http://schemas.microsoft.com/office/drawing/2014/main" id="{7047CD9D-524C-4B86-B1A1-4FF8061AE565}"/>
                  </a:ext>
                </a:extLst>
              </p:cNvPr>
              <p:cNvSpPr/>
              <p:nvPr/>
            </p:nvSpPr>
            <p:spPr>
              <a:xfrm flipV="1">
                <a:off x="7764534" y="2752056"/>
                <a:ext cx="1785893"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ndParaRPr>
              </a:p>
            </p:txBody>
          </p:sp>
          <p:cxnSp>
            <p:nvCxnSpPr>
              <p:cNvPr id="27" name="直接连接符 26">
                <a:extLst>
                  <a:ext uri="{FF2B5EF4-FFF2-40B4-BE49-F238E27FC236}">
                    <a16:creationId xmlns="" xmlns:a16="http://schemas.microsoft.com/office/drawing/2014/main" id="{6FD361F5-1AFB-4287-BC99-F819E17D2DDB}"/>
                  </a:ext>
                </a:extLst>
              </p:cNvPr>
              <p:cNvCxnSpPr/>
              <p:nvPr/>
            </p:nvCxnSpPr>
            <p:spPr>
              <a:xfrm>
                <a:off x="9552016" y="3641390"/>
                <a:ext cx="1128684" cy="0"/>
              </a:xfrm>
              <a:prstGeom prst="line">
                <a:avLst/>
              </a:prstGeom>
              <a:ln w="9525">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3F9386FC-B724-4437-9C66-DABF36A5E5C0}"/>
                  </a:ext>
                </a:extLst>
              </p:cNvPr>
              <p:cNvCxnSpPr/>
              <p:nvPr/>
            </p:nvCxnSpPr>
            <p:spPr>
              <a:xfrm>
                <a:off x="1278168" y="3642979"/>
                <a:ext cx="1128684" cy="0"/>
              </a:xfrm>
              <a:prstGeom prst="line">
                <a:avLst/>
              </a:prstGeom>
              <a:ln w="9525">
                <a:solidFill>
                  <a:schemeClr val="tx1"/>
                </a:solidFill>
                <a:headEnd type="oval"/>
              </a:ln>
            </p:spPr>
            <p:style>
              <a:lnRef idx="1">
                <a:schemeClr val="accent1"/>
              </a:lnRef>
              <a:fillRef idx="0">
                <a:schemeClr val="accent1"/>
              </a:fillRef>
              <a:effectRef idx="0">
                <a:schemeClr val="accent1"/>
              </a:effectRef>
              <a:fontRef idx="minor">
                <a:schemeClr val="tx1"/>
              </a:fontRef>
            </p:style>
          </p:cxnSp>
        </p:grpSp>
        <p:grpSp>
          <p:nvGrpSpPr>
            <p:cNvPr id="11" name="组合 10">
              <a:extLst>
                <a:ext uri="{FF2B5EF4-FFF2-40B4-BE49-F238E27FC236}">
                  <a16:creationId xmlns="" xmlns:a16="http://schemas.microsoft.com/office/drawing/2014/main" id="{3318D41A-7031-4699-A16E-F3B72DD53FB4}"/>
                </a:ext>
              </a:extLst>
            </p:cNvPr>
            <p:cNvGrpSpPr/>
            <p:nvPr/>
          </p:nvGrpSpPr>
          <p:grpSpPr>
            <a:xfrm>
              <a:off x="1999647" y="3520931"/>
              <a:ext cx="1997013" cy="1997011"/>
              <a:chOff x="2389188" y="2700655"/>
              <a:chExt cx="1815465" cy="1815465"/>
            </a:xfrm>
          </p:grpSpPr>
          <p:sp>
            <p:nvSpPr>
              <p:cNvPr id="21" name="矩形 20">
                <a:extLst>
                  <a:ext uri="{FF2B5EF4-FFF2-40B4-BE49-F238E27FC236}">
                    <a16:creationId xmlns="" xmlns:a16="http://schemas.microsoft.com/office/drawing/2014/main" id="{7BAB1D46-8638-47C2-AC49-FC4451ADB364}"/>
                  </a:ext>
                </a:extLst>
              </p:cNvPr>
              <p:cNvSpPr/>
              <p:nvPr/>
            </p:nvSpPr>
            <p:spPr>
              <a:xfrm rot="16200000">
                <a:off x="2389188" y="27006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sp>
            <p:nvSpPr>
              <p:cNvPr id="22" name="空心弧 21">
                <a:extLst>
                  <a:ext uri="{FF2B5EF4-FFF2-40B4-BE49-F238E27FC236}">
                    <a16:creationId xmlns="" xmlns:a16="http://schemas.microsoft.com/office/drawing/2014/main" id="{F1BC83E7-794C-4E34-B375-E60146B146D0}"/>
                  </a:ext>
                </a:extLst>
              </p:cNvPr>
              <p:cNvSpPr/>
              <p:nvPr/>
            </p:nvSpPr>
            <p:spPr>
              <a:xfrm rot="19800000">
                <a:off x="2398394" y="2704383"/>
                <a:ext cx="1797050" cy="1797050"/>
              </a:xfrm>
              <a:prstGeom prst="blockArc">
                <a:avLst>
                  <a:gd name="adj1" fmla="val 10782304"/>
                  <a:gd name="adj2" fmla="val 12569082"/>
                  <a:gd name="adj3" fmla="val 2151"/>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nvGrpSpPr>
            <p:cNvPr id="12" name="组合 11">
              <a:extLst>
                <a:ext uri="{FF2B5EF4-FFF2-40B4-BE49-F238E27FC236}">
                  <a16:creationId xmlns="" xmlns:a16="http://schemas.microsoft.com/office/drawing/2014/main" id="{CAFEFBA8-DAB2-4177-8439-49B19AE5B9D2}"/>
                </a:ext>
              </a:extLst>
            </p:cNvPr>
            <p:cNvGrpSpPr/>
            <p:nvPr/>
          </p:nvGrpSpPr>
          <p:grpSpPr>
            <a:xfrm>
              <a:off x="3984039" y="3509755"/>
              <a:ext cx="1997013" cy="1997012"/>
              <a:chOff x="4166508" y="2732405"/>
              <a:chExt cx="1815465" cy="1815465"/>
            </a:xfrm>
          </p:grpSpPr>
          <p:sp>
            <p:nvSpPr>
              <p:cNvPr id="19" name="矩形 18">
                <a:extLst>
                  <a:ext uri="{FF2B5EF4-FFF2-40B4-BE49-F238E27FC236}">
                    <a16:creationId xmlns="" xmlns:a16="http://schemas.microsoft.com/office/drawing/2014/main" id="{6323EC38-A7DE-4555-9940-55BE4B0DEDD6}"/>
                  </a:ext>
                </a:extLst>
              </p:cNvPr>
              <p:cNvSpPr/>
              <p:nvPr/>
            </p:nvSpPr>
            <p:spPr>
              <a:xfrm rot="16200000">
                <a:off x="4166508" y="273240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sp>
            <p:nvSpPr>
              <p:cNvPr id="20" name="空心弧 19">
                <a:extLst>
                  <a:ext uri="{FF2B5EF4-FFF2-40B4-BE49-F238E27FC236}">
                    <a16:creationId xmlns="" xmlns:a16="http://schemas.microsoft.com/office/drawing/2014/main" id="{9ABA276D-7858-4D6A-8792-AA7D8CAE8092}"/>
                  </a:ext>
                </a:extLst>
              </p:cNvPr>
              <p:cNvSpPr/>
              <p:nvPr/>
            </p:nvSpPr>
            <p:spPr>
              <a:xfrm>
                <a:off x="4178300" y="2746375"/>
                <a:ext cx="1797050" cy="1797050"/>
              </a:xfrm>
              <a:prstGeom prst="blockArc">
                <a:avLst>
                  <a:gd name="adj1" fmla="val 10861918"/>
                  <a:gd name="adj2" fmla="val 12575204"/>
                  <a:gd name="adj3" fmla="val 2129"/>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nvGrpSpPr>
            <p:cNvPr id="13" name="组合 12">
              <a:extLst>
                <a:ext uri="{FF2B5EF4-FFF2-40B4-BE49-F238E27FC236}">
                  <a16:creationId xmlns="" xmlns:a16="http://schemas.microsoft.com/office/drawing/2014/main" id="{E5AE8130-8993-4FB3-B1D6-6F58DD058CEF}"/>
                </a:ext>
              </a:extLst>
            </p:cNvPr>
            <p:cNvGrpSpPr/>
            <p:nvPr/>
          </p:nvGrpSpPr>
          <p:grpSpPr>
            <a:xfrm>
              <a:off x="5973764" y="3518136"/>
              <a:ext cx="1997013" cy="1997012"/>
              <a:chOff x="5975350" y="2740024"/>
              <a:chExt cx="1815465" cy="1815465"/>
            </a:xfrm>
          </p:grpSpPr>
          <p:sp>
            <p:nvSpPr>
              <p:cNvPr id="17" name="矩形 16">
                <a:extLst>
                  <a:ext uri="{FF2B5EF4-FFF2-40B4-BE49-F238E27FC236}">
                    <a16:creationId xmlns="" xmlns:a16="http://schemas.microsoft.com/office/drawing/2014/main" id="{5F42B28A-A852-48A6-A21A-E5EEAF8370D4}"/>
                  </a:ext>
                </a:extLst>
              </p:cNvPr>
              <p:cNvSpPr/>
              <p:nvPr/>
            </p:nvSpPr>
            <p:spPr>
              <a:xfrm rot="14400000">
                <a:off x="5975350" y="2740024"/>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sp>
            <p:nvSpPr>
              <p:cNvPr id="18" name="空心弧 17">
                <a:extLst>
                  <a:ext uri="{FF2B5EF4-FFF2-40B4-BE49-F238E27FC236}">
                    <a16:creationId xmlns="" xmlns:a16="http://schemas.microsoft.com/office/drawing/2014/main" id="{BDB23B01-A154-4BE4-8DF3-8F51F2755288}"/>
                  </a:ext>
                </a:extLst>
              </p:cNvPr>
              <p:cNvSpPr/>
              <p:nvPr/>
            </p:nvSpPr>
            <p:spPr>
              <a:xfrm rot="19800000">
                <a:off x="5983288" y="2751138"/>
                <a:ext cx="1797050" cy="1797050"/>
              </a:xfrm>
              <a:prstGeom prst="blockArc">
                <a:avLst>
                  <a:gd name="adj1" fmla="val 10800000"/>
                  <a:gd name="adj2" fmla="val 12569082"/>
                  <a:gd name="adj3" fmla="val 2151"/>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nvGrpSpPr>
            <p:cNvPr id="14" name="组合 13">
              <a:extLst>
                <a:ext uri="{FF2B5EF4-FFF2-40B4-BE49-F238E27FC236}">
                  <a16:creationId xmlns="" xmlns:a16="http://schemas.microsoft.com/office/drawing/2014/main" id="{ED4B73B6-5B4F-4D5C-83E3-493B18F7C80E}"/>
                </a:ext>
              </a:extLst>
            </p:cNvPr>
            <p:cNvGrpSpPr/>
            <p:nvPr/>
          </p:nvGrpSpPr>
          <p:grpSpPr>
            <a:xfrm>
              <a:off x="7930612" y="3516740"/>
              <a:ext cx="1997013" cy="1997012"/>
              <a:chOff x="7754303" y="2738755"/>
              <a:chExt cx="1815465" cy="1815465"/>
            </a:xfrm>
          </p:grpSpPr>
          <p:sp>
            <p:nvSpPr>
              <p:cNvPr id="15" name="矩形 14">
                <a:extLst>
                  <a:ext uri="{FF2B5EF4-FFF2-40B4-BE49-F238E27FC236}">
                    <a16:creationId xmlns="" xmlns:a16="http://schemas.microsoft.com/office/drawing/2014/main" id="{5E54E4CB-DD1E-4C25-81BD-FC75A2828DF6}"/>
                  </a:ext>
                </a:extLst>
              </p:cNvPr>
              <p:cNvSpPr/>
              <p:nvPr/>
            </p:nvSpPr>
            <p:spPr>
              <a:xfrm rot="10800000">
                <a:off x="7754303" y="27387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sp>
            <p:nvSpPr>
              <p:cNvPr id="16" name="空心弧 15">
                <a:extLst>
                  <a:ext uri="{FF2B5EF4-FFF2-40B4-BE49-F238E27FC236}">
                    <a16:creationId xmlns="" xmlns:a16="http://schemas.microsoft.com/office/drawing/2014/main" id="{43676620-2B8C-4867-B8DF-EB7E17E14801}"/>
                  </a:ext>
                </a:extLst>
              </p:cNvPr>
              <p:cNvSpPr/>
              <p:nvPr/>
            </p:nvSpPr>
            <p:spPr>
              <a:xfrm>
                <a:off x="7759700" y="2746375"/>
                <a:ext cx="1797050" cy="1797050"/>
              </a:xfrm>
              <a:prstGeom prst="blockArc">
                <a:avLst>
                  <a:gd name="adj1" fmla="val 10861918"/>
                  <a:gd name="adj2" fmla="val 12575204"/>
                  <a:gd name="adj3" fmla="val 2129"/>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grpSp>
        <p:nvGrpSpPr>
          <p:cNvPr id="29" name="组合 28">
            <a:extLst>
              <a:ext uri="{FF2B5EF4-FFF2-40B4-BE49-F238E27FC236}">
                <a16:creationId xmlns="" xmlns:a16="http://schemas.microsoft.com/office/drawing/2014/main" id="{30DB71F6-DF3E-4D49-A797-C4940D4FBC37}"/>
              </a:ext>
            </a:extLst>
          </p:cNvPr>
          <p:cNvGrpSpPr/>
          <p:nvPr/>
        </p:nvGrpSpPr>
        <p:grpSpPr>
          <a:xfrm>
            <a:off x="4753096" y="2834894"/>
            <a:ext cx="1164618" cy="1164619"/>
            <a:chOff x="4248468" y="3748642"/>
            <a:chExt cx="1500029" cy="1500029"/>
          </a:xfrm>
          <a:solidFill>
            <a:schemeClr val="bg2">
              <a:lumMod val="90000"/>
            </a:schemeClr>
          </a:solidFill>
        </p:grpSpPr>
        <p:sp>
          <p:nvSpPr>
            <p:cNvPr id="30" name="椭圆 29">
              <a:extLst>
                <a:ext uri="{FF2B5EF4-FFF2-40B4-BE49-F238E27FC236}">
                  <a16:creationId xmlns="" xmlns:a16="http://schemas.microsoft.com/office/drawing/2014/main" id="{ADD304EF-5225-480E-ACCB-B50552B05937}"/>
                </a:ext>
              </a:extLst>
            </p:cNvPr>
            <p:cNvSpPr/>
            <p:nvPr/>
          </p:nvSpPr>
          <p:spPr>
            <a:xfrm>
              <a:off x="4248468" y="3748642"/>
              <a:ext cx="1500029" cy="1500029"/>
            </a:xfrm>
            <a:prstGeom prst="ellipse">
              <a:avLst/>
            </a:prstGeom>
            <a:solidFill>
              <a:srgbClr val="3B683A"/>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ndParaRPr>
            </a:p>
          </p:txBody>
        </p:sp>
        <p:grpSp>
          <p:nvGrpSpPr>
            <p:cNvPr id="31" name="组合 30">
              <a:extLst>
                <a:ext uri="{FF2B5EF4-FFF2-40B4-BE49-F238E27FC236}">
                  <a16:creationId xmlns="" xmlns:a16="http://schemas.microsoft.com/office/drawing/2014/main" id="{C7595F3D-783E-433B-A65B-035993D04CC4}"/>
                </a:ext>
              </a:extLst>
            </p:cNvPr>
            <p:cNvGrpSpPr/>
            <p:nvPr/>
          </p:nvGrpSpPr>
          <p:grpSpPr>
            <a:xfrm>
              <a:off x="4692956" y="4211422"/>
              <a:ext cx="663471" cy="603155"/>
              <a:chOff x="1725613" y="5659438"/>
              <a:chExt cx="498475" cy="498475"/>
            </a:xfrm>
            <a:grpFill/>
          </p:grpSpPr>
          <p:sp>
            <p:nvSpPr>
              <p:cNvPr id="32" name="Freeform 564">
                <a:extLst>
                  <a:ext uri="{FF2B5EF4-FFF2-40B4-BE49-F238E27FC236}">
                    <a16:creationId xmlns="" xmlns:a16="http://schemas.microsoft.com/office/drawing/2014/main" id="{8E15C137-921E-424F-8718-DE61C76FF5AD}"/>
                  </a:ext>
                </a:extLst>
              </p:cNvPr>
              <p:cNvSpPr>
                <a:spLocks/>
              </p:cNvSpPr>
              <p:nvPr/>
            </p:nvSpPr>
            <p:spPr bwMode="auto">
              <a:xfrm>
                <a:off x="2132013" y="5659438"/>
                <a:ext cx="92075" cy="104775"/>
              </a:xfrm>
              <a:custGeom>
                <a:avLst/>
                <a:gdLst>
                  <a:gd name="T0" fmla="*/ 2147483646 w 40"/>
                  <a:gd name="T1" fmla="*/ 2147483646 h 45"/>
                  <a:gd name="T2" fmla="*/ 2147483646 w 40"/>
                  <a:gd name="T3" fmla="*/ 2147483646 h 45"/>
                  <a:gd name="T4" fmla="*/ 2147483646 w 40"/>
                  <a:gd name="T5" fmla="*/ 2147483646 h 45"/>
                  <a:gd name="T6" fmla="*/ 2147483646 w 40"/>
                  <a:gd name="T7" fmla="*/ 2147483646 h 45"/>
                  <a:gd name="T8" fmla="*/ 2147483646 w 40"/>
                  <a:gd name="T9" fmla="*/ 2147483646 h 45"/>
                  <a:gd name="T10" fmla="*/ 2147483646 w 40"/>
                  <a:gd name="T11" fmla="*/ 2147483646 h 45"/>
                  <a:gd name="T12" fmla="*/ 2147483646 w 40"/>
                  <a:gd name="T13" fmla="*/ 2147483646 h 45"/>
                  <a:gd name="T14" fmla="*/ 2147483646 w 40"/>
                  <a:gd name="T15" fmla="*/ 2147483646 h 45"/>
                  <a:gd name="T16" fmla="*/ 2147483646 w 40"/>
                  <a:gd name="T17" fmla="*/ 2147483646 h 45"/>
                  <a:gd name="T18" fmla="*/ 2147483646 w 40"/>
                  <a:gd name="T19" fmla="*/ 2147483646 h 45"/>
                  <a:gd name="T20" fmla="*/ 0 w 40"/>
                  <a:gd name="T21" fmla="*/ 2147483646 h 45"/>
                  <a:gd name="T22" fmla="*/ 2147483646 w 40"/>
                  <a:gd name="T23" fmla="*/ 0 h 45"/>
                  <a:gd name="T24" fmla="*/ 2147483646 w 40"/>
                  <a:gd name="T25" fmla="*/ 0 h 45"/>
                  <a:gd name="T26" fmla="*/ 2147483646 w 40"/>
                  <a:gd name="T27" fmla="*/ 0 h 45"/>
                  <a:gd name="T28" fmla="*/ 2147483646 w 40"/>
                  <a:gd name="T29" fmla="*/ 0 h 45"/>
                  <a:gd name="T30" fmla="*/ 2147483646 w 40"/>
                  <a:gd name="T31" fmla="*/ 0 h 45"/>
                  <a:gd name="T32" fmla="*/ 2147483646 w 40"/>
                  <a:gd name="T33" fmla="*/ 0 h 45"/>
                  <a:gd name="T34" fmla="*/ 2147483646 w 40"/>
                  <a:gd name="T35" fmla="*/ 2147483646 h 45"/>
                  <a:gd name="T36" fmla="*/ 2147483646 w 40"/>
                  <a:gd name="T37" fmla="*/ 2147483646 h 45"/>
                  <a:gd name="T38" fmla="*/ 2147483646 w 40"/>
                  <a:gd name="T39" fmla="*/ 2147483646 h 4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0" h="45">
                    <a:moveTo>
                      <a:pt x="40" y="40"/>
                    </a:moveTo>
                    <a:cubicBezTo>
                      <a:pt x="40" y="43"/>
                      <a:pt x="38" y="45"/>
                      <a:pt x="35" y="45"/>
                    </a:cubicBezTo>
                    <a:cubicBezTo>
                      <a:pt x="32" y="45"/>
                      <a:pt x="30" y="43"/>
                      <a:pt x="30" y="40"/>
                    </a:cubicBezTo>
                    <a:cubicBezTo>
                      <a:pt x="30" y="40"/>
                      <a:pt x="30" y="40"/>
                      <a:pt x="30" y="40"/>
                    </a:cubicBezTo>
                    <a:cubicBezTo>
                      <a:pt x="30" y="20"/>
                      <a:pt x="30" y="20"/>
                      <a:pt x="30" y="20"/>
                    </a:cubicBezTo>
                    <a:cubicBezTo>
                      <a:pt x="30" y="14"/>
                      <a:pt x="25" y="10"/>
                      <a:pt x="20" y="10"/>
                    </a:cubicBezTo>
                    <a:cubicBezTo>
                      <a:pt x="12" y="10"/>
                      <a:pt x="12" y="10"/>
                      <a:pt x="12" y="10"/>
                    </a:cubicBezTo>
                    <a:cubicBezTo>
                      <a:pt x="12" y="10"/>
                      <a:pt x="12" y="10"/>
                      <a:pt x="12" y="10"/>
                    </a:cubicBezTo>
                    <a:cubicBezTo>
                      <a:pt x="5" y="10"/>
                      <a:pt x="5" y="10"/>
                      <a:pt x="5" y="10"/>
                    </a:cubicBezTo>
                    <a:cubicBezTo>
                      <a:pt x="5" y="10"/>
                      <a:pt x="5" y="10"/>
                      <a:pt x="5" y="10"/>
                    </a:cubicBezTo>
                    <a:cubicBezTo>
                      <a:pt x="2" y="10"/>
                      <a:pt x="0" y="7"/>
                      <a:pt x="0" y="5"/>
                    </a:cubicBezTo>
                    <a:cubicBezTo>
                      <a:pt x="0" y="2"/>
                      <a:pt x="2" y="0"/>
                      <a:pt x="5" y="0"/>
                    </a:cubicBezTo>
                    <a:cubicBezTo>
                      <a:pt x="5" y="0"/>
                      <a:pt x="5" y="0"/>
                      <a:pt x="5" y="0"/>
                    </a:cubicBezTo>
                    <a:cubicBezTo>
                      <a:pt x="5" y="0"/>
                      <a:pt x="5" y="0"/>
                      <a:pt x="5" y="0"/>
                    </a:cubicBezTo>
                    <a:cubicBezTo>
                      <a:pt x="22" y="0"/>
                      <a:pt x="22" y="0"/>
                      <a:pt x="22" y="0"/>
                    </a:cubicBezTo>
                    <a:cubicBezTo>
                      <a:pt x="22" y="0"/>
                      <a:pt x="22" y="0"/>
                      <a:pt x="22" y="0"/>
                    </a:cubicBezTo>
                    <a:cubicBezTo>
                      <a:pt x="25" y="0"/>
                      <a:pt x="25" y="0"/>
                      <a:pt x="25" y="0"/>
                    </a:cubicBezTo>
                    <a:cubicBezTo>
                      <a:pt x="33" y="0"/>
                      <a:pt x="40" y="6"/>
                      <a:pt x="40" y="15"/>
                    </a:cubicBezTo>
                    <a:cubicBezTo>
                      <a:pt x="40" y="40"/>
                      <a:pt x="40" y="40"/>
                      <a:pt x="40" y="40"/>
                    </a:cubicBezTo>
                    <a:cubicBezTo>
                      <a:pt x="40" y="40"/>
                      <a:pt x="40" y="40"/>
                      <a:pt x="40" y="40"/>
                    </a:cubicBezTo>
                    <a:close/>
                  </a:path>
                </a:pathLst>
              </a:custGeom>
              <a:grpFill/>
              <a:ln w="9525">
                <a:solidFill>
                  <a:schemeClr val="bg1"/>
                </a:solidFill>
                <a:round/>
                <a:headEnd/>
                <a:tailEnd/>
              </a:ln>
              <a:extLst/>
            </p:spPr>
            <p:txBody>
              <a:bodyPr/>
              <a:lstStyle/>
              <a:p>
                <a:endParaRPr lang="zh-CN" altLang="en-US">
                  <a:solidFill>
                    <a:prstClr val="black"/>
                  </a:solidFill>
                </a:endParaRPr>
              </a:p>
            </p:txBody>
          </p:sp>
          <p:sp>
            <p:nvSpPr>
              <p:cNvPr id="33" name="Rectangle 565">
                <a:extLst>
                  <a:ext uri="{FF2B5EF4-FFF2-40B4-BE49-F238E27FC236}">
                    <a16:creationId xmlns="" xmlns:a16="http://schemas.microsoft.com/office/drawing/2014/main" id="{88432B84-FCDD-47F3-AE11-EB0101CC663E}"/>
                  </a:ext>
                </a:extLst>
              </p:cNvPr>
              <p:cNvSpPr>
                <a:spLocks noChangeArrowheads="1"/>
              </p:cNvSpPr>
              <p:nvPr/>
            </p:nvSpPr>
            <p:spPr bwMode="auto">
              <a:xfrm>
                <a:off x="2132013" y="5764213"/>
                <a:ext cx="22225" cy="173037"/>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34" name="Rectangle 566">
                <a:extLst>
                  <a:ext uri="{FF2B5EF4-FFF2-40B4-BE49-F238E27FC236}">
                    <a16:creationId xmlns="" xmlns:a16="http://schemas.microsoft.com/office/drawing/2014/main" id="{3D8617BA-DDBB-4356-BF0D-B76B206F664B}"/>
                  </a:ext>
                </a:extLst>
              </p:cNvPr>
              <p:cNvSpPr>
                <a:spLocks noChangeArrowheads="1"/>
              </p:cNvSpPr>
              <p:nvPr/>
            </p:nvSpPr>
            <p:spPr bwMode="auto">
              <a:xfrm>
                <a:off x="2097088" y="5764213"/>
                <a:ext cx="11112" cy="173037"/>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35" name="Rectangle 567">
                <a:extLst>
                  <a:ext uri="{FF2B5EF4-FFF2-40B4-BE49-F238E27FC236}">
                    <a16:creationId xmlns="" xmlns:a16="http://schemas.microsoft.com/office/drawing/2014/main" id="{BD0587C2-6DB7-4563-8603-207D86AB19C8}"/>
                  </a:ext>
                </a:extLst>
              </p:cNvPr>
              <p:cNvSpPr>
                <a:spLocks noChangeArrowheads="1"/>
              </p:cNvSpPr>
              <p:nvPr/>
            </p:nvSpPr>
            <p:spPr bwMode="auto">
              <a:xfrm>
                <a:off x="2051050" y="5764213"/>
                <a:ext cx="11113" cy="173037"/>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36" name="Rectangle 568">
                <a:extLst>
                  <a:ext uri="{FF2B5EF4-FFF2-40B4-BE49-F238E27FC236}">
                    <a16:creationId xmlns="" xmlns:a16="http://schemas.microsoft.com/office/drawing/2014/main" id="{3BF37314-186C-4712-853E-4747AAE125A4}"/>
                  </a:ext>
                </a:extLst>
              </p:cNvPr>
              <p:cNvSpPr>
                <a:spLocks noChangeArrowheads="1"/>
              </p:cNvSpPr>
              <p:nvPr/>
            </p:nvSpPr>
            <p:spPr bwMode="auto">
              <a:xfrm>
                <a:off x="2001838" y="5764213"/>
                <a:ext cx="25400" cy="173037"/>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37" name="Rectangle 569">
                <a:extLst>
                  <a:ext uri="{FF2B5EF4-FFF2-40B4-BE49-F238E27FC236}">
                    <a16:creationId xmlns="" xmlns:a16="http://schemas.microsoft.com/office/drawing/2014/main" id="{74B0C4B7-DC23-48DF-A4C3-2F2FACF8ADA0}"/>
                  </a:ext>
                </a:extLst>
              </p:cNvPr>
              <p:cNvSpPr>
                <a:spLocks noChangeArrowheads="1"/>
              </p:cNvSpPr>
              <p:nvPr/>
            </p:nvSpPr>
            <p:spPr bwMode="auto">
              <a:xfrm>
                <a:off x="1920875" y="5764213"/>
                <a:ext cx="38100" cy="173037"/>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38" name="Rectangle 570">
                <a:extLst>
                  <a:ext uri="{FF2B5EF4-FFF2-40B4-BE49-F238E27FC236}">
                    <a16:creationId xmlns="" xmlns:a16="http://schemas.microsoft.com/office/drawing/2014/main" id="{1B2B718C-C5D8-4D8E-B077-C3BBF5763968}"/>
                  </a:ext>
                </a:extLst>
              </p:cNvPr>
              <p:cNvSpPr>
                <a:spLocks noChangeArrowheads="1"/>
              </p:cNvSpPr>
              <p:nvPr/>
            </p:nvSpPr>
            <p:spPr bwMode="auto">
              <a:xfrm>
                <a:off x="1885950" y="5764213"/>
                <a:ext cx="12700" cy="173037"/>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39" name="Rectangle 571">
                <a:extLst>
                  <a:ext uri="{FF2B5EF4-FFF2-40B4-BE49-F238E27FC236}">
                    <a16:creationId xmlns="" xmlns:a16="http://schemas.microsoft.com/office/drawing/2014/main" id="{5F37CAE2-E4A0-4AB8-9570-4F155B836E3F}"/>
                  </a:ext>
                </a:extLst>
              </p:cNvPr>
              <p:cNvSpPr>
                <a:spLocks noChangeArrowheads="1"/>
              </p:cNvSpPr>
              <p:nvPr/>
            </p:nvSpPr>
            <p:spPr bwMode="auto">
              <a:xfrm>
                <a:off x="1839913" y="5764213"/>
                <a:ext cx="12700" cy="173037"/>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40" name="Freeform 572">
                <a:extLst>
                  <a:ext uri="{FF2B5EF4-FFF2-40B4-BE49-F238E27FC236}">
                    <a16:creationId xmlns="" xmlns:a16="http://schemas.microsoft.com/office/drawing/2014/main" id="{40A026DE-EF91-4BD9-938E-1676E6D4E32B}"/>
                  </a:ext>
                </a:extLst>
              </p:cNvPr>
              <p:cNvSpPr>
                <a:spLocks/>
              </p:cNvSpPr>
              <p:nvPr/>
            </p:nvSpPr>
            <p:spPr bwMode="auto">
              <a:xfrm>
                <a:off x="1725613" y="5659438"/>
                <a:ext cx="92075" cy="104775"/>
              </a:xfrm>
              <a:custGeom>
                <a:avLst/>
                <a:gdLst>
                  <a:gd name="T0" fmla="*/ 2147483646 w 40"/>
                  <a:gd name="T1" fmla="*/ 2147483646 h 45"/>
                  <a:gd name="T2" fmla="*/ 2147483646 w 40"/>
                  <a:gd name="T3" fmla="*/ 2147483646 h 45"/>
                  <a:gd name="T4" fmla="*/ 2147483646 w 40"/>
                  <a:gd name="T5" fmla="*/ 2147483646 h 45"/>
                  <a:gd name="T6" fmla="*/ 2147483646 w 40"/>
                  <a:gd name="T7" fmla="*/ 2147483646 h 45"/>
                  <a:gd name="T8" fmla="*/ 2147483646 w 40"/>
                  <a:gd name="T9" fmla="*/ 2147483646 h 45"/>
                  <a:gd name="T10" fmla="*/ 2147483646 w 40"/>
                  <a:gd name="T11" fmla="*/ 2147483646 h 45"/>
                  <a:gd name="T12" fmla="*/ 2147483646 w 40"/>
                  <a:gd name="T13" fmla="*/ 2147483646 h 45"/>
                  <a:gd name="T14" fmla="*/ 2147483646 w 40"/>
                  <a:gd name="T15" fmla="*/ 2147483646 h 45"/>
                  <a:gd name="T16" fmla="*/ 2147483646 w 40"/>
                  <a:gd name="T17" fmla="*/ 2147483646 h 45"/>
                  <a:gd name="T18" fmla="*/ 0 w 40"/>
                  <a:gd name="T19" fmla="*/ 2147483646 h 45"/>
                  <a:gd name="T20" fmla="*/ 0 w 40"/>
                  <a:gd name="T21" fmla="*/ 2147483646 h 45"/>
                  <a:gd name="T22" fmla="*/ 0 w 40"/>
                  <a:gd name="T23" fmla="*/ 2147483646 h 45"/>
                  <a:gd name="T24" fmla="*/ 2147483646 w 40"/>
                  <a:gd name="T25" fmla="*/ 0 h 45"/>
                  <a:gd name="T26" fmla="*/ 2147483646 w 40"/>
                  <a:gd name="T27" fmla="*/ 0 h 45"/>
                  <a:gd name="T28" fmla="*/ 2147483646 w 40"/>
                  <a:gd name="T29" fmla="*/ 0 h 45"/>
                  <a:gd name="T30" fmla="*/ 2147483646 w 40"/>
                  <a:gd name="T31" fmla="*/ 0 h 45"/>
                  <a:gd name="T32" fmla="*/ 2147483646 w 40"/>
                  <a:gd name="T33" fmla="*/ 0 h 45"/>
                  <a:gd name="T34" fmla="*/ 2147483646 w 40"/>
                  <a:gd name="T35" fmla="*/ 0 h 45"/>
                  <a:gd name="T36" fmla="*/ 2147483646 w 40"/>
                  <a:gd name="T37" fmla="*/ 2147483646 h 45"/>
                  <a:gd name="T38" fmla="*/ 2147483646 w 40"/>
                  <a:gd name="T39" fmla="*/ 2147483646 h 4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0" h="45">
                    <a:moveTo>
                      <a:pt x="35" y="10"/>
                    </a:moveTo>
                    <a:cubicBezTo>
                      <a:pt x="35" y="10"/>
                      <a:pt x="35" y="10"/>
                      <a:pt x="35" y="10"/>
                    </a:cubicBezTo>
                    <a:cubicBezTo>
                      <a:pt x="33" y="10"/>
                      <a:pt x="33" y="10"/>
                      <a:pt x="33" y="10"/>
                    </a:cubicBezTo>
                    <a:cubicBezTo>
                      <a:pt x="33" y="10"/>
                      <a:pt x="33" y="10"/>
                      <a:pt x="33" y="10"/>
                    </a:cubicBezTo>
                    <a:cubicBezTo>
                      <a:pt x="20" y="10"/>
                      <a:pt x="20" y="10"/>
                      <a:pt x="20" y="10"/>
                    </a:cubicBezTo>
                    <a:cubicBezTo>
                      <a:pt x="15" y="10"/>
                      <a:pt x="10" y="14"/>
                      <a:pt x="10" y="20"/>
                    </a:cubicBezTo>
                    <a:cubicBezTo>
                      <a:pt x="10" y="40"/>
                      <a:pt x="10" y="40"/>
                      <a:pt x="10" y="40"/>
                    </a:cubicBezTo>
                    <a:cubicBezTo>
                      <a:pt x="10" y="40"/>
                      <a:pt x="10" y="40"/>
                      <a:pt x="10" y="40"/>
                    </a:cubicBezTo>
                    <a:cubicBezTo>
                      <a:pt x="10" y="43"/>
                      <a:pt x="8" y="45"/>
                      <a:pt x="5" y="45"/>
                    </a:cubicBezTo>
                    <a:cubicBezTo>
                      <a:pt x="2" y="45"/>
                      <a:pt x="0" y="43"/>
                      <a:pt x="0" y="40"/>
                    </a:cubicBezTo>
                    <a:cubicBezTo>
                      <a:pt x="0" y="40"/>
                      <a:pt x="0" y="40"/>
                      <a:pt x="0" y="40"/>
                    </a:cubicBezTo>
                    <a:cubicBezTo>
                      <a:pt x="0" y="15"/>
                      <a:pt x="0" y="15"/>
                      <a:pt x="0" y="15"/>
                    </a:cubicBezTo>
                    <a:cubicBezTo>
                      <a:pt x="0" y="6"/>
                      <a:pt x="7" y="0"/>
                      <a:pt x="15" y="0"/>
                    </a:cubicBezTo>
                    <a:cubicBezTo>
                      <a:pt x="19" y="0"/>
                      <a:pt x="19" y="0"/>
                      <a:pt x="19" y="0"/>
                    </a:cubicBezTo>
                    <a:cubicBezTo>
                      <a:pt x="19" y="0"/>
                      <a:pt x="19" y="0"/>
                      <a:pt x="19" y="0"/>
                    </a:cubicBezTo>
                    <a:cubicBezTo>
                      <a:pt x="35" y="0"/>
                      <a:pt x="35" y="0"/>
                      <a:pt x="35" y="0"/>
                    </a:cubicBezTo>
                    <a:cubicBezTo>
                      <a:pt x="35" y="0"/>
                      <a:pt x="35" y="0"/>
                      <a:pt x="35" y="0"/>
                    </a:cubicBezTo>
                    <a:cubicBezTo>
                      <a:pt x="35" y="0"/>
                      <a:pt x="35" y="0"/>
                      <a:pt x="35" y="0"/>
                    </a:cubicBezTo>
                    <a:cubicBezTo>
                      <a:pt x="38" y="0"/>
                      <a:pt x="40" y="2"/>
                      <a:pt x="40" y="5"/>
                    </a:cubicBezTo>
                    <a:cubicBezTo>
                      <a:pt x="40" y="7"/>
                      <a:pt x="38" y="10"/>
                      <a:pt x="35" y="10"/>
                    </a:cubicBezTo>
                    <a:close/>
                  </a:path>
                </a:pathLst>
              </a:custGeom>
              <a:grpFill/>
              <a:ln w="9525">
                <a:solidFill>
                  <a:schemeClr val="bg1"/>
                </a:solidFill>
                <a:round/>
                <a:headEnd/>
                <a:tailEnd/>
              </a:ln>
              <a:extLst/>
            </p:spPr>
            <p:txBody>
              <a:bodyPr/>
              <a:lstStyle/>
              <a:p>
                <a:endParaRPr lang="zh-CN" altLang="en-US">
                  <a:solidFill>
                    <a:prstClr val="black"/>
                  </a:solidFill>
                </a:endParaRPr>
              </a:p>
            </p:txBody>
          </p:sp>
          <p:sp>
            <p:nvSpPr>
              <p:cNvPr id="41" name="Rectangle 573">
                <a:extLst>
                  <a:ext uri="{FF2B5EF4-FFF2-40B4-BE49-F238E27FC236}">
                    <a16:creationId xmlns="" xmlns:a16="http://schemas.microsoft.com/office/drawing/2014/main" id="{5189579D-0961-431B-8B8D-2D8494CBD3C5}"/>
                  </a:ext>
                </a:extLst>
              </p:cNvPr>
              <p:cNvSpPr>
                <a:spLocks noChangeArrowheads="1"/>
              </p:cNvSpPr>
              <p:nvPr/>
            </p:nvSpPr>
            <p:spPr bwMode="auto">
              <a:xfrm>
                <a:off x="1793875" y="5764213"/>
                <a:ext cx="23813" cy="173037"/>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42" name="Rectangle 574">
                <a:extLst>
                  <a:ext uri="{FF2B5EF4-FFF2-40B4-BE49-F238E27FC236}">
                    <a16:creationId xmlns="" xmlns:a16="http://schemas.microsoft.com/office/drawing/2014/main" id="{B918EAB1-374C-4D43-884C-CD2B8B6BDFF1}"/>
                  </a:ext>
                </a:extLst>
              </p:cNvPr>
              <p:cNvSpPr>
                <a:spLocks noChangeArrowheads="1"/>
              </p:cNvSpPr>
              <p:nvPr/>
            </p:nvSpPr>
            <p:spPr bwMode="auto">
              <a:xfrm>
                <a:off x="1793875" y="5937250"/>
                <a:ext cx="23813" cy="114300"/>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43" name="Freeform 575">
                <a:extLst>
                  <a:ext uri="{FF2B5EF4-FFF2-40B4-BE49-F238E27FC236}">
                    <a16:creationId xmlns="" xmlns:a16="http://schemas.microsoft.com/office/drawing/2014/main" id="{23BE1084-DCA7-49D7-A4B0-13453C7AE938}"/>
                  </a:ext>
                </a:extLst>
              </p:cNvPr>
              <p:cNvSpPr>
                <a:spLocks/>
              </p:cNvSpPr>
              <p:nvPr/>
            </p:nvSpPr>
            <p:spPr bwMode="auto">
              <a:xfrm>
                <a:off x="1725613" y="6051550"/>
                <a:ext cx="92075" cy="106363"/>
              </a:xfrm>
              <a:custGeom>
                <a:avLst/>
                <a:gdLst>
                  <a:gd name="T0" fmla="*/ 0 w 40"/>
                  <a:gd name="T1" fmla="*/ 2147483646 h 46"/>
                  <a:gd name="T2" fmla="*/ 2147483646 w 40"/>
                  <a:gd name="T3" fmla="*/ 0 h 46"/>
                  <a:gd name="T4" fmla="*/ 2147483646 w 40"/>
                  <a:gd name="T5" fmla="*/ 2147483646 h 46"/>
                  <a:gd name="T6" fmla="*/ 2147483646 w 40"/>
                  <a:gd name="T7" fmla="*/ 2147483646 h 46"/>
                  <a:gd name="T8" fmla="*/ 2147483646 w 40"/>
                  <a:gd name="T9" fmla="*/ 2147483646 h 46"/>
                  <a:gd name="T10" fmla="*/ 2147483646 w 40"/>
                  <a:gd name="T11" fmla="*/ 2147483646 h 46"/>
                  <a:gd name="T12" fmla="*/ 2147483646 w 40"/>
                  <a:gd name="T13" fmla="*/ 2147483646 h 46"/>
                  <a:gd name="T14" fmla="*/ 2147483646 w 40"/>
                  <a:gd name="T15" fmla="*/ 2147483646 h 46"/>
                  <a:gd name="T16" fmla="*/ 2147483646 w 40"/>
                  <a:gd name="T17" fmla="*/ 2147483646 h 46"/>
                  <a:gd name="T18" fmla="*/ 2147483646 w 40"/>
                  <a:gd name="T19" fmla="*/ 2147483646 h 46"/>
                  <a:gd name="T20" fmla="*/ 2147483646 w 40"/>
                  <a:gd name="T21" fmla="*/ 2147483646 h 46"/>
                  <a:gd name="T22" fmla="*/ 2147483646 w 40"/>
                  <a:gd name="T23" fmla="*/ 2147483646 h 46"/>
                  <a:gd name="T24" fmla="*/ 2147483646 w 40"/>
                  <a:gd name="T25" fmla="*/ 2147483646 h 46"/>
                  <a:gd name="T26" fmla="*/ 2147483646 w 40"/>
                  <a:gd name="T27" fmla="*/ 2147483646 h 46"/>
                  <a:gd name="T28" fmla="*/ 2147483646 w 40"/>
                  <a:gd name="T29" fmla="*/ 2147483646 h 46"/>
                  <a:gd name="T30" fmla="*/ 2147483646 w 40"/>
                  <a:gd name="T31" fmla="*/ 2147483646 h 46"/>
                  <a:gd name="T32" fmla="*/ 0 w 40"/>
                  <a:gd name="T33" fmla="*/ 2147483646 h 46"/>
                  <a:gd name="T34" fmla="*/ 0 w 40"/>
                  <a:gd name="T35" fmla="*/ 2147483646 h 46"/>
                  <a:gd name="T36" fmla="*/ 0 w 40"/>
                  <a:gd name="T37" fmla="*/ 21474836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46">
                    <a:moveTo>
                      <a:pt x="0" y="5"/>
                    </a:moveTo>
                    <a:cubicBezTo>
                      <a:pt x="0" y="3"/>
                      <a:pt x="2" y="0"/>
                      <a:pt x="5" y="0"/>
                    </a:cubicBezTo>
                    <a:cubicBezTo>
                      <a:pt x="8" y="0"/>
                      <a:pt x="10" y="3"/>
                      <a:pt x="10" y="5"/>
                    </a:cubicBezTo>
                    <a:cubicBezTo>
                      <a:pt x="10" y="5"/>
                      <a:pt x="10" y="5"/>
                      <a:pt x="10" y="6"/>
                    </a:cubicBezTo>
                    <a:cubicBezTo>
                      <a:pt x="10" y="25"/>
                      <a:pt x="10" y="25"/>
                      <a:pt x="10" y="25"/>
                    </a:cubicBezTo>
                    <a:cubicBezTo>
                      <a:pt x="10" y="31"/>
                      <a:pt x="14" y="35"/>
                      <a:pt x="19" y="35"/>
                    </a:cubicBezTo>
                    <a:cubicBezTo>
                      <a:pt x="19" y="35"/>
                      <a:pt x="19" y="35"/>
                      <a:pt x="19" y="35"/>
                    </a:cubicBezTo>
                    <a:cubicBezTo>
                      <a:pt x="35" y="35"/>
                      <a:pt x="35" y="35"/>
                      <a:pt x="35" y="35"/>
                    </a:cubicBezTo>
                    <a:cubicBezTo>
                      <a:pt x="35" y="35"/>
                      <a:pt x="35" y="35"/>
                      <a:pt x="35" y="35"/>
                    </a:cubicBezTo>
                    <a:cubicBezTo>
                      <a:pt x="35" y="35"/>
                      <a:pt x="35" y="35"/>
                      <a:pt x="35" y="35"/>
                    </a:cubicBezTo>
                    <a:cubicBezTo>
                      <a:pt x="38" y="35"/>
                      <a:pt x="40" y="38"/>
                      <a:pt x="40" y="40"/>
                    </a:cubicBezTo>
                    <a:cubicBezTo>
                      <a:pt x="40" y="43"/>
                      <a:pt x="38" y="45"/>
                      <a:pt x="35" y="45"/>
                    </a:cubicBezTo>
                    <a:cubicBezTo>
                      <a:pt x="35" y="45"/>
                      <a:pt x="35" y="45"/>
                      <a:pt x="35" y="45"/>
                    </a:cubicBezTo>
                    <a:cubicBezTo>
                      <a:pt x="33" y="45"/>
                      <a:pt x="33" y="45"/>
                      <a:pt x="33" y="45"/>
                    </a:cubicBezTo>
                    <a:cubicBezTo>
                      <a:pt x="33" y="46"/>
                      <a:pt x="33" y="46"/>
                      <a:pt x="33" y="46"/>
                    </a:cubicBezTo>
                    <a:cubicBezTo>
                      <a:pt x="15" y="46"/>
                      <a:pt x="15" y="46"/>
                      <a:pt x="15" y="46"/>
                    </a:cubicBezTo>
                    <a:cubicBezTo>
                      <a:pt x="7" y="46"/>
                      <a:pt x="0" y="39"/>
                      <a:pt x="0" y="30"/>
                    </a:cubicBezTo>
                    <a:cubicBezTo>
                      <a:pt x="0" y="5"/>
                      <a:pt x="0" y="5"/>
                      <a:pt x="0" y="5"/>
                    </a:cubicBezTo>
                    <a:cubicBezTo>
                      <a:pt x="0" y="5"/>
                      <a:pt x="0" y="5"/>
                      <a:pt x="0" y="5"/>
                    </a:cubicBezTo>
                    <a:close/>
                  </a:path>
                </a:pathLst>
              </a:custGeom>
              <a:grpFill/>
              <a:ln w="9525">
                <a:solidFill>
                  <a:schemeClr val="bg1"/>
                </a:solidFill>
                <a:round/>
                <a:headEnd/>
                <a:tailEnd/>
              </a:ln>
              <a:extLst/>
            </p:spPr>
            <p:txBody>
              <a:bodyPr/>
              <a:lstStyle/>
              <a:p>
                <a:endParaRPr lang="zh-CN" altLang="en-US">
                  <a:solidFill>
                    <a:prstClr val="black"/>
                  </a:solidFill>
                </a:endParaRPr>
              </a:p>
            </p:txBody>
          </p:sp>
          <p:sp>
            <p:nvSpPr>
              <p:cNvPr id="44" name="Rectangle 576">
                <a:extLst>
                  <a:ext uri="{FF2B5EF4-FFF2-40B4-BE49-F238E27FC236}">
                    <a16:creationId xmlns="" xmlns:a16="http://schemas.microsoft.com/office/drawing/2014/main" id="{A091C618-F01E-42EC-B8EA-A2013A8CA2D2}"/>
                  </a:ext>
                </a:extLst>
              </p:cNvPr>
              <p:cNvSpPr>
                <a:spLocks noChangeArrowheads="1"/>
              </p:cNvSpPr>
              <p:nvPr/>
            </p:nvSpPr>
            <p:spPr bwMode="auto">
              <a:xfrm>
                <a:off x="1839913" y="5937250"/>
                <a:ext cx="12700" cy="68263"/>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45" name="Rectangle 577">
                <a:extLst>
                  <a:ext uri="{FF2B5EF4-FFF2-40B4-BE49-F238E27FC236}">
                    <a16:creationId xmlns="" xmlns:a16="http://schemas.microsoft.com/office/drawing/2014/main" id="{11B94E0A-537C-4829-B847-0C96C93EB690}"/>
                  </a:ext>
                </a:extLst>
              </p:cNvPr>
              <p:cNvSpPr>
                <a:spLocks noChangeArrowheads="1"/>
              </p:cNvSpPr>
              <p:nvPr/>
            </p:nvSpPr>
            <p:spPr bwMode="auto">
              <a:xfrm>
                <a:off x="1839913" y="6029325"/>
                <a:ext cx="23812" cy="22225"/>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46" name="Rectangle 578">
                <a:extLst>
                  <a:ext uri="{FF2B5EF4-FFF2-40B4-BE49-F238E27FC236}">
                    <a16:creationId xmlns="" xmlns:a16="http://schemas.microsoft.com/office/drawing/2014/main" id="{BB0A99F5-72BC-4460-8D99-A813941AD0A7}"/>
                  </a:ext>
                </a:extLst>
              </p:cNvPr>
              <p:cNvSpPr>
                <a:spLocks noChangeArrowheads="1"/>
              </p:cNvSpPr>
              <p:nvPr/>
            </p:nvSpPr>
            <p:spPr bwMode="auto">
              <a:xfrm>
                <a:off x="1885950" y="5937250"/>
                <a:ext cx="12700" cy="68263"/>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47" name="Rectangle 579">
                <a:extLst>
                  <a:ext uri="{FF2B5EF4-FFF2-40B4-BE49-F238E27FC236}">
                    <a16:creationId xmlns="" xmlns:a16="http://schemas.microsoft.com/office/drawing/2014/main" id="{38A19B2D-C79B-4D2D-A49B-7FC93F863C9C}"/>
                  </a:ext>
                </a:extLst>
              </p:cNvPr>
              <p:cNvSpPr>
                <a:spLocks noChangeArrowheads="1"/>
              </p:cNvSpPr>
              <p:nvPr/>
            </p:nvSpPr>
            <p:spPr bwMode="auto">
              <a:xfrm>
                <a:off x="1885950" y="6029325"/>
                <a:ext cx="23813" cy="22225"/>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48" name="Rectangle 580">
                <a:extLst>
                  <a:ext uri="{FF2B5EF4-FFF2-40B4-BE49-F238E27FC236}">
                    <a16:creationId xmlns="" xmlns:a16="http://schemas.microsoft.com/office/drawing/2014/main" id="{E484A632-84CF-4285-9D48-070843B86FA8}"/>
                  </a:ext>
                </a:extLst>
              </p:cNvPr>
              <p:cNvSpPr>
                <a:spLocks noChangeArrowheads="1"/>
              </p:cNvSpPr>
              <p:nvPr/>
            </p:nvSpPr>
            <p:spPr bwMode="auto">
              <a:xfrm>
                <a:off x="1920875" y="5937250"/>
                <a:ext cx="38100" cy="68263"/>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49" name="Rectangle 581">
                <a:extLst>
                  <a:ext uri="{FF2B5EF4-FFF2-40B4-BE49-F238E27FC236}">
                    <a16:creationId xmlns="" xmlns:a16="http://schemas.microsoft.com/office/drawing/2014/main" id="{8709D1B0-1E60-4044-A944-D59FF65EA556}"/>
                  </a:ext>
                </a:extLst>
              </p:cNvPr>
              <p:cNvSpPr>
                <a:spLocks noChangeArrowheads="1"/>
              </p:cNvSpPr>
              <p:nvPr/>
            </p:nvSpPr>
            <p:spPr bwMode="auto">
              <a:xfrm>
                <a:off x="1933575" y="6029325"/>
                <a:ext cx="22225" cy="22225"/>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50" name="Rectangle 582">
                <a:extLst>
                  <a:ext uri="{FF2B5EF4-FFF2-40B4-BE49-F238E27FC236}">
                    <a16:creationId xmlns="" xmlns:a16="http://schemas.microsoft.com/office/drawing/2014/main" id="{64A29502-E18F-492F-AEEB-7352DCDF1754}"/>
                  </a:ext>
                </a:extLst>
              </p:cNvPr>
              <p:cNvSpPr>
                <a:spLocks noChangeArrowheads="1"/>
              </p:cNvSpPr>
              <p:nvPr/>
            </p:nvSpPr>
            <p:spPr bwMode="auto">
              <a:xfrm>
                <a:off x="2001838" y="5937250"/>
                <a:ext cx="25400" cy="68263"/>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51" name="Rectangle 583">
                <a:extLst>
                  <a:ext uri="{FF2B5EF4-FFF2-40B4-BE49-F238E27FC236}">
                    <a16:creationId xmlns="" xmlns:a16="http://schemas.microsoft.com/office/drawing/2014/main" id="{BEDB679F-1C97-4AC8-8DF6-5BE709C83BB5}"/>
                  </a:ext>
                </a:extLst>
              </p:cNvPr>
              <p:cNvSpPr>
                <a:spLocks noChangeArrowheads="1"/>
              </p:cNvSpPr>
              <p:nvPr/>
            </p:nvSpPr>
            <p:spPr bwMode="auto">
              <a:xfrm>
                <a:off x="1979613" y="6029325"/>
                <a:ext cx="22225" cy="22225"/>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52" name="Rectangle 584">
                <a:extLst>
                  <a:ext uri="{FF2B5EF4-FFF2-40B4-BE49-F238E27FC236}">
                    <a16:creationId xmlns="" xmlns:a16="http://schemas.microsoft.com/office/drawing/2014/main" id="{8B1267C6-3A0A-4EE5-B44A-CCF46F09DE5A}"/>
                  </a:ext>
                </a:extLst>
              </p:cNvPr>
              <p:cNvSpPr>
                <a:spLocks noChangeArrowheads="1"/>
              </p:cNvSpPr>
              <p:nvPr/>
            </p:nvSpPr>
            <p:spPr bwMode="auto">
              <a:xfrm>
                <a:off x="2051050" y="5937250"/>
                <a:ext cx="11113" cy="68263"/>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53" name="Rectangle 585">
                <a:extLst>
                  <a:ext uri="{FF2B5EF4-FFF2-40B4-BE49-F238E27FC236}">
                    <a16:creationId xmlns="" xmlns:a16="http://schemas.microsoft.com/office/drawing/2014/main" id="{7D4073D5-648D-435E-9BC5-74B942823001}"/>
                  </a:ext>
                </a:extLst>
              </p:cNvPr>
              <p:cNvSpPr>
                <a:spLocks noChangeArrowheads="1"/>
              </p:cNvSpPr>
              <p:nvPr/>
            </p:nvSpPr>
            <p:spPr bwMode="auto">
              <a:xfrm>
                <a:off x="2038350" y="6029325"/>
                <a:ext cx="23813" cy="22225"/>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54" name="Rectangle 586">
                <a:extLst>
                  <a:ext uri="{FF2B5EF4-FFF2-40B4-BE49-F238E27FC236}">
                    <a16:creationId xmlns="" xmlns:a16="http://schemas.microsoft.com/office/drawing/2014/main" id="{83893DDB-606D-4F52-AEFD-51F7AF755F00}"/>
                  </a:ext>
                </a:extLst>
              </p:cNvPr>
              <p:cNvSpPr>
                <a:spLocks noChangeArrowheads="1"/>
              </p:cNvSpPr>
              <p:nvPr/>
            </p:nvSpPr>
            <p:spPr bwMode="auto">
              <a:xfrm>
                <a:off x="2097088" y="5937250"/>
                <a:ext cx="11112" cy="68263"/>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55" name="Rectangle 587">
                <a:extLst>
                  <a:ext uri="{FF2B5EF4-FFF2-40B4-BE49-F238E27FC236}">
                    <a16:creationId xmlns="" xmlns:a16="http://schemas.microsoft.com/office/drawing/2014/main" id="{8E12DFEC-E3EE-44C6-B76A-958254AA3718}"/>
                  </a:ext>
                </a:extLst>
              </p:cNvPr>
              <p:cNvSpPr>
                <a:spLocks noChangeArrowheads="1"/>
              </p:cNvSpPr>
              <p:nvPr/>
            </p:nvSpPr>
            <p:spPr bwMode="auto">
              <a:xfrm>
                <a:off x="2085975" y="6029325"/>
                <a:ext cx="22225" cy="22225"/>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56" name="Rectangle 588">
                <a:extLst>
                  <a:ext uri="{FF2B5EF4-FFF2-40B4-BE49-F238E27FC236}">
                    <a16:creationId xmlns="" xmlns:a16="http://schemas.microsoft.com/office/drawing/2014/main" id="{CE8C92E8-AF35-4B1D-BD10-50056ED731CA}"/>
                  </a:ext>
                </a:extLst>
              </p:cNvPr>
              <p:cNvSpPr>
                <a:spLocks noChangeArrowheads="1"/>
              </p:cNvSpPr>
              <p:nvPr/>
            </p:nvSpPr>
            <p:spPr bwMode="auto">
              <a:xfrm>
                <a:off x="2132013" y="5937250"/>
                <a:ext cx="22225" cy="114300"/>
              </a:xfrm>
              <a:prstGeom prst="rect">
                <a:avLst/>
              </a:prstGeom>
              <a:grpFill/>
              <a:ln w="9525">
                <a:solidFill>
                  <a:schemeClr val="bg1"/>
                </a:solidFill>
                <a:miter lim="800000"/>
                <a:headEnd/>
                <a:tailEnd/>
              </a:ln>
              <a:extLst/>
            </p:spPr>
            <p:txBody>
              <a:bodyPr/>
              <a:lstStyle/>
              <a:p>
                <a:endParaRPr lang="zh-CN" altLang="en-US">
                  <a:solidFill>
                    <a:prstClr val="black"/>
                  </a:solidFill>
                </a:endParaRPr>
              </a:p>
            </p:txBody>
          </p:sp>
          <p:sp>
            <p:nvSpPr>
              <p:cNvPr id="57" name="Freeform 589">
                <a:extLst>
                  <a:ext uri="{FF2B5EF4-FFF2-40B4-BE49-F238E27FC236}">
                    <a16:creationId xmlns="" xmlns:a16="http://schemas.microsoft.com/office/drawing/2014/main" id="{DEFDE7A3-26A3-481E-830F-757DD07E4E71}"/>
                  </a:ext>
                </a:extLst>
              </p:cNvPr>
              <p:cNvSpPr>
                <a:spLocks/>
              </p:cNvSpPr>
              <p:nvPr/>
            </p:nvSpPr>
            <p:spPr bwMode="auto">
              <a:xfrm>
                <a:off x="2132013" y="6051550"/>
                <a:ext cx="92075" cy="106363"/>
              </a:xfrm>
              <a:custGeom>
                <a:avLst/>
                <a:gdLst>
                  <a:gd name="T0" fmla="*/ 2147483646 w 40"/>
                  <a:gd name="T1" fmla="*/ 2147483646 h 46"/>
                  <a:gd name="T2" fmla="*/ 2147483646 w 40"/>
                  <a:gd name="T3" fmla="*/ 2147483646 h 46"/>
                  <a:gd name="T4" fmla="*/ 2147483646 w 40"/>
                  <a:gd name="T5" fmla="*/ 2147483646 h 46"/>
                  <a:gd name="T6" fmla="*/ 2147483646 w 40"/>
                  <a:gd name="T7" fmla="*/ 2147483646 h 46"/>
                  <a:gd name="T8" fmla="*/ 2147483646 w 40"/>
                  <a:gd name="T9" fmla="*/ 2147483646 h 46"/>
                  <a:gd name="T10" fmla="*/ 2147483646 w 40"/>
                  <a:gd name="T11" fmla="*/ 2147483646 h 46"/>
                  <a:gd name="T12" fmla="*/ 2147483646 w 40"/>
                  <a:gd name="T13" fmla="*/ 2147483646 h 46"/>
                  <a:gd name="T14" fmla="*/ 2147483646 w 40"/>
                  <a:gd name="T15" fmla="*/ 2147483646 h 46"/>
                  <a:gd name="T16" fmla="*/ 2147483646 w 40"/>
                  <a:gd name="T17" fmla="*/ 0 h 46"/>
                  <a:gd name="T18" fmla="*/ 2147483646 w 40"/>
                  <a:gd name="T19" fmla="*/ 2147483646 h 46"/>
                  <a:gd name="T20" fmla="*/ 2147483646 w 40"/>
                  <a:gd name="T21" fmla="*/ 2147483646 h 46"/>
                  <a:gd name="T22" fmla="*/ 2147483646 w 40"/>
                  <a:gd name="T23" fmla="*/ 2147483646 h 46"/>
                  <a:gd name="T24" fmla="*/ 2147483646 w 40"/>
                  <a:gd name="T25" fmla="*/ 2147483646 h 46"/>
                  <a:gd name="T26" fmla="*/ 2147483646 w 40"/>
                  <a:gd name="T27" fmla="*/ 2147483646 h 46"/>
                  <a:gd name="T28" fmla="*/ 2147483646 w 40"/>
                  <a:gd name="T29" fmla="*/ 2147483646 h 46"/>
                  <a:gd name="T30" fmla="*/ 2147483646 w 40"/>
                  <a:gd name="T31" fmla="*/ 2147483646 h 46"/>
                  <a:gd name="T32" fmla="*/ 2147483646 w 40"/>
                  <a:gd name="T33" fmla="*/ 2147483646 h 46"/>
                  <a:gd name="T34" fmla="*/ 0 w 40"/>
                  <a:gd name="T35" fmla="*/ 2147483646 h 46"/>
                  <a:gd name="T36" fmla="*/ 2147483646 w 40"/>
                  <a:gd name="T37" fmla="*/ 21474836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46">
                    <a:moveTo>
                      <a:pt x="5" y="35"/>
                    </a:moveTo>
                    <a:cubicBezTo>
                      <a:pt x="5" y="35"/>
                      <a:pt x="5" y="35"/>
                      <a:pt x="5" y="35"/>
                    </a:cubicBezTo>
                    <a:cubicBezTo>
                      <a:pt x="5" y="35"/>
                      <a:pt x="5" y="35"/>
                      <a:pt x="5" y="35"/>
                    </a:cubicBezTo>
                    <a:cubicBezTo>
                      <a:pt x="22" y="35"/>
                      <a:pt x="22" y="35"/>
                      <a:pt x="22" y="35"/>
                    </a:cubicBezTo>
                    <a:cubicBezTo>
                      <a:pt x="22" y="35"/>
                      <a:pt x="22" y="35"/>
                      <a:pt x="22" y="35"/>
                    </a:cubicBezTo>
                    <a:cubicBezTo>
                      <a:pt x="26" y="35"/>
                      <a:pt x="30" y="30"/>
                      <a:pt x="30" y="25"/>
                    </a:cubicBezTo>
                    <a:cubicBezTo>
                      <a:pt x="30" y="6"/>
                      <a:pt x="30" y="6"/>
                      <a:pt x="30" y="6"/>
                    </a:cubicBezTo>
                    <a:cubicBezTo>
                      <a:pt x="30" y="5"/>
                      <a:pt x="30" y="5"/>
                      <a:pt x="30" y="5"/>
                    </a:cubicBezTo>
                    <a:cubicBezTo>
                      <a:pt x="30" y="3"/>
                      <a:pt x="32" y="0"/>
                      <a:pt x="35" y="0"/>
                    </a:cubicBezTo>
                    <a:cubicBezTo>
                      <a:pt x="38" y="0"/>
                      <a:pt x="40" y="3"/>
                      <a:pt x="40" y="5"/>
                    </a:cubicBezTo>
                    <a:cubicBezTo>
                      <a:pt x="40" y="5"/>
                      <a:pt x="40" y="5"/>
                      <a:pt x="40" y="5"/>
                    </a:cubicBezTo>
                    <a:cubicBezTo>
                      <a:pt x="40" y="30"/>
                      <a:pt x="40" y="30"/>
                      <a:pt x="40" y="30"/>
                    </a:cubicBezTo>
                    <a:cubicBezTo>
                      <a:pt x="40" y="39"/>
                      <a:pt x="33" y="46"/>
                      <a:pt x="25" y="46"/>
                    </a:cubicBezTo>
                    <a:cubicBezTo>
                      <a:pt x="12" y="46"/>
                      <a:pt x="12" y="46"/>
                      <a:pt x="12" y="46"/>
                    </a:cubicBezTo>
                    <a:cubicBezTo>
                      <a:pt x="12" y="45"/>
                      <a:pt x="12" y="45"/>
                      <a:pt x="12" y="45"/>
                    </a:cubicBezTo>
                    <a:cubicBezTo>
                      <a:pt x="5" y="45"/>
                      <a:pt x="5" y="45"/>
                      <a:pt x="5" y="45"/>
                    </a:cubicBezTo>
                    <a:cubicBezTo>
                      <a:pt x="5" y="45"/>
                      <a:pt x="5" y="45"/>
                      <a:pt x="5" y="45"/>
                    </a:cubicBezTo>
                    <a:cubicBezTo>
                      <a:pt x="2" y="45"/>
                      <a:pt x="0" y="43"/>
                      <a:pt x="0" y="40"/>
                    </a:cubicBezTo>
                    <a:cubicBezTo>
                      <a:pt x="0" y="38"/>
                      <a:pt x="2" y="35"/>
                      <a:pt x="5" y="35"/>
                    </a:cubicBezTo>
                    <a:close/>
                  </a:path>
                </a:pathLst>
              </a:custGeom>
              <a:grpFill/>
              <a:ln w="9525">
                <a:solidFill>
                  <a:schemeClr val="bg1"/>
                </a:solidFill>
                <a:round/>
                <a:headEnd/>
                <a:tailEnd/>
              </a:ln>
              <a:extLst/>
            </p:spPr>
            <p:txBody>
              <a:bodyPr/>
              <a:lstStyle/>
              <a:p>
                <a:endParaRPr lang="zh-CN" altLang="en-US">
                  <a:solidFill>
                    <a:prstClr val="black"/>
                  </a:solidFill>
                </a:endParaRPr>
              </a:p>
            </p:txBody>
          </p:sp>
        </p:grpSp>
      </p:grpSp>
      <p:grpSp>
        <p:nvGrpSpPr>
          <p:cNvPr id="58" name="组合 57">
            <a:extLst>
              <a:ext uri="{FF2B5EF4-FFF2-40B4-BE49-F238E27FC236}">
                <a16:creationId xmlns="" xmlns:a16="http://schemas.microsoft.com/office/drawing/2014/main" id="{B146DDDD-8248-4126-98AE-15044440EDD2}"/>
              </a:ext>
            </a:extLst>
          </p:cNvPr>
          <p:cNvGrpSpPr/>
          <p:nvPr/>
        </p:nvGrpSpPr>
        <p:grpSpPr>
          <a:xfrm>
            <a:off x="3223772" y="2829471"/>
            <a:ext cx="1164618" cy="1164619"/>
            <a:chOff x="2278698" y="3741657"/>
            <a:chExt cx="1500029" cy="1500029"/>
          </a:xfrm>
          <a:solidFill>
            <a:srgbClr val="998F5C"/>
          </a:solidFill>
        </p:grpSpPr>
        <p:sp>
          <p:nvSpPr>
            <p:cNvPr id="59" name="椭圆 58">
              <a:extLst>
                <a:ext uri="{FF2B5EF4-FFF2-40B4-BE49-F238E27FC236}">
                  <a16:creationId xmlns="" xmlns:a16="http://schemas.microsoft.com/office/drawing/2014/main" id="{AC977671-8FC5-46CA-9813-24E3E5F36852}"/>
                </a:ext>
              </a:extLst>
            </p:cNvPr>
            <p:cNvSpPr/>
            <p:nvPr/>
          </p:nvSpPr>
          <p:spPr>
            <a:xfrm>
              <a:off x="2278698" y="3741657"/>
              <a:ext cx="1500029" cy="1500029"/>
            </a:xfrm>
            <a:prstGeom prst="ellipse">
              <a:avLst/>
            </a:prstGeom>
            <a:solidFill>
              <a:schemeClr val="bg1">
                <a:lumMod val="65000"/>
              </a:schemeClr>
            </a:solidFill>
            <a:ln w="9525">
              <a:solidFill>
                <a:srgbClr val="EAD8E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4800" dirty="0">
                <a:solidFill>
                  <a:prstClr val="white"/>
                </a:solidFill>
                <a:latin typeface="Abadi" panose="020B0604020104020204" pitchFamily="34" charset="0"/>
              </a:endParaRPr>
            </a:p>
          </p:txBody>
        </p:sp>
        <p:grpSp>
          <p:nvGrpSpPr>
            <p:cNvPr id="60" name="组合 59">
              <a:extLst>
                <a:ext uri="{FF2B5EF4-FFF2-40B4-BE49-F238E27FC236}">
                  <a16:creationId xmlns="" xmlns:a16="http://schemas.microsoft.com/office/drawing/2014/main" id="{D917671A-ED2C-4605-A576-2A474C1F651B}"/>
                </a:ext>
              </a:extLst>
            </p:cNvPr>
            <p:cNvGrpSpPr/>
            <p:nvPr/>
          </p:nvGrpSpPr>
          <p:grpSpPr>
            <a:xfrm>
              <a:off x="2662538" y="4134603"/>
              <a:ext cx="693436" cy="691515"/>
              <a:chOff x="2722713" y="3648225"/>
              <a:chExt cx="573087" cy="571500"/>
            </a:xfrm>
            <a:grpFill/>
          </p:grpSpPr>
          <p:sp>
            <p:nvSpPr>
              <p:cNvPr id="61" name="Freeform 178">
                <a:extLst>
                  <a:ext uri="{FF2B5EF4-FFF2-40B4-BE49-F238E27FC236}">
                    <a16:creationId xmlns="" xmlns:a16="http://schemas.microsoft.com/office/drawing/2014/main" id="{79254F3C-AA8E-4A87-A125-C66D496BE21D}"/>
                  </a:ext>
                </a:extLst>
              </p:cNvPr>
              <p:cNvSpPr>
                <a:spLocks/>
              </p:cNvSpPr>
              <p:nvPr/>
            </p:nvSpPr>
            <p:spPr bwMode="auto">
              <a:xfrm>
                <a:off x="2722713" y="3648225"/>
                <a:ext cx="573087" cy="571500"/>
              </a:xfrm>
              <a:custGeom>
                <a:avLst/>
                <a:gdLst>
                  <a:gd name="T0" fmla="*/ 2147483646 w 248"/>
                  <a:gd name="T1" fmla="*/ 0 h 248"/>
                  <a:gd name="T2" fmla="*/ 2147483646 w 248"/>
                  <a:gd name="T3" fmla="*/ 2147483646 h 248"/>
                  <a:gd name="T4" fmla="*/ 2147483646 w 248"/>
                  <a:gd name="T5" fmla="*/ 2147483646 h 248"/>
                  <a:gd name="T6" fmla="*/ 2147483646 w 248"/>
                  <a:gd name="T7" fmla="*/ 2147483646 h 248"/>
                  <a:gd name="T8" fmla="*/ 2147483646 w 248"/>
                  <a:gd name="T9" fmla="*/ 2147483646 h 248"/>
                  <a:gd name="T10" fmla="*/ 2147483646 w 248"/>
                  <a:gd name="T11" fmla="*/ 2147483646 h 248"/>
                  <a:gd name="T12" fmla="*/ 2147483646 w 248"/>
                  <a:gd name="T13" fmla="*/ 2147483646 h 248"/>
                  <a:gd name="T14" fmla="*/ 2147483646 w 248"/>
                  <a:gd name="T15" fmla="*/ 2147483646 h 248"/>
                  <a:gd name="T16" fmla="*/ 0 w 248"/>
                  <a:gd name="T17" fmla="*/ 2147483646 h 248"/>
                  <a:gd name="T18" fmla="*/ 2147483646 w 248"/>
                  <a:gd name="T19" fmla="*/ 2147483646 h 248"/>
                  <a:gd name="T20" fmla="*/ 2147483646 w 248"/>
                  <a:gd name="T21" fmla="*/ 2147483646 h 248"/>
                  <a:gd name="T22" fmla="*/ 2147483646 w 248"/>
                  <a:gd name="T23" fmla="*/ 2147483646 h 248"/>
                  <a:gd name="T24" fmla="*/ 2147483646 w 248"/>
                  <a:gd name="T25" fmla="*/ 2147483646 h 248"/>
                  <a:gd name="T26" fmla="*/ 2147483646 w 248"/>
                  <a:gd name="T27" fmla="*/ 2147483646 h 248"/>
                  <a:gd name="T28" fmla="*/ 2147483646 w 248"/>
                  <a:gd name="T29" fmla="*/ 2147483646 h 248"/>
                  <a:gd name="T30" fmla="*/ 2147483646 w 248"/>
                  <a:gd name="T31" fmla="*/ 2147483646 h 248"/>
                  <a:gd name="T32" fmla="*/ 2147483646 w 248"/>
                  <a:gd name="T33" fmla="*/ 2147483646 h 248"/>
                  <a:gd name="T34" fmla="*/ 2147483646 w 248"/>
                  <a:gd name="T35" fmla="*/ 2147483646 h 248"/>
                  <a:gd name="T36" fmla="*/ 2147483646 w 248"/>
                  <a:gd name="T37" fmla="*/ 2147483646 h 248"/>
                  <a:gd name="T38" fmla="*/ 2147483646 w 248"/>
                  <a:gd name="T39" fmla="*/ 2147483646 h 248"/>
                  <a:gd name="T40" fmla="*/ 2147483646 w 248"/>
                  <a:gd name="T41" fmla="*/ 2147483646 h 248"/>
                  <a:gd name="T42" fmla="*/ 2147483646 w 248"/>
                  <a:gd name="T43" fmla="*/ 2147483646 h 248"/>
                  <a:gd name="T44" fmla="*/ 2147483646 w 248"/>
                  <a:gd name="T45" fmla="*/ 2147483646 h 248"/>
                  <a:gd name="T46" fmla="*/ 2147483646 w 248"/>
                  <a:gd name="T47" fmla="*/ 2147483646 h 248"/>
                  <a:gd name="T48" fmla="*/ 2147483646 w 248"/>
                  <a:gd name="T49" fmla="*/ 2147483646 h 248"/>
                  <a:gd name="T50" fmla="*/ 2147483646 w 248"/>
                  <a:gd name="T51" fmla="*/ 2147483646 h 248"/>
                  <a:gd name="T52" fmla="*/ 2147483646 w 248"/>
                  <a:gd name="T53" fmla="*/ 2147483646 h 248"/>
                  <a:gd name="T54" fmla="*/ 2147483646 w 248"/>
                  <a:gd name="T55" fmla="*/ 2147483646 h 248"/>
                  <a:gd name="T56" fmla="*/ 2147483646 w 248"/>
                  <a:gd name="T57" fmla="*/ 2147483646 h 248"/>
                  <a:gd name="T58" fmla="*/ 2147483646 w 248"/>
                  <a:gd name="T59" fmla="*/ 2147483646 h 248"/>
                  <a:gd name="T60" fmla="*/ 2147483646 w 248"/>
                  <a:gd name="T61" fmla="*/ 2147483646 h 248"/>
                  <a:gd name="T62" fmla="*/ 2147483646 w 248"/>
                  <a:gd name="T63" fmla="*/ 2147483646 h 248"/>
                  <a:gd name="T64" fmla="*/ 2147483646 w 248"/>
                  <a:gd name="T65" fmla="*/ 0 h 24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48" h="248">
                    <a:moveTo>
                      <a:pt x="124" y="0"/>
                    </a:moveTo>
                    <a:cubicBezTo>
                      <a:pt x="112" y="0"/>
                      <a:pt x="112" y="0"/>
                      <a:pt x="112" y="0"/>
                    </a:cubicBezTo>
                    <a:cubicBezTo>
                      <a:pt x="105" y="0"/>
                      <a:pt x="100" y="5"/>
                      <a:pt x="100" y="12"/>
                    </a:cubicBezTo>
                    <a:cubicBezTo>
                      <a:pt x="100" y="27"/>
                      <a:pt x="100" y="27"/>
                      <a:pt x="100" y="27"/>
                    </a:cubicBezTo>
                    <a:cubicBezTo>
                      <a:pt x="100" y="33"/>
                      <a:pt x="97" y="37"/>
                      <a:pt x="92" y="39"/>
                    </a:cubicBezTo>
                    <a:cubicBezTo>
                      <a:pt x="83" y="42"/>
                      <a:pt x="83" y="42"/>
                      <a:pt x="83" y="42"/>
                    </a:cubicBezTo>
                    <a:cubicBezTo>
                      <a:pt x="79" y="43"/>
                      <a:pt x="74" y="42"/>
                      <a:pt x="71" y="39"/>
                    </a:cubicBezTo>
                    <a:cubicBezTo>
                      <a:pt x="60" y="28"/>
                      <a:pt x="60" y="28"/>
                      <a:pt x="60" y="28"/>
                    </a:cubicBezTo>
                    <a:cubicBezTo>
                      <a:pt x="56" y="24"/>
                      <a:pt x="48" y="24"/>
                      <a:pt x="44" y="28"/>
                    </a:cubicBezTo>
                    <a:cubicBezTo>
                      <a:pt x="28" y="44"/>
                      <a:pt x="28" y="44"/>
                      <a:pt x="28" y="44"/>
                    </a:cubicBezTo>
                    <a:cubicBezTo>
                      <a:pt x="24" y="48"/>
                      <a:pt x="24" y="56"/>
                      <a:pt x="28" y="60"/>
                    </a:cubicBezTo>
                    <a:cubicBezTo>
                      <a:pt x="39" y="71"/>
                      <a:pt x="39" y="71"/>
                      <a:pt x="39" y="71"/>
                    </a:cubicBezTo>
                    <a:cubicBezTo>
                      <a:pt x="42" y="74"/>
                      <a:pt x="43" y="79"/>
                      <a:pt x="42" y="83"/>
                    </a:cubicBezTo>
                    <a:cubicBezTo>
                      <a:pt x="39" y="92"/>
                      <a:pt x="39" y="92"/>
                      <a:pt x="39" y="92"/>
                    </a:cubicBezTo>
                    <a:cubicBezTo>
                      <a:pt x="37" y="97"/>
                      <a:pt x="33" y="100"/>
                      <a:pt x="27" y="100"/>
                    </a:cubicBezTo>
                    <a:cubicBezTo>
                      <a:pt x="12" y="100"/>
                      <a:pt x="12" y="100"/>
                      <a:pt x="12" y="100"/>
                    </a:cubicBezTo>
                    <a:cubicBezTo>
                      <a:pt x="5" y="100"/>
                      <a:pt x="0" y="105"/>
                      <a:pt x="0" y="112"/>
                    </a:cubicBezTo>
                    <a:cubicBezTo>
                      <a:pt x="0" y="136"/>
                      <a:pt x="0" y="136"/>
                      <a:pt x="0" y="136"/>
                    </a:cubicBezTo>
                    <a:cubicBezTo>
                      <a:pt x="0" y="143"/>
                      <a:pt x="5" y="148"/>
                      <a:pt x="12" y="148"/>
                    </a:cubicBezTo>
                    <a:cubicBezTo>
                      <a:pt x="27" y="148"/>
                      <a:pt x="27" y="148"/>
                      <a:pt x="27" y="148"/>
                    </a:cubicBezTo>
                    <a:cubicBezTo>
                      <a:pt x="33" y="148"/>
                      <a:pt x="37" y="151"/>
                      <a:pt x="39" y="156"/>
                    </a:cubicBezTo>
                    <a:cubicBezTo>
                      <a:pt x="42" y="165"/>
                      <a:pt x="42" y="165"/>
                      <a:pt x="42" y="165"/>
                    </a:cubicBezTo>
                    <a:cubicBezTo>
                      <a:pt x="43" y="169"/>
                      <a:pt x="42" y="174"/>
                      <a:pt x="39" y="177"/>
                    </a:cubicBezTo>
                    <a:cubicBezTo>
                      <a:pt x="28" y="188"/>
                      <a:pt x="28" y="188"/>
                      <a:pt x="28" y="188"/>
                    </a:cubicBezTo>
                    <a:cubicBezTo>
                      <a:pt x="24" y="192"/>
                      <a:pt x="24" y="200"/>
                      <a:pt x="28" y="204"/>
                    </a:cubicBezTo>
                    <a:cubicBezTo>
                      <a:pt x="44" y="220"/>
                      <a:pt x="44" y="220"/>
                      <a:pt x="44" y="220"/>
                    </a:cubicBezTo>
                    <a:cubicBezTo>
                      <a:pt x="48" y="224"/>
                      <a:pt x="56" y="224"/>
                      <a:pt x="60" y="220"/>
                    </a:cubicBezTo>
                    <a:cubicBezTo>
                      <a:pt x="71" y="209"/>
                      <a:pt x="71" y="209"/>
                      <a:pt x="71" y="209"/>
                    </a:cubicBezTo>
                    <a:cubicBezTo>
                      <a:pt x="74" y="206"/>
                      <a:pt x="79" y="205"/>
                      <a:pt x="83" y="206"/>
                    </a:cubicBezTo>
                    <a:cubicBezTo>
                      <a:pt x="92" y="209"/>
                      <a:pt x="92" y="209"/>
                      <a:pt x="92" y="209"/>
                    </a:cubicBezTo>
                    <a:cubicBezTo>
                      <a:pt x="97" y="211"/>
                      <a:pt x="100" y="215"/>
                      <a:pt x="100" y="221"/>
                    </a:cubicBezTo>
                    <a:cubicBezTo>
                      <a:pt x="100" y="236"/>
                      <a:pt x="100" y="236"/>
                      <a:pt x="100" y="236"/>
                    </a:cubicBezTo>
                    <a:cubicBezTo>
                      <a:pt x="100" y="243"/>
                      <a:pt x="105" y="248"/>
                      <a:pt x="112" y="248"/>
                    </a:cubicBezTo>
                    <a:cubicBezTo>
                      <a:pt x="124" y="248"/>
                      <a:pt x="124" y="248"/>
                      <a:pt x="124" y="248"/>
                    </a:cubicBezTo>
                    <a:cubicBezTo>
                      <a:pt x="136" y="248"/>
                      <a:pt x="136" y="248"/>
                      <a:pt x="136" y="248"/>
                    </a:cubicBezTo>
                    <a:cubicBezTo>
                      <a:pt x="143" y="248"/>
                      <a:pt x="148" y="243"/>
                      <a:pt x="148" y="236"/>
                    </a:cubicBezTo>
                    <a:cubicBezTo>
                      <a:pt x="148" y="221"/>
                      <a:pt x="148" y="221"/>
                      <a:pt x="148" y="221"/>
                    </a:cubicBezTo>
                    <a:cubicBezTo>
                      <a:pt x="148" y="215"/>
                      <a:pt x="151" y="211"/>
                      <a:pt x="156" y="209"/>
                    </a:cubicBezTo>
                    <a:cubicBezTo>
                      <a:pt x="165" y="206"/>
                      <a:pt x="165" y="206"/>
                      <a:pt x="165" y="206"/>
                    </a:cubicBezTo>
                    <a:cubicBezTo>
                      <a:pt x="169" y="205"/>
                      <a:pt x="174" y="206"/>
                      <a:pt x="177" y="209"/>
                    </a:cubicBezTo>
                    <a:cubicBezTo>
                      <a:pt x="188" y="220"/>
                      <a:pt x="188" y="220"/>
                      <a:pt x="188" y="220"/>
                    </a:cubicBezTo>
                    <a:cubicBezTo>
                      <a:pt x="192" y="224"/>
                      <a:pt x="200" y="224"/>
                      <a:pt x="204" y="220"/>
                    </a:cubicBezTo>
                    <a:cubicBezTo>
                      <a:pt x="220" y="204"/>
                      <a:pt x="220" y="204"/>
                      <a:pt x="220" y="204"/>
                    </a:cubicBezTo>
                    <a:cubicBezTo>
                      <a:pt x="224" y="200"/>
                      <a:pt x="224" y="192"/>
                      <a:pt x="220" y="188"/>
                    </a:cubicBezTo>
                    <a:cubicBezTo>
                      <a:pt x="209" y="177"/>
                      <a:pt x="209" y="177"/>
                      <a:pt x="209" y="177"/>
                    </a:cubicBezTo>
                    <a:cubicBezTo>
                      <a:pt x="206" y="174"/>
                      <a:pt x="205" y="169"/>
                      <a:pt x="206" y="165"/>
                    </a:cubicBezTo>
                    <a:cubicBezTo>
                      <a:pt x="209" y="156"/>
                      <a:pt x="209" y="156"/>
                      <a:pt x="209" y="156"/>
                    </a:cubicBezTo>
                    <a:cubicBezTo>
                      <a:pt x="211" y="151"/>
                      <a:pt x="215" y="148"/>
                      <a:pt x="221" y="148"/>
                    </a:cubicBezTo>
                    <a:cubicBezTo>
                      <a:pt x="236" y="148"/>
                      <a:pt x="236" y="148"/>
                      <a:pt x="236" y="148"/>
                    </a:cubicBezTo>
                    <a:cubicBezTo>
                      <a:pt x="243" y="148"/>
                      <a:pt x="248" y="143"/>
                      <a:pt x="248" y="136"/>
                    </a:cubicBezTo>
                    <a:cubicBezTo>
                      <a:pt x="248" y="112"/>
                      <a:pt x="248" y="112"/>
                      <a:pt x="248" y="112"/>
                    </a:cubicBezTo>
                    <a:cubicBezTo>
                      <a:pt x="248" y="105"/>
                      <a:pt x="243" y="100"/>
                      <a:pt x="236" y="100"/>
                    </a:cubicBezTo>
                    <a:cubicBezTo>
                      <a:pt x="221" y="100"/>
                      <a:pt x="221" y="100"/>
                      <a:pt x="221" y="100"/>
                    </a:cubicBezTo>
                    <a:cubicBezTo>
                      <a:pt x="215" y="100"/>
                      <a:pt x="211" y="97"/>
                      <a:pt x="209" y="92"/>
                    </a:cubicBezTo>
                    <a:cubicBezTo>
                      <a:pt x="206" y="83"/>
                      <a:pt x="206" y="83"/>
                      <a:pt x="206" y="83"/>
                    </a:cubicBezTo>
                    <a:cubicBezTo>
                      <a:pt x="205" y="79"/>
                      <a:pt x="206" y="74"/>
                      <a:pt x="209" y="71"/>
                    </a:cubicBezTo>
                    <a:cubicBezTo>
                      <a:pt x="220" y="60"/>
                      <a:pt x="220" y="60"/>
                      <a:pt x="220" y="60"/>
                    </a:cubicBezTo>
                    <a:cubicBezTo>
                      <a:pt x="224" y="56"/>
                      <a:pt x="224" y="48"/>
                      <a:pt x="220" y="44"/>
                    </a:cubicBezTo>
                    <a:cubicBezTo>
                      <a:pt x="204" y="28"/>
                      <a:pt x="204" y="28"/>
                      <a:pt x="204" y="28"/>
                    </a:cubicBezTo>
                    <a:cubicBezTo>
                      <a:pt x="200" y="24"/>
                      <a:pt x="192" y="24"/>
                      <a:pt x="188" y="28"/>
                    </a:cubicBezTo>
                    <a:cubicBezTo>
                      <a:pt x="177" y="39"/>
                      <a:pt x="177" y="39"/>
                      <a:pt x="177" y="39"/>
                    </a:cubicBezTo>
                    <a:cubicBezTo>
                      <a:pt x="174" y="42"/>
                      <a:pt x="169" y="43"/>
                      <a:pt x="165" y="42"/>
                    </a:cubicBezTo>
                    <a:cubicBezTo>
                      <a:pt x="156" y="39"/>
                      <a:pt x="156" y="39"/>
                      <a:pt x="156" y="39"/>
                    </a:cubicBezTo>
                    <a:cubicBezTo>
                      <a:pt x="151" y="37"/>
                      <a:pt x="148" y="33"/>
                      <a:pt x="148" y="27"/>
                    </a:cubicBezTo>
                    <a:cubicBezTo>
                      <a:pt x="148" y="12"/>
                      <a:pt x="148" y="12"/>
                      <a:pt x="148" y="12"/>
                    </a:cubicBezTo>
                    <a:cubicBezTo>
                      <a:pt x="148" y="5"/>
                      <a:pt x="143" y="0"/>
                      <a:pt x="136" y="0"/>
                    </a:cubicBezTo>
                    <a:lnTo>
                      <a:pt x="124" y="0"/>
                    </a:lnTo>
                    <a:close/>
                  </a:path>
                </a:pathLst>
              </a:custGeom>
              <a:solidFill>
                <a:schemeClr val="bg1"/>
              </a:solidFill>
              <a:ln w="17463" cap="rnd">
                <a:solidFill>
                  <a:schemeClr val="bg1"/>
                </a:solidFill>
                <a:prstDash val="solid"/>
                <a:miter lim="800000"/>
                <a:headEnd/>
                <a:tailEnd/>
              </a:ln>
              <a:extLst/>
            </p:spPr>
            <p:txBody>
              <a:bodyPr/>
              <a:lstStyle/>
              <a:p>
                <a:endParaRPr lang="zh-CN" altLang="en-US">
                  <a:solidFill>
                    <a:prstClr val="black"/>
                  </a:solidFill>
                </a:endParaRPr>
              </a:p>
            </p:txBody>
          </p:sp>
          <p:sp>
            <p:nvSpPr>
              <p:cNvPr id="62" name="Freeform 179">
                <a:extLst>
                  <a:ext uri="{FF2B5EF4-FFF2-40B4-BE49-F238E27FC236}">
                    <a16:creationId xmlns="" xmlns:a16="http://schemas.microsoft.com/office/drawing/2014/main" id="{C5BBCC48-0711-40EF-AEBE-06BC28A54C87}"/>
                  </a:ext>
                </a:extLst>
              </p:cNvPr>
              <p:cNvSpPr>
                <a:spLocks/>
              </p:cNvSpPr>
              <p:nvPr/>
            </p:nvSpPr>
            <p:spPr bwMode="auto">
              <a:xfrm>
                <a:off x="2946550" y="3872063"/>
                <a:ext cx="125413" cy="125412"/>
              </a:xfrm>
              <a:custGeom>
                <a:avLst/>
                <a:gdLst>
                  <a:gd name="T0" fmla="*/ 2147483646 w 54"/>
                  <a:gd name="T1" fmla="*/ 2147483646 h 54"/>
                  <a:gd name="T2" fmla="*/ 2147483646 w 54"/>
                  <a:gd name="T3" fmla="*/ 2147483646 h 54"/>
                  <a:gd name="T4" fmla="*/ 2147483646 w 54"/>
                  <a:gd name="T5" fmla="*/ 2147483646 h 54"/>
                  <a:gd name="T6" fmla="*/ 2147483646 w 54"/>
                  <a:gd name="T7" fmla="*/ 2147483646 h 54"/>
                  <a:gd name="T8" fmla="*/ 2147483646 w 54"/>
                  <a:gd name="T9" fmla="*/ 2147483646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54">
                    <a:moveTo>
                      <a:pt x="50" y="32"/>
                    </a:moveTo>
                    <a:cubicBezTo>
                      <a:pt x="54" y="15"/>
                      <a:pt x="39" y="0"/>
                      <a:pt x="22" y="4"/>
                    </a:cubicBezTo>
                    <a:cubicBezTo>
                      <a:pt x="13" y="6"/>
                      <a:pt x="6" y="13"/>
                      <a:pt x="4" y="22"/>
                    </a:cubicBezTo>
                    <a:cubicBezTo>
                      <a:pt x="0" y="39"/>
                      <a:pt x="15" y="54"/>
                      <a:pt x="32" y="50"/>
                    </a:cubicBezTo>
                    <a:cubicBezTo>
                      <a:pt x="41" y="48"/>
                      <a:pt x="48" y="41"/>
                      <a:pt x="50" y="32"/>
                    </a:cubicBezTo>
                    <a:close/>
                  </a:path>
                </a:pathLst>
              </a:custGeom>
              <a:solidFill>
                <a:schemeClr val="bg1"/>
              </a:solidFill>
              <a:ln w="17463" cap="rnd">
                <a:solidFill>
                  <a:schemeClr val="bg1"/>
                </a:solidFill>
                <a:prstDash val="solid"/>
                <a:miter lim="800000"/>
                <a:headEnd/>
                <a:tailEnd/>
              </a:ln>
              <a:extLst/>
            </p:spPr>
            <p:txBody>
              <a:bodyPr/>
              <a:lstStyle/>
              <a:p>
                <a:endParaRPr lang="zh-CN" altLang="en-US" dirty="0">
                  <a:solidFill>
                    <a:prstClr val="black"/>
                  </a:solidFill>
                </a:endParaRPr>
              </a:p>
            </p:txBody>
          </p:sp>
        </p:grpSp>
      </p:grpSp>
      <p:grpSp>
        <p:nvGrpSpPr>
          <p:cNvPr id="63" name="组合 62">
            <a:extLst>
              <a:ext uri="{FF2B5EF4-FFF2-40B4-BE49-F238E27FC236}">
                <a16:creationId xmlns="" xmlns:a16="http://schemas.microsoft.com/office/drawing/2014/main" id="{7C0D4F08-DD38-42B1-B94D-FA5127D33653}"/>
              </a:ext>
            </a:extLst>
          </p:cNvPr>
          <p:cNvGrpSpPr/>
          <p:nvPr/>
        </p:nvGrpSpPr>
        <p:grpSpPr>
          <a:xfrm>
            <a:off x="6274286" y="2829471"/>
            <a:ext cx="1164618" cy="1164619"/>
            <a:chOff x="6207761" y="3741657"/>
            <a:chExt cx="1500029" cy="1500029"/>
          </a:xfrm>
          <a:solidFill>
            <a:srgbClr val="B3DDEB"/>
          </a:solidFill>
        </p:grpSpPr>
        <p:sp>
          <p:nvSpPr>
            <p:cNvPr id="64" name="椭圆 63">
              <a:extLst>
                <a:ext uri="{FF2B5EF4-FFF2-40B4-BE49-F238E27FC236}">
                  <a16:creationId xmlns="" xmlns:a16="http://schemas.microsoft.com/office/drawing/2014/main" id="{2BD15F73-77C2-4CA7-BC3B-C3C0A9A235FF}"/>
                </a:ext>
              </a:extLst>
            </p:cNvPr>
            <p:cNvSpPr/>
            <p:nvPr/>
          </p:nvSpPr>
          <p:spPr>
            <a:xfrm>
              <a:off x="6207761" y="3741657"/>
              <a:ext cx="1500029" cy="1500029"/>
            </a:xfrm>
            <a:prstGeom prst="ellipse">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ndParaRPr>
            </a:p>
          </p:txBody>
        </p:sp>
        <p:grpSp>
          <p:nvGrpSpPr>
            <p:cNvPr id="65" name="组合 64">
              <a:extLst>
                <a:ext uri="{FF2B5EF4-FFF2-40B4-BE49-F238E27FC236}">
                  <a16:creationId xmlns="" xmlns:a16="http://schemas.microsoft.com/office/drawing/2014/main" id="{13873D8B-EB37-4F24-AB43-1DB603124328}"/>
                </a:ext>
              </a:extLst>
            </p:cNvPr>
            <p:cNvGrpSpPr/>
            <p:nvPr/>
          </p:nvGrpSpPr>
          <p:grpSpPr>
            <a:xfrm>
              <a:off x="6652054" y="4156692"/>
              <a:ext cx="647335" cy="647336"/>
              <a:chOff x="1830388" y="2073275"/>
              <a:chExt cx="534987" cy="534988"/>
            </a:xfrm>
            <a:grpFill/>
          </p:grpSpPr>
          <p:sp>
            <p:nvSpPr>
              <p:cNvPr id="66" name="Freeform 24">
                <a:extLst>
                  <a:ext uri="{FF2B5EF4-FFF2-40B4-BE49-F238E27FC236}">
                    <a16:creationId xmlns="" xmlns:a16="http://schemas.microsoft.com/office/drawing/2014/main" id="{813D0308-ABCE-4F88-B37D-1DE08BB0458F}"/>
                  </a:ext>
                </a:extLst>
              </p:cNvPr>
              <p:cNvSpPr>
                <a:spLocks/>
              </p:cNvSpPr>
              <p:nvPr/>
            </p:nvSpPr>
            <p:spPr bwMode="auto">
              <a:xfrm>
                <a:off x="2000250" y="2119313"/>
                <a:ext cx="365125" cy="109537"/>
              </a:xfrm>
              <a:custGeom>
                <a:avLst/>
                <a:gdLst>
                  <a:gd name="T0" fmla="*/ 2147483646 w 158"/>
                  <a:gd name="T1" fmla="*/ 2147483646 h 48"/>
                  <a:gd name="T2" fmla="*/ 2147483646 w 158"/>
                  <a:gd name="T3" fmla="*/ 2147483646 h 48"/>
                  <a:gd name="T4" fmla="*/ 0 w 158"/>
                  <a:gd name="T5" fmla="*/ 2147483646 h 48"/>
                  <a:gd name="T6" fmla="*/ 0 w 158"/>
                  <a:gd name="T7" fmla="*/ 2147483646 h 48"/>
                  <a:gd name="T8" fmla="*/ 2147483646 w 158"/>
                  <a:gd name="T9" fmla="*/ 0 h 48"/>
                  <a:gd name="T10" fmla="*/ 2147483646 w 158"/>
                  <a:gd name="T11" fmla="*/ 0 h 48"/>
                  <a:gd name="T12" fmla="*/ 2147483646 w 158"/>
                  <a:gd name="T13" fmla="*/ 2147483646 h 48"/>
                  <a:gd name="T14" fmla="*/ 2147483646 w 158"/>
                  <a:gd name="T15" fmla="*/ 2147483646 h 48"/>
                  <a:gd name="T16" fmla="*/ 2147483646 w 158"/>
                  <a:gd name="T17" fmla="*/ 2147483646 h 48"/>
                  <a:gd name="T18" fmla="*/ 2147483646 w 158"/>
                  <a:gd name="T19" fmla="*/ 2147483646 h 48"/>
                  <a:gd name="T20" fmla="*/ 2147483646 w 158"/>
                  <a:gd name="T21" fmla="*/ 2147483646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8" h="48">
                    <a:moveTo>
                      <a:pt x="130" y="48"/>
                    </a:moveTo>
                    <a:cubicBezTo>
                      <a:pt x="9" y="48"/>
                      <a:pt x="9" y="48"/>
                      <a:pt x="9" y="48"/>
                    </a:cubicBezTo>
                    <a:cubicBezTo>
                      <a:pt x="4" y="48"/>
                      <a:pt x="0" y="44"/>
                      <a:pt x="0" y="40"/>
                    </a:cubicBezTo>
                    <a:cubicBezTo>
                      <a:pt x="0" y="8"/>
                      <a:pt x="0" y="8"/>
                      <a:pt x="0" y="8"/>
                    </a:cubicBezTo>
                    <a:cubicBezTo>
                      <a:pt x="0" y="4"/>
                      <a:pt x="4" y="0"/>
                      <a:pt x="9" y="0"/>
                    </a:cubicBezTo>
                    <a:cubicBezTo>
                      <a:pt x="130" y="0"/>
                      <a:pt x="130" y="0"/>
                      <a:pt x="130" y="0"/>
                    </a:cubicBezTo>
                    <a:cubicBezTo>
                      <a:pt x="132" y="0"/>
                      <a:pt x="134" y="1"/>
                      <a:pt x="135" y="2"/>
                    </a:cubicBezTo>
                    <a:cubicBezTo>
                      <a:pt x="154" y="18"/>
                      <a:pt x="154" y="18"/>
                      <a:pt x="154" y="18"/>
                    </a:cubicBezTo>
                    <a:cubicBezTo>
                      <a:pt x="158" y="21"/>
                      <a:pt x="158" y="27"/>
                      <a:pt x="154" y="30"/>
                    </a:cubicBezTo>
                    <a:cubicBezTo>
                      <a:pt x="135" y="46"/>
                      <a:pt x="135" y="46"/>
                      <a:pt x="135" y="46"/>
                    </a:cubicBezTo>
                    <a:cubicBezTo>
                      <a:pt x="134" y="47"/>
                      <a:pt x="132" y="48"/>
                      <a:pt x="130" y="48"/>
                    </a:cubicBezTo>
                    <a:close/>
                  </a:path>
                </a:pathLst>
              </a:custGeom>
              <a:grpFill/>
              <a:ln w="17463" cap="rnd">
                <a:solidFill>
                  <a:schemeClr val="bg1"/>
                </a:solidFill>
                <a:prstDash val="solid"/>
                <a:miter lim="800000"/>
                <a:headEnd/>
                <a:tailEnd/>
              </a:ln>
              <a:extLst/>
            </p:spPr>
            <p:txBody>
              <a:bodyPr/>
              <a:lstStyle/>
              <a:p>
                <a:endParaRPr lang="zh-CN" altLang="en-US">
                  <a:solidFill>
                    <a:prstClr val="black"/>
                  </a:solidFill>
                </a:endParaRPr>
              </a:p>
            </p:txBody>
          </p:sp>
          <p:sp>
            <p:nvSpPr>
              <p:cNvPr id="67" name="Freeform 25">
                <a:extLst>
                  <a:ext uri="{FF2B5EF4-FFF2-40B4-BE49-F238E27FC236}">
                    <a16:creationId xmlns="" xmlns:a16="http://schemas.microsoft.com/office/drawing/2014/main" id="{5EA76F11-C82B-4CFB-BEBA-83168FFF6814}"/>
                  </a:ext>
                </a:extLst>
              </p:cNvPr>
              <p:cNvSpPr>
                <a:spLocks/>
              </p:cNvSpPr>
              <p:nvPr/>
            </p:nvSpPr>
            <p:spPr bwMode="auto">
              <a:xfrm>
                <a:off x="1830388" y="2266950"/>
                <a:ext cx="355600" cy="109538"/>
              </a:xfrm>
              <a:custGeom>
                <a:avLst/>
                <a:gdLst>
                  <a:gd name="T0" fmla="*/ 2147483646 w 154"/>
                  <a:gd name="T1" fmla="*/ 0 h 48"/>
                  <a:gd name="T2" fmla="*/ 2147483646 w 154"/>
                  <a:gd name="T3" fmla="*/ 0 h 48"/>
                  <a:gd name="T4" fmla="*/ 2147483646 w 154"/>
                  <a:gd name="T5" fmla="*/ 2147483646 h 48"/>
                  <a:gd name="T6" fmla="*/ 2147483646 w 154"/>
                  <a:gd name="T7" fmla="*/ 2147483646 h 48"/>
                  <a:gd name="T8" fmla="*/ 2147483646 w 154"/>
                  <a:gd name="T9" fmla="*/ 2147483646 h 48"/>
                  <a:gd name="T10" fmla="*/ 2147483646 w 154"/>
                  <a:gd name="T11" fmla="*/ 2147483646 h 48"/>
                  <a:gd name="T12" fmla="*/ 2147483646 w 154"/>
                  <a:gd name="T13" fmla="*/ 2147483646 h 48"/>
                  <a:gd name="T14" fmla="*/ 2147483646 w 154"/>
                  <a:gd name="T15" fmla="*/ 2147483646 h 48"/>
                  <a:gd name="T16" fmla="*/ 2147483646 w 154"/>
                  <a:gd name="T17" fmla="*/ 2147483646 h 48"/>
                  <a:gd name="T18" fmla="*/ 2147483646 w 154"/>
                  <a:gd name="T19" fmla="*/ 2147483646 h 48"/>
                  <a:gd name="T20" fmla="*/ 2147483646 w 154"/>
                  <a:gd name="T21" fmla="*/ 0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4" h="48">
                    <a:moveTo>
                      <a:pt x="27" y="0"/>
                    </a:moveTo>
                    <a:cubicBezTo>
                      <a:pt x="144" y="0"/>
                      <a:pt x="144" y="0"/>
                      <a:pt x="144" y="0"/>
                    </a:cubicBezTo>
                    <a:cubicBezTo>
                      <a:pt x="150" y="0"/>
                      <a:pt x="154" y="6"/>
                      <a:pt x="154" y="12"/>
                    </a:cubicBezTo>
                    <a:cubicBezTo>
                      <a:pt x="154" y="36"/>
                      <a:pt x="154" y="36"/>
                      <a:pt x="154" y="36"/>
                    </a:cubicBezTo>
                    <a:cubicBezTo>
                      <a:pt x="154" y="42"/>
                      <a:pt x="150" y="48"/>
                      <a:pt x="144" y="48"/>
                    </a:cubicBezTo>
                    <a:cubicBezTo>
                      <a:pt x="27" y="48"/>
                      <a:pt x="27" y="48"/>
                      <a:pt x="27" y="48"/>
                    </a:cubicBezTo>
                    <a:cubicBezTo>
                      <a:pt x="25" y="48"/>
                      <a:pt x="22" y="47"/>
                      <a:pt x="20" y="45"/>
                    </a:cubicBezTo>
                    <a:cubicBezTo>
                      <a:pt x="5" y="32"/>
                      <a:pt x="5" y="32"/>
                      <a:pt x="5" y="32"/>
                    </a:cubicBezTo>
                    <a:cubicBezTo>
                      <a:pt x="0" y="28"/>
                      <a:pt x="0" y="20"/>
                      <a:pt x="5" y="16"/>
                    </a:cubicBezTo>
                    <a:cubicBezTo>
                      <a:pt x="20" y="3"/>
                      <a:pt x="20" y="3"/>
                      <a:pt x="20" y="3"/>
                    </a:cubicBezTo>
                    <a:cubicBezTo>
                      <a:pt x="22" y="1"/>
                      <a:pt x="25" y="0"/>
                      <a:pt x="27" y="0"/>
                    </a:cubicBezTo>
                    <a:close/>
                  </a:path>
                </a:pathLst>
              </a:custGeom>
              <a:grpFill/>
              <a:ln w="17463" cap="rnd">
                <a:solidFill>
                  <a:schemeClr val="bg1"/>
                </a:solidFill>
                <a:prstDash val="solid"/>
                <a:miter lim="800000"/>
                <a:headEnd/>
                <a:tailEnd/>
              </a:ln>
              <a:extLst/>
            </p:spPr>
            <p:txBody>
              <a:bodyPr/>
              <a:lstStyle/>
              <a:p>
                <a:endParaRPr lang="zh-CN" altLang="en-US">
                  <a:solidFill>
                    <a:prstClr val="black"/>
                  </a:solidFill>
                </a:endParaRPr>
              </a:p>
            </p:txBody>
          </p:sp>
          <p:sp>
            <p:nvSpPr>
              <p:cNvPr id="68" name="Line 26">
                <a:extLst>
                  <a:ext uri="{FF2B5EF4-FFF2-40B4-BE49-F238E27FC236}">
                    <a16:creationId xmlns="" xmlns:a16="http://schemas.microsoft.com/office/drawing/2014/main" id="{3C830CFC-A145-43E0-B169-0E3A866F8D1A}"/>
                  </a:ext>
                </a:extLst>
              </p:cNvPr>
              <p:cNvSpPr>
                <a:spLocks noChangeShapeType="1"/>
              </p:cNvSpPr>
              <p:nvPr/>
            </p:nvSpPr>
            <p:spPr bwMode="auto">
              <a:xfrm>
                <a:off x="2093913" y="2376488"/>
                <a:ext cx="0" cy="222250"/>
              </a:xfrm>
              <a:prstGeom prst="line">
                <a:avLst/>
              </a:prstGeom>
              <a:grpFill/>
              <a:ln w="17463" cap="rnd">
                <a:solidFill>
                  <a:schemeClr val="bg1"/>
                </a:solidFill>
                <a:miter lim="800000"/>
                <a:headEnd/>
                <a:tailEnd/>
              </a:ln>
              <a:extLst/>
            </p:spPr>
            <p:txBody>
              <a:bodyPr/>
              <a:lstStyle/>
              <a:p>
                <a:endParaRPr lang="zh-CN" altLang="en-US">
                  <a:solidFill>
                    <a:prstClr val="black"/>
                  </a:solidFill>
                </a:endParaRPr>
              </a:p>
            </p:txBody>
          </p:sp>
          <p:sp>
            <p:nvSpPr>
              <p:cNvPr id="69" name="Line 27">
                <a:extLst>
                  <a:ext uri="{FF2B5EF4-FFF2-40B4-BE49-F238E27FC236}">
                    <a16:creationId xmlns="" xmlns:a16="http://schemas.microsoft.com/office/drawing/2014/main" id="{338C11B9-5DBA-4D86-962C-CD35A6D204EA}"/>
                  </a:ext>
                </a:extLst>
              </p:cNvPr>
              <p:cNvSpPr>
                <a:spLocks noChangeShapeType="1"/>
              </p:cNvSpPr>
              <p:nvPr/>
            </p:nvSpPr>
            <p:spPr bwMode="auto">
              <a:xfrm flipV="1">
                <a:off x="2093913" y="2228850"/>
                <a:ext cx="0" cy="38100"/>
              </a:xfrm>
              <a:prstGeom prst="line">
                <a:avLst/>
              </a:prstGeom>
              <a:grpFill/>
              <a:ln w="17463" cap="rnd">
                <a:solidFill>
                  <a:schemeClr val="bg1"/>
                </a:solidFill>
                <a:miter lim="800000"/>
                <a:headEnd/>
                <a:tailEnd/>
              </a:ln>
              <a:extLst/>
            </p:spPr>
            <p:txBody>
              <a:bodyPr/>
              <a:lstStyle/>
              <a:p>
                <a:endParaRPr lang="zh-CN" altLang="en-US">
                  <a:solidFill>
                    <a:prstClr val="black"/>
                  </a:solidFill>
                </a:endParaRPr>
              </a:p>
            </p:txBody>
          </p:sp>
          <p:sp>
            <p:nvSpPr>
              <p:cNvPr id="70" name="Line 28">
                <a:extLst>
                  <a:ext uri="{FF2B5EF4-FFF2-40B4-BE49-F238E27FC236}">
                    <a16:creationId xmlns="" xmlns:a16="http://schemas.microsoft.com/office/drawing/2014/main" id="{F2D479EB-D134-4771-B2D0-09DE3AA3A206}"/>
                  </a:ext>
                </a:extLst>
              </p:cNvPr>
              <p:cNvSpPr>
                <a:spLocks noChangeShapeType="1"/>
              </p:cNvSpPr>
              <p:nvPr/>
            </p:nvSpPr>
            <p:spPr bwMode="auto">
              <a:xfrm flipV="1">
                <a:off x="2093913" y="2073275"/>
                <a:ext cx="0" cy="46038"/>
              </a:xfrm>
              <a:prstGeom prst="line">
                <a:avLst/>
              </a:prstGeom>
              <a:grpFill/>
              <a:ln w="17463" cap="rnd">
                <a:solidFill>
                  <a:schemeClr val="bg1"/>
                </a:solidFill>
                <a:miter lim="800000"/>
                <a:headEnd/>
                <a:tailEnd/>
              </a:ln>
              <a:extLst/>
            </p:spPr>
            <p:txBody>
              <a:bodyPr/>
              <a:lstStyle/>
              <a:p>
                <a:endParaRPr lang="zh-CN" altLang="en-US">
                  <a:solidFill>
                    <a:prstClr val="black"/>
                  </a:solidFill>
                </a:endParaRPr>
              </a:p>
            </p:txBody>
          </p:sp>
          <p:sp>
            <p:nvSpPr>
              <p:cNvPr id="71" name="Line 29">
                <a:extLst>
                  <a:ext uri="{FF2B5EF4-FFF2-40B4-BE49-F238E27FC236}">
                    <a16:creationId xmlns="" xmlns:a16="http://schemas.microsoft.com/office/drawing/2014/main" id="{8A8FBCE6-0ECF-4A70-AF43-FD78FDCF52D8}"/>
                  </a:ext>
                </a:extLst>
              </p:cNvPr>
              <p:cNvSpPr>
                <a:spLocks noChangeShapeType="1"/>
              </p:cNvSpPr>
              <p:nvPr/>
            </p:nvSpPr>
            <p:spPr bwMode="auto">
              <a:xfrm>
                <a:off x="2020888" y="2608263"/>
                <a:ext cx="149225" cy="0"/>
              </a:xfrm>
              <a:prstGeom prst="line">
                <a:avLst/>
              </a:prstGeom>
              <a:grpFill/>
              <a:ln w="17463" cap="rnd">
                <a:solidFill>
                  <a:schemeClr val="bg1"/>
                </a:solidFill>
                <a:miter lim="800000"/>
                <a:headEnd/>
                <a:tailEnd/>
              </a:ln>
              <a:extLst/>
            </p:spPr>
            <p:txBody>
              <a:bodyPr/>
              <a:lstStyle/>
              <a:p>
                <a:endParaRPr lang="zh-CN" altLang="en-US">
                  <a:solidFill>
                    <a:prstClr val="black"/>
                  </a:solidFill>
                </a:endParaRPr>
              </a:p>
            </p:txBody>
          </p:sp>
        </p:grpSp>
      </p:grpSp>
      <p:grpSp>
        <p:nvGrpSpPr>
          <p:cNvPr id="72" name="组合 71">
            <a:extLst>
              <a:ext uri="{FF2B5EF4-FFF2-40B4-BE49-F238E27FC236}">
                <a16:creationId xmlns="" xmlns:a16="http://schemas.microsoft.com/office/drawing/2014/main" id="{41FB6EF8-939C-4940-B169-1D933F841B4F}"/>
              </a:ext>
            </a:extLst>
          </p:cNvPr>
          <p:cNvGrpSpPr/>
          <p:nvPr/>
        </p:nvGrpSpPr>
        <p:grpSpPr>
          <a:xfrm>
            <a:off x="7804965" y="2834894"/>
            <a:ext cx="1164618" cy="1164619"/>
            <a:chOff x="8179277" y="3748642"/>
            <a:chExt cx="1500028" cy="1500029"/>
          </a:xfrm>
          <a:solidFill>
            <a:srgbClr val="FDE1E0"/>
          </a:solidFill>
        </p:grpSpPr>
        <p:sp>
          <p:nvSpPr>
            <p:cNvPr id="73" name="椭圆 72">
              <a:extLst>
                <a:ext uri="{FF2B5EF4-FFF2-40B4-BE49-F238E27FC236}">
                  <a16:creationId xmlns="" xmlns:a16="http://schemas.microsoft.com/office/drawing/2014/main" id="{5CDC4752-8A94-4F41-AC00-98BA3331F3CF}"/>
                </a:ext>
              </a:extLst>
            </p:cNvPr>
            <p:cNvSpPr/>
            <p:nvPr/>
          </p:nvSpPr>
          <p:spPr>
            <a:xfrm>
              <a:off x="8179277" y="3748642"/>
              <a:ext cx="1500028" cy="1500029"/>
            </a:xfrm>
            <a:prstGeom prst="ellipse">
              <a:avLst/>
            </a:prstGeom>
            <a:solidFill>
              <a:srgbClr val="3B683A"/>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ndParaRPr>
            </a:p>
          </p:txBody>
        </p:sp>
        <p:grpSp>
          <p:nvGrpSpPr>
            <p:cNvPr id="74" name="组合 73">
              <a:extLst>
                <a:ext uri="{FF2B5EF4-FFF2-40B4-BE49-F238E27FC236}">
                  <a16:creationId xmlns="" xmlns:a16="http://schemas.microsoft.com/office/drawing/2014/main" id="{1E7D7202-9553-4FD6-A78E-D0AD6F8D8AA0}"/>
                </a:ext>
              </a:extLst>
            </p:cNvPr>
            <p:cNvGrpSpPr/>
            <p:nvPr/>
          </p:nvGrpSpPr>
          <p:grpSpPr>
            <a:xfrm>
              <a:off x="8605283" y="4234099"/>
              <a:ext cx="630396" cy="548323"/>
              <a:chOff x="11250613" y="919163"/>
              <a:chExt cx="573087" cy="498475"/>
            </a:xfrm>
            <a:grpFill/>
          </p:grpSpPr>
          <p:sp>
            <p:nvSpPr>
              <p:cNvPr id="75" name="Freeform 193">
                <a:extLst>
                  <a:ext uri="{FF2B5EF4-FFF2-40B4-BE49-F238E27FC236}">
                    <a16:creationId xmlns="" xmlns:a16="http://schemas.microsoft.com/office/drawing/2014/main" id="{7BD66112-6120-4B77-9508-1A05600F79AF}"/>
                  </a:ext>
                </a:extLst>
              </p:cNvPr>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solidFill>
                <a:schemeClr val="bg1"/>
              </a:solidFill>
              <a:ln w="17463" cap="rnd">
                <a:solidFill>
                  <a:schemeClr val="bg1"/>
                </a:solidFill>
                <a:prstDash val="solid"/>
                <a:miter lim="800000"/>
                <a:headEnd/>
                <a:tailEnd/>
              </a:ln>
              <a:extLst/>
            </p:spPr>
            <p:txBody>
              <a:bodyPr/>
              <a:lstStyle/>
              <a:p>
                <a:endParaRPr lang="zh-CN" altLang="en-US" dirty="0">
                  <a:solidFill>
                    <a:prstClr val="black"/>
                  </a:solidFill>
                </a:endParaRPr>
              </a:p>
            </p:txBody>
          </p:sp>
          <p:sp>
            <p:nvSpPr>
              <p:cNvPr id="76" name="Freeform 194">
                <a:extLst>
                  <a:ext uri="{FF2B5EF4-FFF2-40B4-BE49-F238E27FC236}">
                    <a16:creationId xmlns="" xmlns:a16="http://schemas.microsoft.com/office/drawing/2014/main" id="{C5F04CEC-C446-45BC-934D-F8407A363E96}"/>
                  </a:ext>
                </a:extLst>
              </p:cNvPr>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grpFill/>
              <a:ln w="17463" cap="rnd">
                <a:solidFill>
                  <a:schemeClr val="bg1"/>
                </a:solidFill>
                <a:prstDash val="solid"/>
                <a:miter lim="800000"/>
                <a:headEnd/>
                <a:tailEnd/>
              </a:ln>
              <a:extLst/>
            </p:spPr>
            <p:txBody>
              <a:bodyPr/>
              <a:lstStyle/>
              <a:p>
                <a:endParaRPr lang="zh-CN" altLang="en-US">
                  <a:solidFill>
                    <a:prstClr val="black"/>
                  </a:solidFill>
                </a:endParaRPr>
              </a:p>
            </p:txBody>
          </p:sp>
        </p:grpSp>
      </p:grpSp>
      <p:sp>
        <p:nvSpPr>
          <p:cNvPr id="90" name="文本框 89">
            <a:extLst>
              <a:ext uri="{FF2B5EF4-FFF2-40B4-BE49-F238E27FC236}">
                <a16:creationId xmlns="" xmlns:a16="http://schemas.microsoft.com/office/drawing/2014/main" id="{2985D876-8FCB-42C1-94F0-7CEBA91D93F7}"/>
              </a:ext>
            </a:extLst>
          </p:cNvPr>
          <p:cNvSpPr txBox="1"/>
          <p:nvPr/>
        </p:nvSpPr>
        <p:spPr>
          <a:xfrm>
            <a:off x="2951796" y="4437633"/>
            <a:ext cx="3295448" cy="584775"/>
          </a:xfrm>
          <a:prstGeom prst="rect">
            <a:avLst/>
          </a:prstGeom>
          <a:noFill/>
        </p:spPr>
        <p:txBody>
          <a:bodyPr wrap="square" rtlCol="0">
            <a:spAutoFit/>
          </a:bodyPr>
          <a:lstStyle/>
          <a:p>
            <a:r>
              <a:rPr lang="zh-CN" altLang="en-US" sz="3200" b="1" dirty="0">
                <a:solidFill>
                  <a:srgbClr val="3B683A"/>
                </a:solidFill>
                <a:latin typeface="楷体" panose="02010609060101010101" pitchFamily="49" charset="-122"/>
                <a:ea typeface="楷体" panose="02010609060101010101" pitchFamily="49" charset="-122"/>
              </a:rPr>
              <a:t>小标题</a:t>
            </a:r>
          </a:p>
        </p:txBody>
      </p:sp>
      <p:sp>
        <p:nvSpPr>
          <p:cNvPr id="91" name="TextBox 29">
            <a:extLst>
              <a:ext uri="{FF2B5EF4-FFF2-40B4-BE49-F238E27FC236}">
                <a16:creationId xmlns="" xmlns:a16="http://schemas.microsoft.com/office/drawing/2014/main" id="{051DCA3B-1C2A-4439-A13E-3557E9B938C4}"/>
              </a:ext>
            </a:extLst>
          </p:cNvPr>
          <p:cNvSpPr txBox="1"/>
          <p:nvPr/>
        </p:nvSpPr>
        <p:spPr>
          <a:xfrm>
            <a:off x="2640165" y="5022408"/>
            <a:ext cx="1959355" cy="789190"/>
          </a:xfrm>
          <a:prstGeom prst="rect">
            <a:avLst/>
          </a:prstGeom>
          <a:noFill/>
        </p:spPr>
        <p:txBody>
          <a:bodyPr wrap="square">
            <a:spAutoFit/>
          </a:bodyPr>
          <a:lstStyle/>
          <a:p>
            <a:pPr algn="ct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a:t>
            </a:r>
          </a:p>
        </p:txBody>
      </p:sp>
      <p:sp>
        <p:nvSpPr>
          <p:cNvPr id="92" name="文本框 91">
            <a:extLst>
              <a:ext uri="{FF2B5EF4-FFF2-40B4-BE49-F238E27FC236}">
                <a16:creationId xmlns="" xmlns:a16="http://schemas.microsoft.com/office/drawing/2014/main" id="{BE086609-4F11-45CF-BF67-61B23E51C781}"/>
              </a:ext>
            </a:extLst>
          </p:cNvPr>
          <p:cNvSpPr txBox="1"/>
          <p:nvPr/>
        </p:nvSpPr>
        <p:spPr>
          <a:xfrm>
            <a:off x="6110762" y="4475248"/>
            <a:ext cx="3295448" cy="584775"/>
          </a:xfrm>
          <a:prstGeom prst="rect">
            <a:avLst/>
          </a:prstGeom>
          <a:noFill/>
        </p:spPr>
        <p:txBody>
          <a:bodyPr wrap="square" rtlCol="0">
            <a:spAutoFit/>
          </a:bodyPr>
          <a:lstStyle/>
          <a:p>
            <a:r>
              <a:rPr lang="zh-CN" altLang="en-US" sz="3200" b="1" dirty="0">
                <a:solidFill>
                  <a:srgbClr val="3B683A"/>
                </a:solidFill>
                <a:latin typeface="楷体" panose="02010609060101010101" pitchFamily="49" charset="-122"/>
                <a:ea typeface="楷体" panose="02010609060101010101" pitchFamily="49" charset="-122"/>
              </a:rPr>
              <a:t>小标题</a:t>
            </a:r>
          </a:p>
        </p:txBody>
      </p:sp>
      <p:sp>
        <p:nvSpPr>
          <p:cNvPr id="93" name="TextBox 29">
            <a:extLst>
              <a:ext uri="{FF2B5EF4-FFF2-40B4-BE49-F238E27FC236}">
                <a16:creationId xmlns="" xmlns:a16="http://schemas.microsoft.com/office/drawing/2014/main" id="{8543128A-BA54-4409-88AB-16D8FA1E0523}"/>
              </a:ext>
            </a:extLst>
          </p:cNvPr>
          <p:cNvSpPr txBox="1"/>
          <p:nvPr/>
        </p:nvSpPr>
        <p:spPr>
          <a:xfrm>
            <a:off x="5799131" y="5060023"/>
            <a:ext cx="1959355" cy="789190"/>
          </a:xfrm>
          <a:prstGeom prst="rect">
            <a:avLst/>
          </a:prstGeom>
          <a:noFill/>
        </p:spPr>
        <p:txBody>
          <a:bodyPr wrap="square">
            <a:spAutoFit/>
          </a:bodyPr>
          <a:lstStyle/>
          <a:p>
            <a:pPr algn="ct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a:t>
            </a:r>
          </a:p>
        </p:txBody>
      </p:sp>
      <p:sp>
        <p:nvSpPr>
          <p:cNvPr id="94" name="文本框 93">
            <a:extLst>
              <a:ext uri="{FF2B5EF4-FFF2-40B4-BE49-F238E27FC236}">
                <a16:creationId xmlns="" xmlns:a16="http://schemas.microsoft.com/office/drawing/2014/main" id="{434D5253-1D5E-4D5B-9F00-722A71893B14}"/>
              </a:ext>
            </a:extLst>
          </p:cNvPr>
          <p:cNvSpPr txBox="1"/>
          <p:nvPr/>
        </p:nvSpPr>
        <p:spPr>
          <a:xfrm>
            <a:off x="4595838" y="1634831"/>
            <a:ext cx="3295448" cy="584775"/>
          </a:xfrm>
          <a:prstGeom prst="rect">
            <a:avLst/>
          </a:prstGeom>
          <a:noFill/>
        </p:spPr>
        <p:txBody>
          <a:bodyPr wrap="square" rtlCol="0">
            <a:spAutoFit/>
          </a:bodyPr>
          <a:lstStyle/>
          <a:p>
            <a:r>
              <a:rPr lang="zh-CN" altLang="en-US" sz="3200" b="1" dirty="0">
                <a:solidFill>
                  <a:srgbClr val="3B683A"/>
                </a:solidFill>
                <a:latin typeface="楷体" panose="02010609060101010101" pitchFamily="49" charset="-122"/>
                <a:ea typeface="楷体" panose="02010609060101010101" pitchFamily="49" charset="-122"/>
              </a:rPr>
              <a:t>小标题</a:t>
            </a:r>
          </a:p>
        </p:txBody>
      </p:sp>
      <p:sp>
        <p:nvSpPr>
          <p:cNvPr id="95" name="TextBox 29">
            <a:extLst>
              <a:ext uri="{FF2B5EF4-FFF2-40B4-BE49-F238E27FC236}">
                <a16:creationId xmlns="" xmlns:a16="http://schemas.microsoft.com/office/drawing/2014/main" id="{339BB9AF-5A69-486F-9F28-9321A5EADDE0}"/>
              </a:ext>
            </a:extLst>
          </p:cNvPr>
          <p:cNvSpPr txBox="1"/>
          <p:nvPr/>
        </p:nvSpPr>
        <p:spPr>
          <a:xfrm>
            <a:off x="4284207" y="2219606"/>
            <a:ext cx="1959355" cy="419859"/>
          </a:xfrm>
          <a:prstGeom prst="rect">
            <a:avLst/>
          </a:prstGeom>
          <a:noFill/>
        </p:spPr>
        <p:txBody>
          <a:bodyPr wrap="square">
            <a:spAutoFit/>
          </a:bodyPr>
          <a:lstStyle/>
          <a:p>
            <a:pPr algn="ct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a:t>
            </a:r>
          </a:p>
        </p:txBody>
      </p:sp>
      <p:sp>
        <p:nvSpPr>
          <p:cNvPr id="96" name="文本框 95">
            <a:extLst>
              <a:ext uri="{FF2B5EF4-FFF2-40B4-BE49-F238E27FC236}">
                <a16:creationId xmlns="" xmlns:a16="http://schemas.microsoft.com/office/drawing/2014/main" id="{3B24C234-251C-4856-BFA1-D6AFCC61B94A}"/>
              </a:ext>
            </a:extLst>
          </p:cNvPr>
          <p:cNvSpPr txBox="1"/>
          <p:nvPr/>
        </p:nvSpPr>
        <p:spPr>
          <a:xfrm>
            <a:off x="7638947" y="1692498"/>
            <a:ext cx="3295448" cy="584775"/>
          </a:xfrm>
          <a:prstGeom prst="rect">
            <a:avLst/>
          </a:prstGeom>
          <a:noFill/>
        </p:spPr>
        <p:txBody>
          <a:bodyPr wrap="square" rtlCol="0">
            <a:spAutoFit/>
          </a:bodyPr>
          <a:lstStyle/>
          <a:p>
            <a:r>
              <a:rPr lang="zh-CN" altLang="en-US" sz="3200" b="1" dirty="0">
                <a:solidFill>
                  <a:srgbClr val="3B683A"/>
                </a:solidFill>
                <a:latin typeface="楷体" panose="02010609060101010101" pitchFamily="49" charset="-122"/>
                <a:ea typeface="楷体" panose="02010609060101010101" pitchFamily="49" charset="-122"/>
              </a:rPr>
              <a:t>小标题</a:t>
            </a:r>
          </a:p>
        </p:txBody>
      </p:sp>
      <p:sp>
        <p:nvSpPr>
          <p:cNvPr id="97" name="TextBox 29">
            <a:extLst>
              <a:ext uri="{FF2B5EF4-FFF2-40B4-BE49-F238E27FC236}">
                <a16:creationId xmlns="" xmlns:a16="http://schemas.microsoft.com/office/drawing/2014/main" id="{4448FFD0-ECF9-400E-A660-84428D2FCFE0}"/>
              </a:ext>
            </a:extLst>
          </p:cNvPr>
          <p:cNvSpPr txBox="1"/>
          <p:nvPr/>
        </p:nvSpPr>
        <p:spPr>
          <a:xfrm>
            <a:off x="7327316" y="2277273"/>
            <a:ext cx="1959355" cy="419859"/>
          </a:xfrm>
          <a:prstGeom prst="rect">
            <a:avLst/>
          </a:prstGeom>
          <a:noFill/>
        </p:spPr>
        <p:txBody>
          <a:bodyPr wrap="square">
            <a:spAutoFit/>
          </a:bodyPr>
          <a:lstStyle/>
          <a:p>
            <a:pPr algn="ct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a:t>
            </a:r>
          </a:p>
        </p:txBody>
      </p:sp>
    </p:spTree>
    <p:extLst>
      <p:ext uri="{BB962C8B-B14F-4D97-AF65-F5344CB8AC3E}">
        <p14:creationId xmlns:p14="http://schemas.microsoft.com/office/powerpoint/2010/main" val="5302968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2100"/>
                                        <p:tgtEl>
                                          <p:spTgt spid="9"/>
                                        </p:tgtEl>
                                      </p:cBhvr>
                                    </p:animEffect>
                                  </p:childTnLst>
                                </p:cTn>
                              </p:par>
                              <p:par>
                                <p:cTn id="17" presetID="2" presetClass="entr" presetSubtype="1" fill="hold" nodeType="withEffect">
                                  <p:stCondLst>
                                    <p:cond delay="700"/>
                                  </p:stCondLst>
                                  <p:childTnLst>
                                    <p:set>
                                      <p:cBhvr>
                                        <p:cTn id="18" dur="1" fill="hold">
                                          <p:stCondLst>
                                            <p:cond delay="0"/>
                                          </p:stCondLst>
                                        </p:cTn>
                                        <p:tgtEl>
                                          <p:spTgt spid="58"/>
                                        </p:tgtEl>
                                        <p:attrNameLst>
                                          <p:attrName>style.visibility</p:attrName>
                                        </p:attrNameLst>
                                      </p:cBhvr>
                                      <p:to>
                                        <p:strVal val="visible"/>
                                      </p:to>
                                    </p:set>
                                    <p:anim calcmode="lin" valueType="num">
                                      <p:cBhvr additive="base">
                                        <p:cTn id="19" dur="500" fill="hold"/>
                                        <p:tgtEl>
                                          <p:spTgt spid="58"/>
                                        </p:tgtEl>
                                        <p:attrNameLst>
                                          <p:attrName>ppt_x</p:attrName>
                                        </p:attrNameLst>
                                      </p:cBhvr>
                                      <p:tavLst>
                                        <p:tav tm="0">
                                          <p:val>
                                            <p:strVal val="#ppt_x"/>
                                          </p:val>
                                        </p:tav>
                                        <p:tav tm="100000">
                                          <p:val>
                                            <p:strVal val="#ppt_x"/>
                                          </p:val>
                                        </p:tav>
                                      </p:tavLst>
                                    </p:anim>
                                    <p:anim calcmode="lin" valueType="num">
                                      <p:cBhvr additive="base">
                                        <p:cTn id="20" dur="500" fill="hold"/>
                                        <p:tgtEl>
                                          <p:spTgt spid="58"/>
                                        </p:tgtEl>
                                        <p:attrNameLst>
                                          <p:attrName>ppt_y</p:attrName>
                                        </p:attrNameLst>
                                      </p:cBhvr>
                                      <p:tavLst>
                                        <p:tav tm="0">
                                          <p:val>
                                            <p:strVal val="0-#ppt_h/2"/>
                                          </p:val>
                                        </p:tav>
                                        <p:tav tm="100000">
                                          <p:val>
                                            <p:strVal val="#ppt_y"/>
                                          </p:val>
                                        </p:tav>
                                      </p:tavLst>
                                    </p:anim>
                                  </p:childTnLst>
                                </p:cTn>
                              </p:par>
                              <p:par>
                                <p:cTn id="21" presetID="2" presetClass="entr" presetSubtype="4" fill="hold" nodeType="withEffect">
                                  <p:stCondLst>
                                    <p:cond delay="9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ppt_x"/>
                                          </p:val>
                                        </p:tav>
                                        <p:tav tm="100000">
                                          <p:val>
                                            <p:strVal val="#ppt_x"/>
                                          </p:val>
                                        </p:tav>
                                      </p:tavLst>
                                    </p:anim>
                                    <p:anim calcmode="lin" valueType="num">
                                      <p:cBhvr additive="base">
                                        <p:cTn id="24" dur="500" fill="hold"/>
                                        <p:tgtEl>
                                          <p:spTgt spid="29"/>
                                        </p:tgtEl>
                                        <p:attrNameLst>
                                          <p:attrName>ppt_y</p:attrName>
                                        </p:attrNameLst>
                                      </p:cBhvr>
                                      <p:tavLst>
                                        <p:tav tm="0">
                                          <p:val>
                                            <p:strVal val="1+#ppt_h/2"/>
                                          </p:val>
                                        </p:tav>
                                        <p:tav tm="100000">
                                          <p:val>
                                            <p:strVal val="#ppt_y"/>
                                          </p:val>
                                        </p:tav>
                                      </p:tavLst>
                                    </p:anim>
                                  </p:childTnLst>
                                </p:cTn>
                              </p:par>
                              <p:par>
                                <p:cTn id="25" presetID="2" presetClass="entr" presetSubtype="1" fill="hold" nodeType="withEffect">
                                  <p:stCondLst>
                                    <p:cond delay="1100"/>
                                  </p:stCondLst>
                                  <p:childTnLst>
                                    <p:set>
                                      <p:cBhvr>
                                        <p:cTn id="26" dur="1" fill="hold">
                                          <p:stCondLst>
                                            <p:cond delay="0"/>
                                          </p:stCondLst>
                                        </p:cTn>
                                        <p:tgtEl>
                                          <p:spTgt spid="63"/>
                                        </p:tgtEl>
                                        <p:attrNameLst>
                                          <p:attrName>style.visibility</p:attrName>
                                        </p:attrNameLst>
                                      </p:cBhvr>
                                      <p:to>
                                        <p:strVal val="visible"/>
                                      </p:to>
                                    </p:set>
                                    <p:anim calcmode="lin" valueType="num">
                                      <p:cBhvr additive="base">
                                        <p:cTn id="27" dur="500" fill="hold"/>
                                        <p:tgtEl>
                                          <p:spTgt spid="63"/>
                                        </p:tgtEl>
                                        <p:attrNameLst>
                                          <p:attrName>ppt_x</p:attrName>
                                        </p:attrNameLst>
                                      </p:cBhvr>
                                      <p:tavLst>
                                        <p:tav tm="0">
                                          <p:val>
                                            <p:strVal val="#ppt_x"/>
                                          </p:val>
                                        </p:tav>
                                        <p:tav tm="100000">
                                          <p:val>
                                            <p:strVal val="#ppt_x"/>
                                          </p:val>
                                        </p:tav>
                                      </p:tavLst>
                                    </p:anim>
                                    <p:anim calcmode="lin" valueType="num">
                                      <p:cBhvr additive="base">
                                        <p:cTn id="28" dur="500" fill="hold"/>
                                        <p:tgtEl>
                                          <p:spTgt spid="63"/>
                                        </p:tgtEl>
                                        <p:attrNameLst>
                                          <p:attrName>ppt_y</p:attrName>
                                        </p:attrNameLst>
                                      </p:cBhvr>
                                      <p:tavLst>
                                        <p:tav tm="0">
                                          <p:val>
                                            <p:strVal val="0-#ppt_h/2"/>
                                          </p:val>
                                        </p:tav>
                                        <p:tav tm="100000">
                                          <p:val>
                                            <p:strVal val="#ppt_y"/>
                                          </p:val>
                                        </p:tav>
                                      </p:tavLst>
                                    </p:anim>
                                  </p:childTnLst>
                                </p:cTn>
                              </p:par>
                              <p:par>
                                <p:cTn id="29" presetID="2" presetClass="entr" presetSubtype="4" fill="hold" nodeType="withEffect">
                                  <p:stCondLst>
                                    <p:cond delay="1300"/>
                                  </p:stCondLst>
                                  <p:childTnLst>
                                    <p:set>
                                      <p:cBhvr>
                                        <p:cTn id="30" dur="1" fill="hold">
                                          <p:stCondLst>
                                            <p:cond delay="0"/>
                                          </p:stCondLst>
                                        </p:cTn>
                                        <p:tgtEl>
                                          <p:spTgt spid="72"/>
                                        </p:tgtEl>
                                        <p:attrNameLst>
                                          <p:attrName>style.visibility</p:attrName>
                                        </p:attrNameLst>
                                      </p:cBhvr>
                                      <p:to>
                                        <p:strVal val="visible"/>
                                      </p:to>
                                    </p:set>
                                    <p:anim calcmode="lin" valueType="num">
                                      <p:cBhvr additive="base">
                                        <p:cTn id="31" dur="500" fill="hold"/>
                                        <p:tgtEl>
                                          <p:spTgt spid="72"/>
                                        </p:tgtEl>
                                        <p:attrNameLst>
                                          <p:attrName>ppt_x</p:attrName>
                                        </p:attrNameLst>
                                      </p:cBhvr>
                                      <p:tavLst>
                                        <p:tav tm="0">
                                          <p:val>
                                            <p:strVal val="#ppt_x"/>
                                          </p:val>
                                        </p:tav>
                                        <p:tav tm="100000">
                                          <p:val>
                                            <p:strVal val="#ppt_x"/>
                                          </p:val>
                                        </p:tav>
                                      </p:tavLst>
                                    </p:anim>
                                    <p:anim calcmode="lin" valueType="num">
                                      <p:cBhvr additive="base">
                                        <p:cTn id="32" dur="500" fill="hold"/>
                                        <p:tgtEl>
                                          <p:spTgt spid="7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91"/>
                                        </p:tgtEl>
                                        <p:attrNameLst>
                                          <p:attrName>style.visibility</p:attrName>
                                        </p:attrNameLst>
                                      </p:cBhvr>
                                      <p:to>
                                        <p:strVal val="visible"/>
                                      </p:to>
                                    </p:set>
                                    <p:animEffect transition="in" filter="wipe(up)">
                                      <p:cBhvr>
                                        <p:cTn id="37" dur="500"/>
                                        <p:tgtEl>
                                          <p:spTgt spid="9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93"/>
                                        </p:tgtEl>
                                        <p:attrNameLst>
                                          <p:attrName>style.visibility</p:attrName>
                                        </p:attrNameLst>
                                      </p:cBhvr>
                                      <p:to>
                                        <p:strVal val="visible"/>
                                      </p:to>
                                    </p:set>
                                    <p:animEffect transition="in" filter="wipe(up)">
                                      <p:cBhvr>
                                        <p:cTn id="42" dur="500"/>
                                        <p:tgtEl>
                                          <p:spTgt spid="9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wipe(up)">
                                      <p:cBhvr>
                                        <p:cTn id="47" dur="500"/>
                                        <p:tgtEl>
                                          <p:spTgt spid="95"/>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97"/>
                                        </p:tgtEl>
                                        <p:attrNameLst>
                                          <p:attrName>style.visibility</p:attrName>
                                        </p:attrNameLst>
                                      </p:cBhvr>
                                      <p:to>
                                        <p:strVal val="visible"/>
                                      </p:to>
                                    </p:set>
                                    <p:animEffect transition="in" filter="wipe(up)">
                                      <p:cBhvr>
                                        <p:cTn id="52"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91" grpId="0"/>
      <p:bldP spid="93" grpId="0"/>
      <p:bldP spid="95" grpId="0"/>
      <p:bldP spid="9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a:extLst>
              <a:ext uri="{FF2B5EF4-FFF2-40B4-BE49-F238E27FC236}">
                <a16:creationId xmlns="" xmlns:a16="http://schemas.microsoft.com/office/drawing/2014/main" id="{38CA97FD-A1BA-4F75-8EC4-DD7F77173F7E}"/>
              </a:ext>
            </a:extLst>
          </p:cNvPr>
          <p:cNvSpPr/>
          <p:nvPr/>
        </p:nvSpPr>
        <p:spPr>
          <a:xfrm>
            <a:off x="7867031" y="563119"/>
            <a:ext cx="5217172" cy="5731761"/>
          </a:xfrm>
          <a:custGeom>
            <a:avLst/>
            <a:gdLst>
              <a:gd name="connsiteX0" fmla="*/ 4116298 w 4116337"/>
              <a:gd name="connsiteY0" fmla="*/ 2004107 h 4439580"/>
              <a:gd name="connsiteX1" fmla="*/ 496798 w 4116337"/>
              <a:gd name="connsiteY1" fmla="*/ 4404407 h 4439580"/>
              <a:gd name="connsiteX2" fmla="*/ 420598 w 4116337"/>
              <a:gd name="connsiteY2" fmla="*/ 61007 h 4439580"/>
              <a:gd name="connsiteX3" fmla="*/ 4116298 w 4116337"/>
              <a:gd name="connsiteY3" fmla="*/ 2004107 h 4439580"/>
            </a:gdLst>
            <a:ahLst/>
            <a:cxnLst>
              <a:cxn ang="0">
                <a:pos x="connsiteX0" y="connsiteY0"/>
              </a:cxn>
              <a:cxn ang="0">
                <a:pos x="connsiteX1" y="connsiteY1"/>
              </a:cxn>
              <a:cxn ang="0">
                <a:pos x="connsiteX2" y="connsiteY2"/>
              </a:cxn>
              <a:cxn ang="0">
                <a:pos x="connsiteX3" y="connsiteY3"/>
              </a:cxn>
            </a:cxnLst>
            <a:rect l="l" t="t" r="r" b="b"/>
            <a:pathLst>
              <a:path w="4116337" h="4439580">
                <a:moveTo>
                  <a:pt x="4116298" y="2004107"/>
                </a:moveTo>
                <a:cubicBezTo>
                  <a:pt x="4128998" y="2728007"/>
                  <a:pt x="1112748" y="4728257"/>
                  <a:pt x="496798" y="4404407"/>
                </a:cubicBezTo>
                <a:cubicBezTo>
                  <a:pt x="-119152" y="4080557"/>
                  <a:pt x="-182652" y="454707"/>
                  <a:pt x="420598" y="61007"/>
                </a:cubicBezTo>
                <a:cubicBezTo>
                  <a:pt x="1023848" y="-332693"/>
                  <a:pt x="4103598" y="1280207"/>
                  <a:pt x="4116298" y="2004107"/>
                </a:cubicBezTo>
                <a:close/>
              </a:path>
            </a:pathLst>
          </a:custGeom>
          <a:solidFill>
            <a:srgbClr val="3B6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a:extLst>
              <a:ext uri="{FF2B5EF4-FFF2-40B4-BE49-F238E27FC236}">
                <a16:creationId xmlns="" xmlns:a16="http://schemas.microsoft.com/office/drawing/2014/main" id="{18EE7C4D-89A5-4C13-BD69-F3FAE0CD5197}"/>
              </a:ext>
            </a:extLst>
          </p:cNvPr>
          <p:cNvSpPr txBox="1"/>
          <p:nvPr/>
        </p:nvSpPr>
        <p:spPr>
          <a:xfrm>
            <a:off x="218113" y="435911"/>
            <a:ext cx="2330246" cy="769441"/>
          </a:xfrm>
          <a:prstGeom prst="rect">
            <a:avLst/>
          </a:prstGeom>
          <a:noFill/>
        </p:spPr>
        <p:txBody>
          <a:bodyPr wrap="square" rtlCol="0">
            <a:spAutoFit/>
          </a:bodyPr>
          <a:lstStyle/>
          <a:p>
            <a:r>
              <a:rPr lang="en-US" altLang="zh-CN" sz="4400" b="1" dirty="0">
                <a:solidFill>
                  <a:srgbClr val="3B683A"/>
                </a:solidFill>
                <a:latin typeface="Arvo" panose="02000000000000000000" pitchFamily="2" charset="0"/>
              </a:rPr>
              <a:t>01</a:t>
            </a:r>
            <a:endParaRPr lang="zh-CN" altLang="en-US" sz="4400" b="1" dirty="0">
              <a:solidFill>
                <a:srgbClr val="3B683A"/>
              </a:solidFill>
              <a:latin typeface="Arvo" panose="02000000000000000000" pitchFamily="2" charset="0"/>
            </a:endParaRPr>
          </a:p>
        </p:txBody>
      </p:sp>
      <p:sp>
        <p:nvSpPr>
          <p:cNvPr id="3" name="文本框 2">
            <a:extLst>
              <a:ext uri="{FF2B5EF4-FFF2-40B4-BE49-F238E27FC236}">
                <a16:creationId xmlns="" xmlns:a16="http://schemas.microsoft.com/office/drawing/2014/main" id="{532C241A-8F8D-4437-8E5C-62264EF1A414}"/>
              </a:ext>
            </a:extLst>
          </p:cNvPr>
          <p:cNvSpPr txBox="1"/>
          <p:nvPr/>
        </p:nvSpPr>
        <p:spPr>
          <a:xfrm>
            <a:off x="1085125" y="431895"/>
            <a:ext cx="3078404" cy="707886"/>
          </a:xfrm>
          <a:prstGeom prst="rect">
            <a:avLst/>
          </a:prstGeom>
          <a:noFill/>
          <a:ln>
            <a:solidFill>
              <a:srgbClr val="3B683A"/>
            </a:solidFill>
          </a:ln>
        </p:spPr>
        <p:txBody>
          <a:bodyPr wrap="square" rtlCol="0">
            <a:spAutoFit/>
          </a:bodyPr>
          <a:lstStyle/>
          <a:p>
            <a:pPr algn="ctr"/>
            <a:r>
              <a:rPr lang="zh-CN" altLang="en-US" sz="4000" dirty="0">
                <a:ln>
                  <a:solidFill>
                    <a:srgbClr val="3B683A"/>
                  </a:solidFill>
                </a:ln>
                <a:solidFill>
                  <a:srgbClr val="3B683A"/>
                </a:solidFill>
                <a:latin typeface="柳公权柳体" panose="02000000000000000000" pitchFamily="2" charset="-122"/>
                <a:ea typeface="柳公权柳体" panose="02000000000000000000" pitchFamily="2" charset="-122"/>
              </a:rPr>
              <a:t>端午节来源</a:t>
            </a:r>
          </a:p>
        </p:txBody>
      </p:sp>
      <p:sp>
        <p:nvSpPr>
          <p:cNvPr id="5" name="任意多边形: 形状 4">
            <a:extLst>
              <a:ext uri="{FF2B5EF4-FFF2-40B4-BE49-F238E27FC236}">
                <a16:creationId xmlns="" xmlns:a16="http://schemas.microsoft.com/office/drawing/2014/main" id="{100325A5-6700-4200-88BF-2401CAD63A49}"/>
              </a:ext>
            </a:extLst>
          </p:cNvPr>
          <p:cNvSpPr/>
          <p:nvPr/>
        </p:nvSpPr>
        <p:spPr>
          <a:xfrm rot="2731774">
            <a:off x="8866276" y="1328157"/>
            <a:ext cx="4481198" cy="4692844"/>
          </a:xfrm>
          <a:custGeom>
            <a:avLst/>
            <a:gdLst>
              <a:gd name="connsiteX0" fmla="*/ 4116298 w 4116337"/>
              <a:gd name="connsiteY0" fmla="*/ 2004107 h 4439580"/>
              <a:gd name="connsiteX1" fmla="*/ 496798 w 4116337"/>
              <a:gd name="connsiteY1" fmla="*/ 4404407 h 4439580"/>
              <a:gd name="connsiteX2" fmla="*/ 420598 w 4116337"/>
              <a:gd name="connsiteY2" fmla="*/ 61007 h 4439580"/>
              <a:gd name="connsiteX3" fmla="*/ 4116298 w 4116337"/>
              <a:gd name="connsiteY3" fmla="*/ 2004107 h 4439580"/>
            </a:gdLst>
            <a:ahLst/>
            <a:cxnLst>
              <a:cxn ang="0">
                <a:pos x="connsiteX0" y="connsiteY0"/>
              </a:cxn>
              <a:cxn ang="0">
                <a:pos x="connsiteX1" y="connsiteY1"/>
              </a:cxn>
              <a:cxn ang="0">
                <a:pos x="connsiteX2" y="connsiteY2"/>
              </a:cxn>
              <a:cxn ang="0">
                <a:pos x="connsiteX3" y="connsiteY3"/>
              </a:cxn>
            </a:cxnLst>
            <a:rect l="l" t="t" r="r" b="b"/>
            <a:pathLst>
              <a:path w="4116337" h="4439580">
                <a:moveTo>
                  <a:pt x="4116298" y="2004107"/>
                </a:moveTo>
                <a:cubicBezTo>
                  <a:pt x="4128998" y="2728007"/>
                  <a:pt x="1112748" y="4728257"/>
                  <a:pt x="496798" y="4404407"/>
                </a:cubicBezTo>
                <a:cubicBezTo>
                  <a:pt x="-119152" y="4080557"/>
                  <a:pt x="-182652" y="454707"/>
                  <a:pt x="420598" y="61007"/>
                </a:cubicBezTo>
                <a:cubicBezTo>
                  <a:pt x="1023848" y="-332693"/>
                  <a:pt x="4103598" y="1280207"/>
                  <a:pt x="4116298" y="2004107"/>
                </a:cubicBezTo>
                <a:close/>
              </a:path>
            </a:pathLst>
          </a:cu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 xmlns:a16="http://schemas.microsoft.com/office/drawing/2014/main" id="{C65CD579-4632-43E1-B463-310619ED590A}"/>
              </a:ext>
            </a:extLst>
          </p:cNvPr>
          <p:cNvSpPr txBox="1"/>
          <p:nvPr/>
        </p:nvSpPr>
        <p:spPr>
          <a:xfrm>
            <a:off x="1512101" y="2202693"/>
            <a:ext cx="1409700" cy="830997"/>
          </a:xfrm>
          <a:prstGeom prst="rect">
            <a:avLst/>
          </a:prstGeom>
          <a:noFill/>
        </p:spPr>
        <p:txBody>
          <a:bodyPr wrap="square" rtlCol="0">
            <a:spAutoFit/>
          </a:bodyPr>
          <a:lstStyle/>
          <a:p>
            <a:r>
              <a:rPr lang="en-US" altLang="zh-CN" sz="4800" b="1" dirty="0">
                <a:latin typeface="Arial Narrow" panose="020B0606020202030204" pitchFamily="34" charset="0"/>
              </a:rPr>
              <a:t>01</a:t>
            </a:r>
            <a:endParaRPr lang="zh-CN" altLang="en-US" sz="4800" b="1" dirty="0">
              <a:latin typeface="Arial Narrow" panose="020B0606020202030204" pitchFamily="34" charset="0"/>
            </a:endParaRPr>
          </a:p>
        </p:txBody>
      </p:sp>
      <p:cxnSp>
        <p:nvCxnSpPr>
          <p:cNvPr id="9" name="直接连接符 8">
            <a:extLst>
              <a:ext uri="{FF2B5EF4-FFF2-40B4-BE49-F238E27FC236}">
                <a16:creationId xmlns="" xmlns:a16="http://schemas.microsoft.com/office/drawing/2014/main" id="{B4DA4B4D-2081-44EC-A869-7A217603B548}"/>
              </a:ext>
            </a:extLst>
          </p:cNvPr>
          <p:cNvCxnSpPr>
            <a:cxnSpLocks/>
          </p:cNvCxnSpPr>
          <p:nvPr/>
        </p:nvCxnSpPr>
        <p:spPr>
          <a:xfrm>
            <a:off x="2534576" y="2228204"/>
            <a:ext cx="0" cy="830997"/>
          </a:xfrm>
          <a:prstGeom prst="line">
            <a:avLst/>
          </a:prstGeom>
          <a:ln w="28575">
            <a:solidFill>
              <a:srgbClr val="3B683A"/>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 xmlns:a16="http://schemas.microsoft.com/office/drawing/2014/main" id="{55E94215-E661-4793-A8BF-3F7DDCBA3600}"/>
              </a:ext>
            </a:extLst>
          </p:cNvPr>
          <p:cNvSpPr txBox="1"/>
          <p:nvPr/>
        </p:nvSpPr>
        <p:spPr>
          <a:xfrm>
            <a:off x="2890226" y="2178317"/>
            <a:ext cx="1943093" cy="523220"/>
          </a:xfrm>
          <a:prstGeom prst="rect">
            <a:avLst/>
          </a:prstGeom>
          <a:noFill/>
        </p:spPr>
        <p:txBody>
          <a:bodyPr wrap="square" rtlCol="0">
            <a:spAutoFit/>
          </a:bodyPr>
          <a:lstStyle/>
          <a:p>
            <a:r>
              <a:rPr lang="zh-CN" altLang="en-US" sz="2800" b="1" dirty="0"/>
              <a:t>小标题</a:t>
            </a:r>
          </a:p>
        </p:txBody>
      </p:sp>
      <p:sp>
        <p:nvSpPr>
          <p:cNvPr id="11" name="文本框 10">
            <a:extLst>
              <a:ext uri="{FF2B5EF4-FFF2-40B4-BE49-F238E27FC236}">
                <a16:creationId xmlns="" xmlns:a16="http://schemas.microsoft.com/office/drawing/2014/main" id="{90D66923-E263-401D-B51A-A8327C4D5D39}"/>
              </a:ext>
            </a:extLst>
          </p:cNvPr>
          <p:cNvSpPr txBox="1"/>
          <p:nvPr/>
        </p:nvSpPr>
        <p:spPr>
          <a:xfrm>
            <a:off x="2906047" y="2689870"/>
            <a:ext cx="3327805" cy="369332"/>
          </a:xfrm>
          <a:prstGeom prst="rect">
            <a:avLst/>
          </a:prstGeom>
          <a:noFill/>
        </p:spPr>
        <p:txBody>
          <a:bodyPr wrap="square" rtlCol="0">
            <a:spAutoFit/>
          </a:bodyPr>
          <a:lstStyle/>
          <a:p>
            <a:r>
              <a:rPr lang="zh-CN" altLang="en-US" dirty="0">
                <a:solidFill>
                  <a:schemeClr val="bg1">
                    <a:lumMod val="50000"/>
                  </a:schemeClr>
                </a:solidFill>
                <a:latin typeface="柳公权柳体" panose="02000000000000000000" pitchFamily="2" charset="-122"/>
                <a:ea typeface="柳公权柳体" panose="02000000000000000000" pitchFamily="2" charset="-122"/>
              </a:rPr>
              <a:t>单击添加文本单击添加文本</a:t>
            </a:r>
            <a:endParaRPr lang="zh-CN" altLang="en-US" dirty="0"/>
          </a:p>
        </p:txBody>
      </p:sp>
      <p:sp>
        <p:nvSpPr>
          <p:cNvPr id="12" name="文本框 11">
            <a:extLst>
              <a:ext uri="{FF2B5EF4-FFF2-40B4-BE49-F238E27FC236}">
                <a16:creationId xmlns="" xmlns:a16="http://schemas.microsoft.com/office/drawing/2014/main" id="{58B02D66-83D9-4DB8-BA31-CCACBA345DD6}"/>
              </a:ext>
            </a:extLst>
          </p:cNvPr>
          <p:cNvSpPr txBox="1"/>
          <p:nvPr/>
        </p:nvSpPr>
        <p:spPr>
          <a:xfrm>
            <a:off x="1512101" y="3453431"/>
            <a:ext cx="1409700" cy="830997"/>
          </a:xfrm>
          <a:prstGeom prst="rect">
            <a:avLst/>
          </a:prstGeom>
          <a:noFill/>
        </p:spPr>
        <p:txBody>
          <a:bodyPr wrap="square" rtlCol="0">
            <a:spAutoFit/>
          </a:bodyPr>
          <a:lstStyle/>
          <a:p>
            <a:r>
              <a:rPr lang="en-US" altLang="zh-CN" sz="4800" b="1" dirty="0">
                <a:latin typeface="Arial Narrow" panose="020B0606020202030204" pitchFamily="34" charset="0"/>
              </a:rPr>
              <a:t>02</a:t>
            </a:r>
            <a:endParaRPr lang="zh-CN" altLang="en-US" sz="4800" b="1" dirty="0">
              <a:latin typeface="Arial Narrow" panose="020B0606020202030204" pitchFamily="34" charset="0"/>
            </a:endParaRPr>
          </a:p>
        </p:txBody>
      </p:sp>
      <p:cxnSp>
        <p:nvCxnSpPr>
          <p:cNvPr id="13" name="直接连接符 12">
            <a:extLst>
              <a:ext uri="{FF2B5EF4-FFF2-40B4-BE49-F238E27FC236}">
                <a16:creationId xmlns="" xmlns:a16="http://schemas.microsoft.com/office/drawing/2014/main" id="{14D9606F-AFE8-4D3F-80A4-658AEAA50237}"/>
              </a:ext>
            </a:extLst>
          </p:cNvPr>
          <p:cNvCxnSpPr>
            <a:cxnSpLocks/>
          </p:cNvCxnSpPr>
          <p:nvPr/>
        </p:nvCxnSpPr>
        <p:spPr>
          <a:xfrm>
            <a:off x="2534576" y="3478942"/>
            <a:ext cx="0" cy="830997"/>
          </a:xfrm>
          <a:prstGeom prst="line">
            <a:avLst/>
          </a:prstGeom>
          <a:ln w="28575">
            <a:solidFill>
              <a:srgbClr val="3B683A"/>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 xmlns:a16="http://schemas.microsoft.com/office/drawing/2014/main" id="{D235D81A-34C2-46AC-8917-CE250FDBD1BC}"/>
              </a:ext>
            </a:extLst>
          </p:cNvPr>
          <p:cNvSpPr txBox="1"/>
          <p:nvPr/>
        </p:nvSpPr>
        <p:spPr>
          <a:xfrm>
            <a:off x="2890226" y="3429055"/>
            <a:ext cx="1943093" cy="523220"/>
          </a:xfrm>
          <a:prstGeom prst="rect">
            <a:avLst/>
          </a:prstGeom>
          <a:noFill/>
        </p:spPr>
        <p:txBody>
          <a:bodyPr wrap="square" rtlCol="0">
            <a:spAutoFit/>
          </a:bodyPr>
          <a:lstStyle/>
          <a:p>
            <a:r>
              <a:rPr lang="zh-CN" altLang="en-US" sz="2800" b="1" dirty="0"/>
              <a:t>小标题</a:t>
            </a:r>
          </a:p>
        </p:txBody>
      </p:sp>
      <p:sp>
        <p:nvSpPr>
          <p:cNvPr id="15" name="文本框 14">
            <a:extLst>
              <a:ext uri="{FF2B5EF4-FFF2-40B4-BE49-F238E27FC236}">
                <a16:creationId xmlns="" xmlns:a16="http://schemas.microsoft.com/office/drawing/2014/main" id="{D62C8648-1E9C-4B9A-A737-61D733AC3418}"/>
              </a:ext>
            </a:extLst>
          </p:cNvPr>
          <p:cNvSpPr txBox="1"/>
          <p:nvPr/>
        </p:nvSpPr>
        <p:spPr>
          <a:xfrm>
            <a:off x="2906047" y="3940607"/>
            <a:ext cx="3327803" cy="369332"/>
          </a:xfrm>
          <a:prstGeom prst="rect">
            <a:avLst/>
          </a:prstGeom>
          <a:noFill/>
        </p:spPr>
        <p:txBody>
          <a:bodyPr wrap="square" rtlCol="0">
            <a:spAutoFit/>
          </a:bodyPr>
          <a:lstStyle/>
          <a:p>
            <a:r>
              <a:rPr lang="zh-CN" altLang="en-US" dirty="0">
                <a:solidFill>
                  <a:schemeClr val="bg1">
                    <a:lumMod val="50000"/>
                  </a:schemeClr>
                </a:solidFill>
                <a:latin typeface="柳公权柳体" panose="02000000000000000000" pitchFamily="2" charset="-122"/>
                <a:ea typeface="柳公权柳体" panose="02000000000000000000" pitchFamily="2" charset="-122"/>
              </a:rPr>
              <a:t>单击添加文本单击添加文本</a:t>
            </a:r>
            <a:endParaRPr lang="zh-CN" altLang="en-US" dirty="0"/>
          </a:p>
        </p:txBody>
      </p:sp>
      <p:sp>
        <p:nvSpPr>
          <p:cNvPr id="16" name="文本框 15">
            <a:extLst>
              <a:ext uri="{FF2B5EF4-FFF2-40B4-BE49-F238E27FC236}">
                <a16:creationId xmlns="" xmlns:a16="http://schemas.microsoft.com/office/drawing/2014/main" id="{9FF95104-025A-4AB4-AC66-92DFE37E7A14}"/>
              </a:ext>
            </a:extLst>
          </p:cNvPr>
          <p:cNvSpPr txBox="1"/>
          <p:nvPr/>
        </p:nvSpPr>
        <p:spPr>
          <a:xfrm>
            <a:off x="1512101" y="4759873"/>
            <a:ext cx="1409700" cy="830997"/>
          </a:xfrm>
          <a:prstGeom prst="rect">
            <a:avLst/>
          </a:prstGeom>
          <a:noFill/>
        </p:spPr>
        <p:txBody>
          <a:bodyPr wrap="square" rtlCol="0">
            <a:spAutoFit/>
          </a:bodyPr>
          <a:lstStyle/>
          <a:p>
            <a:r>
              <a:rPr lang="en-US" altLang="zh-CN" sz="4800" b="1" dirty="0">
                <a:latin typeface="Arial Narrow" panose="020B0606020202030204" pitchFamily="34" charset="0"/>
              </a:rPr>
              <a:t>03</a:t>
            </a:r>
            <a:endParaRPr lang="zh-CN" altLang="en-US" sz="4800" b="1" dirty="0">
              <a:latin typeface="Arial Narrow" panose="020B0606020202030204" pitchFamily="34" charset="0"/>
            </a:endParaRPr>
          </a:p>
        </p:txBody>
      </p:sp>
      <p:cxnSp>
        <p:nvCxnSpPr>
          <p:cNvPr id="17" name="直接连接符 16">
            <a:extLst>
              <a:ext uri="{FF2B5EF4-FFF2-40B4-BE49-F238E27FC236}">
                <a16:creationId xmlns="" xmlns:a16="http://schemas.microsoft.com/office/drawing/2014/main" id="{EF9FE2CF-C747-48C5-992F-B877061A13B2}"/>
              </a:ext>
            </a:extLst>
          </p:cNvPr>
          <p:cNvCxnSpPr>
            <a:cxnSpLocks/>
          </p:cNvCxnSpPr>
          <p:nvPr/>
        </p:nvCxnSpPr>
        <p:spPr>
          <a:xfrm>
            <a:off x="2534576" y="4785384"/>
            <a:ext cx="0" cy="830997"/>
          </a:xfrm>
          <a:prstGeom prst="line">
            <a:avLst/>
          </a:prstGeom>
          <a:ln w="28575">
            <a:solidFill>
              <a:srgbClr val="3B683A"/>
            </a:solidFill>
          </a:ln>
        </p:spPr>
        <p:style>
          <a:lnRef idx="1">
            <a:schemeClr val="accent1"/>
          </a:lnRef>
          <a:fillRef idx="0">
            <a:schemeClr val="accent1"/>
          </a:fillRef>
          <a:effectRef idx="0">
            <a:schemeClr val="accent1"/>
          </a:effectRef>
          <a:fontRef idx="minor">
            <a:schemeClr val="tx1"/>
          </a:fontRef>
        </p:style>
      </p:cxnSp>
      <p:sp>
        <p:nvSpPr>
          <p:cNvPr id="18" name="文本框 17">
            <a:extLst>
              <a:ext uri="{FF2B5EF4-FFF2-40B4-BE49-F238E27FC236}">
                <a16:creationId xmlns="" xmlns:a16="http://schemas.microsoft.com/office/drawing/2014/main" id="{BC5F4685-CEE7-4470-97E2-AD488B789926}"/>
              </a:ext>
            </a:extLst>
          </p:cNvPr>
          <p:cNvSpPr txBox="1"/>
          <p:nvPr/>
        </p:nvSpPr>
        <p:spPr>
          <a:xfrm>
            <a:off x="2890226" y="4735497"/>
            <a:ext cx="2387548" cy="523220"/>
          </a:xfrm>
          <a:prstGeom prst="rect">
            <a:avLst/>
          </a:prstGeom>
          <a:noFill/>
        </p:spPr>
        <p:txBody>
          <a:bodyPr wrap="square" rtlCol="0">
            <a:spAutoFit/>
          </a:bodyPr>
          <a:lstStyle/>
          <a:p>
            <a:r>
              <a:rPr lang="zh-CN" altLang="en-US" sz="2800" b="1" dirty="0"/>
              <a:t>小标题</a:t>
            </a:r>
          </a:p>
        </p:txBody>
      </p:sp>
      <p:sp>
        <p:nvSpPr>
          <p:cNvPr id="19" name="文本框 18">
            <a:extLst>
              <a:ext uri="{FF2B5EF4-FFF2-40B4-BE49-F238E27FC236}">
                <a16:creationId xmlns="" xmlns:a16="http://schemas.microsoft.com/office/drawing/2014/main" id="{A6ADCBAB-A69B-46BC-A086-C82F80C9B314}"/>
              </a:ext>
            </a:extLst>
          </p:cNvPr>
          <p:cNvSpPr txBox="1"/>
          <p:nvPr/>
        </p:nvSpPr>
        <p:spPr>
          <a:xfrm>
            <a:off x="2906047" y="5247049"/>
            <a:ext cx="3327801" cy="369332"/>
          </a:xfrm>
          <a:prstGeom prst="rect">
            <a:avLst/>
          </a:prstGeom>
          <a:noFill/>
        </p:spPr>
        <p:txBody>
          <a:bodyPr wrap="square" rtlCol="0">
            <a:spAutoFit/>
          </a:bodyPr>
          <a:lstStyle/>
          <a:p>
            <a:r>
              <a:rPr lang="zh-CN" altLang="en-US" dirty="0">
                <a:solidFill>
                  <a:schemeClr val="bg1">
                    <a:lumMod val="50000"/>
                  </a:schemeClr>
                </a:solidFill>
                <a:latin typeface="柳公权柳体" panose="02000000000000000000" pitchFamily="2" charset="-122"/>
                <a:ea typeface="柳公权柳体" panose="02000000000000000000" pitchFamily="2" charset="-122"/>
              </a:rPr>
              <a:t>单击添加文本单击添加文本</a:t>
            </a:r>
            <a:endParaRPr lang="zh-CN" altLang="en-US" dirty="0"/>
          </a:p>
        </p:txBody>
      </p:sp>
    </p:spTree>
    <p:extLst>
      <p:ext uri="{BB962C8B-B14F-4D97-AF65-F5344CB8AC3E}">
        <p14:creationId xmlns:p14="http://schemas.microsoft.com/office/powerpoint/2010/main" val="31785302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fltVal val="0"/>
                                          </p:val>
                                        </p:tav>
                                        <p:tav tm="100000">
                                          <p:val>
                                            <p:strVal val="#ppt_w"/>
                                          </p:val>
                                        </p:tav>
                                      </p:tavLst>
                                    </p:anim>
                                    <p:anim calcmode="lin" valueType="num">
                                      <p:cBhvr>
                                        <p:cTn id="18" dur="1000" fill="hold"/>
                                        <p:tgtEl>
                                          <p:spTgt spid="5"/>
                                        </p:tgtEl>
                                        <p:attrNameLst>
                                          <p:attrName>ppt_h</p:attrName>
                                        </p:attrNameLst>
                                      </p:cBhvr>
                                      <p:tavLst>
                                        <p:tav tm="0">
                                          <p:val>
                                            <p:fltVal val="0"/>
                                          </p:val>
                                        </p:tav>
                                        <p:tav tm="100000">
                                          <p:val>
                                            <p:strVal val="#ppt_h"/>
                                          </p:val>
                                        </p:tav>
                                      </p:tavLst>
                                    </p:anim>
                                    <p:anim calcmode="lin" valueType="num">
                                      <p:cBhvr>
                                        <p:cTn id="19" dur="1000" fill="hold"/>
                                        <p:tgtEl>
                                          <p:spTgt spid="5"/>
                                        </p:tgtEl>
                                        <p:attrNameLst>
                                          <p:attrName>style.rotation</p:attrName>
                                        </p:attrNameLst>
                                      </p:cBhvr>
                                      <p:tavLst>
                                        <p:tav tm="0">
                                          <p:val>
                                            <p:fltVal val="90"/>
                                          </p:val>
                                        </p:tav>
                                        <p:tav tm="100000">
                                          <p:val>
                                            <p:fltVal val="0"/>
                                          </p:val>
                                        </p:tav>
                                      </p:tavLst>
                                    </p:anim>
                                    <p:animEffect transition="in" filter="fade">
                                      <p:cBhvr>
                                        <p:cTn id="20" dur="10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ppt_w</p:attrName>
                                        </p:attrNameLst>
                                      </p:cBhvr>
                                      <p:tavLst>
                                        <p:tav tm="0">
                                          <p:val>
                                            <p:fltVal val="0"/>
                                          </p:val>
                                        </p:tav>
                                        <p:tav tm="100000">
                                          <p:val>
                                            <p:strVal val="#ppt_w"/>
                                          </p:val>
                                        </p:tav>
                                      </p:tavLst>
                                    </p:anim>
                                    <p:anim calcmode="lin" valueType="num">
                                      <p:cBhvr>
                                        <p:cTn id="26" dur="1000" fill="hold"/>
                                        <p:tgtEl>
                                          <p:spTgt spid="7"/>
                                        </p:tgtEl>
                                        <p:attrNameLst>
                                          <p:attrName>ppt_h</p:attrName>
                                        </p:attrNameLst>
                                      </p:cBhvr>
                                      <p:tavLst>
                                        <p:tav tm="0">
                                          <p:val>
                                            <p:fltVal val="0"/>
                                          </p:val>
                                        </p:tav>
                                        <p:tav tm="100000">
                                          <p:val>
                                            <p:strVal val="#ppt_h"/>
                                          </p:val>
                                        </p:tav>
                                      </p:tavLst>
                                    </p:anim>
                                    <p:anim calcmode="lin" valueType="num">
                                      <p:cBhvr>
                                        <p:cTn id="27" dur="1000" fill="hold"/>
                                        <p:tgtEl>
                                          <p:spTgt spid="7"/>
                                        </p:tgtEl>
                                        <p:attrNameLst>
                                          <p:attrName>style.rotation</p:attrName>
                                        </p:attrNameLst>
                                      </p:cBhvr>
                                      <p:tavLst>
                                        <p:tav tm="0">
                                          <p:val>
                                            <p:fltVal val="90"/>
                                          </p:val>
                                        </p:tav>
                                        <p:tav tm="100000">
                                          <p:val>
                                            <p:fltVal val="0"/>
                                          </p:val>
                                        </p:tav>
                                      </p:tavLst>
                                    </p:anim>
                                    <p:animEffect transition="in" filter="fade">
                                      <p:cBhvr>
                                        <p:cTn id="28" dur="10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1+#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1+#ppt_w/2"/>
                                          </p:val>
                                        </p:tav>
                                        <p:tav tm="100000">
                                          <p:val>
                                            <p:strVal val="#ppt_x"/>
                                          </p:val>
                                        </p:tav>
                                      </p:tavLst>
                                    </p:anim>
                                    <p:anim calcmode="lin" valueType="num">
                                      <p:cBhvr additive="base">
                                        <p:cTn id="42" dur="500" fill="hold"/>
                                        <p:tgtEl>
                                          <p:spTgt spid="10"/>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1+#ppt_w/2"/>
                                          </p:val>
                                        </p:tav>
                                        <p:tav tm="100000">
                                          <p:val>
                                            <p:strVal val="#ppt_x"/>
                                          </p:val>
                                        </p:tav>
                                      </p:tavLst>
                                    </p:anim>
                                    <p:anim calcmode="lin" valueType="num">
                                      <p:cBhvr additive="base">
                                        <p:cTn id="46"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2" fill="hold" grpId="0" nodeType="click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fill="hold"/>
                                        <p:tgtEl>
                                          <p:spTgt spid="12"/>
                                        </p:tgtEl>
                                        <p:attrNameLst>
                                          <p:attrName>ppt_x</p:attrName>
                                        </p:attrNameLst>
                                      </p:cBhvr>
                                      <p:tavLst>
                                        <p:tav tm="0">
                                          <p:val>
                                            <p:strVal val="1+#ppt_w/2"/>
                                          </p:val>
                                        </p:tav>
                                        <p:tav tm="100000">
                                          <p:val>
                                            <p:strVal val="#ppt_x"/>
                                          </p:val>
                                        </p:tav>
                                      </p:tavLst>
                                    </p:anim>
                                    <p:anim calcmode="lin" valueType="num">
                                      <p:cBhvr additive="base">
                                        <p:cTn id="52" dur="500" fill="hold"/>
                                        <p:tgtEl>
                                          <p:spTgt spid="12"/>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fill="hold"/>
                                        <p:tgtEl>
                                          <p:spTgt spid="13"/>
                                        </p:tgtEl>
                                        <p:attrNameLst>
                                          <p:attrName>ppt_x</p:attrName>
                                        </p:attrNameLst>
                                      </p:cBhvr>
                                      <p:tavLst>
                                        <p:tav tm="0">
                                          <p:val>
                                            <p:strVal val="1+#ppt_w/2"/>
                                          </p:val>
                                        </p:tav>
                                        <p:tav tm="100000">
                                          <p:val>
                                            <p:strVal val="#ppt_x"/>
                                          </p:val>
                                        </p:tav>
                                      </p:tavLst>
                                    </p:anim>
                                    <p:anim calcmode="lin" valueType="num">
                                      <p:cBhvr additive="base">
                                        <p:cTn id="56" dur="500" fill="hold"/>
                                        <p:tgtEl>
                                          <p:spTgt spid="13"/>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1+#ppt_w/2"/>
                                          </p:val>
                                        </p:tav>
                                        <p:tav tm="100000">
                                          <p:val>
                                            <p:strVal val="#ppt_x"/>
                                          </p:val>
                                        </p:tav>
                                      </p:tavLst>
                                    </p:anim>
                                    <p:anim calcmode="lin" valueType="num">
                                      <p:cBhvr additive="base">
                                        <p:cTn id="60" dur="500" fill="hold"/>
                                        <p:tgtEl>
                                          <p:spTgt spid="14"/>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500" fill="hold"/>
                                        <p:tgtEl>
                                          <p:spTgt spid="15"/>
                                        </p:tgtEl>
                                        <p:attrNameLst>
                                          <p:attrName>ppt_x</p:attrName>
                                        </p:attrNameLst>
                                      </p:cBhvr>
                                      <p:tavLst>
                                        <p:tav tm="0">
                                          <p:val>
                                            <p:strVal val="1+#ppt_w/2"/>
                                          </p:val>
                                        </p:tav>
                                        <p:tav tm="100000">
                                          <p:val>
                                            <p:strVal val="#ppt_x"/>
                                          </p:val>
                                        </p:tav>
                                      </p:tavLst>
                                    </p:anim>
                                    <p:anim calcmode="lin" valueType="num">
                                      <p:cBhvr additive="base">
                                        <p:cTn id="64"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2" fill="hold" grpId="0" nodeType="click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1+#ppt_w/2"/>
                                          </p:val>
                                        </p:tav>
                                        <p:tav tm="100000">
                                          <p:val>
                                            <p:strVal val="#ppt_x"/>
                                          </p:val>
                                        </p:tav>
                                      </p:tavLst>
                                    </p:anim>
                                    <p:anim calcmode="lin" valueType="num">
                                      <p:cBhvr additive="base">
                                        <p:cTn id="70" dur="500" fill="hold"/>
                                        <p:tgtEl>
                                          <p:spTgt spid="16"/>
                                        </p:tgtEl>
                                        <p:attrNameLst>
                                          <p:attrName>ppt_y</p:attrName>
                                        </p:attrNameLst>
                                      </p:cBhvr>
                                      <p:tavLst>
                                        <p:tav tm="0">
                                          <p:val>
                                            <p:strVal val="#ppt_y"/>
                                          </p:val>
                                        </p:tav>
                                        <p:tav tm="100000">
                                          <p:val>
                                            <p:strVal val="#ppt_y"/>
                                          </p:val>
                                        </p:tav>
                                      </p:tavLst>
                                    </p:anim>
                                  </p:childTnLst>
                                </p:cTn>
                              </p:par>
                              <p:par>
                                <p:cTn id="71" presetID="2" presetClass="entr" presetSubtype="2" fill="hold" nodeType="with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1+#ppt_w/2"/>
                                          </p:val>
                                        </p:tav>
                                        <p:tav tm="100000">
                                          <p:val>
                                            <p:strVal val="#ppt_x"/>
                                          </p:val>
                                        </p:tav>
                                      </p:tavLst>
                                    </p:anim>
                                    <p:anim calcmode="lin" valueType="num">
                                      <p:cBhvr additive="base">
                                        <p:cTn id="74" dur="500" fill="hold"/>
                                        <p:tgtEl>
                                          <p:spTgt spid="17"/>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fill="hold"/>
                                        <p:tgtEl>
                                          <p:spTgt spid="18"/>
                                        </p:tgtEl>
                                        <p:attrNameLst>
                                          <p:attrName>ppt_x</p:attrName>
                                        </p:attrNameLst>
                                      </p:cBhvr>
                                      <p:tavLst>
                                        <p:tav tm="0">
                                          <p:val>
                                            <p:strVal val="1+#ppt_w/2"/>
                                          </p:val>
                                        </p:tav>
                                        <p:tav tm="100000">
                                          <p:val>
                                            <p:strVal val="#ppt_x"/>
                                          </p:val>
                                        </p:tav>
                                      </p:tavLst>
                                    </p:anim>
                                    <p:anim calcmode="lin" valueType="num">
                                      <p:cBhvr additive="base">
                                        <p:cTn id="78" dur="500" fill="hold"/>
                                        <p:tgtEl>
                                          <p:spTgt spid="18"/>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1+#ppt_w/2"/>
                                          </p:val>
                                        </p:tav>
                                        <p:tav tm="100000">
                                          <p:val>
                                            <p:strVal val="#ppt_x"/>
                                          </p:val>
                                        </p:tav>
                                      </p:tavLst>
                                    </p:anim>
                                    <p:anim calcmode="lin" valueType="num">
                                      <p:cBhvr additive="base">
                                        <p:cTn id="82"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p:bldP spid="3" grpId="0" animBg="1"/>
      <p:bldP spid="5" grpId="0" animBg="1"/>
      <p:bldP spid="8" grpId="0"/>
      <p:bldP spid="10" grpId="0"/>
      <p:bldP spid="11" grpId="0"/>
      <p:bldP spid="12" grpId="0"/>
      <p:bldP spid="14" grpId="0"/>
      <p:bldP spid="15" grpId="0"/>
      <p:bldP spid="16" grpId="0"/>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42065E72-2AC1-412A-92F7-97E3E8949F3B}"/>
              </a:ext>
            </a:extLst>
          </p:cNvPr>
          <p:cNvSpPr txBox="1"/>
          <p:nvPr/>
        </p:nvSpPr>
        <p:spPr>
          <a:xfrm>
            <a:off x="218113" y="435911"/>
            <a:ext cx="2330246" cy="769441"/>
          </a:xfrm>
          <a:prstGeom prst="rect">
            <a:avLst/>
          </a:prstGeom>
          <a:noFill/>
        </p:spPr>
        <p:txBody>
          <a:bodyPr wrap="square" rtlCol="0">
            <a:spAutoFit/>
          </a:bodyPr>
          <a:lstStyle/>
          <a:p>
            <a:r>
              <a:rPr lang="en-US" altLang="zh-CN" sz="4400" b="1" dirty="0">
                <a:solidFill>
                  <a:srgbClr val="3B683A"/>
                </a:solidFill>
                <a:latin typeface="Arvo" panose="02000000000000000000" pitchFamily="2" charset="0"/>
              </a:rPr>
              <a:t>01</a:t>
            </a:r>
            <a:endParaRPr lang="zh-CN" altLang="en-US" sz="4400" b="1" dirty="0">
              <a:solidFill>
                <a:srgbClr val="3B683A"/>
              </a:solidFill>
              <a:latin typeface="Arvo" panose="02000000000000000000" pitchFamily="2" charset="0"/>
            </a:endParaRPr>
          </a:p>
        </p:txBody>
      </p:sp>
      <p:sp>
        <p:nvSpPr>
          <p:cNvPr id="3" name="文本框 2">
            <a:extLst>
              <a:ext uri="{FF2B5EF4-FFF2-40B4-BE49-F238E27FC236}">
                <a16:creationId xmlns="" xmlns:a16="http://schemas.microsoft.com/office/drawing/2014/main" id="{A91F2AFA-7343-4504-98FB-04E3FE7BF5BA}"/>
              </a:ext>
            </a:extLst>
          </p:cNvPr>
          <p:cNvSpPr txBox="1"/>
          <p:nvPr/>
        </p:nvSpPr>
        <p:spPr>
          <a:xfrm>
            <a:off x="1085125" y="431895"/>
            <a:ext cx="3078404" cy="707886"/>
          </a:xfrm>
          <a:prstGeom prst="rect">
            <a:avLst/>
          </a:prstGeom>
          <a:noFill/>
          <a:ln>
            <a:solidFill>
              <a:srgbClr val="3B683A"/>
            </a:solidFill>
          </a:ln>
        </p:spPr>
        <p:txBody>
          <a:bodyPr wrap="square" rtlCol="0">
            <a:spAutoFit/>
          </a:bodyPr>
          <a:lstStyle/>
          <a:p>
            <a:pPr algn="ctr"/>
            <a:r>
              <a:rPr lang="zh-CN" altLang="en-US" sz="4000" dirty="0">
                <a:ln>
                  <a:solidFill>
                    <a:srgbClr val="3B683A"/>
                  </a:solidFill>
                </a:ln>
                <a:solidFill>
                  <a:srgbClr val="3B683A"/>
                </a:solidFill>
                <a:latin typeface="柳公权柳体" panose="02000000000000000000" pitchFamily="2" charset="-122"/>
                <a:ea typeface="柳公权柳体" panose="02000000000000000000" pitchFamily="2" charset="-122"/>
              </a:rPr>
              <a:t>端午节来源</a:t>
            </a:r>
          </a:p>
        </p:txBody>
      </p:sp>
      <p:grpSp>
        <p:nvGrpSpPr>
          <p:cNvPr id="4" name="Group 2">
            <a:extLst>
              <a:ext uri="{FF2B5EF4-FFF2-40B4-BE49-F238E27FC236}">
                <a16:creationId xmlns="" xmlns:a16="http://schemas.microsoft.com/office/drawing/2014/main" id="{82EC2235-997E-4A89-8AFF-930DC49D285F}"/>
              </a:ext>
            </a:extLst>
          </p:cNvPr>
          <p:cNvGrpSpPr>
            <a:grpSpLocks/>
          </p:cNvGrpSpPr>
          <p:nvPr/>
        </p:nvGrpSpPr>
        <p:grpSpPr bwMode="auto">
          <a:xfrm>
            <a:off x="358275" y="1789020"/>
            <a:ext cx="7725199" cy="4090218"/>
            <a:chOff x="0" y="0"/>
            <a:chExt cx="6854825" cy="3630699"/>
          </a:xfrm>
        </p:grpSpPr>
        <p:grpSp>
          <p:nvGrpSpPr>
            <p:cNvPr id="5" name="Group 3">
              <a:extLst>
                <a:ext uri="{FF2B5EF4-FFF2-40B4-BE49-F238E27FC236}">
                  <a16:creationId xmlns="" xmlns:a16="http://schemas.microsoft.com/office/drawing/2014/main" id="{7FEBE709-33E3-4922-B74E-FF6784E2358D}"/>
                </a:ext>
              </a:extLst>
            </p:cNvPr>
            <p:cNvGrpSpPr>
              <a:grpSpLocks/>
            </p:cNvGrpSpPr>
            <p:nvPr/>
          </p:nvGrpSpPr>
          <p:grpSpPr bwMode="auto">
            <a:xfrm>
              <a:off x="87313" y="220663"/>
              <a:ext cx="6767512" cy="3108325"/>
              <a:chOff x="0" y="0"/>
              <a:chExt cx="6768000" cy="3107908"/>
            </a:xfrm>
          </p:grpSpPr>
          <p:cxnSp>
            <p:nvCxnSpPr>
              <p:cNvPr id="26" name="直接连接符 9">
                <a:extLst>
                  <a:ext uri="{FF2B5EF4-FFF2-40B4-BE49-F238E27FC236}">
                    <a16:creationId xmlns="" xmlns:a16="http://schemas.microsoft.com/office/drawing/2014/main" id="{500BF54D-3549-41E3-9D82-725D76A447C4}"/>
                  </a:ext>
                </a:extLst>
              </p:cNvPr>
              <p:cNvCxnSpPr>
                <a:cxnSpLocks noChangeShapeType="1"/>
              </p:cNvCxnSpPr>
              <p:nvPr/>
            </p:nvCxnSpPr>
            <p:spPr bwMode="auto">
              <a:xfrm>
                <a:off x="0" y="3107908"/>
                <a:ext cx="6768000" cy="0"/>
              </a:xfrm>
              <a:prstGeom prst="line">
                <a:avLst/>
              </a:prstGeom>
              <a:noFill/>
              <a:ln w="25400" cmpd="sng">
                <a:solidFill>
                  <a:srgbClr val="595959"/>
                </a:solidFill>
                <a:round/>
                <a:headEnd/>
                <a:tailEnd type="triangle" w="med" len="med"/>
              </a:ln>
              <a:extLst>
                <a:ext uri="{909E8E84-426E-40DD-AFC4-6F175D3DCCD1}">
                  <a14:hiddenFill xmlns:a14="http://schemas.microsoft.com/office/drawing/2010/main">
                    <a:noFill/>
                  </a14:hiddenFill>
                </a:ext>
              </a:extLst>
            </p:spPr>
          </p:cxnSp>
          <p:cxnSp>
            <p:nvCxnSpPr>
              <p:cNvPr id="27" name="直接连接符 10">
                <a:extLst>
                  <a:ext uri="{FF2B5EF4-FFF2-40B4-BE49-F238E27FC236}">
                    <a16:creationId xmlns="" xmlns:a16="http://schemas.microsoft.com/office/drawing/2014/main" id="{24B31FC9-CDD3-4E40-8EFF-6C111F917A22}"/>
                  </a:ext>
                </a:extLst>
              </p:cNvPr>
              <p:cNvCxnSpPr>
                <a:cxnSpLocks noChangeShapeType="1"/>
              </p:cNvCxnSpPr>
              <p:nvPr/>
            </p:nvCxnSpPr>
            <p:spPr bwMode="auto">
              <a:xfrm rot="16200000" flipV="1">
                <a:off x="3276042" y="-3276042"/>
                <a:ext cx="0" cy="6552084"/>
              </a:xfrm>
              <a:prstGeom prst="line">
                <a:avLst/>
              </a:prstGeom>
              <a:noFill/>
              <a:ln w="12700" cmpd="sng">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28" name="直接连接符 11">
                <a:extLst>
                  <a:ext uri="{FF2B5EF4-FFF2-40B4-BE49-F238E27FC236}">
                    <a16:creationId xmlns="" xmlns:a16="http://schemas.microsoft.com/office/drawing/2014/main" id="{4D53DBBD-A10D-4D34-8565-6B3B048A8382}"/>
                  </a:ext>
                </a:extLst>
              </p:cNvPr>
              <p:cNvCxnSpPr>
                <a:cxnSpLocks noChangeShapeType="1"/>
              </p:cNvCxnSpPr>
              <p:nvPr/>
            </p:nvCxnSpPr>
            <p:spPr bwMode="auto">
              <a:xfrm rot="16200000" flipV="1">
                <a:off x="3276042" y="-2653826"/>
                <a:ext cx="0" cy="6552084"/>
              </a:xfrm>
              <a:prstGeom prst="line">
                <a:avLst/>
              </a:prstGeom>
              <a:noFill/>
              <a:ln w="12700" cmpd="sng">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29" name="直接连接符 12">
                <a:extLst>
                  <a:ext uri="{FF2B5EF4-FFF2-40B4-BE49-F238E27FC236}">
                    <a16:creationId xmlns="" xmlns:a16="http://schemas.microsoft.com/office/drawing/2014/main" id="{2A060B52-D3D1-4869-8806-9922D53E7D55}"/>
                  </a:ext>
                </a:extLst>
              </p:cNvPr>
              <p:cNvCxnSpPr>
                <a:cxnSpLocks noChangeShapeType="1"/>
              </p:cNvCxnSpPr>
              <p:nvPr/>
            </p:nvCxnSpPr>
            <p:spPr bwMode="auto">
              <a:xfrm rot="16200000" flipV="1">
                <a:off x="3276042" y="-2033197"/>
                <a:ext cx="0" cy="6552084"/>
              </a:xfrm>
              <a:prstGeom prst="line">
                <a:avLst/>
              </a:prstGeom>
              <a:noFill/>
              <a:ln w="12700" cmpd="sng">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30" name="直接连接符 13">
                <a:extLst>
                  <a:ext uri="{FF2B5EF4-FFF2-40B4-BE49-F238E27FC236}">
                    <a16:creationId xmlns="" xmlns:a16="http://schemas.microsoft.com/office/drawing/2014/main" id="{FDA1F46C-4111-47A0-BE91-BE65357A1898}"/>
                  </a:ext>
                </a:extLst>
              </p:cNvPr>
              <p:cNvCxnSpPr>
                <a:cxnSpLocks noChangeShapeType="1"/>
              </p:cNvCxnSpPr>
              <p:nvPr/>
            </p:nvCxnSpPr>
            <p:spPr bwMode="auto">
              <a:xfrm rot="16200000" flipV="1">
                <a:off x="3276042" y="-1410980"/>
                <a:ext cx="0" cy="6552084"/>
              </a:xfrm>
              <a:prstGeom prst="line">
                <a:avLst/>
              </a:prstGeom>
              <a:noFill/>
              <a:ln w="12700" cmpd="sng">
                <a:solidFill>
                  <a:srgbClr val="7F7F7F"/>
                </a:solidFill>
                <a:prstDash val="sysDash"/>
                <a:round/>
                <a:headEnd/>
                <a:tailEnd/>
              </a:ln>
              <a:extLst>
                <a:ext uri="{909E8E84-426E-40DD-AFC4-6F175D3DCCD1}">
                  <a14:hiddenFill xmlns:a14="http://schemas.microsoft.com/office/drawing/2010/main">
                    <a:noFill/>
                  </a14:hiddenFill>
                </a:ext>
              </a:extLst>
            </p:spPr>
          </p:cxnSp>
          <p:cxnSp>
            <p:nvCxnSpPr>
              <p:cNvPr id="31" name="直接连接符 14">
                <a:extLst>
                  <a:ext uri="{FF2B5EF4-FFF2-40B4-BE49-F238E27FC236}">
                    <a16:creationId xmlns="" xmlns:a16="http://schemas.microsoft.com/office/drawing/2014/main" id="{5B36F4DB-B15A-4A3D-870A-9698509C86AA}"/>
                  </a:ext>
                </a:extLst>
              </p:cNvPr>
              <p:cNvCxnSpPr>
                <a:cxnSpLocks noChangeShapeType="1"/>
              </p:cNvCxnSpPr>
              <p:nvPr/>
            </p:nvCxnSpPr>
            <p:spPr bwMode="auto">
              <a:xfrm rot="16200000" flipV="1">
                <a:off x="3276042" y="-790351"/>
                <a:ext cx="0" cy="6552084"/>
              </a:xfrm>
              <a:prstGeom prst="line">
                <a:avLst/>
              </a:prstGeom>
              <a:noFill/>
              <a:ln w="12700" cmpd="sng">
                <a:solidFill>
                  <a:srgbClr val="7F7F7F"/>
                </a:solidFill>
                <a:prstDash val="sysDash"/>
                <a:round/>
                <a:headEnd/>
                <a:tailEnd/>
              </a:ln>
              <a:extLst>
                <a:ext uri="{909E8E84-426E-40DD-AFC4-6F175D3DCCD1}">
                  <a14:hiddenFill xmlns:a14="http://schemas.microsoft.com/office/drawing/2010/main">
                    <a:noFill/>
                  </a14:hiddenFill>
                </a:ext>
              </a:extLst>
            </p:spPr>
          </p:cxnSp>
        </p:grpSp>
        <p:grpSp>
          <p:nvGrpSpPr>
            <p:cNvPr id="6" name="Group 10">
              <a:extLst>
                <a:ext uri="{FF2B5EF4-FFF2-40B4-BE49-F238E27FC236}">
                  <a16:creationId xmlns="" xmlns:a16="http://schemas.microsoft.com/office/drawing/2014/main" id="{A4A08D02-4FFB-452D-913E-17DF601A19B5}"/>
                </a:ext>
              </a:extLst>
            </p:cNvPr>
            <p:cNvGrpSpPr>
              <a:grpSpLocks/>
            </p:cNvGrpSpPr>
            <p:nvPr/>
          </p:nvGrpSpPr>
          <p:grpSpPr bwMode="auto">
            <a:xfrm>
              <a:off x="0" y="0"/>
              <a:ext cx="539750" cy="3357712"/>
              <a:chOff x="0" y="0"/>
              <a:chExt cx="540000" cy="3358964"/>
            </a:xfrm>
          </p:grpSpPr>
          <p:sp>
            <p:nvSpPr>
              <p:cNvPr id="20" name="Rectangle 12">
                <a:extLst>
                  <a:ext uri="{FF2B5EF4-FFF2-40B4-BE49-F238E27FC236}">
                    <a16:creationId xmlns="" xmlns:a16="http://schemas.microsoft.com/office/drawing/2014/main" id="{17612954-B9B9-4408-B141-DC65780A06E7}"/>
                  </a:ext>
                </a:extLst>
              </p:cNvPr>
              <p:cNvSpPr>
                <a:spLocks noChangeArrowheads="1"/>
              </p:cNvSpPr>
              <p:nvPr/>
            </p:nvSpPr>
            <p:spPr bwMode="auto">
              <a:xfrm>
                <a:off x="0" y="1233948"/>
                <a:ext cx="540000" cy="27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Clr>
                    <a:srgbClr val="1F3F5F"/>
                  </a:buClr>
                </a:pPr>
                <a:r>
                  <a:rPr lang="en-US" altLang="zh-CN" sz="1400">
                    <a:solidFill>
                      <a:srgbClr val="404040"/>
                    </a:solidFill>
                    <a:latin typeface="微软雅黑" panose="020B0503020204020204" pitchFamily="34" charset="-122"/>
                    <a:ea typeface="微软雅黑" panose="020B0503020204020204" pitchFamily="34" charset="-122"/>
                  </a:rPr>
                  <a:t>60</a:t>
                </a:r>
              </a:p>
            </p:txBody>
          </p:sp>
          <p:sp>
            <p:nvSpPr>
              <p:cNvPr id="21" name="Rectangle 12">
                <a:extLst>
                  <a:ext uri="{FF2B5EF4-FFF2-40B4-BE49-F238E27FC236}">
                    <a16:creationId xmlns="" xmlns:a16="http://schemas.microsoft.com/office/drawing/2014/main" id="{D9747599-EA50-4F0C-A235-D06D3CD8550C}"/>
                  </a:ext>
                </a:extLst>
              </p:cNvPr>
              <p:cNvSpPr>
                <a:spLocks noChangeArrowheads="1"/>
              </p:cNvSpPr>
              <p:nvPr/>
            </p:nvSpPr>
            <p:spPr bwMode="auto">
              <a:xfrm>
                <a:off x="0" y="1851715"/>
                <a:ext cx="540000" cy="27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Clr>
                    <a:srgbClr val="1F3F5F"/>
                  </a:buClr>
                </a:pPr>
                <a:r>
                  <a:rPr lang="en-US" altLang="zh-CN" sz="1400">
                    <a:solidFill>
                      <a:srgbClr val="404040"/>
                    </a:solidFill>
                    <a:latin typeface="微软雅黑" panose="020B0503020204020204" pitchFamily="34" charset="-122"/>
                    <a:ea typeface="微软雅黑" panose="020B0503020204020204" pitchFamily="34" charset="-122"/>
                  </a:rPr>
                  <a:t>40</a:t>
                </a:r>
              </a:p>
            </p:txBody>
          </p:sp>
          <p:sp>
            <p:nvSpPr>
              <p:cNvPr id="22" name="Rectangle 12">
                <a:extLst>
                  <a:ext uri="{FF2B5EF4-FFF2-40B4-BE49-F238E27FC236}">
                    <a16:creationId xmlns="" xmlns:a16="http://schemas.microsoft.com/office/drawing/2014/main" id="{8229899C-3648-42E6-9135-1E35514AE023}"/>
                  </a:ext>
                </a:extLst>
              </p:cNvPr>
              <p:cNvSpPr>
                <a:spLocks noChangeArrowheads="1"/>
              </p:cNvSpPr>
              <p:nvPr/>
            </p:nvSpPr>
            <p:spPr bwMode="auto">
              <a:xfrm>
                <a:off x="0" y="2469483"/>
                <a:ext cx="540000" cy="27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Clr>
                    <a:srgbClr val="1F3F5F"/>
                  </a:buClr>
                </a:pPr>
                <a:r>
                  <a:rPr lang="en-US" altLang="zh-CN" sz="1400">
                    <a:solidFill>
                      <a:srgbClr val="404040"/>
                    </a:solidFill>
                    <a:latin typeface="微软雅黑" panose="020B0503020204020204" pitchFamily="34" charset="-122"/>
                    <a:ea typeface="微软雅黑" panose="020B0503020204020204" pitchFamily="34" charset="-122"/>
                  </a:rPr>
                  <a:t>20</a:t>
                </a:r>
              </a:p>
            </p:txBody>
          </p:sp>
          <p:sp>
            <p:nvSpPr>
              <p:cNvPr id="23" name="Rectangle 12">
                <a:extLst>
                  <a:ext uri="{FF2B5EF4-FFF2-40B4-BE49-F238E27FC236}">
                    <a16:creationId xmlns="" xmlns:a16="http://schemas.microsoft.com/office/drawing/2014/main" id="{D93CCAF4-4A6B-4E1F-AAD7-FD3644D167F4}"/>
                  </a:ext>
                </a:extLst>
              </p:cNvPr>
              <p:cNvSpPr>
                <a:spLocks noChangeArrowheads="1"/>
              </p:cNvSpPr>
              <p:nvPr/>
            </p:nvSpPr>
            <p:spPr bwMode="auto">
              <a:xfrm>
                <a:off x="0" y="617768"/>
                <a:ext cx="540000" cy="27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Clr>
                    <a:srgbClr val="1F3F5F"/>
                  </a:buClr>
                </a:pPr>
                <a:r>
                  <a:rPr lang="en-US" altLang="zh-CN" sz="1400">
                    <a:solidFill>
                      <a:srgbClr val="404040"/>
                    </a:solidFill>
                    <a:latin typeface="微软雅黑" panose="020B0503020204020204" pitchFamily="34" charset="-122"/>
                    <a:ea typeface="微软雅黑" panose="020B0503020204020204" pitchFamily="34" charset="-122"/>
                  </a:rPr>
                  <a:t>80</a:t>
                </a:r>
              </a:p>
            </p:txBody>
          </p:sp>
          <p:sp>
            <p:nvSpPr>
              <p:cNvPr id="24" name="Rectangle 12">
                <a:extLst>
                  <a:ext uri="{FF2B5EF4-FFF2-40B4-BE49-F238E27FC236}">
                    <a16:creationId xmlns="" xmlns:a16="http://schemas.microsoft.com/office/drawing/2014/main" id="{DA4484C2-63D0-4D37-AB36-3A7EC80460A1}"/>
                  </a:ext>
                </a:extLst>
              </p:cNvPr>
              <p:cNvSpPr>
                <a:spLocks noChangeArrowheads="1"/>
              </p:cNvSpPr>
              <p:nvPr/>
            </p:nvSpPr>
            <p:spPr bwMode="auto">
              <a:xfrm>
                <a:off x="0" y="0"/>
                <a:ext cx="540000" cy="27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Clr>
                    <a:srgbClr val="1F3F5F"/>
                  </a:buClr>
                </a:pPr>
                <a:r>
                  <a:rPr lang="en-US" altLang="zh-CN" sz="1400">
                    <a:solidFill>
                      <a:srgbClr val="404040"/>
                    </a:solidFill>
                    <a:latin typeface="微软雅黑" panose="020B0503020204020204" pitchFamily="34" charset="-122"/>
                    <a:ea typeface="微软雅黑" panose="020B0503020204020204" pitchFamily="34" charset="-122"/>
                  </a:rPr>
                  <a:t>100</a:t>
                </a:r>
              </a:p>
            </p:txBody>
          </p:sp>
          <p:sp>
            <p:nvSpPr>
              <p:cNvPr id="25" name="Rectangle 12">
                <a:extLst>
                  <a:ext uri="{FF2B5EF4-FFF2-40B4-BE49-F238E27FC236}">
                    <a16:creationId xmlns="" xmlns:a16="http://schemas.microsoft.com/office/drawing/2014/main" id="{22519534-3942-42CE-AB2F-8B2E6D5DD583}"/>
                  </a:ext>
                </a:extLst>
              </p:cNvPr>
              <p:cNvSpPr>
                <a:spLocks noChangeArrowheads="1"/>
              </p:cNvSpPr>
              <p:nvPr/>
            </p:nvSpPr>
            <p:spPr bwMode="auto">
              <a:xfrm>
                <a:off x="0" y="3085663"/>
                <a:ext cx="540000" cy="27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Clr>
                    <a:srgbClr val="1F3F5F"/>
                  </a:buClr>
                </a:pPr>
                <a:r>
                  <a:rPr lang="en-US" altLang="zh-CN" sz="1400">
                    <a:solidFill>
                      <a:srgbClr val="404040"/>
                    </a:solidFill>
                    <a:latin typeface="微软雅黑" panose="020B0503020204020204" pitchFamily="34" charset="-122"/>
                    <a:ea typeface="微软雅黑" panose="020B0503020204020204" pitchFamily="34" charset="-122"/>
                  </a:rPr>
                  <a:t>0</a:t>
                </a:r>
              </a:p>
            </p:txBody>
          </p:sp>
        </p:grpSp>
        <p:grpSp>
          <p:nvGrpSpPr>
            <p:cNvPr id="7" name="Group 17">
              <a:extLst>
                <a:ext uri="{FF2B5EF4-FFF2-40B4-BE49-F238E27FC236}">
                  <a16:creationId xmlns="" xmlns:a16="http://schemas.microsoft.com/office/drawing/2014/main" id="{99F31DF4-DFF8-4365-B77A-C45EC4A96B27}"/>
                </a:ext>
              </a:extLst>
            </p:cNvPr>
            <p:cNvGrpSpPr>
              <a:grpSpLocks/>
            </p:cNvGrpSpPr>
            <p:nvPr/>
          </p:nvGrpSpPr>
          <p:grpSpPr bwMode="auto">
            <a:xfrm>
              <a:off x="355600" y="3357563"/>
              <a:ext cx="6488113" cy="273136"/>
              <a:chOff x="0" y="0"/>
              <a:chExt cx="6488325" cy="274375"/>
            </a:xfrm>
          </p:grpSpPr>
          <p:sp>
            <p:nvSpPr>
              <p:cNvPr id="8" name="Rectangle 12">
                <a:extLst>
                  <a:ext uri="{FF2B5EF4-FFF2-40B4-BE49-F238E27FC236}">
                    <a16:creationId xmlns="" xmlns:a16="http://schemas.microsoft.com/office/drawing/2014/main" id="{2AA1E717-C247-48F5-B3ED-AE360DC68270}"/>
                  </a:ext>
                </a:extLst>
              </p:cNvPr>
              <p:cNvSpPr>
                <a:spLocks noChangeArrowheads="1"/>
              </p:cNvSpPr>
              <p:nvPr/>
            </p:nvSpPr>
            <p:spPr bwMode="auto">
              <a:xfrm>
                <a:off x="0" y="0"/>
                <a:ext cx="792189"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a:solidFill>
                      <a:schemeClr val="tx1">
                        <a:lumMod val="85000"/>
                        <a:lumOff val="15000"/>
                      </a:schemeClr>
                    </a:solidFill>
                    <a:latin typeface="微软雅黑" pitchFamily="34" charset="-122"/>
                    <a:ea typeface="微软雅黑" pitchFamily="34" charset="-122"/>
                  </a:rPr>
                  <a:t>1</a:t>
                </a:r>
                <a:r>
                  <a:rPr lang="zh-CN" altLang="en-US" sz="1400">
                    <a:solidFill>
                      <a:schemeClr val="tx1">
                        <a:lumMod val="85000"/>
                        <a:lumOff val="15000"/>
                      </a:schemeClr>
                    </a:solidFill>
                    <a:latin typeface="微软雅黑" pitchFamily="34" charset="-122"/>
                    <a:ea typeface="微软雅黑" pitchFamily="34" charset="-122"/>
                  </a:rPr>
                  <a:t>月</a:t>
                </a:r>
                <a:endParaRPr lang="en-US" altLang="zh-CN" sz="1400">
                  <a:solidFill>
                    <a:schemeClr val="tx1">
                      <a:lumMod val="85000"/>
                      <a:lumOff val="15000"/>
                    </a:schemeClr>
                  </a:solidFill>
                  <a:latin typeface="微软雅黑" pitchFamily="34" charset="-122"/>
                  <a:ea typeface="微软雅黑" pitchFamily="34" charset="-122"/>
                </a:endParaRPr>
              </a:p>
            </p:txBody>
          </p:sp>
          <p:sp>
            <p:nvSpPr>
              <p:cNvPr id="9" name="Rectangle 12">
                <a:extLst>
                  <a:ext uri="{FF2B5EF4-FFF2-40B4-BE49-F238E27FC236}">
                    <a16:creationId xmlns="" xmlns:a16="http://schemas.microsoft.com/office/drawing/2014/main" id="{D9802CD8-EA0A-417D-A70D-60FB24834CF3}"/>
                  </a:ext>
                </a:extLst>
              </p:cNvPr>
              <p:cNvSpPr>
                <a:spLocks noChangeArrowheads="1"/>
              </p:cNvSpPr>
              <p:nvPr/>
            </p:nvSpPr>
            <p:spPr bwMode="auto">
              <a:xfrm>
                <a:off x="517542" y="0"/>
                <a:ext cx="792189"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a:solidFill>
                      <a:schemeClr val="tx1">
                        <a:lumMod val="85000"/>
                        <a:lumOff val="15000"/>
                      </a:schemeClr>
                    </a:solidFill>
                    <a:latin typeface="微软雅黑" pitchFamily="34" charset="-122"/>
                    <a:ea typeface="微软雅黑" pitchFamily="34" charset="-122"/>
                  </a:rPr>
                  <a:t>2</a:t>
                </a:r>
                <a:r>
                  <a:rPr lang="zh-CN" altLang="en-US" sz="1400">
                    <a:solidFill>
                      <a:schemeClr val="tx1">
                        <a:lumMod val="85000"/>
                        <a:lumOff val="15000"/>
                      </a:schemeClr>
                    </a:solidFill>
                    <a:latin typeface="微软雅黑" pitchFamily="34" charset="-122"/>
                    <a:ea typeface="微软雅黑" pitchFamily="34" charset="-122"/>
                  </a:rPr>
                  <a:t>月</a:t>
                </a:r>
                <a:endParaRPr lang="en-US" altLang="zh-CN" sz="1400">
                  <a:solidFill>
                    <a:schemeClr val="tx1">
                      <a:lumMod val="85000"/>
                      <a:lumOff val="15000"/>
                    </a:schemeClr>
                  </a:solidFill>
                  <a:latin typeface="微软雅黑" pitchFamily="34" charset="-122"/>
                  <a:ea typeface="微软雅黑" pitchFamily="34" charset="-122"/>
                </a:endParaRPr>
              </a:p>
            </p:txBody>
          </p:sp>
          <p:sp>
            <p:nvSpPr>
              <p:cNvPr id="10" name="Rectangle 12">
                <a:extLst>
                  <a:ext uri="{FF2B5EF4-FFF2-40B4-BE49-F238E27FC236}">
                    <a16:creationId xmlns="" xmlns:a16="http://schemas.microsoft.com/office/drawing/2014/main" id="{C4399013-EE1C-4B05-84DC-FC2E1359E0BA}"/>
                  </a:ext>
                </a:extLst>
              </p:cNvPr>
              <p:cNvSpPr>
                <a:spLocks noChangeArrowheads="1"/>
              </p:cNvSpPr>
              <p:nvPr/>
            </p:nvSpPr>
            <p:spPr bwMode="auto">
              <a:xfrm>
                <a:off x="1035084" y="0"/>
                <a:ext cx="792189"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a:solidFill>
                      <a:schemeClr val="tx1">
                        <a:lumMod val="85000"/>
                        <a:lumOff val="15000"/>
                      </a:schemeClr>
                    </a:solidFill>
                    <a:latin typeface="微软雅黑" pitchFamily="34" charset="-122"/>
                    <a:ea typeface="微软雅黑" pitchFamily="34" charset="-122"/>
                  </a:rPr>
                  <a:t>3</a:t>
                </a:r>
                <a:r>
                  <a:rPr lang="zh-CN" altLang="en-US" sz="1400">
                    <a:solidFill>
                      <a:schemeClr val="tx1">
                        <a:lumMod val="85000"/>
                        <a:lumOff val="15000"/>
                      </a:schemeClr>
                    </a:solidFill>
                    <a:latin typeface="微软雅黑" pitchFamily="34" charset="-122"/>
                    <a:ea typeface="微软雅黑" pitchFamily="34" charset="-122"/>
                  </a:rPr>
                  <a:t>月</a:t>
                </a:r>
                <a:endParaRPr lang="en-US" altLang="zh-CN" sz="1400">
                  <a:solidFill>
                    <a:schemeClr val="tx1">
                      <a:lumMod val="85000"/>
                      <a:lumOff val="15000"/>
                    </a:schemeClr>
                  </a:solidFill>
                  <a:latin typeface="微软雅黑" pitchFamily="34" charset="-122"/>
                  <a:ea typeface="微软雅黑" pitchFamily="34" charset="-122"/>
                </a:endParaRPr>
              </a:p>
            </p:txBody>
          </p:sp>
          <p:sp>
            <p:nvSpPr>
              <p:cNvPr id="11" name="Rectangle 12">
                <a:extLst>
                  <a:ext uri="{FF2B5EF4-FFF2-40B4-BE49-F238E27FC236}">
                    <a16:creationId xmlns="" xmlns:a16="http://schemas.microsoft.com/office/drawing/2014/main" id="{8AC9B860-1E7E-4646-B465-DE2D72E36C69}"/>
                  </a:ext>
                </a:extLst>
              </p:cNvPr>
              <p:cNvSpPr>
                <a:spLocks noChangeArrowheads="1"/>
              </p:cNvSpPr>
              <p:nvPr/>
            </p:nvSpPr>
            <p:spPr bwMode="auto">
              <a:xfrm>
                <a:off x="1554214" y="0"/>
                <a:ext cx="790601"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a:solidFill>
                      <a:schemeClr val="tx1">
                        <a:lumMod val="85000"/>
                        <a:lumOff val="15000"/>
                      </a:schemeClr>
                    </a:solidFill>
                    <a:latin typeface="微软雅黑" pitchFamily="34" charset="-122"/>
                    <a:ea typeface="微软雅黑" pitchFamily="34" charset="-122"/>
                  </a:rPr>
                  <a:t>4</a:t>
                </a:r>
                <a:r>
                  <a:rPr lang="zh-CN" altLang="en-US" sz="1400">
                    <a:solidFill>
                      <a:schemeClr val="tx1">
                        <a:lumMod val="85000"/>
                        <a:lumOff val="15000"/>
                      </a:schemeClr>
                    </a:solidFill>
                    <a:latin typeface="微软雅黑" pitchFamily="34" charset="-122"/>
                    <a:ea typeface="微软雅黑" pitchFamily="34" charset="-122"/>
                  </a:rPr>
                  <a:t>月</a:t>
                </a:r>
                <a:endParaRPr lang="en-US" altLang="zh-CN" sz="1400">
                  <a:solidFill>
                    <a:schemeClr val="tx1">
                      <a:lumMod val="85000"/>
                      <a:lumOff val="15000"/>
                    </a:schemeClr>
                  </a:solidFill>
                  <a:latin typeface="微软雅黑" pitchFamily="34" charset="-122"/>
                  <a:ea typeface="微软雅黑" pitchFamily="34" charset="-122"/>
                </a:endParaRPr>
              </a:p>
            </p:txBody>
          </p:sp>
          <p:sp>
            <p:nvSpPr>
              <p:cNvPr id="12" name="Rectangle 12">
                <a:extLst>
                  <a:ext uri="{FF2B5EF4-FFF2-40B4-BE49-F238E27FC236}">
                    <a16:creationId xmlns="" xmlns:a16="http://schemas.microsoft.com/office/drawing/2014/main" id="{CDCAED3C-0FE2-44B8-A5A6-38CCBB0C6E41}"/>
                  </a:ext>
                </a:extLst>
              </p:cNvPr>
              <p:cNvSpPr>
                <a:spLocks noChangeArrowheads="1"/>
              </p:cNvSpPr>
              <p:nvPr/>
            </p:nvSpPr>
            <p:spPr bwMode="auto">
              <a:xfrm>
                <a:off x="2071756" y="0"/>
                <a:ext cx="792188"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a:solidFill>
                      <a:schemeClr val="tx1">
                        <a:lumMod val="85000"/>
                        <a:lumOff val="15000"/>
                      </a:schemeClr>
                    </a:solidFill>
                    <a:latin typeface="微软雅黑" pitchFamily="34" charset="-122"/>
                    <a:ea typeface="微软雅黑" pitchFamily="34" charset="-122"/>
                  </a:rPr>
                  <a:t>5</a:t>
                </a:r>
                <a:r>
                  <a:rPr lang="zh-CN" altLang="en-US" sz="1400">
                    <a:solidFill>
                      <a:schemeClr val="tx1">
                        <a:lumMod val="85000"/>
                        <a:lumOff val="15000"/>
                      </a:schemeClr>
                    </a:solidFill>
                    <a:latin typeface="微软雅黑" pitchFamily="34" charset="-122"/>
                    <a:ea typeface="微软雅黑" pitchFamily="34" charset="-122"/>
                  </a:rPr>
                  <a:t>月</a:t>
                </a:r>
                <a:endParaRPr lang="en-US" altLang="zh-CN" sz="1400">
                  <a:solidFill>
                    <a:schemeClr val="tx1">
                      <a:lumMod val="85000"/>
                      <a:lumOff val="15000"/>
                    </a:schemeClr>
                  </a:solidFill>
                  <a:latin typeface="微软雅黑" pitchFamily="34" charset="-122"/>
                  <a:ea typeface="微软雅黑" pitchFamily="34" charset="-122"/>
                </a:endParaRPr>
              </a:p>
            </p:txBody>
          </p:sp>
          <p:sp>
            <p:nvSpPr>
              <p:cNvPr id="13" name="Rectangle 12">
                <a:extLst>
                  <a:ext uri="{FF2B5EF4-FFF2-40B4-BE49-F238E27FC236}">
                    <a16:creationId xmlns="" xmlns:a16="http://schemas.microsoft.com/office/drawing/2014/main" id="{CE49D787-C438-4471-8F0E-B73664AB49C7}"/>
                  </a:ext>
                </a:extLst>
              </p:cNvPr>
              <p:cNvSpPr>
                <a:spLocks noChangeArrowheads="1"/>
              </p:cNvSpPr>
              <p:nvPr/>
            </p:nvSpPr>
            <p:spPr bwMode="auto">
              <a:xfrm>
                <a:off x="2589298" y="0"/>
                <a:ext cx="792188"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dirty="0">
                    <a:solidFill>
                      <a:schemeClr val="tx1">
                        <a:lumMod val="85000"/>
                        <a:lumOff val="15000"/>
                      </a:schemeClr>
                    </a:solidFill>
                    <a:latin typeface="微软雅黑" pitchFamily="34" charset="-122"/>
                    <a:ea typeface="微软雅黑" pitchFamily="34" charset="-122"/>
                  </a:rPr>
                  <a:t>6</a:t>
                </a:r>
                <a:r>
                  <a:rPr lang="zh-CN" altLang="en-US" sz="1400" dirty="0">
                    <a:solidFill>
                      <a:schemeClr val="tx1">
                        <a:lumMod val="85000"/>
                        <a:lumOff val="15000"/>
                      </a:schemeClr>
                    </a:solidFill>
                    <a:latin typeface="微软雅黑" pitchFamily="34" charset="-122"/>
                    <a:ea typeface="微软雅黑" pitchFamily="34" charset="-122"/>
                  </a:rPr>
                  <a:t>月</a:t>
                </a:r>
                <a:endParaRPr lang="en-US" altLang="zh-CN" sz="1400" dirty="0">
                  <a:solidFill>
                    <a:schemeClr val="tx1">
                      <a:lumMod val="85000"/>
                      <a:lumOff val="15000"/>
                    </a:schemeClr>
                  </a:solidFill>
                  <a:latin typeface="微软雅黑" pitchFamily="34" charset="-122"/>
                  <a:ea typeface="微软雅黑" pitchFamily="34" charset="-122"/>
                </a:endParaRPr>
              </a:p>
            </p:txBody>
          </p:sp>
          <p:sp>
            <p:nvSpPr>
              <p:cNvPr id="14" name="Rectangle 12">
                <a:extLst>
                  <a:ext uri="{FF2B5EF4-FFF2-40B4-BE49-F238E27FC236}">
                    <a16:creationId xmlns="" xmlns:a16="http://schemas.microsoft.com/office/drawing/2014/main" id="{3F1AD9EB-D8E4-46CB-9C03-8072D486D4FA}"/>
                  </a:ext>
                </a:extLst>
              </p:cNvPr>
              <p:cNvSpPr>
                <a:spLocks noChangeArrowheads="1"/>
              </p:cNvSpPr>
              <p:nvPr/>
            </p:nvSpPr>
            <p:spPr bwMode="auto">
              <a:xfrm>
                <a:off x="3106840" y="0"/>
                <a:ext cx="792188"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dirty="0">
                    <a:solidFill>
                      <a:schemeClr val="tx1">
                        <a:lumMod val="85000"/>
                        <a:lumOff val="15000"/>
                      </a:schemeClr>
                    </a:solidFill>
                    <a:latin typeface="微软雅黑" pitchFamily="34" charset="-122"/>
                    <a:ea typeface="微软雅黑" pitchFamily="34" charset="-122"/>
                  </a:rPr>
                  <a:t>7</a:t>
                </a:r>
                <a:r>
                  <a:rPr lang="zh-CN" altLang="en-US" sz="1400" dirty="0">
                    <a:solidFill>
                      <a:schemeClr val="tx1">
                        <a:lumMod val="85000"/>
                        <a:lumOff val="15000"/>
                      </a:schemeClr>
                    </a:solidFill>
                    <a:latin typeface="微软雅黑" pitchFamily="34" charset="-122"/>
                    <a:ea typeface="微软雅黑" pitchFamily="34" charset="-122"/>
                  </a:rPr>
                  <a:t>月</a:t>
                </a:r>
                <a:endParaRPr lang="en-US" altLang="zh-CN" sz="1400" dirty="0">
                  <a:solidFill>
                    <a:schemeClr val="tx1">
                      <a:lumMod val="85000"/>
                      <a:lumOff val="15000"/>
                    </a:schemeClr>
                  </a:solidFill>
                  <a:latin typeface="微软雅黑" pitchFamily="34" charset="-122"/>
                  <a:ea typeface="微软雅黑" pitchFamily="34" charset="-122"/>
                </a:endParaRPr>
              </a:p>
            </p:txBody>
          </p:sp>
          <p:sp>
            <p:nvSpPr>
              <p:cNvPr id="15" name="Rectangle 12">
                <a:extLst>
                  <a:ext uri="{FF2B5EF4-FFF2-40B4-BE49-F238E27FC236}">
                    <a16:creationId xmlns="" xmlns:a16="http://schemas.microsoft.com/office/drawing/2014/main" id="{54492A54-D92A-4EE2-85FE-F3F8A049B115}"/>
                  </a:ext>
                </a:extLst>
              </p:cNvPr>
              <p:cNvSpPr>
                <a:spLocks noChangeArrowheads="1"/>
              </p:cNvSpPr>
              <p:nvPr/>
            </p:nvSpPr>
            <p:spPr bwMode="auto">
              <a:xfrm>
                <a:off x="3624381" y="0"/>
                <a:ext cx="792188"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a:solidFill>
                      <a:schemeClr val="tx1">
                        <a:lumMod val="85000"/>
                        <a:lumOff val="15000"/>
                      </a:schemeClr>
                    </a:solidFill>
                    <a:latin typeface="微软雅黑" pitchFamily="34" charset="-122"/>
                    <a:ea typeface="微软雅黑" pitchFamily="34" charset="-122"/>
                  </a:rPr>
                  <a:t>8</a:t>
                </a:r>
                <a:r>
                  <a:rPr lang="zh-CN" altLang="en-US" sz="1400">
                    <a:solidFill>
                      <a:schemeClr val="tx1">
                        <a:lumMod val="85000"/>
                        <a:lumOff val="15000"/>
                      </a:schemeClr>
                    </a:solidFill>
                    <a:latin typeface="微软雅黑" pitchFamily="34" charset="-122"/>
                    <a:ea typeface="微软雅黑" pitchFamily="34" charset="-122"/>
                  </a:rPr>
                  <a:t>月</a:t>
                </a:r>
                <a:endParaRPr lang="en-US" altLang="zh-CN" sz="1400">
                  <a:solidFill>
                    <a:schemeClr val="tx1">
                      <a:lumMod val="85000"/>
                      <a:lumOff val="15000"/>
                    </a:schemeClr>
                  </a:solidFill>
                  <a:latin typeface="微软雅黑" pitchFamily="34" charset="-122"/>
                  <a:ea typeface="微软雅黑" pitchFamily="34" charset="-122"/>
                </a:endParaRPr>
              </a:p>
            </p:txBody>
          </p:sp>
          <p:sp>
            <p:nvSpPr>
              <p:cNvPr id="16" name="Rectangle 12">
                <a:extLst>
                  <a:ext uri="{FF2B5EF4-FFF2-40B4-BE49-F238E27FC236}">
                    <a16:creationId xmlns="" xmlns:a16="http://schemas.microsoft.com/office/drawing/2014/main" id="{2EBCF255-89A1-4A69-9D57-503E3F8C779A}"/>
                  </a:ext>
                </a:extLst>
              </p:cNvPr>
              <p:cNvSpPr>
                <a:spLocks noChangeArrowheads="1"/>
              </p:cNvSpPr>
              <p:nvPr/>
            </p:nvSpPr>
            <p:spPr bwMode="auto">
              <a:xfrm>
                <a:off x="4143510" y="0"/>
                <a:ext cx="790601"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a:solidFill>
                      <a:schemeClr val="tx1">
                        <a:lumMod val="85000"/>
                        <a:lumOff val="15000"/>
                      </a:schemeClr>
                    </a:solidFill>
                    <a:latin typeface="微软雅黑" pitchFamily="34" charset="-122"/>
                    <a:ea typeface="微软雅黑" pitchFamily="34" charset="-122"/>
                  </a:rPr>
                  <a:t>9</a:t>
                </a:r>
                <a:r>
                  <a:rPr lang="zh-CN" altLang="en-US" sz="1400">
                    <a:solidFill>
                      <a:schemeClr val="tx1">
                        <a:lumMod val="85000"/>
                        <a:lumOff val="15000"/>
                      </a:schemeClr>
                    </a:solidFill>
                    <a:latin typeface="微软雅黑" pitchFamily="34" charset="-122"/>
                    <a:ea typeface="微软雅黑" pitchFamily="34" charset="-122"/>
                  </a:rPr>
                  <a:t>月</a:t>
                </a:r>
                <a:endParaRPr lang="en-US" altLang="zh-CN" sz="1400">
                  <a:solidFill>
                    <a:schemeClr val="tx1">
                      <a:lumMod val="85000"/>
                      <a:lumOff val="15000"/>
                    </a:schemeClr>
                  </a:solidFill>
                  <a:latin typeface="微软雅黑" pitchFamily="34" charset="-122"/>
                  <a:ea typeface="微软雅黑" pitchFamily="34" charset="-122"/>
                </a:endParaRPr>
              </a:p>
            </p:txBody>
          </p:sp>
          <p:sp>
            <p:nvSpPr>
              <p:cNvPr id="17" name="Rectangle 12">
                <a:extLst>
                  <a:ext uri="{FF2B5EF4-FFF2-40B4-BE49-F238E27FC236}">
                    <a16:creationId xmlns="" xmlns:a16="http://schemas.microsoft.com/office/drawing/2014/main" id="{52830990-2ABE-4FC3-870B-405F978ED520}"/>
                  </a:ext>
                </a:extLst>
              </p:cNvPr>
              <p:cNvSpPr>
                <a:spLocks noChangeArrowheads="1"/>
              </p:cNvSpPr>
              <p:nvPr/>
            </p:nvSpPr>
            <p:spPr bwMode="auto">
              <a:xfrm>
                <a:off x="4661052" y="0"/>
                <a:ext cx="792189"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a:solidFill>
                      <a:schemeClr val="tx1">
                        <a:lumMod val="85000"/>
                        <a:lumOff val="15000"/>
                      </a:schemeClr>
                    </a:solidFill>
                    <a:latin typeface="微软雅黑" pitchFamily="34" charset="-122"/>
                    <a:ea typeface="微软雅黑" pitchFamily="34" charset="-122"/>
                  </a:rPr>
                  <a:t>10</a:t>
                </a:r>
                <a:r>
                  <a:rPr lang="zh-CN" altLang="en-US" sz="1400">
                    <a:solidFill>
                      <a:schemeClr val="tx1">
                        <a:lumMod val="85000"/>
                        <a:lumOff val="15000"/>
                      </a:schemeClr>
                    </a:solidFill>
                    <a:latin typeface="微软雅黑" pitchFamily="34" charset="-122"/>
                    <a:ea typeface="微软雅黑" pitchFamily="34" charset="-122"/>
                  </a:rPr>
                  <a:t>月</a:t>
                </a:r>
                <a:endParaRPr lang="en-US" altLang="zh-CN" sz="1400">
                  <a:solidFill>
                    <a:schemeClr val="tx1">
                      <a:lumMod val="85000"/>
                      <a:lumOff val="15000"/>
                    </a:schemeClr>
                  </a:solidFill>
                  <a:latin typeface="微软雅黑" pitchFamily="34" charset="-122"/>
                  <a:ea typeface="微软雅黑" pitchFamily="34" charset="-122"/>
                </a:endParaRPr>
              </a:p>
            </p:txBody>
          </p:sp>
          <p:sp>
            <p:nvSpPr>
              <p:cNvPr id="18" name="Rectangle 12">
                <a:extLst>
                  <a:ext uri="{FF2B5EF4-FFF2-40B4-BE49-F238E27FC236}">
                    <a16:creationId xmlns="" xmlns:a16="http://schemas.microsoft.com/office/drawing/2014/main" id="{B0912194-9532-4C2C-AAF9-3592E41971E2}"/>
                  </a:ext>
                </a:extLst>
              </p:cNvPr>
              <p:cNvSpPr>
                <a:spLocks noChangeArrowheads="1"/>
              </p:cNvSpPr>
              <p:nvPr/>
            </p:nvSpPr>
            <p:spPr bwMode="auto">
              <a:xfrm>
                <a:off x="5178594" y="0"/>
                <a:ext cx="792189"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a:solidFill>
                      <a:schemeClr val="tx1">
                        <a:lumMod val="85000"/>
                        <a:lumOff val="15000"/>
                      </a:schemeClr>
                    </a:solidFill>
                    <a:latin typeface="微软雅黑" pitchFamily="34" charset="-122"/>
                    <a:ea typeface="微软雅黑" pitchFamily="34" charset="-122"/>
                  </a:rPr>
                  <a:t>11</a:t>
                </a:r>
                <a:r>
                  <a:rPr lang="zh-CN" altLang="en-US" sz="1400">
                    <a:solidFill>
                      <a:schemeClr val="tx1">
                        <a:lumMod val="85000"/>
                        <a:lumOff val="15000"/>
                      </a:schemeClr>
                    </a:solidFill>
                    <a:latin typeface="微软雅黑" pitchFamily="34" charset="-122"/>
                    <a:ea typeface="微软雅黑" pitchFamily="34" charset="-122"/>
                  </a:rPr>
                  <a:t>月</a:t>
                </a:r>
                <a:endParaRPr lang="en-US" altLang="zh-CN" sz="1400">
                  <a:solidFill>
                    <a:schemeClr val="tx1">
                      <a:lumMod val="85000"/>
                      <a:lumOff val="15000"/>
                    </a:schemeClr>
                  </a:solidFill>
                  <a:latin typeface="微软雅黑" pitchFamily="34" charset="-122"/>
                  <a:ea typeface="微软雅黑" pitchFamily="34" charset="-122"/>
                </a:endParaRPr>
              </a:p>
            </p:txBody>
          </p:sp>
          <p:sp>
            <p:nvSpPr>
              <p:cNvPr id="19" name="Rectangle 12">
                <a:extLst>
                  <a:ext uri="{FF2B5EF4-FFF2-40B4-BE49-F238E27FC236}">
                    <a16:creationId xmlns="" xmlns:a16="http://schemas.microsoft.com/office/drawing/2014/main" id="{B2B078AE-D638-4AA9-AE49-38B8732FDDA7}"/>
                  </a:ext>
                </a:extLst>
              </p:cNvPr>
              <p:cNvSpPr>
                <a:spLocks noChangeArrowheads="1"/>
              </p:cNvSpPr>
              <p:nvPr/>
            </p:nvSpPr>
            <p:spPr bwMode="auto">
              <a:xfrm>
                <a:off x="5696136" y="0"/>
                <a:ext cx="792189" cy="27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Clr>
                    <a:srgbClr val="1F3F5F"/>
                  </a:buClr>
                </a:pPr>
                <a:r>
                  <a:rPr lang="en-US" altLang="zh-CN" sz="1400" dirty="0">
                    <a:solidFill>
                      <a:schemeClr val="tx1">
                        <a:lumMod val="85000"/>
                        <a:lumOff val="15000"/>
                      </a:schemeClr>
                    </a:solidFill>
                    <a:latin typeface="微软雅黑" pitchFamily="34" charset="-122"/>
                    <a:ea typeface="微软雅黑" pitchFamily="34" charset="-122"/>
                  </a:rPr>
                  <a:t>12</a:t>
                </a:r>
                <a:r>
                  <a:rPr lang="zh-CN" altLang="en-US" sz="1400" dirty="0">
                    <a:solidFill>
                      <a:schemeClr val="tx1">
                        <a:lumMod val="85000"/>
                        <a:lumOff val="15000"/>
                      </a:schemeClr>
                    </a:solidFill>
                    <a:latin typeface="微软雅黑" pitchFamily="34" charset="-122"/>
                    <a:ea typeface="微软雅黑" pitchFamily="34" charset="-122"/>
                  </a:rPr>
                  <a:t>月</a:t>
                </a:r>
                <a:endParaRPr lang="en-US" altLang="zh-CN" sz="1400" dirty="0">
                  <a:solidFill>
                    <a:schemeClr val="tx1">
                      <a:lumMod val="85000"/>
                      <a:lumOff val="15000"/>
                    </a:schemeClr>
                  </a:solidFill>
                  <a:latin typeface="微软雅黑" pitchFamily="34" charset="-122"/>
                  <a:ea typeface="微软雅黑" pitchFamily="34" charset="-122"/>
                </a:endParaRPr>
              </a:p>
            </p:txBody>
          </p:sp>
        </p:grpSp>
      </p:grpSp>
      <p:grpSp>
        <p:nvGrpSpPr>
          <p:cNvPr id="32" name="Group 33">
            <a:extLst>
              <a:ext uri="{FF2B5EF4-FFF2-40B4-BE49-F238E27FC236}">
                <a16:creationId xmlns="" xmlns:a16="http://schemas.microsoft.com/office/drawing/2014/main" id="{3B2A1BCD-00B9-48F1-BDFF-7BC6B3ACAB4E}"/>
              </a:ext>
            </a:extLst>
          </p:cNvPr>
          <p:cNvGrpSpPr>
            <a:grpSpLocks/>
          </p:cNvGrpSpPr>
          <p:nvPr/>
        </p:nvGrpSpPr>
        <p:grpSpPr bwMode="auto">
          <a:xfrm>
            <a:off x="1053169" y="2319670"/>
            <a:ext cx="6741211" cy="3188756"/>
            <a:chOff x="0" y="0"/>
            <a:chExt cx="5981700" cy="2830512"/>
          </a:xfrm>
        </p:grpSpPr>
        <p:sp>
          <p:nvSpPr>
            <p:cNvPr id="33" name="矩形 22">
              <a:extLst>
                <a:ext uri="{FF2B5EF4-FFF2-40B4-BE49-F238E27FC236}">
                  <a16:creationId xmlns="" xmlns:a16="http://schemas.microsoft.com/office/drawing/2014/main" id="{39AF86BD-C5DC-4A22-B813-631B8EFA750C}"/>
                </a:ext>
              </a:extLst>
            </p:cNvPr>
            <p:cNvSpPr>
              <a:spLocks/>
            </p:cNvSpPr>
            <p:nvPr/>
          </p:nvSpPr>
          <p:spPr bwMode="auto">
            <a:xfrm>
              <a:off x="5692775" y="2433637"/>
              <a:ext cx="288925" cy="396875"/>
            </a:xfrm>
            <a:prstGeom prst="rect">
              <a:avLst/>
            </a:prstGeom>
            <a:solidFill>
              <a:srgbClr val="595959"/>
            </a:solidFill>
            <a:ln w="12700" cmpd="sng">
              <a:solidFill>
                <a:schemeClr val="bg1">
                  <a:alpha val="78999"/>
                </a:schemeClr>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34" name="矩形 39">
              <a:extLst>
                <a:ext uri="{FF2B5EF4-FFF2-40B4-BE49-F238E27FC236}">
                  <a16:creationId xmlns="" xmlns:a16="http://schemas.microsoft.com/office/drawing/2014/main" id="{A3F52D8F-44FA-419A-8BD2-43DA691D8E2B}"/>
                </a:ext>
              </a:extLst>
            </p:cNvPr>
            <p:cNvSpPr>
              <a:spLocks/>
            </p:cNvSpPr>
            <p:nvPr/>
          </p:nvSpPr>
          <p:spPr bwMode="auto">
            <a:xfrm>
              <a:off x="0" y="2149475"/>
              <a:ext cx="288925" cy="681037"/>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35" name="矩形 40">
              <a:extLst>
                <a:ext uri="{FF2B5EF4-FFF2-40B4-BE49-F238E27FC236}">
                  <a16:creationId xmlns="" xmlns:a16="http://schemas.microsoft.com/office/drawing/2014/main" id="{BF920522-A70A-41AE-BCC7-0BBF596412DF}"/>
                </a:ext>
              </a:extLst>
            </p:cNvPr>
            <p:cNvSpPr>
              <a:spLocks/>
            </p:cNvSpPr>
            <p:nvPr/>
          </p:nvSpPr>
          <p:spPr bwMode="auto">
            <a:xfrm>
              <a:off x="0" y="1454150"/>
              <a:ext cx="288925" cy="676275"/>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36" name="矩形 41">
              <a:extLst>
                <a:ext uri="{FF2B5EF4-FFF2-40B4-BE49-F238E27FC236}">
                  <a16:creationId xmlns="" xmlns:a16="http://schemas.microsoft.com/office/drawing/2014/main" id="{DDEF21F0-97E7-4F68-8B23-999E74ED9A16}"/>
                </a:ext>
              </a:extLst>
            </p:cNvPr>
            <p:cNvSpPr>
              <a:spLocks/>
            </p:cNvSpPr>
            <p:nvPr/>
          </p:nvSpPr>
          <p:spPr bwMode="auto">
            <a:xfrm>
              <a:off x="517525" y="1884362"/>
              <a:ext cx="288925" cy="946150"/>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37" name="矩形 42">
              <a:extLst>
                <a:ext uri="{FF2B5EF4-FFF2-40B4-BE49-F238E27FC236}">
                  <a16:creationId xmlns="" xmlns:a16="http://schemas.microsoft.com/office/drawing/2014/main" id="{55DEB3D1-A5D7-4EED-A583-7FAB0E8368EA}"/>
                </a:ext>
              </a:extLst>
            </p:cNvPr>
            <p:cNvSpPr>
              <a:spLocks/>
            </p:cNvSpPr>
            <p:nvPr/>
          </p:nvSpPr>
          <p:spPr bwMode="auto">
            <a:xfrm>
              <a:off x="1035050" y="1812925"/>
              <a:ext cx="288925" cy="1017587"/>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38" name="矩形 43">
              <a:extLst>
                <a:ext uri="{FF2B5EF4-FFF2-40B4-BE49-F238E27FC236}">
                  <a16:creationId xmlns="" xmlns:a16="http://schemas.microsoft.com/office/drawing/2014/main" id="{606101B0-2B0C-4328-BB79-F44DE32B7F0B}"/>
                </a:ext>
              </a:extLst>
            </p:cNvPr>
            <p:cNvSpPr>
              <a:spLocks/>
            </p:cNvSpPr>
            <p:nvPr/>
          </p:nvSpPr>
          <p:spPr bwMode="auto">
            <a:xfrm>
              <a:off x="1552575" y="1662112"/>
              <a:ext cx="288925" cy="1168400"/>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39" name="矩形 44">
              <a:extLst>
                <a:ext uri="{FF2B5EF4-FFF2-40B4-BE49-F238E27FC236}">
                  <a16:creationId xmlns="" xmlns:a16="http://schemas.microsoft.com/office/drawing/2014/main" id="{D89733E4-CDC3-40FE-9801-B3D73886B92A}"/>
                </a:ext>
              </a:extLst>
            </p:cNvPr>
            <p:cNvSpPr>
              <a:spLocks/>
            </p:cNvSpPr>
            <p:nvPr/>
          </p:nvSpPr>
          <p:spPr bwMode="auto">
            <a:xfrm>
              <a:off x="2070100" y="1587500"/>
              <a:ext cx="288925" cy="1243012"/>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40" name="矩形 45">
              <a:extLst>
                <a:ext uri="{FF2B5EF4-FFF2-40B4-BE49-F238E27FC236}">
                  <a16:creationId xmlns="" xmlns:a16="http://schemas.microsoft.com/office/drawing/2014/main" id="{92A5A2C1-4FE5-4E1A-89A4-96F4F0B1C437}"/>
                </a:ext>
              </a:extLst>
            </p:cNvPr>
            <p:cNvSpPr>
              <a:spLocks/>
            </p:cNvSpPr>
            <p:nvPr/>
          </p:nvSpPr>
          <p:spPr bwMode="auto">
            <a:xfrm>
              <a:off x="2587625" y="1581150"/>
              <a:ext cx="288925" cy="1249362"/>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41" name="矩形 46">
              <a:extLst>
                <a:ext uri="{FF2B5EF4-FFF2-40B4-BE49-F238E27FC236}">
                  <a16:creationId xmlns="" xmlns:a16="http://schemas.microsoft.com/office/drawing/2014/main" id="{B41457B1-79BF-4491-A6C7-7CBA4E8CC29F}"/>
                </a:ext>
              </a:extLst>
            </p:cNvPr>
            <p:cNvSpPr>
              <a:spLocks/>
            </p:cNvSpPr>
            <p:nvPr/>
          </p:nvSpPr>
          <p:spPr bwMode="auto">
            <a:xfrm>
              <a:off x="3105150" y="2038350"/>
              <a:ext cx="288925" cy="792162"/>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42" name="矩形 47">
              <a:extLst>
                <a:ext uri="{FF2B5EF4-FFF2-40B4-BE49-F238E27FC236}">
                  <a16:creationId xmlns="" xmlns:a16="http://schemas.microsoft.com/office/drawing/2014/main" id="{FB5CA65B-4ADA-4515-9936-DE3D0A85B845}"/>
                </a:ext>
              </a:extLst>
            </p:cNvPr>
            <p:cNvSpPr>
              <a:spLocks/>
            </p:cNvSpPr>
            <p:nvPr/>
          </p:nvSpPr>
          <p:spPr bwMode="auto">
            <a:xfrm>
              <a:off x="3622675" y="2189162"/>
              <a:ext cx="288925" cy="641350"/>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43" name="矩形 48">
              <a:extLst>
                <a:ext uri="{FF2B5EF4-FFF2-40B4-BE49-F238E27FC236}">
                  <a16:creationId xmlns="" xmlns:a16="http://schemas.microsoft.com/office/drawing/2014/main" id="{97691C29-B466-4F4C-9790-D1D728FEE5F2}"/>
                </a:ext>
              </a:extLst>
            </p:cNvPr>
            <p:cNvSpPr>
              <a:spLocks/>
            </p:cNvSpPr>
            <p:nvPr/>
          </p:nvSpPr>
          <p:spPr bwMode="auto">
            <a:xfrm>
              <a:off x="4140200" y="2112962"/>
              <a:ext cx="288925" cy="717550"/>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44" name="矩形 49">
              <a:extLst>
                <a:ext uri="{FF2B5EF4-FFF2-40B4-BE49-F238E27FC236}">
                  <a16:creationId xmlns="" xmlns:a16="http://schemas.microsoft.com/office/drawing/2014/main" id="{88FF40E7-BC71-4583-9179-A44CF928A6AC}"/>
                </a:ext>
              </a:extLst>
            </p:cNvPr>
            <p:cNvSpPr>
              <a:spLocks/>
            </p:cNvSpPr>
            <p:nvPr/>
          </p:nvSpPr>
          <p:spPr bwMode="auto">
            <a:xfrm>
              <a:off x="4657725" y="2338387"/>
              <a:ext cx="288925" cy="492125"/>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45" name="矩形 50">
              <a:extLst>
                <a:ext uri="{FF2B5EF4-FFF2-40B4-BE49-F238E27FC236}">
                  <a16:creationId xmlns="" xmlns:a16="http://schemas.microsoft.com/office/drawing/2014/main" id="{1723D29B-865B-4039-8801-D4D3E2F143E2}"/>
                </a:ext>
              </a:extLst>
            </p:cNvPr>
            <p:cNvSpPr>
              <a:spLocks/>
            </p:cNvSpPr>
            <p:nvPr/>
          </p:nvSpPr>
          <p:spPr bwMode="auto">
            <a:xfrm>
              <a:off x="5175250" y="2263775"/>
              <a:ext cx="288925" cy="566737"/>
            </a:xfrm>
            <a:prstGeom prst="rect">
              <a:avLst/>
            </a:prstGeom>
            <a:solidFill>
              <a:srgbClr val="595959"/>
            </a:solidFill>
            <a:ln w="12700" cmpd="sng">
              <a:solidFill>
                <a:schemeClr val="bg1"/>
              </a:solidFill>
              <a:miter lim="800000"/>
              <a:headEnd/>
              <a:tailEnd/>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fontAlgn="ctr" hangingPunct="1">
                <a:buClr>
                  <a:srgbClr val="FF0000"/>
                </a:buClr>
                <a:buSzPct val="70000"/>
              </a:pPr>
              <a:endParaRPr lang="zh-CN" altLang="en-US">
                <a:latin typeface="微软雅黑" panose="020B0503020204020204" pitchFamily="34" charset="-122"/>
                <a:ea typeface="微软雅黑" panose="020B0503020204020204" pitchFamily="34" charset="-122"/>
              </a:endParaRPr>
            </a:p>
          </p:txBody>
        </p:sp>
        <p:sp>
          <p:nvSpPr>
            <p:cNvPr id="46" name="矩形 51">
              <a:extLst>
                <a:ext uri="{FF2B5EF4-FFF2-40B4-BE49-F238E27FC236}">
                  <a16:creationId xmlns="" xmlns:a16="http://schemas.microsoft.com/office/drawing/2014/main" id="{E4F556A3-FF28-44DC-9A0B-644551F8824F}"/>
                </a:ext>
              </a:extLst>
            </p:cNvPr>
            <p:cNvSpPr>
              <a:spLocks/>
            </p:cNvSpPr>
            <p:nvPr/>
          </p:nvSpPr>
          <p:spPr bwMode="auto">
            <a:xfrm>
              <a:off x="517525" y="1265237"/>
              <a:ext cx="288925" cy="600075"/>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47" name="矩形 52">
              <a:extLst>
                <a:ext uri="{FF2B5EF4-FFF2-40B4-BE49-F238E27FC236}">
                  <a16:creationId xmlns="" xmlns:a16="http://schemas.microsoft.com/office/drawing/2014/main" id="{CBE6AC7B-06AA-40F9-800C-535D6E908D6B}"/>
                </a:ext>
              </a:extLst>
            </p:cNvPr>
            <p:cNvSpPr>
              <a:spLocks/>
            </p:cNvSpPr>
            <p:nvPr/>
          </p:nvSpPr>
          <p:spPr bwMode="auto">
            <a:xfrm>
              <a:off x="1035050" y="1344612"/>
              <a:ext cx="288925" cy="450850"/>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48" name="矩形 53">
              <a:extLst>
                <a:ext uri="{FF2B5EF4-FFF2-40B4-BE49-F238E27FC236}">
                  <a16:creationId xmlns="" xmlns:a16="http://schemas.microsoft.com/office/drawing/2014/main" id="{7D7DDDF9-1886-4F3E-A87C-F95A05A1BDE7}"/>
                </a:ext>
              </a:extLst>
            </p:cNvPr>
            <p:cNvSpPr>
              <a:spLocks/>
            </p:cNvSpPr>
            <p:nvPr/>
          </p:nvSpPr>
          <p:spPr bwMode="auto">
            <a:xfrm>
              <a:off x="1552575" y="1044575"/>
              <a:ext cx="288925" cy="600075"/>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49" name="矩形 54">
              <a:extLst>
                <a:ext uri="{FF2B5EF4-FFF2-40B4-BE49-F238E27FC236}">
                  <a16:creationId xmlns="" xmlns:a16="http://schemas.microsoft.com/office/drawing/2014/main" id="{248B06B5-638B-451C-BFF7-8A58913361B9}"/>
                </a:ext>
              </a:extLst>
            </p:cNvPr>
            <p:cNvSpPr>
              <a:spLocks/>
            </p:cNvSpPr>
            <p:nvPr/>
          </p:nvSpPr>
          <p:spPr bwMode="auto">
            <a:xfrm>
              <a:off x="2070100" y="1119187"/>
              <a:ext cx="288925" cy="450850"/>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50" name="矩形 55">
              <a:extLst>
                <a:ext uri="{FF2B5EF4-FFF2-40B4-BE49-F238E27FC236}">
                  <a16:creationId xmlns="" xmlns:a16="http://schemas.microsoft.com/office/drawing/2014/main" id="{3E383248-277B-4FC7-8DD3-AF1FEB908F66}"/>
                </a:ext>
              </a:extLst>
            </p:cNvPr>
            <p:cNvSpPr>
              <a:spLocks/>
            </p:cNvSpPr>
            <p:nvPr/>
          </p:nvSpPr>
          <p:spPr bwMode="auto">
            <a:xfrm>
              <a:off x="2587625" y="1211262"/>
              <a:ext cx="288925" cy="350838"/>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51" name="矩形 56">
              <a:extLst>
                <a:ext uri="{FF2B5EF4-FFF2-40B4-BE49-F238E27FC236}">
                  <a16:creationId xmlns="" xmlns:a16="http://schemas.microsoft.com/office/drawing/2014/main" id="{B8C8B000-6A85-44E8-AC49-DA82BFEF49E7}"/>
                </a:ext>
              </a:extLst>
            </p:cNvPr>
            <p:cNvSpPr>
              <a:spLocks/>
            </p:cNvSpPr>
            <p:nvPr/>
          </p:nvSpPr>
          <p:spPr bwMode="auto">
            <a:xfrm>
              <a:off x="3105150" y="1414462"/>
              <a:ext cx="288925" cy="606425"/>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52" name="矩形 57">
              <a:extLst>
                <a:ext uri="{FF2B5EF4-FFF2-40B4-BE49-F238E27FC236}">
                  <a16:creationId xmlns="" xmlns:a16="http://schemas.microsoft.com/office/drawing/2014/main" id="{4A408D32-B31E-47EF-BD1D-D6BD96CEBDF8}"/>
                </a:ext>
              </a:extLst>
            </p:cNvPr>
            <p:cNvSpPr>
              <a:spLocks/>
            </p:cNvSpPr>
            <p:nvPr/>
          </p:nvSpPr>
          <p:spPr bwMode="auto">
            <a:xfrm>
              <a:off x="3622675" y="1720850"/>
              <a:ext cx="288925" cy="450850"/>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53" name="矩形 58">
              <a:extLst>
                <a:ext uri="{FF2B5EF4-FFF2-40B4-BE49-F238E27FC236}">
                  <a16:creationId xmlns="" xmlns:a16="http://schemas.microsoft.com/office/drawing/2014/main" id="{3ACAB541-B177-4FFC-AE0F-5FC4989F9479}"/>
                </a:ext>
              </a:extLst>
            </p:cNvPr>
            <p:cNvSpPr>
              <a:spLocks/>
            </p:cNvSpPr>
            <p:nvPr/>
          </p:nvSpPr>
          <p:spPr bwMode="auto">
            <a:xfrm>
              <a:off x="4140200" y="1617662"/>
              <a:ext cx="288925" cy="477838"/>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54" name="矩形 59">
              <a:extLst>
                <a:ext uri="{FF2B5EF4-FFF2-40B4-BE49-F238E27FC236}">
                  <a16:creationId xmlns="" xmlns:a16="http://schemas.microsoft.com/office/drawing/2014/main" id="{05DAAF34-5F14-4514-9D6C-3B5EC761C080}"/>
                </a:ext>
              </a:extLst>
            </p:cNvPr>
            <p:cNvSpPr>
              <a:spLocks/>
            </p:cNvSpPr>
            <p:nvPr/>
          </p:nvSpPr>
          <p:spPr bwMode="auto">
            <a:xfrm>
              <a:off x="4657725" y="1795462"/>
              <a:ext cx="288925" cy="525463"/>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55" name="矩形 60">
              <a:extLst>
                <a:ext uri="{FF2B5EF4-FFF2-40B4-BE49-F238E27FC236}">
                  <a16:creationId xmlns="" xmlns:a16="http://schemas.microsoft.com/office/drawing/2014/main" id="{FDCE7A1B-8543-4937-B761-F97E8284BC60}"/>
                </a:ext>
              </a:extLst>
            </p:cNvPr>
            <p:cNvSpPr>
              <a:spLocks/>
            </p:cNvSpPr>
            <p:nvPr/>
          </p:nvSpPr>
          <p:spPr bwMode="auto">
            <a:xfrm>
              <a:off x="5175250" y="2020887"/>
              <a:ext cx="288925" cy="225425"/>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56" name="矩形 61">
              <a:extLst>
                <a:ext uri="{FF2B5EF4-FFF2-40B4-BE49-F238E27FC236}">
                  <a16:creationId xmlns="" xmlns:a16="http://schemas.microsoft.com/office/drawing/2014/main" id="{74F03784-995A-4282-B5A0-46FE30C5ECEA}"/>
                </a:ext>
              </a:extLst>
            </p:cNvPr>
            <p:cNvSpPr>
              <a:spLocks/>
            </p:cNvSpPr>
            <p:nvPr/>
          </p:nvSpPr>
          <p:spPr bwMode="auto">
            <a:xfrm>
              <a:off x="5692775" y="1884362"/>
              <a:ext cx="288925" cy="527050"/>
            </a:xfrm>
            <a:prstGeom prst="rect">
              <a:avLst/>
            </a:prstGeom>
            <a:solidFill>
              <a:srgbClr val="7F7F7F"/>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57" name="矩形 62">
              <a:extLst>
                <a:ext uri="{FF2B5EF4-FFF2-40B4-BE49-F238E27FC236}">
                  <a16:creationId xmlns="" xmlns:a16="http://schemas.microsoft.com/office/drawing/2014/main" id="{E1D638E0-6FF9-4C5B-A6D3-6F2F1CDED2E4}"/>
                </a:ext>
              </a:extLst>
            </p:cNvPr>
            <p:cNvSpPr>
              <a:spLocks/>
            </p:cNvSpPr>
            <p:nvPr/>
          </p:nvSpPr>
          <p:spPr bwMode="auto">
            <a:xfrm>
              <a:off x="5692775" y="0"/>
              <a:ext cx="288925" cy="1866900"/>
            </a:xfrm>
            <a:prstGeom prst="rect">
              <a:avLst/>
            </a:prstGeom>
            <a:solidFill>
              <a:srgbClr val="3B683A"/>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58" name="矩形 63">
              <a:extLst>
                <a:ext uri="{FF2B5EF4-FFF2-40B4-BE49-F238E27FC236}">
                  <a16:creationId xmlns="" xmlns:a16="http://schemas.microsoft.com/office/drawing/2014/main" id="{28F82AC1-B9D4-4E3F-A00D-9D7FA130A483}"/>
                </a:ext>
              </a:extLst>
            </p:cNvPr>
            <p:cNvSpPr>
              <a:spLocks/>
            </p:cNvSpPr>
            <p:nvPr/>
          </p:nvSpPr>
          <p:spPr bwMode="auto">
            <a:xfrm>
              <a:off x="5175250" y="258762"/>
              <a:ext cx="288925" cy="1744663"/>
            </a:xfrm>
            <a:prstGeom prst="rect">
              <a:avLst/>
            </a:prstGeom>
            <a:solidFill>
              <a:srgbClr val="3B683A"/>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59" name="矩形 64">
              <a:extLst>
                <a:ext uri="{FF2B5EF4-FFF2-40B4-BE49-F238E27FC236}">
                  <a16:creationId xmlns="" xmlns:a16="http://schemas.microsoft.com/office/drawing/2014/main" id="{E93CA303-B2CC-4273-A756-DD2B23059DDC}"/>
                </a:ext>
              </a:extLst>
            </p:cNvPr>
            <p:cNvSpPr>
              <a:spLocks/>
            </p:cNvSpPr>
            <p:nvPr/>
          </p:nvSpPr>
          <p:spPr bwMode="auto">
            <a:xfrm>
              <a:off x="4657725" y="485775"/>
              <a:ext cx="288925" cy="1292225"/>
            </a:xfrm>
            <a:prstGeom prst="rect">
              <a:avLst/>
            </a:prstGeom>
            <a:solidFill>
              <a:srgbClr val="3B683A"/>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60" name="矩形 65">
              <a:extLst>
                <a:ext uri="{FF2B5EF4-FFF2-40B4-BE49-F238E27FC236}">
                  <a16:creationId xmlns="" xmlns:a16="http://schemas.microsoft.com/office/drawing/2014/main" id="{21E8904C-D384-43B8-8A30-A386DBC6195D}"/>
                </a:ext>
              </a:extLst>
            </p:cNvPr>
            <p:cNvSpPr>
              <a:spLocks/>
            </p:cNvSpPr>
            <p:nvPr/>
          </p:nvSpPr>
          <p:spPr bwMode="auto">
            <a:xfrm>
              <a:off x="4140200" y="720725"/>
              <a:ext cx="288925" cy="879475"/>
            </a:xfrm>
            <a:prstGeom prst="rect">
              <a:avLst/>
            </a:prstGeom>
            <a:solidFill>
              <a:srgbClr val="3B683A"/>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61" name="矩形 66">
              <a:extLst>
                <a:ext uri="{FF2B5EF4-FFF2-40B4-BE49-F238E27FC236}">
                  <a16:creationId xmlns="" xmlns:a16="http://schemas.microsoft.com/office/drawing/2014/main" id="{02DF97B1-35B6-4F75-9F5B-69C6B294FB13}"/>
                </a:ext>
              </a:extLst>
            </p:cNvPr>
            <p:cNvSpPr>
              <a:spLocks/>
            </p:cNvSpPr>
            <p:nvPr/>
          </p:nvSpPr>
          <p:spPr bwMode="auto">
            <a:xfrm>
              <a:off x="3622675" y="896937"/>
              <a:ext cx="288925" cy="803275"/>
            </a:xfrm>
            <a:prstGeom prst="rect">
              <a:avLst/>
            </a:prstGeom>
            <a:solidFill>
              <a:srgbClr val="3B683A"/>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dirty="0">
                <a:solidFill>
                  <a:schemeClr val="tx2"/>
                </a:solidFill>
                <a:latin typeface="微软雅黑" panose="020B0503020204020204" pitchFamily="34" charset="-122"/>
                <a:ea typeface="微软雅黑" panose="020B0503020204020204" pitchFamily="34" charset="-122"/>
              </a:endParaRPr>
            </a:p>
          </p:txBody>
        </p:sp>
        <p:sp>
          <p:nvSpPr>
            <p:cNvPr id="62" name="矩形 67">
              <a:extLst>
                <a:ext uri="{FF2B5EF4-FFF2-40B4-BE49-F238E27FC236}">
                  <a16:creationId xmlns="" xmlns:a16="http://schemas.microsoft.com/office/drawing/2014/main" id="{24105464-2FA4-4681-B305-D1A0D595F23B}"/>
                </a:ext>
              </a:extLst>
            </p:cNvPr>
            <p:cNvSpPr>
              <a:spLocks/>
            </p:cNvSpPr>
            <p:nvPr/>
          </p:nvSpPr>
          <p:spPr bwMode="auto">
            <a:xfrm>
              <a:off x="3105150" y="1027112"/>
              <a:ext cx="288925" cy="366713"/>
            </a:xfrm>
            <a:prstGeom prst="rect">
              <a:avLst/>
            </a:prstGeom>
            <a:solidFill>
              <a:srgbClr val="3B683A"/>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a:solidFill>
                  <a:schemeClr val="tx2"/>
                </a:solidFill>
                <a:latin typeface="微软雅黑" panose="020B0503020204020204" pitchFamily="34" charset="-122"/>
                <a:ea typeface="微软雅黑" panose="020B0503020204020204" pitchFamily="34" charset="-122"/>
              </a:endParaRPr>
            </a:p>
          </p:txBody>
        </p:sp>
        <p:sp>
          <p:nvSpPr>
            <p:cNvPr id="63" name="矩形 68">
              <a:extLst>
                <a:ext uri="{FF2B5EF4-FFF2-40B4-BE49-F238E27FC236}">
                  <a16:creationId xmlns="" xmlns:a16="http://schemas.microsoft.com/office/drawing/2014/main" id="{16CB51DF-B350-4E41-B8E2-9FE22CD2BBF4}"/>
                </a:ext>
              </a:extLst>
            </p:cNvPr>
            <p:cNvSpPr>
              <a:spLocks/>
            </p:cNvSpPr>
            <p:nvPr/>
          </p:nvSpPr>
          <p:spPr bwMode="auto">
            <a:xfrm>
              <a:off x="2587625" y="1044575"/>
              <a:ext cx="288925" cy="149225"/>
            </a:xfrm>
            <a:prstGeom prst="rect">
              <a:avLst/>
            </a:prstGeom>
            <a:solidFill>
              <a:srgbClr val="3B683A"/>
            </a:solidFill>
            <a:ln w="12700" cmpd="sng">
              <a:solidFill>
                <a:schemeClr val="bg1"/>
              </a:solidFill>
              <a:miter lim="800000"/>
              <a:headEnd/>
              <a:tailEnd/>
            </a:ln>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ctr">
                <a:buClr>
                  <a:srgbClr val="FF0000"/>
                </a:buClr>
                <a:buSzPct val="70000"/>
              </a:pPr>
              <a:endParaRPr lang="zh-CN" altLang="en-US" sz="2000" dirty="0">
                <a:solidFill>
                  <a:schemeClr val="tx2"/>
                </a:solidFill>
                <a:latin typeface="微软雅黑" panose="020B0503020204020204" pitchFamily="34" charset="-122"/>
                <a:ea typeface="微软雅黑" panose="020B0503020204020204" pitchFamily="34" charset="-122"/>
              </a:endParaRPr>
            </a:p>
          </p:txBody>
        </p:sp>
      </p:grpSp>
      <p:sp>
        <p:nvSpPr>
          <p:cNvPr id="64" name="文本框 63">
            <a:extLst>
              <a:ext uri="{FF2B5EF4-FFF2-40B4-BE49-F238E27FC236}">
                <a16:creationId xmlns="" xmlns:a16="http://schemas.microsoft.com/office/drawing/2014/main" id="{3051D036-44FB-46E6-834E-670718EB0412}"/>
              </a:ext>
            </a:extLst>
          </p:cNvPr>
          <p:cNvSpPr txBox="1"/>
          <p:nvPr/>
        </p:nvSpPr>
        <p:spPr>
          <a:xfrm>
            <a:off x="9134084" y="1979539"/>
            <a:ext cx="2699641" cy="523220"/>
          </a:xfrm>
          <a:prstGeom prst="rect">
            <a:avLst/>
          </a:prstGeom>
          <a:noFill/>
        </p:spPr>
        <p:txBody>
          <a:bodyPr wrap="square" rtlCol="0">
            <a:spAutoFit/>
          </a:bodyPr>
          <a:lstStyle/>
          <a:p>
            <a:r>
              <a:rPr lang="zh-CN" altLang="en-US" sz="2800" b="1" dirty="0">
                <a:solidFill>
                  <a:schemeClr val="bg1">
                    <a:lumMod val="75000"/>
                  </a:schemeClr>
                </a:solidFill>
                <a:latin typeface="微软雅黑" panose="020B0503020204020204" pitchFamily="34" charset="-122"/>
                <a:ea typeface="微软雅黑" panose="020B0503020204020204" pitchFamily="34" charset="-122"/>
              </a:rPr>
              <a:t>添加标题</a:t>
            </a:r>
          </a:p>
        </p:txBody>
      </p:sp>
      <p:sp>
        <p:nvSpPr>
          <p:cNvPr id="66" name="椭圆 65">
            <a:extLst>
              <a:ext uri="{FF2B5EF4-FFF2-40B4-BE49-F238E27FC236}">
                <a16:creationId xmlns="" xmlns:a16="http://schemas.microsoft.com/office/drawing/2014/main" id="{26C111A0-054F-45F2-BC75-A6A4BFC0D719}"/>
              </a:ext>
            </a:extLst>
          </p:cNvPr>
          <p:cNvSpPr/>
          <p:nvPr/>
        </p:nvSpPr>
        <p:spPr>
          <a:xfrm>
            <a:off x="8555929" y="2696154"/>
            <a:ext cx="400111" cy="400111"/>
          </a:xfrm>
          <a:prstGeom prst="ellipse">
            <a:avLst/>
          </a:prstGeom>
          <a:solidFill>
            <a:srgbClr val="3B6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a:extLst>
              <a:ext uri="{FF2B5EF4-FFF2-40B4-BE49-F238E27FC236}">
                <a16:creationId xmlns="" xmlns:a16="http://schemas.microsoft.com/office/drawing/2014/main" id="{23916F73-5217-42C6-A523-BE43E3ABB838}"/>
              </a:ext>
            </a:extLst>
          </p:cNvPr>
          <p:cNvSpPr/>
          <p:nvPr/>
        </p:nvSpPr>
        <p:spPr>
          <a:xfrm>
            <a:off x="8555929" y="3512420"/>
            <a:ext cx="400111" cy="400111"/>
          </a:xfrm>
          <a:prstGeom prst="ellipse">
            <a:avLst/>
          </a:prstGeom>
          <a:solidFill>
            <a:srgbClr val="3B6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a:extLst>
              <a:ext uri="{FF2B5EF4-FFF2-40B4-BE49-F238E27FC236}">
                <a16:creationId xmlns="" xmlns:a16="http://schemas.microsoft.com/office/drawing/2014/main" id="{A2F2F7C9-3529-40DF-A4F9-9C3BFFB795AA}"/>
              </a:ext>
            </a:extLst>
          </p:cNvPr>
          <p:cNvSpPr/>
          <p:nvPr/>
        </p:nvSpPr>
        <p:spPr>
          <a:xfrm>
            <a:off x="8555929" y="4328686"/>
            <a:ext cx="400111" cy="400111"/>
          </a:xfrm>
          <a:prstGeom prst="ellipse">
            <a:avLst/>
          </a:prstGeom>
          <a:solidFill>
            <a:srgbClr val="3B6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a:extLst>
              <a:ext uri="{FF2B5EF4-FFF2-40B4-BE49-F238E27FC236}">
                <a16:creationId xmlns="" xmlns:a16="http://schemas.microsoft.com/office/drawing/2014/main" id="{8A6590D0-F7D2-4BFE-BDB2-36BA013D9AC3}"/>
              </a:ext>
            </a:extLst>
          </p:cNvPr>
          <p:cNvSpPr/>
          <p:nvPr/>
        </p:nvSpPr>
        <p:spPr>
          <a:xfrm>
            <a:off x="8524225" y="5144952"/>
            <a:ext cx="400111" cy="400111"/>
          </a:xfrm>
          <a:prstGeom prst="ellipse">
            <a:avLst/>
          </a:prstGeom>
          <a:solidFill>
            <a:srgbClr val="3B6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文本框 72">
            <a:extLst>
              <a:ext uri="{FF2B5EF4-FFF2-40B4-BE49-F238E27FC236}">
                <a16:creationId xmlns="" xmlns:a16="http://schemas.microsoft.com/office/drawing/2014/main" id="{A6C4F424-B756-4875-AA86-A9C04840353C}"/>
              </a:ext>
            </a:extLst>
          </p:cNvPr>
          <p:cNvSpPr txBox="1"/>
          <p:nvPr/>
        </p:nvSpPr>
        <p:spPr>
          <a:xfrm>
            <a:off x="8956040" y="2726933"/>
            <a:ext cx="3327803" cy="369332"/>
          </a:xfrm>
          <a:prstGeom prst="rect">
            <a:avLst/>
          </a:prstGeom>
          <a:noFill/>
        </p:spPr>
        <p:txBody>
          <a:bodyPr wrap="square" rtlCol="0">
            <a:spAutoFit/>
          </a:bodyPr>
          <a:lstStyle/>
          <a:p>
            <a:r>
              <a:rPr lang="zh-CN" altLang="en-US" dirty="0">
                <a:solidFill>
                  <a:schemeClr val="bg1">
                    <a:lumMod val="50000"/>
                  </a:schemeClr>
                </a:solidFill>
                <a:latin typeface="柳公权柳体" panose="02000000000000000000" pitchFamily="2" charset="-122"/>
                <a:ea typeface="柳公权柳体" panose="02000000000000000000" pitchFamily="2" charset="-122"/>
              </a:rPr>
              <a:t>单击添加文本单击添加文本</a:t>
            </a:r>
            <a:endParaRPr lang="zh-CN" altLang="en-US" dirty="0"/>
          </a:p>
        </p:txBody>
      </p:sp>
      <p:sp>
        <p:nvSpPr>
          <p:cNvPr id="75" name="文本框 74">
            <a:extLst>
              <a:ext uri="{FF2B5EF4-FFF2-40B4-BE49-F238E27FC236}">
                <a16:creationId xmlns="" xmlns:a16="http://schemas.microsoft.com/office/drawing/2014/main" id="{85033AFB-31C4-4100-8E5C-EB9AF4570E9A}"/>
              </a:ext>
            </a:extLst>
          </p:cNvPr>
          <p:cNvSpPr txBox="1"/>
          <p:nvPr/>
        </p:nvSpPr>
        <p:spPr>
          <a:xfrm>
            <a:off x="8956040" y="3544613"/>
            <a:ext cx="3327803" cy="369332"/>
          </a:xfrm>
          <a:prstGeom prst="rect">
            <a:avLst/>
          </a:prstGeom>
          <a:noFill/>
        </p:spPr>
        <p:txBody>
          <a:bodyPr wrap="square" rtlCol="0">
            <a:spAutoFit/>
          </a:bodyPr>
          <a:lstStyle/>
          <a:p>
            <a:r>
              <a:rPr lang="zh-CN" altLang="en-US" dirty="0">
                <a:solidFill>
                  <a:schemeClr val="bg1">
                    <a:lumMod val="50000"/>
                  </a:schemeClr>
                </a:solidFill>
                <a:latin typeface="柳公权柳体" panose="02000000000000000000" pitchFamily="2" charset="-122"/>
                <a:ea typeface="柳公权柳体" panose="02000000000000000000" pitchFamily="2" charset="-122"/>
              </a:rPr>
              <a:t>单击添加文本单击添加文本</a:t>
            </a:r>
            <a:endParaRPr lang="zh-CN" altLang="en-US" dirty="0"/>
          </a:p>
        </p:txBody>
      </p:sp>
      <p:sp>
        <p:nvSpPr>
          <p:cNvPr id="76" name="文本框 75">
            <a:extLst>
              <a:ext uri="{FF2B5EF4-FFF2-40B4-BE49-F238E27FC236}">
                <a16:creationId xmlns="" xmlns:a16="http://schemas.microsoft.com/office/drawing/2014/main" id="{B0EF8AF3-5CC2-4517-8F89-3D96C0085ACD}"/>
              </a:ext>
            </a:extLst>
          </p:cNvPr>
          <p:cNvSpPr txBox="1"/>
          <p:nvPr/>
        </p:nvSpPr>
        <p:spPr>
          <a:xfrm>
            <a:off x="8967382" y="4351032"/>
            <a:ext cx="3327803" cy="369332"/>
          </a:xfrm>
          <a:prstGeom prst="rect">
            <a:avLst/>
          </a:prstGeom>
          <a:noFill/>
        </p:spPr>
        <p:txBody>
          <a:bodyPr wrap="square" rtlCol="0">
            <a:spAutoFit/>
          </a:bodyPr>
          <a:lstStyle/>
          <a:p>
            <a:r>
              <a:rPr lang="zh-CN" altLang="en-US" dirty="0">
                <a:solidFill>
                  <a:schemeClr val="bg1">
                    <a:lumMod val="50000"/>
                  </a:schemeClr>
                </a:solidFill>
                <a:latin typeface="柳公权柳体" panose="02000000000000000000" pitchFamily="2" charset="-122"/>
                <a:ea typeface="柳公权柳体" panose="02000000000000000000" pitchFamily="2" charset="-122"/>
              </a:rPr>
              <a:t>单击添加文本单击添加文本</a:t>
            </a:r>
            <a:endParaRPr lang="zh-CN" altLang="en-US" dirty="0"/>
          </a:p>
        </p:txBody>
      </p:sp>
      <p:sp>
        <p:nvSpPr>
          <p:cNvPr id="77" name="文本框 76">
            <a:extLst>
              <a:ext uri="{FF2B5EF4-FFF2-40B4-BE49-F238E27FC236}">
                <a16:creationId xmlns="" xmlns:a16="http://schemas.microsoft.com/office/drawing/2014/main" id="{15519151-41E7-4213-9117-9C018331C22F}"/>
              </a:ext>
            </a:extLst>
          </p:cNvPr>
          <p:cNvSpPr txBox="1"/>
          <p:nvPr/>
        </p:nvSpPr>
        <p:spPr>
          <a:xfrm>
            <a:off x="8967382" y="5168712"/>
            <a:ext cx="3327803" cy="369332"/>
          </a:xfrm>
          <a:prstGeom prst="rect">
            <a:avLst/>
          </a:prstGeom>
          <a:noFill/>
        </p:spPr>
        <p:txBody>
          <a:bodyPr wrap="square" rtlCol="0">
            <a:spAutoFit/>
          </a:bodyPr>
          <a:lstStyle/>
          <a:p>
            <a:r>
              <a:rPr lang="zh-CN" altLang="en-US" dirty="0">
                <a:solidFill>
                  <a:schemeClr val="bg1">
                    <a:lumMod val="50000"/>
                  </a:schemeClr>
                </a:solidFill>
                <a:latin typeface="柳公权柳体" panose="02000000000000000000" pitchFamily="2" charset="-122"/>
                <a:ea typeface="柳公权柳体" panose="02000000000000000000" pitchFamily="2" charset="-122"/>
              </a:rPr>
              <a:t>单击添加文本单击添加文本</a:t>
            </a:r>
            <a:endParaRPr lang="zh-CN" altLang="en-US" dirty="0"/>
          </a:p>
        </p:txBody>
      </p:sp>
    </p:spTree>
    <p:extLst>
      <p:ext uri="{BB962C8B-B14F-4D97-AF65-F5344CB8AC3E}">
        <p14:creationId xmlns:p14="http://schemas.microsoft.com/office/powerpoint/2010/main" val="41298694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childTnLst>
                          </p:cTn>
                        </p:par>
                        <p:par>
                          <p:cTn id="17" fill="hold">
                            <p:stCondLst>
                              <p:cond delay="1000"/>
                            </p:stCondLst>
                            <p:childTnLst>
                              <p:par>
                                <p:cTn id="18" presetID="22" presetClass="entr" presetSubtype="4"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down)">
                                      <p:cBhvr>
                                        <p:cTn id="20" dur="500"/>
                                        <p:tgtEl>
                                          <p:spTgt spid="32"/>
                                        </p:tgtEl>
                                      </p:cBhvr>
                                    </p:animEffect>
                                  </p:childTnLst>
                                </p:cTn>
                              </p:par>
                              <p:par>
                                <p:cTn id="21" presetID="2" presetClass="entr" presetSubtype="4" fill="hold" grpId="0" nodeType="withEffect">
                                  <p:stCondLst>
                                    <p:cond delay="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500" fill="hold"/>
                                        <p:tgtEl>
                                          <p:spTgt spid="64"/>
                                        </p:tgtEl>
                                        <p:attrNameLst>
                                          <p:attrName>ppt_x</p:attrName>
                                        </p:attrNameLst>
                                      </p:cBhvr>
                                      <p:tavLst>
                                        <p:tav tm="0">
                                          <p:val>
                                            <p:strVal val="#ppt_x"/>
                                          </p:val>
                                        </p:tav>
                                        <p:tav tm="100000">
                                          <p:val>
                                            <p:strVal val="#ppt_x"/>
                                          </p:val>
                                        </p:tav>
                                      </p:tavLst>
                                    </p:anim>
                                    <p:anim calcmode="lin" valueType="num">
                                      <p:cBhvr additive="base">
                                        <p:cTn id="24" dur="500" fill="hold"/>
                                        <p:tgtEl>
                                          <p:spTgt spid="64"/>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8"/>
                                        </p:tgtEl>
                                        <p:attrNameLst>
                                          <p:attrName>style.visibility</p:attrName>
                                        </p:attrNameLst>
                                      </p:cBhvr>
                                      <p:to>
                                        <p:strVal val="visible"/>
                                      </p:to>
                                    </p:set>
                                    <p:animEffect transition="in" filter="fade">
                                      <p:cBhvr>
                                        <p:cTn id="30" dur="500"/>
                                        <p:tgtEl>
                                          <p:spTgt spid="6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0"/>
                                        </p:tgtEl>
                                        <p:attrNameLst>
                                          <p:attrName>style.visibility</p:attrName>
                                        </p:attrNameLst>
                                      </p:cBhvr>
                                      <p:to>
                                        <p:strVal val="visible"/>
                                      </p:to>
                                    </p:set>
                                    <p:animEffect transition="in" filter="fade">
                                      <p:cBhvr>
                                        <p:cTn id="33" dur="500"/>
                                        <p:tgtEl>
                                          <p:spTgt spid="7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2"/>
                                        </p:tgtEl>
                                        <p:attrNameLst>
                                          <p:attrName>style.visibility</p:attrName>
                                        </p:attrNameLst>
                                      </p:cBhvr>
                                      <p:to>
                                        <p:strVal val="visible"/>
                                      </p:to>
                                    </p:set>
                                    <p:animEffect transition="in" filter="fade">
                                      <p:cBhvr>
                                        <p:cTn id="36" dur="500"/>
                                        <p:tgtEl>
                                          <p:spTgt spid="72"/>
                                        </p:tgtEl>
                                      </p:cBhvr>
                                    </p:animEffect>
                                  </p:childTnLst>
                                </p:cTn>
                              </p:par>
                              <p:par>
                                <p:cTn id="37" presetID="2" presetClass="entr" presetSubtype="2" fill="hold" grpId="0" nodeType="withEffect">
                                  <p:stCondLst>
                                    <p:cond delay="0"/>
                                  </p:stCondLst>
                                  <p:childTnLst>
                                    <p:set>
                                      <p:cBhvr>
                                        <p:cTn id="38" dur="1" fill="hold">
                                          <p:stCondLst>
                                            <p:cond delay="0"/>
                                          </p:stCondLst>
                                        </p:cTn>
                                        <p:tgtEl>
                                          <p:spTgt spid="73"/>
                                        </p:tgtEl>
                                        <p:attrNameLst>
                                          <p:attrName>style.visibility</p:attrName>
                                        </p:attrNameLst>
                                      </p:cBhvr>
                                      <p:to>
                                        <p:strVal val="visible"/>
                                      </p:to>
                                    </p:set>
                                    <p:anim calcmode="lin" valueType="num">
                                      <p:cBhvr additive="base">
                                        <p:cTn id="39" dur="500" fill="hold"/>
                                        <p:tgtEl>
                                          <p:spTgt spid="73"/>
                                        </p:tgtEl>
                                        <p:attrNameLst>
                                          <p:attrName>ppt_x</p:attrName>
                                        </p:attrNameLst>
                                      </p:cBhvr>
                                      <p:tavLst>
                                        <p:tav tm="0">
                                          <p:val>
                                            <p:strVal val="1+#ppt_w/2"/>
                                          </p:val>
                                        </p:tav>
                                        <p:tav tm="100000">
                                          <p:val>
                                            <p:strVal val="#ppt_x"/>
                                          </p:val>
                                        </p:tav>
                                      </p:tavLst>
                                    </p:anim>
                                    <p:anim calcmode="lin" valueType="num">
                                      <p:cBhvr additive="base">
                                        <p:cTn id="40" dur="500" fill="hold"/>
                                        <p:tgtEl>
                                          <p:spTgt spid="7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75"/>
                                        </p:tgtEl>
                                        <p:attrNameLst>
                                          <p:attrName>style.visibility</p:attrName>
                                        </p:attrNameLst>
                                      </p:cBhvr>
                                      <p:to>
                                        <p:strVal val="visible"/>
                                      </p:to>
                                    </p:set>
                                    <p:anim calcmode="lin" valueType="num">
                                      <p:cBhvr additive="base">
                                        <p:cTn id="43" dur="500" fill="hold"/>
                                        <p:tgtEl>
                                          <p:spTgt spid="75"/>
                                        </p:tgtEl>
                                        <p:attrNameLst>
                                          <p:attrName>ppt_x</p:attrName>
                                        </p:attrNameLst>
                                      </p:cBhvr>
                                      <p:tavLst>
                                        <p:tav tm="0">
                                          <p:val>
                                            <p:strVal val="1+#ppt_w/2"/>
                                          </p:val>
                                        </p:tav>
                                        <p:tav tm="100000">
                                          <p:val>
                                            <p:strVal val="#ppt_x"/>
                                          </p:val>
                                        </p:tav>
                                      </p:tavLst>
                                    </p:anim>
                                    <p:anim calcmode="lin" valueType="num">
                                      <p:cBhvr additive="base">
                                        <p:cTn id="44" dur="500" fill="hold"/>
                                        <p:tgtEl>
                                          <p:spTgt spid="75"/>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 calcmode="lin" valueType="num">
                                      <p:cBhvr additive="base">
                                        <p:cTn id="47" dur="500" fill="hold"/>
                                        <p:tgtEl>
                                          <p:spTgt spid="76"/>
                                        </p:tgtEl>
                                        <p:attrNameLst>
                                          <p:attrName>ppt_x</p:attrName>
                                        </p:attrNameLst>
                                      </p:cBhvr>
                                      <p:tavLst>
                                        <p:tav tm="0">
                                          <p:val>
                                            <p:strVal val="1+#ppt_w/2"/>
                                          </p:val>
                                        </p:tav>
                                        <p:tav tm="100000">
                                          <p:val>
                                            <p:strVal val="#ppt_x"/>
                                          </p:val>
                                        </p:tav>
                                      </p:tavLst>
                                    </p:anim>
                                    <p:anim calcmode="lin" valueType="num">
                                      <p:cBhvr additive="base">
                                        <p:cTn id="48" dur="500" fill="hold"/>
                                        <p:tgtEl>
                                          <p:spTgt spid="7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77"/>
                                        </p:tgtEl>
                                        <p:attrNameLst>
                                          <p:attrName>style.visibility</p:attrName>
                                        </p:attrNameLst>
                                      </p:cBhvr>
                                      <p:to>
                                        <p:strVal val="visible"/>
                                      </p:to>
                                    </p:set>
                                    <p:anim calcmode="lin" valueType="num">
                                      <p:cBhvr additive="base">
                                        <p:cTn id="51" dur="500" fill="hold"/>
                                        <p:tgtEl>
                                          <p:spTgt spid="77"/>
                                        </p:tgtEl>
                                        <p:attrNameLst>
                                          <p:attrName>ppt_x</p:attrName>
                                        </p:attrNameLst>
                                      </p:cBhvr>
                                      <p:tavLst>
                                        <p:tav tm="0">
                                          <p:val>
                                            <p:strVal val="1+#ppt_w/2"/>
                                          </p:val>
                                        </p:tav>
                                        <p:tav tm="100000">
                                          <p:val>
                                            <p:strVal val="#ppt_x"/>
                                          </p:val>
                                        </p:tav>
                                      </p:tavLst>
                                    </p:anim>
                                    <p:anim calcmode="lin" valueType="num">
                                      <p:cBhvr additive="base">
                                        <p:cTn id="52" dur="500" fill="hold"/>
                                        <p:tgtEl>
                                          <p:spTgt spid="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64" grpId="0"/>
      <p:bldP spid="66" grpId="0" animBg="1"/>
      <p:bldP spid="68" grpId="0" animBg="1"/>
      <p:bldP spid="70" grpId="0" animBg="1"/>
      <p:bldP spid="72" grpId="0" animBg="1"/>
      <p:bldP spid="73" grpId="0"/>
      <p:bldP spid="75" grpId="0"/>
      <p:bldP spid="76" grpId="0"/>
      <p:bldP spid="7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EA7DA71E-AC21-4D0D-B76E-9FF04C551F9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19184" y="0"/>
            <a:ext cx="5317706" cy="5317706"/>
          </a:xfrm>
          <a:prstGeom prst="rect">
            <a:avLst/>
          </a:prstGeom>
        </p:spPr>
      </p:pic>
      <p:pic>
        <p:nvPicPr>
          <p:cNvPr id="4" name="图片 3">
            <a:extLst>
              <a:ext uri="{FF2B5EF4-FFF2-40B4-BE49-F238E27FC236}">
                <a16:creationId xmlns="" xmlns:a16="http://schemas.microsoft.com/office/drawing/2014/main" id="{86FBFAE5-DD91-4D19-BC3F-426609EE184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36372" y="2469442"/>
            <a:ext cx="3614246" cy="4133864"/>
          </a:xfrm>
          <a:prstGeom prst="rect">
            <a:avLst/>
          </a:prstGeom>
        </p:spPr>
      </p:pic>
      <p:sp>
        <p:nvSpPr>
          <p:cNvPr id="5" name="文本框 4">
            <a:extLst>
              <a:ext uri="{FF2B5EF4-FFF2-40B4-BE49-F238E27FC236}">
                <a16:creationId xmlns="" xmlns:a16="http://schemas.microsoft.com/office/drawing/2014/main" id="{2AD0DCFA-DEEF-448B-B239-69E736FB1F79}"/>
              </a:ext>
            </a:extLst>
          </p:cNvPr>
          <p:cNvSpPr txBox="1"/>
          <p:nvPr/>
        </p:nvSpPr>
        <p:spPr>
          <a:xfrm>
            <a:off x="3020306" y="1869278"/>
            <a:ext cx="2330246" cy="1200329"/>
          </a:xfrm>
          <a:prstGeom prst="rect">
            <a:avLst/>
          </a:prstGeom>
          <a:noFill/>
        </p:spPr>
        <p:txBody>
          <a:bodyPr wrap="square" rtlCol="0">
            <a:spAutoFit/>
          </a:bodyPr>
          <a:lstStyle/>
          <a:p>
            <a:r>
              <a:rPr lang="en-US" altLang="zh-CN" sz="7200" b="1" dirty="0">
                <a:solidFill>
                  <a:srgbClr val="3B683A"/>
                </a:solidFill>
                <a:latin typeface="Arvo" panose="02000000000000000000" pitchFamily="2" charset="0"/>
              </a:rPr>
              <a:t>02</a:t>
            </a:r>
            <a:endParaRPr lang="zh-CN" altLang="en-US" sz="7200" b="1" dirty="0">
              <a:solidFill>
                <a:srgbClr val="3B683A"/>
              </a:solidFill>
              <a:latin typeface="Arvo" panose="02000000000000000000" pitchFamily="2" charset="0"/>
            </a:endParaRPr>
          </a:p>
        </p:txBody>
      </p:sp>
      <p:sp>
        <p:nvSpPr>
          <p:cNvPr id="6" name="文本框 5">
            <a:extLst>
              <a:ext uri="{FF2B5EF4-FFF2-40B4-BE49-F238E27FC236}">
                <a16:creationId xmlns="" xmlns:a16="http://schemas.microsoft.com/office/drawing/2014/main" id="{54E98465-DC8B-4380-AD7F-79768C1F3424}"/>
              </a:ext>
            </a:extLst>
          </p:cNvPr>
          <p:cNvSpPr txBox="1"/>
          <p:nvPr/>
        </p:nvSpPr>
        <p:spPr>
          <a:xfrm>
            <a:off x="4413776" y="1961610"/>
            <a:ext cx="4865017" cy="1015663"/>
          </a:xfrm>
          <a:prstGeom prst="rect">
            <a:avLst/>
          </a:prstGeom>
          <a:noFill/>
          <a:ln>
            <a:solidFill>
              <a:srgbClr val="3B683A"/>
            </a:solidFill>
          </a:ln>
        </p:spPr>
        <p:txBody>
          <a:bodyPr wrap="square" rtlCol="0">
            <a:spAutoFit/>
          </a:bodyPr>
          <a:lstStyle/>
          <a:p>
            <a:pPr algn="ctr"/>
            <a:r>
              <a:rPr lang="zh-CN" altLang="en-US" sz="6000" dirty="0">
                <a:ln>
                  <a:solidFill>
                    <a:srgbClr val="3B683A"/>
                  </a:solidFill>
                </a:ln>
                <a:solidFill>
                  <a:srgbClr val="3B683A"/>
                </a:solidFill>
                <a:latin typeface="柳公权柳体" panose="02000000000000000000" pitchFamily="2" charset="-122"/>
                <a:ea typeface="柳公权柳体" panose="02000000000000000000" pitchFamily="2" charset="-122"/>
              </a:rPr>
              <a:t>端午节习俗</a:t>
            </a:r>
          </a:p>
        </p:txBody>
      </p:sp>
      <p:sp>
        <p:nvSpPr>
          <p:cNvPr id="7" name="文本框 6">
            <a:extLst>
              <a:ext uri="{FF2B5EF4-FFF2-40B4-BE49-F238E27FC236}">
                <a16:creationId xmlns="" xmlns:a16="http://schemas.microsoft.com/office/drawing/2014/main" id="{7023B7D7-A75E-41F0-922E-9CFF2327F7D2}"/>
              </a:ext>
            </a:extLst>
          </p:cNvPr>
          <p:cNvSpPr txBox="1"/>
          <p:nvPr/>
        </p:nvSpPr>
        <p:spPr>
          <a:xfrm>
            <a:off x="3950618" y="3429000"/>
            <a:ext cx="4612237" cy="1425070"/>
          </a:xfrm>
          <a:prstGeom prst="rect">
            <a:avLst/>
          </a:prstGeom>
          <a:noFill/>
        </p:spPr>
        <p:txBody>
          <a:bodyPr wrap="square" rtlCol="0">
            <a:spAutoFit/>
          </a:bodyPr>
          <a:lstStyle/>
          <a:p>
            <a:pPr algn="ctr">
              <a:lnSpc>
                <a:spcPct val="150000"/>
              </a:lnSpc>
            </a:pPr>
            <a:r>
              <a:rPr lang="zh-CN" altLang="en-US" sz="20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单击添加文本单击添加文本单击添加文本单击添加文本单击添加文本单击添加文本单击添加文本单击添加</a:t>
            </a:r>
          </a:p>
        </p:txBody>
      </p:sp>
    </p:spTree>
    <p:extLst>
      <p:ext uri="{BB962C8B-B14F-4D97-AF65-F5344CB8AC3E}">
        <p14:creationId xmlns:p14="http://schemas.microsoft.com/office/powerpoint/2010/main" val="22051491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A5E95E2C-B05D-4AF2-88E9-A08A967B0C98}"/>
              </a:ext>
            </a:extLst>
          </p:cNvPr>
          <p:cNvSpPr txBox="1"/>
          <p:nvPr/>
        </p:nvSpPr>
        <p:spPr>
          <a:xfrm>
            <a:off x="218113" y="435911"/>
            <a:ext cx="2330246" cy="769441"/>
          </a:xfrm>
          <a:prstGeom prst="rect">
            <a:avLst/>
          </a:prstGeom>
          <a:noFill/>
        </p:spPr>
        <p:txBody>
          <a:bodyPr wrap="square" rtlCol="0">
            <a:spAutoFit/>
          </a:bodyPr>
          <a:lstStyle/>
          <a:p>
            <a:r>
              <a:rPr lang="en-US" altLang="zh-CN" sz="4400" b="1" dirty="0">
                <a:solidFill>
                  <a:srgbClr val="3B683A"/>
                </a:solidFill>
                <a:latin typeface="Arvo" panose="02000000000000000000" pitchFamily="2" charset="0"/>
              </a:rPr>
              <a:t>02</a:t>
            </a:r>
            <a:endParaRPr lang="zh-CN" altLang="en-US" sz="4400" b="1" dirty="0">
              <a:solidFill>
                <a:srgbClr val="3B683A"/>
              </a:solidFill>
              <a:latin typeface="Arvo" panose="02000000000000000000" pitchFamily="2" charset="0"/>
            </a:endParaRPr>
          </a:p>
        </p:txBody>
      </p:sp>
      <p:sp>
        <p:nvSpPr>
          <p:cNvPr id="3" name="文本框 2">
            <a:extLst>
              <a:ext uri="{FF2B5EF4-FFF2-40B4-BE49-F238E27FC236}">
                <a16:creationId xmlns="" xmlns:a16="http://schemas.microsoft.com/office/drawing/2014/main" id="{7780E644-C5A3-445C-AE53-5A0EE1A64023}"/>
              </a:ext>
            </a:extLst>
          </p:cNvPr>
          <p:cNvSpPr txBox="1"/>
          <p:nvPr/>
        </p:nvSpPr>
        <p:spPr>
          <a:xfrm>
            <a:off x="1085125" y="431895"/>
            <a:ext cx="3078404" cy="707886"/>
          </a:xfrm>
          <a:prstGeom prst="rect">
            <a:avLst/>
          </a:prstGeom>
          <a:noFill/>
          <a:ln>
            <a:solidFill>
              <a:srgbClr val="3B683A"/>
            </a:solidFill>
          </a:ln>
        </p:spPr>
        <p:txBody>
          <a:bodyPr wrap="square" rtlCol="0">
            <a:spAutoFit/>
          </a:bodyPr>
          <a:lstStyle/>
          <a:p>
            <a:pPr algn="ctr"/>
            <a:r>
              <a:rPr lang="zh-CN" altLang="en-US" sz="4000" dirty="0">
                <a:ln>
                  <a:solidFill>
                    <a:srgbClr val="3B683A"/>
                  </a:solidFill>
                </a:ln>
                <a:solidFill>
                  <a:srgbClr val="3B683A"/>
                </a:solidFill>
                <a:latin typeface="柳公权柳体" panose="02000000000000000000" pitchFamily="2" charset="-122"/>
                <a:ea typeface="柳公权柳体" panose="02000000000000000000" pitchFamily="2" charset="-122"/>
              </a:rPr>
              <a:t>端午节习俗</a:t>
            </a:r>
          </a:p>
        </p:txBody>
      </p:sp>
      <p:sp>
        <p:nvSpPr>
          <p:cNvPr id="4" name="任意多边形: 形状 3">
            <a:extLst>
              <a:ext uri="{FF2B5EF4-FFF2-40B4-BE49-F238E27FC236}">
                <a16:creationId xmlns="" xmlns:a16="http://schemas.microsoft.com/office/drawing/2014/main" id="{B61C4108-439D-4247-A3F5-5EC0FACE6D49}"/>
              </a:ext>
            </a:extLst>
          </p:cNvPr>
          <p:cNvSpPr/>
          <p:nvPr/>
        </p:nvSpPr>
        <p:spPr>
          <a:xfrm rot="2494842">
            <a:off x="6997848" y="2151940"/>
            <a:ext cx="2131432" cy="1867913"/>
          </a:xfrm>
          <a:custGeom>
            <a:avLst/>
            <a:gdLst>
              <a:gd name="connsiteX0" fmla="*/ 4116298 w 4116337"/>
              <a:gd name="connsiteY0" fmla="*/ 2004107 h 4439580"/>
              <a:gd name="connsiteX1" fmla="*/ 496798 w 4116337"/>
              <a:gd name="connsiteY1" fmla="*/ 4404407 h 4439580"/>
              <a:gd name="connsiteX2" fmla="*/ 420598 w 4116337"/>
              <a:gd name="connsiteY2" fmla="*/ 61007 h 4439580"/>
              <a:gd name="connsiteX3" fmla="*/ 4116298 w 4116337"/>
              <a:gd name="connsiteY3" fmla="*/ 2004107 h 4439580"/>
            </a:gdLst>
            <a:ahLst/>
            <a:cxnLst>
              <a:cxn ang="0">
                <a:pos x="connsiteX0" y="connsiteY0"/>
              </a:cxn>
              <a:cxn ang="0">
                <a:pos x="connsiteX1" y="connsiteY1"/>
              </a:cxn>
              <a:cxn ang="0">
                <a:pos x="connsiteX2" y="connsiteY2"/>
              </a:cxn>
              <a:cxn ang="0">
                <a:pos x="connsiteX3" y="connsiteY3"/>
              </a:cxn>
            </a:cxnLst>
            <a:rect l="l" t="t" r="r" b="b"/>
            <a:pathLst>
              <a:path w="4116337" h="4439580">
                <a:moveTo>
                  <a:pt x="4116298" y="2004107"/>
                </a:moveTo>
                <a:cubicBezTo>
                  <a:pt x="4128998" y="2728007"/>
                  <a:pt x="1112748" y="4728257"/>
                  <a:pt x="496798" y="4404407"/>
                </a:cubicBezTo>
                <a:cubicBezTo>
                  <a:pt x="-119152" y="4080557"/>
                  <a:pt x="-182652" y="454707"/>
                  <a:pt x="420598" y="61007"/>
                </a:cubicBezTo>
                <a:cubicBezTo>
                  <a:pt x="1023848" y="-332693"/>
                  <a:pt x="4103598" y="1280207"/>
                  <a:pt x="4116298" y="2004107"/>
                </a:cubicBez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形状 4">
            <a:extLst>
              <a:ext uri="{FF2B5EF4-FFF2-40B4-BE49-F238E27FC236}">
                <a16:creationId xmlns="" xmlns:a16="http://schemas.microsoft.com/office/drawing/2014/main" id="{B05531F0-89D8-4DD5-AC81-B1C62136D6DB}"/>
              </a:ext>
            </a:extLst>
          </p:cNvPr>
          <p:cNvSpPr/>
          <p:nvPr/>
        </p:nvSpPr>
        <p:spPr>
          <a:xfrm rot="1333593">
            <a:off x="9271754" y="2564892"/>
            <a:ext cx="1769807" cy="2250123"/>
          </a:xfrm>
          <a:custGeom>
            <a:avLst/>
            <a:gdLst>
              <a:gd name="connsiteX0" fmla="*/ 4116298 w 4116337"/>
              <a:gd name="connsiteY0" fmla="*/ 2004107 h 4439580"/>
              <a:gd name="connsiteX1" fmla="*/ 496798 w 4116337"/>
              <a:gd name="connsiteY1" fmla="*/ 4404407 h 4439580"/>
              <a:gd name="connsiteX2" fmla="*/ 420598 w 4116337"/>
              <a:gd name="connsiteY2" fmla="*/ 61007 h 4439580"/>
              <a:gd name="connsiteX3" fmla="*/ 4116298 w 4116337"/>
              <a:gd name="connsiteY3" fmla="*/ 2004107 h 4439580"/>
            </a:gdLst>
            <a:ahLst/>
            <a:cxnLst>
              <a:cxn ang="0">
                <a:pos x="connsiteX0" y="connsiteY0"/>
              </a:cxn>
              <a:cxn ang="0">
                <a:pos x="connsiteX1" y="connsiteY1"/>
              </a:cxn>
              <a:cxn ang="0">
                <a:pos x="connsiteX2" y="connsiteY2"/>
              </a:cxn>
              <a:cxn ang="0">
                <a:pos x="connsiteX3" y="connsiteY3"/>
              </a:cxn>
            </a:cxnLst>
            <a:rect l="l" t="t" r="r" b="b"/>
            <a:pathLst>
              <a:path w="4116337" h="4439580">
                <a:moveTo>
                  <a:pt x="4116298" y="2004107"/>
                </a:moveTo>
                <a:cubicBezTo>
                  <a:pt x="4128998" y="2728007"/>
                  <a:pt x="1112748" y="4728257"/>
                  <a:pt x="496798" y="4404407"/>
                </a:cubicBezTo>
                <a:cubicBezTo>
                  <a:pt x="-119152" y="4080557"/>
                  <a:pt x="-182652" y="454707"/>
                  <a:pt x="420598" y="61007"/>
                </a:cubicBezTo>
                <a:cubicBezTo>
                  <a:pt x="1023848" y="-332693"/>
                  <a:pt x="4103598" y="1280207"/>
                  <a:pt x="4116298" y="2004107"/>
                </a:cubicBezTo>
                <a:close/>
              </a:path>
            </a:pathLst>
          </a:cu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形状 5">
            <a:extLst>
              <a:ext uri="{FF2B5EF4-FFF2-40B4-BE49-F238E27FC236}">
                <a16:creationId xmlns="" xmlns:a16="http://schemas.microsoft.com/office/drawing/2014/main" id="{E68EE193-A8F8-463E-8B24-075B5BDC37A9}"/>
              </a:ext>
            </a:extLst>
          </p:cNvPr>
          <p:cNvSpPr/>
          <p:nvPr/>
        </p:nvSpPr>
        <p:spPr>
          <a:xfrm rot="3335146">
            <a:off x="7118043" y="4243299"/>
            <a:ext cx="1974481" cy="2183780"/>
          </a:xfrm>
          <a:custGeom>
            <a:avLst/>
            <a:gdLst>
              <a:gd name="connsiteX0" fmla="*/ 4116298 w 4116337"/>
              <a:gd name="connsiteY0" fmla="*/ 2004107 h 4439580"/>
              <a:gd name="connsiteX1" fmla="*/ 496798 w 4116337"/>
              <a:gd name="connsiteY1" fmla="*/ 4404407 h 4439580"/>
              <a:gd name="connsiteX2" fmla="*/ 420598 w 4116337"/>
              <a:gd name="connsiteY2" fmla="*/ 61007 h 4439580"/>
              <a:gd name="connsiteX3" fmla="*/ 4116298 w 4116337"/>
              <a:gd name="connsiteY3" fmla="*/ 2004107 h 4439580"/>
            </a:gdLst>
            <a:ahLst/>
            <a:cxnLst>
              <a:cxn ang="0">
                <a:pos x="connsiteX0" y="connsiteY0"/>
              </a:cxn>
              <a:cxn ang="0">
                <a:pos x="connsiteX1" y="connsiteY1"/>
              </a:cxn>
              <a:cxn ang="0">
                <a:pos x="connsiteX2" y="connsiteY2"/>
              </a:cxn>
              <a:cxn ang="0">
                <a:pos x="connsiteX3" y="connsiteY3"/>
              </a:cxn>
            </a:cxnLst>
            <a:rect l="l" t="t" r="r" b="b"/>
            <a:pathLst>
              <a:path w="4116337" h="4439580">
                <a:moveTo>
                  <a:pt x="4116298" y="2004107"/>
                </a:moveTo>
                <a:cubicBezTo>
                  <a:pt x="4128998" y="2728007"/>
                  <a:pt x="1112748" y="4728257"/>
                  <a:pt x="496798" y="4404407"/>
                </a:cubicBezTo>
                <a:cubicBezTo>
                  <a:pt x="-119152" y="4080557"/>
                  <a:pt x="-182652" y="454707"/>
                  <a:pt x="420598" y="61007"/>
                </a:cubicBezTo>
                <a:cubicBezTo>
                  <a:pt x="1023848" y="-332693"/>
                  <a:pt x="4103598" y="1280207"/>
                  <a:pt x="4116298" y="2004107"/>
                </a:cubicBezTo>
                <a:close/>
              </a:path>
            </a:pathLst>
          </a:cu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20B1D8BE-3672-4F9D-96F8-54E2B57FF55E}"/>
              </a:ext>
            </a:extLst>
          </p:cNvPr>
          <p:cNvSpPr/>
          <p:nvPr/>
        </p:nvSpPr>
        <p:spPr>
          <a:xfrm>
            <a:off x="1254292" y="1907409"/>
            <a:ext cx="666750" cy="6667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 xmlns:a16="http://schemas.microsoft.com/office/drawing/2014/main" id="{F5D366DA-9BAC-4D92-AE8F-67A494009E05}"/>
              </a:ext>
            </a:extLst>
          </p:cNvPr>
          <p:cNvSpPr txBox="1"/>
          <p:nvPr/>
        </p:nvSpPr>
        <p:spPr>
          <a:xfrm>
            <a:off x="1311442" y="1948396"/>
            <a:ext cx="666750" cy="584775"/>
          </a:xfrm>
          <a:prstGeom prst="rect">
            <a:avLst/>
          </a:prstGeom>
          <a:noFill/>
        </p:spPr>
        <p:txBody>
          <a:bodyPr wrap="square" rtlCol="0">
            <a:spAutoFit/>
          </a:bodyPr>
          <a:lstStyle/>
          <a:p>
            <a:r>
              <a:rPr lang="en-US" altLang="zh-CN" sz="3200" b="1" dirty="0">
                <a:solidFill>
                  <a:schemeClr val="bg1"/>
                </a:solidFill>
              </a:rPr>
              <a:t>01</a:t>
            </a:r>
            <a:endParaRPr lang="zh-CN" altLang="en-US" sz="3200" b="1" dirty="0">
              <a:solidFill>
                <a:schemeClr val="bg1"/>
              </a:solidFill>
            </a:endParaRPr>
          </a:p>
        </p:txBody>
      </p:sp>
      <p:sp>
        <p:nvSpPr>
          <p:cNvPr id="9" name="文本框 8">
            <a:extLst>
              <a:ext uri="{FF2B5EF4-FFF2-40B4-BE49-F238E27FC236}">
                <a16:creationId xmlns="" xmlns:a16="http://schemas.microsoft.com/office/drawing/2014/main" id="{581D409F-933C-453E-9305-BA1DB766E4AF}"/>
              </a:ext>
            </a:extLst>
          </p:cNvPr>
          <p:cNvSpPr txBox="1"/>
          <p:nvPr/>
        </p:nvSpPr>
        <p:spPr>
          <a:xfrm>
            <a:off x="2035342" y="1907409"/>
            <a:ext cx="1664494" cy="461665"/>
          </a:xfrm>
          <a:prstGeom prst="rect">
            <a:avLst/>
          </a:prstGeom>
          <a:noFill/>
        </p:spPr>
        <p:txBody>
          <a:bodyPr wrap="square" rtlCol="0">
            <a:spAutoFit/>
          </a:bodyPr>
          <a:lstStyle/>
          <a:p>
            <a:r>
              <a:rPr lang="zh-CN" altLang="en-US" sz="2400" b="1" dirty="0">
                <a:solidFill>
                  <a:srgbClr val="3B683A"/>
                </a:solidFill>
                <a:latin typeface="Arial Narrow" panose="020B0606020202030204" pitchFamily="34" charset="0"/>
              </a:rPr>
              <a:t>习俗</a:t>
            </a:r>
          </a:p>
        </p:txBody>
      </p:sp>
      <p:sp>
        <p:nvSpPr>
          <p:cNvPr id="10" name="TextBox 29">
            <a:extLst>
              <a:ext uri="{FF2B5EF4-FFF2-40B4-BE49-F238E27FC236}">
                <a16:creationId xmlns="" xmlns:a16="http://schemas.microsoft.com/office/drawing/2014/main" id="{42135B3E-1BDB-4EE3-ABEF-52C4F9781875}"/>
              </a:ext>
            </a:extLst>
          </p:cNvPr>
          <p:cNvSpPr txBox="1"/>
          <p:nvPr/>
        </p:nvSpPr>
        <p:spPr>
          <a:xfrm>
            <a:off x="2035342" y="2369074"/>
            <a:ext cx="3818040" cy="789190"/>
          </a:xfrm>
          <a:prstGeom prst="rect">
            <a:avLst/>
          </a:prstGeom>
          <a:noFill/>
        </p:spPr>
        <p:txBody>
          <a:bodyPr wrap="square">
            <a:spAutoFit/>
          </a:bodyPr>
          <a:lstStyle/>
          <a:p>
            <a:pP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单击添加文本单击添加文本单击添加文本单击添加文本</a:t>
            </a:r>
          </a:p>
        </p:txBody>
      </p:sp>
      <p:sp>
        <p:nvSpPr>
          <p:cNvPr id="11" name="椭圆 10">
            <a:extLst>
              <a:ext uri="{FF2B5EF4-FFF2-40B4-BE49-F238E27FC236}">
                <a16:creationId xmlns="" xmlns:a16="http://schemas.microsoft.com/office/drawing/2014/main" id="{2E02F796-846A-4ADF-9F4E-4636D4823522}"/>
              </a:ext>
            </a:extLst>
          </p:cNvPr>
          <p:cNvSpPr/>
          <p:nvPr/>
        </p:nvSpPr>
        <p:spPr>
          <a:xfrm>
            <a:off x="1254292" y="3471255"/>
            <a:ext cx="666750" cy="6667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 xmlns:a16="http://schemas.microsoft.com/office/drawing/2014/main" id="{9F6462CB-76AB-4230-9AFC-CED3A2004A95}"/>
              </a:ext>
            </a:extLst>
          </p:cNvPr>
          <p:cNvSpPr txBox="1"/>
          <p:nvPr/>
        </p:nvSpPr>
        <p:spPr>
          <a:xfrm>
            <a:off x="1311442" y="3512242"/>
            <a:ext cx="666750" cy="584775"/>
          </a:xfrm>
          <a:prstGeom prst="rect">
            <a:avLst/>
          </a:prstGeom>
          <a:noFill/>
        </p:spPr>
        <p:txBody>
          <a:bodyPr wrap="square" rtlCol="0">
            <a:spAutoFit/>
          </a:bodyPr>
          <a:lstStyle/>
          <a:p>
            <a:r>
              <a:rPr lang="en-US" altLang="zh-CN" sz="3200" b="1" dirty="0">
                <a:solidFill>
                  <a:schemeClr val="bg1"/>
                </a:solidFill>
              </a:rPr>
              <a:t>02</a:t>
            </a:r>
            <a:endParaRPr lang="zh-CN" altLang="en-US" sz="3200" b="1" dirty="0">
              <a:solidFill>
                <a:schemeClr val="bg1"/>
              </a:solidFill>
            </a:endParaRPr>
          </a:p>
        </p:txBody>
      </p:sp>
      <p:sp>
        <p:nvSpPr>
          <p:cNvPr id="13" name="文本框 12">
            <a:extLst>
              <a:ext uri="{FF2B5EF4-FFF2-40B4-BE49-F238E27FC236}">
                <a16:creationId xmlns="" xmlns:a16="http://schemas.microsoft.com/office/drawing/2014/main" id="{07CC8E0F-BCD0-4AA1-BE4D-D5E18FEC351A}"/>
              </a:ext>
            </a:extLst>
          </p:cNvPr>
          <p:cNvSpPr txBox="1"/>
          <p:nvPr/>
        </p:nvSpPr>
        <p:spPr>
          <a:xfrm>
            <a:off x="2035342" y="3471255"/>
            <a:ext cx="1664494" cy="461665"/>
          </a:xfrm>
          <a:prstGeom prst="rect">
            <a:avLst/>
          </a:prstGeom>
          <a:noFill/>
        </p:spPr>
        <p:txBody>
          <a:bodyPr wrap="square" rtlCol="0">
            <a:spAutoFit/>
          </a:bodyPr>
          <a:lstStyle/>
          <a:p>
            <a:r>
              <a:rPr lang="zh-CN" altLang="en-US" sz="2400" b="1" dirty="0">
                <a:solidFill>
                  <a:srgbClr val="3B683A"/>
                </a:solidFill>
                <a:latin typeface="Arial Narrow" panose="020B0606020202030204" pitchFamily="34" charset="0"/>
              </a:rPr>
              <a:t>习俗</a:t>
            </a:r>
          </a:p>
        </p:txBody>
      </p:sp>
      <p:sp>
        <p:nvSpPr>
          <p:cNvPr id="14" name="TextBox 29">
            <a:extLst>
              <a:ext uri="{FF2B5EF4-FFF2-40B4-BE49-F238E27FC236}">
                <a16:creationId xmlns="" xmlns:a16="http://schemas.microsoft.com/office/drawing/2014/main" id="{E76B7A13-82C9-4E1A-9044-B699E36BBACE}"/>
              </a:ext>
            </a:extLst>
          </p:cNvPr>
          <p:cNvSpPr txBox="1"/>
          <p:nvPr/>
        </p:nvSpPr>
        <p:spPr>
          <a:xfrm>
            <a:off x="2035342" y="3932920"/>
            <a:ext cx="3818040" cy="789190"/>
          </a:xfrm>
          <a:prstGeom prst="rect">
            <a:avLst/>
          </a:prstGeom>
          <a:noFill/>
        </p:spPr>
        <p:txBody>
          <a:bodyPr wrap="square">
            <a:spAutoFit/>
          </a:bodyPr>
          <a:lstStyle/>
          <a:p>
            <a:pP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单击添加文本单击添加文本单击添加文本单击添加文本</a:t>
            </a:r>
          </a:p>
        </p:txBody>
      </p:sp>
      <p:sp>
        <p:nvSpPr>
          <p:cNvPr id="15" name="椭圆 14">
            <a:extLst>
              <a:ext uri="{FF2B5EF4-FFF2-40B4-BE49-F238E27FC236}">
                <a16:creationId xmlns="" xmlns:a16="http://schemas.microsoft.com/office/drawing/2014/main" id="{16C7EAEE-9E8E-4A5E-A034-EB3D31D125CE}"/>
              </a:ext>
            </a:extLst>
          </p:cNvPr>
          <p:cNvSpPr/>
          <p:nvPr/>
        </p:nvSpPr>
        <p:spPr>
          <a:xfrm>
            <a:off x="1254292" y="5025163"/>
            <a:ext cx="666750" cy="6667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F8460D64-0344-42F3-9D92-ABB5824A1E99}"/>
              </a:ext>
            </a:extLst>
          </p:cNvPr>
          <p:cNvSpPr txBox="1"/>
          <p:nvPr/>
        </p:nvSpPr>
        <p:spPr>
          <a:xfrm>
            <a:off x="1311442" y="5066150"/>
            <a:ext cx="666750" cy="584775"/>
          </a:xfrm>
          <a:prstGeom prst="rect">
            <a:avLst/>
          </a:prstGeom>
          <a:noFill/>
        </p:spPr>
        <p:txBody>
          <a:bodyPr wrap="square" rtlCol="0">
            <a:spAutoFit/>
          </a:bodyPr>
          <a:lstStyle/>
          <a:p>
            <a:r>
              <a:rPr lang="en-US" altLang="zh-CN" sz="3200" b="1" dirty="0">
                <a:solidFill>
                  <a:schemeClr val="bg1"/>
                </a:solidFill>
              </a:rPr>
              <a:t>03</a:t>
            </a:r>
            <a:endParaRPr lang="zh-CN" altLang="en-US" sz="3200" b="1" dirty="0">
              <a:solidFill>
                <a:schemeClr val="bg1"/>
              </a:solidFill>
            </a:endParaRPr>
          </a:p>
        </p:txBody>
      </p:sp>
      <p:sp>
        <p:nvSpPr>
          <p:cNvPr id="17" name="文本框 16">
            <a:extLst>
              <a:ext uri="{FF2B5EF4-FFF2-40B4-BE49-F238E27FC236}">
                <a16:creationId xmlns="" xmlns:a16="http://schemas.microsoft.com/office/drawing/2014/main" id="{2042BBBD-93EF-46DF-B828-9F9502775533}"/>
              </a:ext>
            </a:extLst>
          </p:cNvPr>
          <p:cNvSpPr txBox="1"/>
          <p:nvPr/>
        </p:nvSpPr>
        <p:spPr>
          <a:xfrm>
            <a:off x="2035342" y="5025163"/>
            <a:ext cx="1664494" cy="461665"/>
          </a:xfrm>
          <a:prstGeom prst="rect">
            <a:avLst/>
          </a:prstGeom>
          <a:noFill/>
        </p:spPr>
        <p:txBody>
          <a:bodyPr wrap="square" rtlCol="0">
            <a:spAutoFit/>
          </a:bodyPr>
          <a:lstStyle/>
          <a:p>
            <a:r>
              <a:rPr lang="zh-CN" altLang="en-US" sz="2400" b="1" dirty="0">
                <a:solidFill>
                  <a:srgbClr val="3B683A"/>
                </a:solidFill>
                <a:latin typeface="Arial Narrow" panose="020B0606020202030204" pitchFamily="34" charset="0"/>
              </a:rPr>
              <a:t>习俗</a:t>
            </a:r>
          </a:p>
        </p:txBody>
      </p:sp>
      <p:sp>
        <p:nvSpPr>
          <p:cNvPr id="18" name="TextBox 29">
            <a:extLst>
              <a:ext uri="{FF2B5EF4-FFF2-40B4-BE49-F238E27FC236}">
                <a16:creationId xmlns="" xmlns:a16="http://schemas.microsoft.com/office/drawing/2014/main" id="{2BA6FAD7-D4AD-47F4-9148-CF436E6B6239}"/>
              </a:ext>
            </a:extLst>
          </p:cNvPr>
          <p:cNvSpPr txBox="1"/>
          <p:nvPr/>
        </p:nvSpPr>
        <p:spPr>
          <a:xfrm>
            <a:off x="2035342" y="5486828"/>
            <a:ext cx="3818040" cy="789190"/>
          </a:xfrm>
          <a:prstGeom prst="rect">
            <a:avLst/>
          </a:prstGeom>
          <a:noFill/>
        </p:spPr>
        <p:txBody>
          <a:bodyPr wrap="square">
            <a:spAutoFit/>
          </a:bodyPr>
          <a:lstStyle/>
          <a:p>
            <a:pPr>
              <a:lnSpc>
                <a:spcPct val="150000"/>
              </a:lnSpc>
            </a:pPr>
            <a:r>
              <a:rPr lang="zh-CN" altLang="en-US" sz="1600" dirty="0">
                <a:solidFill>
                  <a:schemeClr val="bg1">
                    <a:lumMod val="50000"/>
                  </a:schemeClr>
                </a:solidFill>
                <a:latin typeface="柳公权柳体" panose="02000000000000000000" pitchFamily="2" charset="-122"/>
                <a:ea typeface="柳公权柳体" panose="02000000000000000000" pitchFamily="2" charset="-122"/>
              </a:rPr>
              <a:t> 单击添加文本单击添加文本单击添加文本单击添加文本</a:t>
            </a:r>
          </a:p>
        </p:txBody>
      </p:sp>
    </p:spTree>
    <p:extLst>
      <p:ext uri="{BB962C8B-B14F-4D97-AF65-F5344CB8AC3E}">
        <p14:creationId xmlns:p14="http://schemas.microsoft.com/office/powerpoint/2010/main" val="34347963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 calcmode="lin" valueType="num">
                                      <p:cBhvr>
                                        <p:cTn id="19" dur="1000" fill="hold"/>
                                        <p:tgtEl>
                                          <p:spTgt spid="4"/>
                                        </p:tgtEl>
                                        <p:attrNameLst>
                                          <p:attrName>style.rotation</p:attrName>
                                        </p:attrNameLst>
                                      </p:cBhvr>
                                      <p:tavLst>
                                        <p:tav tm="0">
                                          <p:val>
                                            <p:fltVal val="90"/>
                                          </p:val>
                                        </p:tav>
                                        <p:tav tm="100000">
                                          <p:val>
                                            <p:fltVal val="0"/>
                                          </p:val>
                                        </p:tav>
                                      </p:tavLst>
                                    </p:anim>
                                    <p:animEffect transition="in" filter="fade">
                                      <p:cBhvr>
                                        <p:cTn id="20" dur="10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 calcmode="lin" valueType="num">
                                      <p:cBhvr>
                                        <p:cTn id="27" dur="1000" fill="hold"/>
                                        <p:tgtEl>
                                          <p:spTgt spid="5"/>
                                        </p:tgtEl>
                                        <p:attrNameLst>
                                          <p:attrName>style.rotation</p:attrName>
                                        </p:attrNameLst>
                                      </p:cBhvr>
                                      <p:tavLst>
                                        <p:tav tm="0">
                                          <p:val>
                                            <p:fltVal val="90"/>
                                          </p:val>
                                        </p:tav>
                                        <p:tav tm="100000">
                                          <p:val>
                                            <p:fltVal val="0"/>
                                          </p:val>
                                        </p:tav>
                                      </p:tavLst>
                                    </p:anim>
                                    <p:animEffect transition="in" filter="fade">
                                      <p:cBhvr>
                                        <p:cTn id="28" dur="10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1000" fill="hold"/>
                                        <p:tgtEl>
                                          <p:spTgt spid="6"/>
                                        </p:tgtEl>
                                        <p:attrNameLst>
                                          <p:attrName>ppt_w</p:attrName>
                                        </p:attrNameLst>
                                      </p:cBhvr>
                                      <p:tavLst>
                                        <p:tav tm="0">
                                          <p:val>
                                            <p:fltVal val="0"/>
                                          </p:val>
                                        </p:tav>
                                        <p:tav tm="100000">
                                          <p:val>
                                            <p:strVal val="#ppt_w"/>
                                          </p:val>
                                        </p:tav>
                                      </p:tavLst>
                                    </p:anim>
                                    <p:anim calcmode="lin" valueType="num">
                                      <p:cBhvr>
                                        <p:cTn id="34" dur="1000" fill="hold"/>
                                        <p:tgtEl>
                                          <p:spTgt spid="6"/>
                                        </p:tgtEl>
                                        <p:attrNameLst>
                                          <p:attrName>ppt_h</p:attrName>
                                        </p:attrNameLst>
                                      </p:cBhvr>
                                      <p:tavLst>
                                        <p:tav tm="0">
                                          <p:val>
                                            <p:fltVal val="0"/>
                                          </p:val>
                                        </p:tav>
                                        <p:tav tm="100000">
                                          <p:val>
                                            <p:strVal val="#ppt_h"/>
                                          </p:val>
                                        </p:tav>
                                      </p:tavLst>
                                    </p:anim>
                                    <p:anim calcmode="lin" valueType="num">
                                      <p:cBhvr>
                                        <p:cTn id="35" dur="1000" fill="hold"/>
                                        <p:tgtEl>
                                          <p:spTgt spid="6"/>
                                        </p:tgtEl>
                                        <p:attrNameLst>
                                          <p:attrName>style.rotation</p:attrName>
                                        </p:attrNameLst>
                                      </p:cBhvr>
                                      <p:tavLst>
                                        <p:tav tm="0">
                                          <p:val>
                                            <p:fltVal val="90"/>
                                          </p:val>
                                        </p:tav>
                                        <p:tav tm="100000">
                                          <p:val>
                                            <p:fltVal val="0"/>
                                          </p:val>
                                        </p:tav>
                                      </p:tavLst>
                                    </p:anim>
                                    <p:animEffect transition="in" filter="fade">
                                      <p:cBhvr>
                                        <p:cTn id="36" dur="1000"/>
                                        <p:tgtEl>
                                          <p:spTgt spid="6"/>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0-#ppt_w/2"/>
                                          </p:val>
                                        </p:tav>
                                        <p:tav tm="100000">
                                          <p:val>
                                            <p:strVal val="#ppt_x"/>
                                          </p:val>
                                        </p:tav>
                                      </p:tavLst>
                                    </p:anim>
                                    <p:anim calcmode="lin" valueType="num">
                                      <p:cBhvr additive="base">
                                        <p:cTn id="42" dur="500" fill="hold"/>
                                        <p:tgtEl>
                                          <p:spTgt spid="7"/>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0-#ppt_w/2"/>
                                          </p:val>
                                        </p:tav>
                                        <p:tav tm="100000">
                                          <p:val>
                                            <p:strVal val="#ppt_x"/>
                                          </p:val>
                                        </p:tav>
                                      </p:tavLst>
                                    </p:anim>
                                    <p:anim calcmode="lin" valueType="num">
                                      <p:cBhvr additive="base">
                                        <p:cTn id="46" dur="500" fill="hold"/>
                                        <p:tgtEl>
                                          <p:spTgt spid="8"/>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1+#ppt_w/2"/>
                                          </p:val>
                                        </p:tav>
                                        <p:tav tm="100000">
                                          <p:val>
                                            <p:strVal val="#ppt_x"/>
                                          </p:val>
                                        </p:tav>
                                      </p:tavLst>
                                    </p:anim>
                                    <p:anim calcmode="lin" valueType="num">
                                      <p:cBhvr additive="base">
                                        <p:cTn id="5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1"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up)">
                                      <p:cBhvr>
                                        <p:cTn id="55" dur="500"/>
                                        <p:tgtEl>
                                          <p:spTgt spid="10"/>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grpId="0" nodeType="click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500" fill="hold"/>
                                        <p:tgtEl>
                                          <p:spTgt spid="11"/>
                                        </p:tgtEl>
                                        <p:attrNameLst>
                                          <p:attrName>ppt_x</p:attrName>
                                        </p:attrNameLst>
                                      </p:cBhvr>
                                      <p:tavLst>
                                        <p:tav tm="0">
                                          <p:val>
                                            <p:strVal val="0-#ppt_w/2"/>
                                          </p:val>
                                        </p:tav>
                                        <p:tav tm="100000">
                                          <p:val>
                                            <p:strVal val="#ppt_x"/>
                                          </p:val>
                                        </p:tav>
                                      </p:tavLst>
                                    </p:anim>
                                    <p:anim calcmode="lin" valueType="num">
                                      <p:cBhvr additive="base">
                                        <p:cTn id="61" dur="500" fill="hold"/>
                                        <p:tgtEl>
                                          <p:spTgt spid="11"/>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12"/>
                                        </p:tgtEl>
                                        <p:attrNameLst>
                                          <p:attrName>style.visibility</p:attrName>
                                        </p:attrNameLst>
                                      </p:cBhvr>
                                      <p:to>
                                        <p:strVal val="visible"/>
                                      </p:to>
                                    </p:set>
                                    <p:anim calcmode="lin" valueType="num">
                                      <p:cBhvr additive="base">
                                        <p:cTn id="64" dur="500" fill="hold"/>
                                        <p:tgtEl>
                                          <p:spTgt spid="12"/>
                                        </p:tgtEl>
                                        <p:attrNameLst>
                                          <p:attrName>ppt_x</p:attrName>
                                        </p:attrNameLst>
                                      </p:cBhvr>
                                      <p:tavLst>
                                        <p:tav tm="0">
                                          <p:val>
                                            <p:strVal val="0-#ppt_w/2"/>
                                          </p:val>
                                        </p:tav>
                                        <p:tav tm="100000">
                                          <p:val>
                                            <p:strVal val="#ppt_x"/>
                                          </p:val>
                                        </p:tav>
                                      </p:tavLst>
                                    </p:anim>
                                    <p:anim calcmode="lin" valueType="num">
                                      <p:cBhvr additive="base">
                                        <p:cTn id="65" dur="500" fill="hold"/>
                                        <p:tgtEl>
                                          <p:spTgt spid="12"/>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additive="base">
                                        <p:cTn id="68" dur="500" fill="hold"/>
                                        <p:tgtEl>
                                          <p:spTgt spid="13"/>
                                        </p:tgtEl>
                                        <p:attrNameLst>
                                          <p:attrName>ppt_x</p:attrName>
                                        </p:attrNameLst>
                                      </p:cBhvr>
                                      <p:tavLst>
                                        <p:tav tm="0">
                                          <p:val>
                                            <p:strVal val="1+#ppt_w/2"/>
                                          </p:val>
                                        </p:tav>
                                        <p:tav tm="100000">
                                          <p:val>
                                            <p:strVal val="#ppt_x"/>
                                          </p:val>
                                        </p:tav>
                                      </p:tavLst>
                                    </p:anim>
                                    <p:anim calcmode="lin" valueType="num">
                                      <p:cBhvr additive="base">
                                        <p:cTn id="69"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2" presetClass="entr" presetSubtype="1" fill="hold" grpId="0" nodeType="click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wipe(up)">
                                      <p:cBhvr>
                                        <p:cTn id="74" dur="500"/>
                                        <p:tgtEl>
                                          <p:spTgt spid="14"/>
                                        </p:tgtEl>
                                      </p:cBhvr>
                                    </p:animEffect>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15"/>
                                        </p:tgtEl>
                                        <p:attrNameLst>
                                          <p:attrName>style.visibility</p:attrName>
                                        </p:attrNameLst>
                                      </p:cBhvr>
                                      <p:to>
                                        <p:strVal val="visible"/>
                                      </p:to>
                                    </p:set>
                                    <p:anim calcmode="lin" valueType="num">
                                      <p:cBhvr additive="base">
                                        <p:cTn id="79" dur="500" fill="hold"/>
                                        <p:tgtEl>
                                          <p:spTgt spid="15"/>
                                        </p:tgtEl>
                                        <p:attrNameLst>
                                          <p:attrName>ppt_x</p:attrName>
                                        </p:attrNameLst>
                                      </p:cBhvr>
                                      <p:tavLst>
                                        <p:tav tm="0">
                                          <p:val>
                                            <p:strVal val="0-#ppt_w/2"/>
                                          </p:val>
                                        </p:tav>
                                        <p:tav tm="100000">
                                          <p:val>
                                            <p:strVal val="#ppt_x"/>
                                          </p:val>
                                        </p:tav>
                                      </p:tavLst>
                                    </p:anim>
                                    <p:anim calcmode="lin" valueType="num">
                                      <p:cBhvr additive="base">
                                        <p:cTn id="80" dur="500" fill="hold"/>
                                        <p:tgtEl>
                                          <p:spTgt spid="15"/>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16"/>
                                        </p:tgtEl>
                                        <p:attrNameLst>
                                          <p:attrName>style.visibility</p:attrName>
                                        </p:attrNameLst>
                                      </p:cBhvr>
                                      <p:to>
                                        <p:strVal val="visible"/>
                                      </p:to>
                                    </p:set>
                                    <p:anim calcmode="lin" valueType="num">
                                      <p:cBhvr additive="base">
                                        <p:cTn id="83" dur="500" fill="hold"/>
                                        <p:tgtEl>
                                          <p:spTgt spid="16"/>
                                        </p:tgtEl>
                                        <p:attrNameLst>
                                          <p:attrName>ppt_x</p:attrName>
                                        </p:attrNameLst>
                                      </p:cBhvr>
                                      <p:tavLst>
                                        <p:tav tm="0">
                                          <p:val>
                                            <p:strVal val="0-#ppt_w/2"/>
                                          </p:val>
                                        </p:tav>
                                        <p:tav tm="100000">
                                          <p:val>
                                            <p:strVal val="#ppt_x"/>
                                          </p:val>
                                        </p:tav>
                                      </p:tavLst>
                                    </p:anim>
                                    <p:anim calcmode="lin" valueType="num">
                                      <p:cBhvr additive="base">
                                        <p:cTn id="84" dur="500" fill="hold"/>
                                        <p:tgtEl>
                                          <p:spTgt spid="16"/>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0"/>
                                  </p:stCondLst>
                                  <p:childTnLst>
                                    <p:set>
                                      <p:cBhvr>
                                        <p:cTn id="86" dur="1" fill="hold">
                                          <p:stCondLst>
                                            <p:cond delay="0"/>
                                          </p:stCondLst>
                                        </p:cTn>
                                        <p:tgtEl>
                                          <p:spTgt spid="17"/>
                                        </p:tgtEl>
                                        <p:attrNameLst>
                                          <p:attrName>style.visibility</p:attrName>
                                        </p:attrNameLst>
                                      </p:cBhvr>
                                      <p:to>
                                        <p:strVal val="visible"/>
                                      </p:to>
                                    </p:set>
                                    <p:anim calcmode="lin" valueType="num">
                                      <p:cBhvr additive="base">
                                        <p:cTn id="87" dur="500" fill="hold"/>
                                        <p:tgtEl>
                                          <p:spTgt spid="17"/>
                                        </p:tgtEl>
                                        <p:attrNameLst>
                                          <p:attrName>ppt_x</p:attrName>
                                        </p:attrNameLst>
                                      </p:cBhvr>
                                      <p:tavLst>
                                        <p:tav tm="0">
                                          <p:val>
                                            <p:strVal val="1+#ppt_w/2"/>
                                          </p:val>
                                        </p:tav>
                                        <p:tav tm="100000">
                                          <p:val>
                                            <p:strVal val="#ppt_x"/>
                                          </p:val>
                                        </p:tav>
                                      </p:tavLst>
                                    </p:anim>
                                    <p:anim calcmode="lin" valueType="num">
                                      <p:cBhvr additive="base">
                                        <p:cTn id="8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2" presetClass="entr" presetSubtype="1" fill="hold" grpId="0" nodeType="click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wipe(up)">
                                      <p:cBhvr>
                                        <p:cTn id="9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p:bldP spid="9" grpId="0"/>
      <p:bldP spid="10" grpId="0"/>
      <p:bldP spid="11" grpId="0" animBg="1"/>
      <p:bldP spid="12" grpId="0"/>
      <p:bldP spid="13" grpId="0"/>
      <p:bldP spid="14" grpId="0"/>
      <p:bldP spid="15" grpId="0" animBg="1"/>
      <p:bldP spid="16" grpId="0"/>
      <p:bldP spid="17" grpId="0"/>
      <p:bldP spid="1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2385221D-2CFC-44DF-A954-BC22E0088CFB"/>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内容列表"/>
  <p:tag name="ISPRINGCLOUDFOLDERID" val="0"/>
  <p:tag name="ISPRINGCLOUDFOLDERPATH" val="资源库"/>
  <p:tag name="ISPRING_PLAYERS_CUSTOMIZATION" val="UEsDBBQAAgAIAOeJc0s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DniXNL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OeJc0u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54lzSy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54lzS2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aWGeSz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aWGeS5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aWGeS7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amGeSyTg/xfEDAAAYxkAABcAAAB1bml2ZXJzYWwvdW5pdmVyc2FsLnBuZ+1XaVxT55o/isVOLSBqCrI7ttJFxKgBFJO4AOIom4QisouWyy7IIQYI0UtbBEXa3lvwgiESLAHCTkMwAUJF4NYYUFnCYqSCISSHJGAgIWSbg/bOb2a+zefhw/md8/zf9z3P+n/Oc/L9fU+ZfGT1EQAAJqe9Pc4BgBECADbe/NAYRox/4u+Gbxuunjt1AmgYsBHDwqbY4z7HAaC5aIs2+gNY/rcr3iFXAcC0Z+3a0J9SfQkALFdOexzHXYuQCs7QLwnH+1/rz+YA2GNVJ4ynP3Xbnr8b8bEH7vElhy83eVSctvmi4HNfj022f9n/1/s3HbYN52/e+mLgqGeNq0pJnKAFT4EThvAJ9uqFKwHshPqgoISRaCynNojtXFclLkvpCiEqx2Ppfhj1m8eb7bNhc648NK+1qLWeFafhshd7LaRPYOzMiFnMkfyCMyX7GFs2AkBdoG3qNsQUyUBkw4vdLiPbLSR3q5P3/PmMWZ2rzPiXwNoJb2Fvg0NyzAMHP5oHbAAADw/Y8a3m6+A6uA6ug+vgOrgOroPr4Dq4Dv4/BPdla6TMrwDg+tD/8UfhDS5gcZkf2RiRoxaOzBRhuzLnKvK+xk8RVShacrCgi0UGs9hSAIjqJDzlFzIHbrF0wu8sIsYSws5zR4/E6GQtgzCUZ2Mht0VEwu+QvMqSJ6XMM2qTUwSy5CwAaJ+gUXIyeV2Ee9Wp0UmhTF7rhdmOQgI+QCXeN8lp7KycFtMoySl/MBqS8Ux0jYhC0nu4poj9SKtDkr/5YR5KtCS9gkLn6KQpjvrFIlIYitJDMOhUznJNcARBWEBQ6M5xeYpvQEqhsGtVQv9qtlCB74zko70Gpo+0OalKONrLMxlVs3j2wHTJ3/12bzClvbqN7rtvqderOMxJNP0yCyw6LmDG6r7XvApIjbhVv2ZHvtU9wZUeE0cjRrL+RT3zVeYIAfEpmGMSxZXnqNh/GxKm2XhJNQX5EyL8y9R+YVP1DU278xM5yaBhHD8PjcTVh3ILCcvt1TcyedbYQSiD1f/PkLD+KmF8KPQWag5TiJYHnlRgX9dxlXGfdo9Xu8bbEd78qFxW3k2fxECjh/eA9hRhWVrWKU985cCt5CxfunE0qp0+ZPUA5D6NPzZhsiIhiwkOwSUMrvBHug5j9gwKX/0of5VweKHhep2mNqdhq41q/OZPzWFouz7HYJQ3BRvUvthnPbl/5yjayzfLlmEyI/LhjrgU9SsqqNP8lW8V/hSvjWEpku1/yEDl2HsrXMBI/GSOFXX6733R/872OmbyH6Ibr49galaWh4ktHfL4hXAad4xO6ad9iFqwz121uld0+cm1o8PXieqak7qsISJbhkybgKopUCor6aG5hYIQK13TtPW9pvMaGUppCU5i1zQtsxV1XZG7vjwRc53PKxtx/03h3ku2+ucdfM/hDlmXdUCzTRR/kHuDsJNrNnOALWSaTMAJfgGNgQ+TmM7P0fZmFexkICMw75GNQvV5MYu4H36pF2iJY+o02xAVyG5ollecywox+TSh6/4KCKoEKTsRAqFFQDNbxtowxkOSkA+HpLkhzIHmWmzZpDSXeLPgmeUfoOL7Iw8uCw4gdoB7s/B70XlBeft5u1xJNOqAfZ7bz2p3ROuFHBsMrk9lK+lIDempkuMSM28/4DdDadSNf6wuj4amMBrp/XWTZq3J5BiljC1v00QHc0Jwe2nhos9Y0tPSbQjEx5AeF2uC67e4lCeMKuqp1oXlQqlTw0TkowpjKcjBLRUuWP8YQItZQDcGlhw0G01wwDa22owNtsGJvGq73P5S1BaWELAooTe2iVIyfeYarK/zTHUWqw1Bgq67IGTTuuT8RUGBv8mzvqgksrDCscdtPi5uUpiaER/Jf+152ePx3WAjNbIRY2spGowctvsNWVwmZ5sDYA452aqJr3tFjoTrBfzHblzGQ6eyR3tG0Pb8GgtGEVZ/TXqVJFD/Agfe5Yw+O7Fzw69Lw4F+4eWRnNBZgnPn0gtJvmP5efTqXGWoM+2oZr61xLkyp5z/BRiCavQtUbSJlb11obFlLCdGoYIw4zKaMcxJcJdMkUsjNY055aqYGm69AlK96Rh4Eafs/SGbcwIHbOaj7d2XT6zwXKe0hoMGCf879a9D4a4ANNK8JIDEDaM+MVHhjRBUZYZZiYKEw2VnUSRt8vkc6lu1iEK5hzWe18wp+9e0InlGGqu5QVGh6wCrZjb4yghu8mgbc2NlVTPWxQckMp7GkZUaBHWjW7tM7ZZYWszl0chwqcwRV17nSRPEmHgrI8E5JJLiSr1oN/c1EMZKF7/RmhuheCWtSwPu8nt7D5I+8odGcdFIZzY9mfKUBbbtDEyacksJx91Wk5t9k/Df9d6svXy0UMeOmyJ7oV1YxJb8asC0IQtjWlaF5LhL0/kmx+R79ROBPtwN0pWl+zkyKrUD5rCjqOhGhk+Zcd+MQHPYwas7Pc9TSp10hCssaTYuURFHpd7WuRVHynrSqqur+72Yfi7miO7fwMH+6KFDs/j3XoCNlZraGmMOqt1p9ycS8nIp1iwzwT+smHubK64iOKAxAsupfstcmXBXAFui/H0tYKVw62obUY44boGoFw879UR9i/NRONq3nvT0FCt/30O9mAs3vym6IyX77ZsNSLoiPoJpeoXxLnh9Wtm7LHXKwPRIqGrxsxnknO1x/0CTNkizA1VV6kwbaPxtMVG/4+Jjb/IoCzXy+niMvotFPACNjldVsQQx7AR3vmdvB/mXtoSuOnUTrRQ7aO3Ra/iTRWLc/uHc5SKSdkbSSNJBkuZ+O/ajXDNMO0vaNulbbG7RFK7KtnHxicnBT4hhdrwK0crHUTwK7vYNxX7jzpntecjuCNP7CRMu+8s53UdNiRf03z0gpmsujda3+vjEuPepjkmmUIXEg3p0I7/GoSZu07iW+FP0/FTrnYLMRHjf9oDmBYpBGwuKyPjyb0+i/fkPry1O/36AkVg/FP7JQuv/rKBO/Sr0roImDt0P9/LcmefkZFgd2mc0o95eBOZtkta+z2W81SSS9MJ/CBMQQHk2jOMOIFGmOitTBGJ5bO5dvCsw+e2i8qyJH+aGWxi++JDuQZYoJrYjF1VFeLWiclurn+7MNZpqMln0UheTv7CrLfP2jRwynkCBeVgn56zsEwFDb4fuEEFNzDtPFUkNzdN3iwOQKTP+z/01NKVnDSWB3CxAXJpp4e6iUu22C/RjXrizEqy+tqe0+HUTz4n5siVzsdciWN6pshM9vTqIxqfdtYZGtoSpssdPqbLDaBEO/e7uAi0oKoFdPy+HGjmYZQvyGZNvXE1kEN7bqVW7xQfl3aA4lTg8CD2FRhyyYJK+pI1Ii+Be7AKyizWVprm1in7axyhSYs85p0DNg5wIO9mhfbS+8pmOZtJQt5Wk2b8oP5mUuPvLPcsfzK+a9h6wkgwQFTxXv+FBrtrs6EK3pEsjS9hcH6Zh3TgULCl31syVF5UN37rQ6Z2hcOncsxaob2IXDUH3Tr3vmGx4/GEKLNgrPOo081nS4LxyMgVLKEk3/b72sdDh14GykhpYY5d6ll48kz1n/DysJqtrvjILY3cCLwASVW+5zsz/1vWXhvyYcNenXkyD6pkR5lt+sf62WJjmKkgPZNvwu5K38n5mibgYlmhm15ohye8GAcbyeVATNVp/tU7SiCYrm2jHcWc9epdrrD2u/iJTtxTJ1Nc+FIBGTWXOHO2B1Zxewp8fr1VY2SSxySwAKTYl1cr9926u4MqD3LTibOhPM2f4K58F8Z/DbGTTYyRs/ljMcJKhLlRk2Ql/raRK+Rk4v349GZHDOVIGf5/ZMUgk1K5SM3Rx44T7T9TPTagPz63l1pY2jnYcPJe593MAq0FFtDZ+IGgbZIF3eCF62Uv3Lweg/ovsjlvqNT5eAhi3v0/SL+Rh68oJs//I6H7CkEqZU13xAO9nGQtqUML+nCQ9iCgJf2eW5ozBUJAg2GeIWQrRFs3wW4b0pB3QvC1CxIjAOzVjDerBUIOrNMQpFEov+UBLvcM/+ti5hvW01e2THdcjbTSqrzJ2WtgpHF3yrh1Mlle7FZm1EDNexlKIGW8FBRo5h1N48/V07y1H7nvWAIAoqDP66u3oZqh94XxPbZt4a0qf1BYh9Je72T2Ke9Vb510tDx6OtgdZHxfk2eesvGn6odTxc+B6DFjel80ew4dd60wxYHwRCP4tfiRJ94ZzvRGLcn/f/wAgLOV/zd8/boFH63B3I3iiLpPkb8FqF066b/+XoFsK/C+BbvDB1MMHlEG2AUOnccNLUwY9M3wrvFqzGn22pJJaZU/Spi7rVFPMr+CRHueMc9UeqP/asNk8bFOh9WHvr+GzwGlPX4+GE1F//U9QSwMEFAACAAgAamGeS3Br3rpLAAAAagAAABsAAAB1bml2ZXJzYWwvdW5pdmVyc2FsLnBuZy54bWyzsa/IzVEoSy0qzszPs1Uy1DNQsrfj5bIpKEoty0wtV6gAigEFIUBJoRLINUJwyzNTSjJslczNTBFiGamZ6Rkltkqm5iZwQX2gkQBQSwECAAAUAAIACADniXNLFQ6tKGQEAAAHEQAAHQAAAAAAAAABAAAAAAAAAAAAdW5pdmVyc2FsL2NvbW1vbl9tZXNzYWdlcy5sbmdQSwECAAAUAAIACADniXNLCH4LIykDAACGDAAAJwAAAAAAAAABAAAAAACfBAAAdW5pdmVyc2FsL2ZsYXNoX3B1Ymxpc2hpbmdfc2V0dGluZ3MueG1sUEsBAgAAFAACAAgA54lzS7X8CWS6AgAAVQoAACEAAAAAAAAAAQAAAAAADQgAAHVuaXZlcnNhbC9mbGFzaF9za2luX3NldHRpbmdzLnhtbFBLAQIAABQAAgAIAOeJc0sqlg9n/gIAAJcLAAAmAAAAAAAAAAEAAAAAAAYLAAB1bml2ZXJzYWwvaHRtbF9wdWJsaXNoaW5nX3NldHRpbmdzLnhtbFBLAQIAABQAAgAIAOeJc0tocVKRmgEAAB8GAAAfAAAAAAAAAAEAAAAAAEgOAAB1bml2ZXJzYWwvaHRtbF9za2luX3NldHRpbmdzLmpzUEsBAgAAFAACAAgAaWGeSz08L9HBAAAA5QEAABoAAAAAAAAAAQAAAAAAHxAAAHVuaXZlcnNhbC9pMThuX3ByZXNldHMueG1sUEsBAgAAFAACAAgAaWGeS5r5lmRrAAAAawAAABwAAAAAAAAAAQAAAAAAGBEAAHVuaXZlcnNhbC9sb2NhbF9zZXR0aW5ncy54bWxQSwECAAAUAAIACABElFdHI7RO+/sCAACwCAAAFAAAAAAAAAABAAAAAAC9EQAAdW5pdmVyc2FsL3BsYXllci54bWxQSwECAAAUAAIACABpYZ5LsIcj9GwBAAD3AgAAKQAAAAAAAAABAAAAAADqFAAAdW5pdmVyc2FsL3NraW5fY3VzdG9taXphdGlvbl9zZXR0aW5ncy54bWxQSwECAAAUAAIACABqYZ5LJOD/F8QMAABjGQAAFwAAAAAAAAAAAAAAAACdFgAAdW5pdmVyc2FsL3VuaXZlcnNhbC5wbmdQSwECAAAUAAIACABqYZ5LcGveuksAAABqAAAAGwAAAAAAAAABAAAAAACWIwAAdW5pdmVyc2FsL3VuaXZlcnNhbC5wbmcueG1sUEsFBgAAAAALAAsASQMAABokAAAAAA=="/>
  <p:tag name="ISPRING_PRESENTATION_TITLE" val="15"/>
</p:tagLst>
</file>

<file path=ppt/theme/theme1.xml><?xml version="1.0" encoding="utf-8"?>
<a:theme xmlns:a="http://schemas.openxmlformats.org/drawingml/2006/main" name="第一PPT，www.1ppt.com">
  <a:themeElements>
    <a:clrScheme name="自定义 25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107</TotalTime>
  <Words>1538</Words>
  <Application>Microsoft Office PowerPoint</Application>
  <PresentationFormat>自定义</PresentationFormat>
  <Paragraphs>186</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端午节</dc:title>
  <dc:creator>第一PPT</dc:creator>
  <cp:keywords>www.1ppt.com</cp:keywords>
  <dc:description>www.1ppt.com</dc:description>
  <cp:lastModifiedBy>Windows User</cp:lastModifiedBy>
  <cp:revision>192</cp:revision>
  <dcterms:created xsi:type="dcterms:W3CDTF">2017-08-18T03:02:00Z</dcterms:created>
  <dcterms:modified xsi:type="dcterms:W3CDTF">2019-06-02T03:48:28Z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