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51" r:id="rId2"/>
  </p:sldMasterIdLst>
  <p:notesMasterIdLst>
    <p:notesMasterId r:id="rId26"/>
  </p:notesMasterIdLst>
  <p:sldIdLst>
    <p:sldId id="260" r:id="rId3"/>
    <p:sldId id="261" r:id="rId4"/>
    <p:sldId id="262" r:id="rId5"/>
    <p:sldId id="263" r:id="rId6"/>
    <p:sldId id="271" r:id="rId7"/>
    <p:sldId id="272" r:id="rId8"/>
    <p:sldId id="273" r:id="rId9"/>
    <p:sldId id="274" r:id="rId10"/>
    <p:sldId id="266" r:id="rId11"/>
    <p:sldId id="264" r:id="rId12"/>
    <p:sldId id="265" r:id="rId13"/>
    <p:sldId id="269" r:id="rId14"/>
    <p:sldId id="267" r:id="rId15"/>
    <p:sldId id="270" r:id="rId16"/>
    <p:sldId id="275" r:id="rId17"/>
    <p:sldId id="277" r:id="rId18"/>
    <p:sldId id="276" r:id="rId19"/>
    <p:sldId id="268" r:id="rId20"/>
    <p:sldId id="279" r:id="rId21"/>
    <p:sldId id="278" r:id="rId22"/>
    <p:sldId id="280" r:id="rId23"/>
    <p:sldId id="281" r:id="rId24"/>
    <p:sldId id="282" r:id="rId25"/>
  </p:sldIdLst>
  <p:sldSz cx="12192000" cy="6858000"/>
  <p:notesSz cx="6858000" cy="9144000"/>
  <p:custDataLst>
    <p:tags r:id="rId27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9F064"/>
    <a:srgbClr val="881919"/>
    <a:srgbClr val="FF940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062" autoAdjust="0"/>
    <p:restoredTop sz="94660"/>
  </p:normalViewPr>
  <p:slideViewPr>
    <p:cSldViewPr snapToGrid="0">
      <p:cViewPr varScale="1">
        <p:scale>
          <a:sx n="60" d="100"/>
          <a:sy n="60" d="100"/>
        </p:scale>
        <p:origin x="-78" y="-153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ags" Target="tags/tag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CB5E0A5-5F54-4555-83AE-3CFEC9F601DE}" type="datetimeFigureOut">
              <a:rPr lang="zh-CN" altLang="en-US" smtClean="0"/>
              <a:t>2019/5/31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AD7D330-FAE0-494A-829F-1262A62E15A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568169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D7D330-FAE0-494A-829F-1262A62E15A3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599821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D7D330-FAE0-494A-829F-1262A62E15A3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4443821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D7D330-FAE0-494A-829F-1262A62E15A3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1711344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D7D330-FAE0-494A-829F-1262A62E15A3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8106053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D7D330-FAE0-494A-829F-1262A62E15A3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5821968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D7D330-FAE0-494A-829F-1262A62E15A3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9720565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D7D330-FAE0-494A-829F-1262A62E15A3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3891074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D7D330-FAE0-494A-829F-1262A62E15A3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0887061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D7D330-FAE0-494A-829F-1262A62E15A3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489129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D7D330-FAE0-494A-829F-1262A62E15A3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9148130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D7D330-FAE0-494A-829F-1262A62E15A3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1374933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D7D330-FAE0-494A-829F-1262A62E15A3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3715844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D7D330-FAE0-494A-829F-1262A62E15A3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6285600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D7D330-FAE0-494A-829F-1262A62E15A3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13841068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D7D330-FAE0-494A-829F-1262A62E15A3}" type="slidenum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/>
              <a:t>22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144599821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D7D330-FAE0-494A-829F-1262A62E15A3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7135005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D7D330-FAE0-494A-829F-1262A62E15A3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1488618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D7D330-FAE0-494A-829F-1262A62E15A3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50731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D7D330-FAE0-494A-829F-1262A62E15A3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0059539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D7D330-FAE0-494A-829F-1262A62E15A3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3814934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D7D330-FAE0-494A-829F-1262A62E15A3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895343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D7D330-FAE0-494A-829F-1262A62E15A3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195955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2019/5/31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73111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2019/5/31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703214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2019/5/31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497480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2019/5/31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75504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4" name="矩形 3"/>
          <p:cNvSpPr/>
          <p:nvPr userDrawn="1"/>
        </p:nvSpPr>
        <p:spPr>
          <a:xfrm>
            <a:off x="8325228" y="6545425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400"/>
            <a:r>
              <a:rPr lang="en-US" altLang="zh-CN" sz="100" dirty="0">
                <a:solidFill>
                  <a:prstClr val="white"/>
                </a:solidFill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www.1ppt.com/hangye/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www.1ppt.com/sucai/</a:t>
            </a:r>
          </a:p>
          <a:p>
            <a:pPr defTabSz="914400"/>
            <a:r>
              <a:rPr lang="en-US" altLang="zh-CN" sz="100" dirty="0">
                <a:solidFill>
                  <a:prstClr val="white"/>
                </a:solidFill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www.1ppt.com/tubiao/     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www.1ppt.com/powerpoint/      </a:t>
            </a:r>
          </a:p>
          <a:p>
            <a:pPr defTabSz="914400"/>
            <a:r>
              <a:rPr lang="en-US" altLang="zh-CN" sz="100" dirty="0">
                <a:solidFill>
                  <a:prstClr val="white"/>
                </a:solidFill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www.1ppt.com/excel/ 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www.1ppt.com/kejian/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www.1ppt.com/shiti/ 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ea typeface="宋体"/>
            </a:endParaRPr>
          </a:p>
          <a:p>
            <a:pPr defTabSz="914400"/>
            <a:r>
              <a:rPr lang="zh-CN" altLang="en-US" sz="100" dirty="0" smtClean="0">
                <a:solidFill>
                  <a:prstClr val="white"/>
                </a:solidFill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ea typeface="宋体"/>
            </a:endParaRPr>
          </a:p>
          <a:p>
            <a:pPr defTabSz="914400"/>
            <a:r>
              <a:rPr lang="en-US" altLang="zh-CN" sz="100" dirty="0">
                <a:solidFill>
                  <a:prstClr val="white"/>
                </a:solidFill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18955947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2019/5/31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99961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2019/5/31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63082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2019/5/31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1692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2019/5/31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99595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2019/5/31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987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2019/5/31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66695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2019/5/31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8049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2019/5/31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52132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7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8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9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0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1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2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23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25.png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24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组合 27">
            <a:extLst>
              <a:ext uri="{FF2B5EF4-FFF2-40B4-BE49-F238E27FC236}">
                <a16:creationId xmlns="" xmlns:a16="http://schemas.microsoft.com/office/drawing/2014/main" id="{89060BA6-A543-4038-AFA8-3DCC7C93EFE7}"/>
              </a:ext>
            </a:extLst>
          </p:cNvPr>
          <p:cNvGrpSpPr/>
          <p:nvPr/>
        </p:nvGrpSpPr>
        <p:grpSpPr>
          <a:xfrm>
            <a:off x="-15731" y="0"/>
            <a:ext cx="12207731" cy="6858000"/>
            <a:chOff x="-15731" y="0"/>
            <a:chExt cx="12207731" cy="6858000"/>
          </a:xfrm>
        </p:grpSpPr>
        <p:pic>
          <p:nvPicPr>
            <p:cNvPr id="6" name="图片 5">
              <a:extLst>
                <a:ext uri="{FF2B5EF4-FFF2-40B4-BE49-F238E27FC236}">
                  <a16:creationId xmlns="" xmlns:a16="http://schemas.microsoft.com/office/drawing/2014/main" id="{9A768440-D72B-4DC3-BAF7-C9BA4CB5930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5731" y="3052916"/>
              <a:ext cx="12176269" cy="3805084"/>
            </a:xfrm>
            <a:prstGeom prst="rect">
              <a:avLst/>
            </a:prstGeom>
          </p:spPr>
        </p:pic>
        <p:grpSp>
          <p:nvGrpSpPr>
            <p:cNvPr id="13" name="组合 12">
              <a:extLst>
                <a:ext uri="{FF2B5EF4-FFF2-40B4-BE49-F238E27FC236}">
                  <a16:creationId xmlns="" xmlns:a16="http://schemas.microsoft.com/office/drawing/2014/main" id="{4173A805-4B18-4169-9111-59792F342EAF}"/>
                </a:ext>
              </a:extLst>
            </p:cNvPr>
            <p:cNvGrpSpPr/>
            <p:nvPr/>
          </p:nvGrpSpPr>
          <p:grpSpPr>
            <a:xfrm>
              <a:off x="0" y="0"/>
              <a:ext cx="12192000" cy="1143000"/>
              <a:chOff x="0" y="0"/>
              <a:chExt cx="12192000" cy="1143000"/>
            </a:xfrm>
          </p:grpSpPr>
          <p:grpSp>
            <p:nvGrpSpPr>
              <p:cNvPr id="9" name="组合 8">
                <a:extLst>
                  <a:ext uri="{FF2B5EF4-FFF2-40B4-BE49-F238E27FC236}">
                    <a16:creationId xmlns="" xmlns:a16="http://schemas.microsoft.com/office/drawing/2014/main" id="{C2D8CD30-786B-4023-9D92-FEC0B2B8BAC5}"/>
                  </a:ext>
                </a:extLst>
              </p:cNvPr>
              <p:cNvGrpSpPr/>
              <p:nvPr/>
            </p:nvGrpSpPr>
            <p:grpSpPr>
              <a:xfrm>
                <a:off x="0" y="0"/>
                <a:ext cx="12192000" cy="571500"/>
                <a:chOff x="0" y="0"/>
                <a:chExt cx="12192000" cy="571500"/>
              </a:xfrm>
            </p:grpSpPr>
            <p:pic>
              <p:nvPicPr>
                <p:cNvPr id="7" name="图片 6">
                  <a:extLst>
                    <a:ext uri="{FF2B5EF4-FFF2-40B4-BE49-F238E27FC236}">
                      <a16:creationId xmlns="" xmlns:a16="http://schemas.microsoft.com/office/drawing/2014/main" id="{6F0F8A97-E9EA-4DA5-9F46-DA5CA4334E53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4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/>
              </p:blipFill>
              <p:spPr>
                <a:xfrm>
                  <a:off x="15731" y="0"/>
                  <a:ext cx="12176269" cy="285750"/>
                </a:xfrm>
                <a:prstGeom prst="rect">
                  <a:avLst/>
                </a:prstGeom>
              </p:spPr>
            </p:pic>
            <p:pic>
              <p:nvPicPr>
                <p:cNvPr id="8" name="图片 7">
                  <a:extLst>
                    <a:ext uri="{FF2B5EF4-FFF2-40B4-BE49-F238E27FC236}">
                      <a16:creationId xmlns="" xmlns:a16="http://schemas.microsoft.com/office/drawing/2014/main" id="{6B085B3B-68A2-4C95-B10E-70FABD8C2C61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4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/>
              </p:blipFill>
              <p:spPr>
                <a:xfrm>
                  <a:off x="0" y="285750"/>
                  <a:ext cx="12176269" cy="285750"/>
                </a:xfrm>
                <a:prstGeom prst="rect">
                  <a:avLst/>
                </a:prstGeom>
              </p:spPr>
            </p:pic>
          </p:grpSp>
          <p:grpSp>
            <p:nvGrpSpPr>
              <p:cNvPr id="10" name="组合 9">
                <a:extLst>
                  <a:ext uri="{FF2B5EF4-FFF2-40B4-BE49-F238E27FC236}">
                    <a16:creationId xmlns="" xmlns:a16="http://schemas.microsoft.com/office/drawing/2014/main" id="{EB7D383E-B692-4F7E-8B87-775E3B23F870}"/>
                  </a:ext>
                </a:extLst>
              </p:cNvPr>
              <p:cNvGrpSpPr/>
              <p:nvPr/>
            </p:nvGrpSpPr>
            <p:grpSpPr>
              <a:xfrm>
                <a:off x="0" y="571500"/>
                <a:ext cx="12192000" cy="571500"/>
                <a:chOff x="15731" y="0"/>
                <a:chExt cx="12192000" cy="571500"/>
              </a:xfrm>
            </p:grpSpPr>
            <p:pic>
              <p:nvPicPr>
                <p:cNvPr id="11" name="图片 10">
                  <a:extLst>
                    <a:ext uri="{FF2B5EF4-FFF2-40B4-BE49-F238E27FC236}">
                      <a16:creationId xmlns="" xmlns:a16="http://schemas.microsoft.com/office/drawing/2014/main" id="{2A2A750B-95BA-4946-A093-9E979CBB822D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4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/>
              </p:blipFill>
              <p:spPr>
                <a:xfrm>
                  <a:off x="15731" y="0"/>
                  <a:ext cx="12176269" cy="285750"/>
                </a:xfrm>
                <a:prstGeom prst="rect">
                  <a:avLst/>
                </a:prstGeom>
              </p:spPr>
            </p:pic>
            <p:pic>
              <p:nvPicPr>
                <p:cNvPr id="12" name="图片 11">
                  <a:extLst>
                    <a:ext uri="{FF2B5EF4-FFF2-40B4-BE49-F238E27FC236}">
                      <a16:creationId xmlns="" xmlns:a16="http://schemas.microsoft.com/office/drawing/2014/main" id="{72C38517-CED3-4D15-B942-618D60B1634F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4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/>
              </p:blipFill>
              <p:spPr>
                <a:xfrm>
                  <a:off x="31462" y="285750"/>
                  <a:ext cx="12176269" cy="285750"/>
                </a:xfrm>
                <a:prstGeom prst="rect">
                  <a:avLst/>
                </a:prstGeom>
              </p:spPr>
            </p:pic>
          </p:grpSp>
        </p:grpSp>
        <p:grpSp>
          <p:nvGrpSpPr>
            <p:cNvPr id="14" name="组合 13">
              <a:extLst>
                <a:ext uri="{FF2B5EF4-FFF2-40B4-BE49-F238E27FC236}">
                  <a16:creationId xmlns="" xmlns:a16="http://schemas.microsoft.com/office/drawing/2014/main" id="{2A901298-501F-4FFC-8C91-5BE53424D50E}"/>
                </a:ext>
              </a:extLst>
            </p:cNvPr>
            <p:cNvGrpSpPr/>
            <p:nvPr/>
          </p:nvGrpSpPr>
          <p:grpSpPr>
            <a:xfrm>
              <a:off x="-15731" y="1143000"/>
              <a:ext cx="12192000" cy="1143000"/>
              <a:chOff x="0" y="0"/>
              <a:chExt cx="12192000" cy="1143000"/>
            </a:xfrm>
          </p:grpSpPr>
          <p:grpSp>
            <p:nvGrpSpPr>
              <p:cNvPr id="15" name="组合 14">
                <a:extLst>
                  <a:ext uri="{FF2B5EF4-FFF2-40B4-BE49-F238E27FC236}">
                    <a16:creationId xmlns="" xmlns:a16="http://schemas.microsoft.com/office/drawing/2014/main" id="{79A4E3DB-7474-4EC3-BD3D-271F5781154D}"/>
                  </a:ext>
                </a:extLst>
              </p:cNvPr>
              <p:cNvGrpSpPr/>
              <p:nvPr/>
            </p:nvGrpSpPr>
            <p:grpSpPr>
              <a:xfrm>
                <a:off x="0" y="0"/>
                <a:ext cx="12192000" cy="571500"/>
                <a:chOff x="0" y="0"/>
                <a:chExt cx="12192000" cy="571500"/>
              </a:xfrm>
            </p:grpSpPr>
            <p:pic>
              <p:nvPicPr>
                <p:cNvPr id="19" name="图片 18">
                  <a:extLst>
                    <a:ext uri="{FF2B5EF4-FFF2-40B4-BE49-F238E27FC236}">
                      <a16:creationId xmlns="" xmlns:a16="http://schemas.microsoft.com/office/drawing/2014/main" id="{FCC3B558-C386-40B8-9A36-C911F454231A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4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/>
              </p:blipFill>
              <p:spPr>
                <a:xfrm>
                  <a:off x="15731" y="0"/>
                  <a:ext cx="12176269" cy="285750"/>
                </a:xfrm>
                <a:prstGeom prst="rect">
                  <a:avLst/>
                </a:prstGeom>
              </p:spPr>
            </p:pic>
            <p:pic>
              <p:nvPicPr>
                <p:cNvPr id="20" name="图片 19">
                  <a:extLst>
                    <a:ext uri="{FF2B5EF4-FFF2-40B4-BE49-F238E27FC236}">
                      <a16:creationId xmlns="" xmlns:a16="http://schemas.microsoft.com/office/drawing/2014/main" id="{5FE291E5-3EE8-4ABE-A299-3731104661C2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4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/>
              </p:blipFill>
              <p:spPr>
                <a:xfrm>
                  <a:off x="0" y="285750"/>
                  <a:ext cx="12176269" cy="285750"/>
                </a:xfrm>
                <a:prstGeom prst="rect">
                  <a:avLst/>
                </a:prstGeom>
              </p:spPr>
            </p:pic>
          </p:grpSp>
          <p:grpSp>
            <p:nvGrpSpPr>
              <p:cNvPr id="16" name="组合 15">
                <a:extLst>
                  <a:ext uri="{FF2B5EF4-FFF2-40B4-BE49-F238E27FC236}">
                    <a16:creationId xmlns="" xmlns:a16="http://schemas.microsoft.com/office/drawing/2014/main" id="{9C3845A2-F490-49E2-9EEE-5BED763057D9}"/>
                  </a:ext>
                </a:extLst>
              </p:cNvPr>
              <p:cNvGrpSpPr/>
              <p:nvPr/>
            </p:nvGrpSpPr>
            <p:grpSpPr>
              <a:xfrm>
                <a:off x="0" y="571500"/>
                <a:ext cx="12192000" cy="571500"/>
                <a:chOff x="15731" y="0"/>
                <a:chExt cx="12192000" cy="571500"/>
              </a:xfrm>
            </p:grpSpPr>
            <p:pic>
              <p:nvPicPr>
                <p:cNvPr id="17" name="图片 16">
                  <a:extLst>
                    <a:ext uri="{FF2B5EF4-FFF2-40B4-BE49-F238E27FC236}">
                      <a16:creationId xmlns="" xmlns:a16="http://schemas.microsoft.com/office/drawing/2014/main" id="{07FAC65C-1E3A-4EBF-ADFD-1BB2D787AD3F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4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/>
              </p:blipFill>
              <p:spPr>
                <a:xfrm>
                  <a:off x="15731" y="0"/>
                  <a:ext cx="12176269" cy="285750"/>
                </a:xfrm>
                <a:prstGeom prst="rect">
                  <a:avLst/>
                </a:prstGeom>
              </p:spPr>
            </p:pic>
            <p:pic>
              <p:nvPicPr>
                <p:cNvPr id="18" name="图片 17">
                  <a:extLst>
                    <a:ext uri="{FF2B5EF4-FFF2-40B4-BE49-F238E27FC236}">
                      <a16:creationId xmlns="" xmlns:a16="http://schemas.microsoft.com/office/drawing/2014/main" id="{C1E5E5D6-D30B-4863-B285-67786D1F05DC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4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/>
              </p:blipFill>
              <p:spPr>
                <a:xfrm>
                  <a:off x="31462" y="285750"/>
                  <a:ext cx="12176269" cy="285750"/>
                </a:xfrm>
                <a:prstGeom prst="rect">
                  <a:avLst/>
                </a:prstGeom>
              </p:spPr>
            </p:pic>
          </p:grpSp>
        </p:grpSp>
        <p:grpSp>
          <p:nvGrpSpPr>
            <p:cNvPr id="21" name="组合 20">
              <a:extLst>
                <a:ext uri="{FF2B5EF4-FFF2-40B4-BE49-F238E27FC236}">
                  <a16:creationId xmlns="" xmlns:a16="http://schemas.microsoft.com/office/drawing/2014/main" id="{ACF73E69-D7ED-4AFF-B333-31A6846F536C}"/>
                </a:ext>
              </a:extLst>
            </p:cNvPr>
            <p:cNvGrpSpPr/>
            <p:nvPr/>
          </p:nvGrpSpPr>
          <p:grpSpPr>
            <a:xfrm>
              <a:off x="0" y="1909916"/>
              <a:ext cx="12192000" cy="1143000"/>
              <a:chOff x="0" y="0"/>
              <a:chExt cx="12192000" cy="1143000"/>
            </a:xfrm>
          </p:grpSpPr>
          <p:grpSp>
            <p:nvGrpSpPr>
              <p:cNvPr id="22" name="组合 21">
                <a:extLst>
                  <a:ext uri="{FF2B5EF4-FFF2-40B4-BE49-F238E27FC236}">
                    <a16:creationId xmlns="" xmlns:a16="http://schemas.microsoft.com/office/drawing/2014/main" id="{63DA86F0-57E4-4F38-A3FB-2C37D368B031}"/>
                  </a:ext>
                </a:extLst>
              </p:cNvPr>
              <p:cNvGrpSpPr/>
              <p:nvPr/>
            </p:nvGrpSpPr>
            <p:grpSpPr>
              <a:xfrm>
                <a:off x="0" y="0"/>
                <a:ext cx="12192000" cy="571500"/>
                <a:chOff x="0" y="0"/>
                <a:chExt cx="12192000" cy="571500"/>
              </a:xfrm>
            </p:grpSpPr>
            <p:pic>
              <p:nvPicPr>
                <p:cNvPr id="26" name="图片 25">
                  <a:extLst>
                    <a:ext uri="{FF2B5EF4-FFF2-40B4-BE49-F238E27FC236}">
                      <a16:creationId xmlns="" xmlns:a16="http://schemas.microsoft.com/office/drawing/2014/main" id="{93F01F9F-D69D-46F1-AE22-A86B5CBBAE2A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4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/>
              </p:blipFill>
              <p:spPr>
                <a:xfrm>
                  <a:off x="15731" y="0"/>
                  <a:ext cx="12176269" cy="285750"/>
                </a:xfrm>
                <a:prstGeom prst="rect">
                  <a:avLst/>
                </a:prstGeom>
              </p:spPr>
            </p:pic>
            <p:pic>
              <p:nvPicPr>
                <p:cNvPr id="27" name="图片 26">
                  <a:extLst>
                    <a:ext uri="{FF2B5EF4-FFF2-40B4-BE49-F238E27FC236}">
                      <a16:creationId xmlns="" xmlns:a16="http://schemas.microsoft.com/office/drawing/2014/main" id="{CBAE3507-075A-419A-A698-0D8E245BB85E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4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/>
              </p:blipFill>
              <p:spPr>
                <a:xfrm>
                  <a:off x="0" y="285750"/>
                  <a:ext cx="12176269" cy="285750"/>
                </a:xfrm>
                <a:prstGeom prst="rect">
                  <a:avLst/>
                </a:prstGeom>
              </p:spPr>
            </p:pic>
          </p:grpSp>
          <p:grpSp>
            <p:nvGrpSpPr>
              <p:cNvPr id="23" name="组合 22">
                <a:extLst>
                  <a:ext uri="{FF2B5EF4-FFF2-40B4-BE49-F238E27FC236}">
                    <a16:creationId xmlns="" xmlns:a16="http://schemas.microsoft.com/office/drawing/2014/main" id="{2A3C7720-A1D8-4C1E-A055-F04D64C614F0}"/>
                  </a:ext>
                </a:extLst>
              </p:cNvPr>
              <p:cNvGrpSpPr/>
              <p:nvPr/>
            </p:nvGrpSpPr>
            <p:grpSpPr>
              <a:xfrm>
                <a:off x="0" y="571500"/>
                <a:ext cx="12192000" cy="571500"/>
                <a:chOff x="15731" y="0"/>
                <a:chExt cx="12192000" cy="571500"/>
              </a:xfrm>
            </p:grpSpPr>
            <p:pic>
              <p:nvPicPr>
                <p:cNvPr id="24" name="图片 23">
                  <a:extLst>
                    <a:ext uri="{FF2B5EF4-FFF2-40B4-BE49-F238E27FC236}">
                      <a16:creationId xmlns="" xmlns:a16="http://schemas.microsoft.com/office/drawing/2014/main" id="{792658A4-3ABB-40BA-8E1A-AD4787E672A8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4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/>
              </p:blipFill>
              <p:spPr>
                <a:xfrm>
                  <a:off x="15731" y="0"/>
                  <a:ext cx="12176269" cy="285750"/>
                </a:xfrm>
                <a:prstGeom prst="rect">
                  <a:avLst/>
                </a:prstGeom>
              </p:spPr>
            </p:pic>
            <p:pic>
              <p:nvPicPr>
                <p:cNvPr id="25" name="图片 24">
                  <a:extLst>
                    <a:ext uri="{FF2B5EF4-FFF2-40B4-BE49-F238E27FC236}">
                      <a16:creationId xmlns="" xmlns:a16="http://schemas.microsoft.com/office/drawing/2014/main" id="{801F4C7D-172E-4C24-8C79-EF140C1180D2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4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/>
              </p:blipFill>
              <p:spPr>
                <a:xfrm>
                  <a:off x="31462" y="285750"/>
                  <a:ext cx="12176269" cy="285750"/>
                </a:xfrm>
                <a:prstGeom prst="rect">
                  <a:avLst/>
                </a:prstGeom>
              </p:spPr>
            </p:pic>
          </p:grpSp>
        </p:grpSp>
      </p:grpSp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46DD7E12-C937-4348-B6FF-0EDC654F663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84340" y="395441"/>
            <a:ext cx="7639050" cy="3886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25434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="" xmlns:a16="http://schemas.microsoft.com/office/drawing/2014/main" id="{EA3517B8-65DD-4BB4-A001-74DD4C88A815}"/>
              </a:ext>
            </a:extLst>
          </p:cNvPr>
          <p:cNvGrpSpPr/>
          <p:nvPr/>
        </p:nvGrpSpPr>
        <p:grpSpPr>
          <a:xfrm>
            <a:off x="-15731" y="0"/>
            <a:ext cx="12239193" cy="6908388"/>
            <a:chOff x="-15731" y="0"/>
            <a:chExt cx="12239193" cy="6908388"/>
          </a:xfrm>
        </p:grpSpPr>
        <p:grpSp>
          <p:nvGrpSpPr>
            <p:cNvPr id="28" name="组合 27">
              <a:extLst>
                <a:ext uri="{FF2B5EF4-FFF2-40B4-BE49-F238E27FC236}">
                  <a16:creationId xmlns="" xmlns:a16="http://schemas.microsoft.com/office/drawing/2014/main" id="{89060BA6-A543-4038-AFA8-3DCC7C93EFE7}"/>
                </a:ext>
              </a:extLst>
            </p:cNvPr>
            <p:cNvGrpSpPr/>
            <p:nvPr/>
          </p:nvGrpSpPr>
          <p:grpSpPr>
            <a:xfrm>
              <a:off x="-15731" y="0"/>
              <a:ext cx="12207731" cy="3052916"/>
              <a:chOff x="-15731" y="0"/>
              <a:chExt cx="12207731" cy="3052916"/>
            </a:xfrm>
          </p:grpSpPr>
          <p:grpSp>
            <p:nvGrpSpPr>
              <p:cNvPr id="13" name="组合 12">
                <a:extLst>
                  <a:ext uri="{FF2B5EF4-FFF2-40B4-BE49-F238E27FC236}">
                    <a16:creationId xmlns="" xmlns:a16="http://schemas.microsoft.com/office/drawing/2014/main" id="{4173A805-4B18-4169-9111-59792F342EAF}"/>
                  </a:ext>
                </a:extLst>
              </p:cNvPr>
              <p:cNvGrpSpPr/>
              <p:nvPr/>
            </p:nvGrpSpPr>
            <p:grpSpPr>
              <a:xfrm>
                <a:off x="0" y="0"/>
                <a:ext cx="12192000" cy="1143000"/>
                <a:chOff x="0" y="0"/>
                <a:chExt cx="12192000" cy="1143000"/>
              </a:xfrm>
            </p:grpSpPr>
            <p:grpSp>
              <p:nvGrpSpPr>
                <p:cNvPr id="9" name="组合 8">
                  <a:extLst>
                    <a:ext uri="{FF2B5EF4-FFF2-40B4-BE49-F238E27FC236}">
                      <a16:creationId xmlns="" xmlns:a16="http://schemas.microsoft.com/office/drawing/2014/main" id="{C2D8CD30-786B-4023-9D92-FEC0B2B8BAC5}"/>
                    </a:ext>
                  </a:extLst>
                </p:cNvPr>
                <p:cNvGrpSpPr/>
                <p:nvPr/>
              </p:nvGrpSpPr>
              <p:grpSpPr>
                <a:xfrm>
                  <a:off x="0" y="0"/>
                  <a:ext cx="12192000" cy="571500"/>
                  <a:chOff x="0" y="0"/>
                  <a:chExt cx="12192000" cy="571500"/>
                </a:xfrm>
              </p:grpSpPr>
              <p:pic>
                <p:nvPicPr>
                  <p:cNvPr id="7" name="图片 6">
                    <a:extLst>
                      <a:ext uri="{FF2B5EF4-FFF2-40B4-BE49-F238E27FC236}">
                        <a16:creationId xmlns="" xmlns:a16="http://schemas.microsoft.com/office/drawing/2014/main" id="{6F0F8A97-E9EA-4DA5-9F46-DA5CA4334E53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15731" y="0"/>
                    <a:ext cx="12176269" cy="285750"/>
                  </a:xfrm>
                  <a:prstGeom prst="rect">
                    <a:avLst/>
                  </a:prstGeom>
                </p:spPr>
              </p:pic>
              <p:pic>
                <p:nvPicPr>
                  <p:cNvPr id="8" name="图片 7">
                    <a:extLst>
                      <a:ext uri="{FF2B5EF4-FFF2-40B4-BE49-F238E27FC236}">
                        <a16:creationId xmlns="" xmlns:a16="http://schemas.microsoft.com/office/drawing/2014/main" id="{6B085B3B-68A2-4C95-B10E-70FABD8C2C61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0" y="285750"/>
                    <a:ext cx="12176269" cy="285750"/>
                  </a:xfrm>
                  <a:prstGeom prst="rect">
                    <a:avLst/>
                  </a:prstGeom>
                </p:spPr>
              </p:pic>
            </p:grpSp>
            <p:grpSp>
              <p:nvGrpSpPr>
                <p:cNvPr id="10" name="组合 9">
                  <a:extLst>
                    <a:ext uri="{FF2B5EF4-FFF2-40B4-BE49-F238E27FC236}">
                      <a16:creationId xmlns="" xmlns:a16="http://schemas.microsoft.com/office/drawing/2014/main" id="{EB7D383E-B692-4F7E-8B87-775E3B23F870}"/>
                    </a:ext>
                  </a:extLst>
                </p:cNvPr>
                <p:cNvGrpSpPr/>
                <p:nvPr/>
              </p:nvGrpSpPr>
              <p:grpSpPr>
                <a:xfrm>
                  <a:off x="0" y="571500"/>
                  <a:ext cx="12192000" cy="571500"/>
                  <a:chOff x="15731" y="0"/>
                  <a:chExt cx="12192000" cy="571500"/>
                </a:xfrm>
              </p:grpSpPr>
              <p:pic>
                <p:nvPicPr>
                  <p:cNvPr id="11" name="图片 10">
                    <a:extLst>
                      <a:ext uri="{FF2B5EF4-FFF2-40B4-BE49-F238E27FC236}">
                        <a16:creationId xmlns="" xmlns:a16="http://schemas.microsoft.com/office/drawing/2014/main" id="{2A2A750B-95BA-4946-A093-9E979CBB822D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15731" y="0"/>
                    <a:ext cx="12176269" cy="285750"/>
                  </a:xfrm>
                  <a:prstGeom prst="rect">
                    <a:avLst/>
                  </a:prstGeom>
                </p:spPr>
              </p:pic>
              <p:pic>
                <p:nvPicPr>
                  <p:cNvPr id="12" name="图片 11">
                    <a:extLst>
                      <a:ext uri="{FF2B5EF4-FFF2-40B4-BE49-F238E27FC236}">
                        <a16:creationId xmlns="" xmlns:a16="http://schemas.microsoft.com/office/drawing/2014/main" id="{72C38517-CED3-4D15-B942-618D60B1634F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31462" y="285750"/>
                    <a:ext cx="12176269" cy="285750"/>
                  </a:xfrm>
                  <a:prstGeom prst="rect">
                    <a:avLst/>
                  </a:prstGeom>
                </p:spPr>
              </p:pic>
            </p:grpSp>
          </p:grpSp>
          <p:grpSp>
            <p:nvGrpSpPr>
              <p:cNvPr id="14" name="组合 13">
                <a:extLst>
                  <a:ext uri="{FF2B5EF4-FFF2-40B4-BE49-F238E27FC236}">
                    <a16:creationId xmlns="" xmlns:a16="http://schemas.microsoft.com/office/drawing/2014/main" id="{2A901298-501F-4FFC-8C91-5BE53424D50E}"/>
                  </a:ext>
                </a:extLst>
              </p:cNvPr>
              <p:cNvGrpSpPr/>
              <p:nvPr/>
            </p:nvGrpSpPr>
            <p:grpSpPr>
              <a:xfrm>
                <a:off x="-15731" y="1143000"/>
                <a:ext cx="12192000" cy="1143000"/>
                <a:chOff x="0" y="0"/>
                <a:chExt cx="12192000" cy="1143000"/>
              </a:xfrm>
            </p:grpSpPr>
            <p:grpSp>
              <p:nvGrpSpPr>
                <p:cNvPr id="15" name="组合 14">
                  <a:extLst>
                    <a:ext uri="{FF2B5EF4-FFF2-40B4-BE49-F238E27FC236}">
                      <a16:creationId xmlns="" xmlns:a16="http://schemas.microsoft.com/office/drawing/2014/main" id="{79A4E3DB-7474-4EC3-BD3D-271F5781154D}"/>
                    </a:ext>
                  </a:extLst>
                </p:cNvPr>
                <p:cNvGrpSpPr/>
                <p:nvPr/>
              </p:nvGrpSpPr>
              <p:grpSpPr>
                <a:xfrm>
                  <a:off x="0" y="0"/>
                  <a:ext cx="12192000" cy="571500"/>
                  <a:chOff x="0" y="0"/>
                  <a:chExt cx="12192000" cy="571500"/>
                </a:xfrm>
              </p:grpSpPr>
              <p:pic>
                <p:nvPicPr>
                  <p:cNvPr id="19" name="图片 18">
                    <a:extLst>
                      <a:ext uri="{FF2B5EF4-FFF2-40B4-BE49-F238E27FC236}">
                        <a16:creationId xmlns="" xmlns:a16="http://schemas.microsoft.com/office/drawing/2014/main" id="{FCC3B558-C386-40B8-9A36-C911F454231A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15731" y="0"/>
                    <a:ext cx="12176269" cy="285750"/>
                  </a:xfrm>
                  <a:prstGeom prst="rect">
                    <a:avLst/>
                  </a:prstGeom>
                </p:spPr>
              </p:pic>
              <p:pic>
                <p:nvPicPr>
                  <p:cNvPr id="20" name="图片 19">
                    <a:extLst>
                      <a:ext uri="{FF2B5EF4-FFF2-40B4-BE49-F238E27FC236}">
                        <a16:creationId xmlns="" xmlns:a16="http://schemas.microsoft.com/office/drawing/2014/main" id="{5FE291E5-3EE8-4ABE-A299-3731104661C2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0" y="285750"/>
                    <a:ext cx="12176269" cy="285750"/>
                  </a:xfrm>
                  <a:prstGeom prst="rect">
                    <a:avLst/>
                  </a:prstGeom>
                </p:spPr>
              </p:pic>
            </p:grpSp>
            <p:grpSp>
              <p:nvGrpSpPr>
                <p:cNvPr id="16" name="组合 15">
                  <a:extLst>
                    <a:ext uri="{FF2B5EF4-FFF2-40B4-BE49-F238E27FC236}">
                      <a16:creationId xmlns="" xmlns:a16="http://schemas.microsoft.com/office/drawing/2014/main" id="{9C3845A2-F490-49E2-9EEE-5BED763057D9}"/>
                    </a:ext>
                  </a:extLst>
                </p:cNvPr>
                <p:cNvGrpSpPr/>
                <p:nvPr/>
              </p:nvGrpSpPr>
              <p:grpSpPr>
                <a:xfrm>
                  <a:off x="0" y="571500"/>
                  <a:ext cx="12192000" cy="571500"/>
                  <a:chOff x="15731" y="0"/>
                  <a:chExt cx="12192000" cy="571500"/>
                </a:xfrm>
              </p:grpSpPr>
              <p:pic>
                <p:nvPicPr>
                  <p:cNvPr id="17" name="图片 16">
                    <a:extLst>
                      <a:ext uri="{FF2B5EF4-FFF2-40B4-BE49-F238E27FC236}">
                        <a16:creationId xmlns="" xmlns:a16="http://schemas.microsoft.com/office/drawing/2014/main" id="{07FAC65C-1E3A-4EBF-ADFD-1BB2D787AD3F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15731" y="0"/>
                    <a:ext cx="12176269" cy="285750"/>
                  </a:xfrm>
                  <a:prstGeom prst="rect">
                    <a:avLst/>
                  </a:prstGeom>
                </p:spPr>
              </p:pic>
              <p:pic>
                <p:nvPicPr>
                  <p:cNvPr id="18" name="图片 17">
                    <a:extLst>
                      <a:ext uri="{FF2B5EF4-FFF2-40B4-BE49-F238E27FC236}">
                        <a16:creationId xmlns="" xmlns:a16="http://schemas.microsoft.com/office/drawing/2014/main" id="{C1E5E5D6-D30B-4863-B285-67786D1F05DC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31462" y="285750"/>
                    <a:ext cx="12176269" cy="285750"/>
                  </a:xfrm>
                  <a:prstGeom prst="rect">
                    <a:avLst/>
                  </a:prstGeom>
                </p:spPr>
              </p:pic>
            </p:grpSp>
          </p:grpSp>
          <p:grpSp>
            <p:nvGrpSpPr>
              <p:cNvPr id="21" name="组合 20">
                <a:extLst>
                  <a:ext uri="{FF2B5EF4-FFF2-40B4-BE49-F238E27FC236}">
                    <a16:creationId xmlns="" xmlns:a16="http://schemas.microsoft.com/office/drawing/2014/main" id="{ACF73E69-D7ED-4AFF-B333-31A6846F536C}"/>
                  </a:ext>
                </a:extLst>
              </p:cNvPr>
              <p:cNvGrpSpPr/>
              <p:nvPr/>
            </p:nvGrpSpPr>
            <p:grpSpPr>
              <a:xfrm>
                <a:off x="0" y="1909916"/>
                <a:ext cx="12192000" cy="1143000"/>
                <a:chOff x="0" y="0"/>
                <a:chExt cx="12192000" cy="1143000"/>
              </a:xfrm>
            </p:grpSpPr>
            <p:grpSp>
              <p:nvGrpSpPr>
                <p:cNvPr id="22" name="组合 21">
                  <a:extLst>
                    <a:ext uri="{FF2B5EF4-FFF2-40B4-BE49-F238E27FC236}">
                      <a16:creationId xmlns="" xmlns:a16="http://schemas.microsoft.com/office/drawing/2014/main" id="{63DA86F0-57E4-4F38-A3FB-2C37D368B031}"/>
                    </a:ext>
                  </a:extLst>
                </p:cNvPr>
                <p:cNvGrpSpPr/>
                <p:nvPr/>
              </p:nvGrpSpPr>
              <p:grpSpPr>
                <a:xfrm>
                  <a:off x="0" y="0"/>
                  <a:ext cx="12192000" cy="571500"/>
                  <a:chOff x="0" y="0"/>
                  <a:chExt cx="12192000" cy="571500"/>
                </a:xfrm>
              </p:grpSpPr>
              <p:pic>
                <p:nvPicPr>
                  <p:cNvPr id="26" name="图片 25">
                    <a:extLst>
                      <a:ext uri="{FF2B5EF4-FFF2-40B4-BE49-F238E27FC236}">
                        <a16:creationId xmlns="" xmlns:a16="http://schemas.microsoft.com/office/drawing/2014/main" id="{93F01F9F-D69D-46F1-AE22-A86B5CBBAE2A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15731" y="0"/>
                    <a:ext cx="12176269" cy="285750"/>
                  </a:xfrm>
                  <a:prstGeom prst="rect">
                    <a:avLst/>
                  </a:prstGeom>
                </p:spPr>
              </p:pic>
              <p:pic>
                <p:nvPicPr>
                  <p:cNvPr id="27" name="图片 26">
                    <a:extLst>
                      <a:ext uri="{FF2B5EF4-FFF2-40B4-BE49-F238E27FC236}">
                        <a16:creationId xmlns="" xmlns:a16="http://schemas.microsoft.com/office/drawing/2014/main" id="{CBAE3507-075A-419A-A698-0D8E245BB85E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0" y="285750"/>
                    <a:ext cx="12176269" cy="285750"/>
                  </a:xfrm>
                  <a:prstGeom prst="rect">
                    <a:avLst/>
                  </a:prstGeom>
                </p:spPr>
              </p:pic>
            </p:grpSp>
            <p:grpSp>
              <p:nvGrpSpPr>
                <p:cNvPr id="23" name="组合 22">
                  <a:extLst>
                    <a:ext uri="{FF2B5EF4-FFF2-40B4-BE49-F238E27FC236}">
                      <a16:creationId xmlns="" xmlns:a16="http://schemas.microsoft.com/office/drawing/2014/main" id="{2A3C7720-A1D8-4C1E-A055-F04D64C614F0}"/>
                    </a:ext>
                  </a:extLst>
                </p:cNvPr>
                <p:cNvGrpSpPr/>
                <p:nvPr/>
              </p:nvGrpSpPr>
              <p:grpSpPr>
                <a:xfrm>
                  <a:off x="0" y="571500"/>
                  <a:ext cx="12192000" cy="571500"/>
                  <a:chOff x="15731" y="0"/>
                  <a:chExt cx="12192000" cy="571500"/>
                </a:xfrm>
              </p:grpSpPr>
              <p:pic>
                <p:nvPicPr>
                  <p:cNvPr id="24" name="图片 23">
                    <a:extLst>
                      <a:ext uri="{FF2B5EF4-FFF2-40B4-BE49-F238E27FC236}">
                        <a16:creationId xmlns="" xmlns:a16="http://schemas.microsoft.com/office/drawing/2014/main" id="{792658A4-3ABB-40BA-8E1A-AD4787E672A8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15731" y="0"/>
                    <a:ext cx="12176269" cy="285750"/>
                  </a:xfrm>
                  <a:prstGeom prst="rect">
                    <a:avLst/>
                  </a:prstGeom>
                </p:spPr>
              </p:pic>
              <p:pic>
                <p:nvPicPr>
                  <p:cNvPr id="25" name="图片 24">
                    <a:extLst>
                      <a:ext uri="{FF2B5EF4-FFF2-40B4-BE49-F238E27FC236}">
                        <a16:creationId xmlns="" xmlns:a16="http://schemas.microsoft.com/office/drawing/2014/main" id="{801F4C7D-172E-4C24-8C79-EF140C1180D2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31462" y="285750"/>
                    <a:ext cx="12176269" cy="285750"/>
                  </a:xfrm>
                  <a:prstGeom prst="rect">
                    <a:avLst/>
                  </a:prstGeom>
                </p:spPr>
              </p:pic>
            </p:grpSp>
          </p:grpSp>
        </p:grpSp>
        <p:grpSp>
          <p:nvGrpSpPr>
            <p:cNvPr id="29" name="组合 28">
              <a:extLst>
                <a:ext uri="{FF2B5EF4-FFF2-40B4-BE49-F238E27FC236}">
                  <a16:creationId xmlns="" xmlns:a16="http://schemas.microsoft.com/office/drawing/2014/main" id="{B09DD82A-87A2-4424-9548-56153F911CC5}"/>
                </a:ext>
              </a:extLst>
            </p:cNvPr>
            <p:cNvGrpSpPr/>
            <p:nvPr/>
          </p:nvGrpSpPr>
          <p:grpSpPr>
            <a:xfrm>
              <a:off x="0" y="3038782"/>
              <a:ext cx="12207731" cy="3052916"/>
              <a:chOff x="-15731" y="0"/>
              <a:chExt cx="12207731" cy="3052916"/>
            </a:xfrm>
          </p:grpSpPr>
          <p:grpSp>
            <p:nvGrpSpPr>
              <p:cNvPr id="30" name="组合 29">
                <a:extLst>
                  <a:ext uri="{FF2B5EF4-FFF2-40B4-BE49-F238E27FC236}">
                    <a16:creationId xmlns="" xmlns:a16="http://schemas.microsoft.com/office/drawing/2014/main" id="{308C0BB3-F19F-4C7F-B874-32C7A4CB7662}"/>
                  </a:ext>
                </a:extLst>
              </p:cNvPr>
              <p:cNvGrpSpPr/>
              <p:nvPr/>
            </p:nvGrpSpPr>
            <p:grpSpPr>
              <a:xfrm>
                <a:off x="0" y="0"/>
                <a:ext cx="12192000" cy="1143000"/>
                <a:chOff x="0" y="0"/>
                <a:chExt cx="12192000" cy="1143000"/>
              </a:xfrm>
            </p:grpSpPr>
            <p:grpSp>
              <p:nvGrpSpPr>
                <p:cNvPr id="45" name="组合 44">
                  <a:extLst>
                    <a:ext uri="{FF2B5EF4-FFF2-40B4-BE49-F238E27FC236}">
                      <a16:creationId xmlns="" xmlns:a16="http://schemas.microsoft.com/office/drawing/2014/main" id="{C7FC7B78-79A9-465D-BA29-5B1E4D95AC65}"/>
                    </a:ext>
                  </a:extLst>
                </p:cNvPr>
                <p:cNvGrpSpPr/>
                <p:nvPr/>
              </p:nvGrpSpPr>
              <p:grpSpPr>
                <a:xfrm>
                  <a:off x="0" y="0"/>
                  <a:ext cx="12192000" cy="571500"/>
                  <a:chOff x="0" y="0"/>
                  <a:chExt cx="12192000" cy="571500"/>
                </a:xfrm>
              </p:grpSpPr>
              <p:pic>
                <p:nvPicPr>
                  <p:cNvPr id="49" name="图片 48">
                    <a:extLst>
                      <a:ext uri="{FF2B5EF4-FFF2-40B4-BE49-F238E27FC236}">
                        <a16:creationId xmlns="" xmlns:a16="http://schemas.microsoft.com/office/drawing/2014/main" id="{859C15E6-CAC3-4191-9CCF-E066E4D4C64A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15731" y="0"/>
                    <a:ext cx="12176269" cy="285750"/>
                  </a:xfrm>
                  <a:prstGeom prst="rect">
                    <a:avLst/>
                  </a:prstGeom>
                </p:spPr>
              </p:pic>
              <p:pic>
                <p:nvPicPr>
                  <p:cNvPr id="50" name="图片 49">
                    <a:extLst>
                      <a:ext uri="{FF2B5EF4-FFF2-40B4-BE49-F238E27FC236}">
                        <a16:creationId xmlns="" xmlns:a16="http://schemas.microsoft.com/office/drawing/2014/main" id="{9CC2DBEB-E592-4D63-BF6C-9FDA473F2C99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0" y="285750"/>
                    <a:ext cx="12176269" cy="285750"/>
                  </a:xfrm>
                  <a:prstGeom prst="rect">
                    <a:avLst/>
                  </a:prstGeom>
                </p:spPr>
              </p:pic>
            </p:grpSp>
            <p:grpSp>
              <p:nvGrpSpPr>
                <p:cNvPr id="46" name="组合 45">
                  <a:extLst>
                    <a:ext uri="{FF2B5EF4-FFF2-40B4-BE49-F238E27FC236}">
                      <a16:creationId xmlns="" xmlns:a16="http://schemas.microsoft.com/office/drawing/2014/main" id="{28633A34-317F-406D-88CF-C36580E054E9}"/>
                    </a:ext>
                  </a:extLst>
                </p:cNvPr>
                <p:cNvGrpSpPr/>
                <p:nvPr/>
              </p:nvGrpSpPr>
              <p:grpSpPr>
                <a:xfrm>
                  <a:off x="0" y="571500"/>
                  <a:ext cx="12192000" cy="571500"/>
                  <a:chOff x="15731" y="0"/>
                  <a:chExt cx="12192000" cy="571500"/>
                </a:xfrm>
              </p:grpSpPr>
              <p:pic>
                <p:nvPicPr>
                  <p:cNvPr id="47" name="图片 46">
                    <a:extLst>
                      <a:ext uri="{FF2B5EF4-FFF2-40B4-BE49-F238E27FC236}">
                        <a16:creationId xmlns="" xmlns:a16="http://schemas.microsoft.com/office/drawing/2014/main" id="{595397C9-AC12-45D4-BB63-B156CB930681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15731" y="0"/>
                    <a:ext cx="12176269" cy="285750"/>
                  </a:xfrm>
                  <a:prstGeom prst="rect">
                    <a:avLst/>
                  </a:prstGeom>
                </p:spPr>
              </p:pic>
              <p:pic>
                <p:nvPicPr>
                  <p:cNvPr id="48" name="图片 47">
                    <a:extLst>
                      <a:ext uri="{FF2B5EF4-FFF2-40B4-BE49-F238E27FC236}">
                        <a16:creationId xmlns="" xmlns:a16="http://schemas.microsoft.com/office/drawing/2014/main" id="{10931FBB-3EF7-4877-8617-3B90BD784024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31462" y="285750"/>
                    <a:ext cx="12176269" cy="285750"/>
                  </a:xfrm>
                  <a:prstGeom prst="rect">
                    <a:avLst/>
                  </a:prstGeom>
                </p:spPr>
              </p:pic>
            </p:grpSp>
          </p:grpSp>
          <p:grpSp>
            <p:nvGrpSpPr>
              <p:cNvPr id="31" name="组合 30">
                <a:extLst>
                  <a:ext uri="{FF2B5EF4-FFF2-40B4-BE49-F238E27FC236}">
                    <a16:creationId xmlns="" xmlns:a16="http://schemas.microsoft.com/office/drawing/2014/main" id="{778E865B-4285-40E9-923A-459C71484A23}"/>
                  </a:ext>
                </a:extLst>
              </p:cNvPr>
              <p:cNvGrpSpPr/>
              <p:nvPr/>
            </p:nvGrpSpPr>
            <p:grpSpPr>
              <a:xfrm>
                <a:off x="-15731" y="1143000"/>
                <a:ext cx="12192000" cy="1143000"/>
                <a:chOff x="0" y="0"/>
                <a:chExt cx="12192000" cy="1143000"/>
              </a:xfrm>
            </p:grpSpPr>
            <p:grpSp>
              <p:nvGrpSpPr>
                <p:cNvPr id="39" name="组合 38">
                  <a:extLst>
                    <a:ext uri="{FF2B5EF4-FFF2-40B4-BE49-F238E27FC236}">
                      <a16:creationId xmlns="" xmlns:a16="http://schemas.microsoft.com/office/drawing/2014/main" id="{7FE321F3-7D9C-4AA6-A04D-266B99A3F4FC}"/>
                    </a:ext>
                  </a:extLst>
                </p:cNvPr>
                <p:cNvGrpSpPr/>
                <p:nvPr/>
              </p:nvGrpSpPr>
              <p:grpSpPr>
                <a:xfrm>
                  <a:off x="0" y="0"/>
                  <a:ext cx="12192000" cy="571500"/>
                  <a:chOff x="0" y="0"/>
                  <a:chExt cx="12192000" cy="571500"/>
                </a:xfrm>
              </p:grpSpPr>
              <p:pic>
                <p:nvPicPr>
                  <p:cNvPr id="43" name="图片 42">
                    <a:extLst>
                      <a:ext uri="{FF2B5EF4-FFF2-40B4-BE49-F238E27FC236}">
                        <a16:creationId xmlns="" xmlns:a16="http://schemas.microsoft.com/office/drawing/2014/main" id="{35128052-5454-4DE9-838B-E846998A8667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15731" y="0"/>
                    <a:ext cx="12176269" cy="285750"/>
                  </a:xfrm>
                  <a:prstGeom prst="rect">
                    <a:avLst/>
                  </a:prstGeom>
                </p:spPr>
              </p:pic>
              <p:pic>
                <p:nvPicPr>
                  <p:cNvPr id="44" name="图片 43">
                    <a:extLst>
                      <a:ext uri="{FF2B5EF4-FFF2-40B4-BE49-F238E27FC236}">
                        <a16:creationId xmlns="" xmlns:a16="http://schemas.microsoft.com/office/drawing/2014/main" id="{08D0D421-C0C7-4785-B85C-9427A6EEC012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0" y="285750"/>
                    <a:ext cx="12176269" cy="285750"/>
                  </a:xfrm>
                  <a:prstGeom prst="rect">
                    <a:avLst/>
                  </a:prstGeom>
                </p:spPr>
              </p:pic>
            </p:grpSp>
            <p:grpSp>
              <p:nvGrpSpPr>
                <p:cNvPr id="40" name="组合 39">
                  <a:extLst>
                    <a:ext uri="{FF2B5EF4-FFF2-40B4-BE49-F238E27FC236}">
                      <a16:creationId xmlns="" xmlns:a16="http://schemas.microsoft.com/office/drawing/2014/main" id="{4C60CC7C-F29F-4F57-BEF1-6E3DBAB053AE}"/>
                    </a:ext>
                  </a:extLst>
                </p:cNvPr>
                <p:cNvGrpSpPr/>
                <p:nvPr/>
              </p:nvGrpSpPr>
              <p:grpSpPr>
                <a:xfrm>
                  <a:off x="0" y="571500"/>
                  <a:ext cx="12192000" cy="571500"/>
                  <a:chOff x="15731" y="0"/>
                  <a:chExt cx="12192000" cy="571500"/>
                </a:xfrm>
              </p:grpSpPr>
              <p:pic>
                <p:nvPicPr>
                  <p:cNvPr id="41" name="图片 40">
                    <a:extLst>
                      <a:ext uri="{FF2B5EF4-FFF2-40B4-BE49-F238E27FC236}">
                        <a16:creationId xmlns="" xmlns:a16="http://schemas.microsoft.com/office/drawing/2014/main" id="{2AFA2677-512D-466A-A2BC-10940251BA0E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15731" y="0"/>
                    <a:ext cx="12176269" cy="285750"/>
                  </a:xfrm>
                  <a:prstGeom prst="rect">
                    <a:avLst/>
                  </a:prstGeom>
                </p:spPr>
              </p:pic>
              <p:pic>
                <p:nvPicPr>
                  <p:cNvPr id="42" name="图片 41">
                    <a:extLst>
                      <a:ext uri="{FF2B5EF4-FFF2-40B4-BE49-F238E27FC236}">
                        <a16:creationId xmlns="" xmlns:a16="http://schemas.microsoft.com/office/drawing/2014/main" id="{6AE31642-6923-41F4-8718-CD6F5DDDF33E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31462" y="285750"/>
                    <a:ext cx="12176269" cy="285750"/>
                  </a:xfrm>
                  <a:prstGeom prst="rect">
                    <a:avLst/>
                  </a:prstGeom>
                </p:spPr>
              </p:pic>
            </p:grpSp>
          </p:grpSp>
          <p:grpSp>
            <p:nvGrpSpPr>
              <p:cNvPr id="32" name="组合 31">
                <a:extLst>
                  <a:ext uri="{FF2B5EF4-FFF2-40B4-BE49-F238E27FC236}">
                    <a16:creationId xmlns="" xmlns:a16="http://schemas.microsoft.com/office/drawing/2014/main" id="{D7ABFFA2-F57F-481F-8FC2-CFCA632016B1}"/>
                  </a:ext>
                </a:extLst>
              </p:cNvPr>
              <p:cNvGrpSpPr/>
              <p:nvPr/>
            </p:nvGrpSpPr>
            <p:grpSpPr>
              <a:xfrm>
                <a:off x="0" y="1909916"/>
                <a:ext cx="12192000" cy="1143000"/>
                <a:chOff x="0" y="0"/>
                <a:chExt cx="12192000" cy="1143000"/>
              </a:xfrm>
            </p:grpSpPr>
            <p:grpSp>
              <p:nvGrpSpPr>
                <p:cNvPr id="33" name="组合 32">
                  <a:extLst>
                    <a:ext uri="{FF2B5EF4-FFF2-40B4-BE49-F238E27FC236}">
                      <a16:creationId xmlns="" xmlns:a16="http://schemas.microsoft.com/office/drawing/2014/main" id="{92275FF3-1004-4608-A1CC-6C7D4C9AE38D}"/>
                    </a:ext>
                  </a:extLst>
                </p:cNvPr>
                <p:cNvGrpSpPr/>
                <p:nvPr/>
              </p:nvGrpSpPr>
              <p:grpSpPr>
                <a:xfrm>
                  <a:off x="0" y="0"/>
                  <a:ext cx="12192000" cy="571500"/>
                  <a:chOff x="0" y="0"/>
                  <a:chExt cx="12192000" cy="571500"/>
                </a:xfrm>
              </p:grpSpPr>
              <p:pic>
                <p:nvPicPr>
                  <p:cNvPr id="37" name="图片 36">
                    <a:extLst>
                      <a:ext uri="{FF2B5EF4-FFF2-40B4-BE49-F238E27FC236}">
                        <a16:creationId xmlns="" xmlns:a16="http://schemas.microsoft.com/office/drawing/2014/main" id="{0486BDC7-5D18-4118-AAA5-18FAA507FEC0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15731" y="0"/>
                    <a:ext cx="12176269" cy="285750"/>
                  </a:xfrm>
                  <a:prstGeom prst="rect">
                    <a:avLst/>
                  </a:prstGeom>
                </p:spPr>
              </p:pic>
              <p:pic>
                <p:nvPicPr>
                  <p:cNvPr id="38" name="图片 37">
                    <a:extLst>
                      <a:ext uri="{FF2B5EF4-FFF2-40B4-BE49-F238E27FC236}">
                        <a16:creationId xmlns="" xmlns:a16="http://schemas.microsoft.com/office/drawing/2014/main" id="{F9573E19-E8BF-40CB-96AA-691D30C147C9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0" y="285750"/>
                    <a:ext cx="12176269" cy="285750"/>
                  </a:xfrm>
                  <a:prstGeom prst="rect">
                    <a:avLst/>
                  </a:prstGeom>
                </p:spPr>
              </p:pic>
            </p:grpSp>
            <p:grpSp>
              <p:nvGrpSpPr>
                <p:cNvPr id="34" name="组合 33">
                  <a:extLst>
                    <a:ext uri="{FF2B5EF4-FFF2-40B4-BE49-F238E27FC236}">
                      <a16:creationId xmlns="" xmlns:a16="http://schemas.microsoft.com/office/drawing/2014/main" id="{22BF3AED-6BFE-4329-B564-771D407BCE61}"/>
                    </a:ext>
                  </a:extLst>
                </p:cNvPr>
                <p:cNvGrpSpPr/>
                <p:nvPr/>
              </p:nvGrpSpPr>
              <p:grpSpPr>
                <a:xfrm>
                  <a:off x="0" y="571500"/>
                  <a:ext cx="12192000" cy="571500"/>
                  <a:chOff x="15731" y="0"/>
                  <a:chExt cx="12192000" cy="571500"/>
                </a:xfrm>
              </p:grpSpPr>
              <p:pic>
                <p:nvPicPr>
                  <p:cNvPr id="35" name="图片 34">
                    <a:extLst>
                      <a:ext uri="{FF2B5EF4-FFF2-40B4-BE49-F238E27FC236}">
                        <a16:creationId xmlns="" xmlns:a16="http://schemas.microsoft.com/office/drawing/2014/main" id="{C79DCFD6-1D27-4C28-BFE3-61A96EFA5F98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15731" y="0"/>
                    <a:ext cx="12176269" cy="285750"/>
                  </a:xfrm>
                  <a:prstGeom prst="rect">
                    <a:avLst/>
                  </a:prstGeom>
                </p:spPr>
              </p:pic>
              <p:pic>
                <p:nvPicPr>
                  <p:cNvPr id="36" name="图片 35">
                    <a:extLst>
                      <a:ext uri="{FF2B5EF4-FFF2-40B4-BE49-F238E27FC236}">
                        <a16:creationId xmlns="" xmlns:a16="http://schemas.microsoft.com/office/drawing/2014/main" id="{819F9EE1-EFB3-48EA-8958-45E7A2A43D30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31462" y="285750"/>
                    <a:ext cx="12176269" cy="285750"/>
                  </a:xfrm>
                  <a:prstGeom prst="rect">
                    <a:avLst/>
                  </a:prstGeom>
                </p:spPr>
              </p:pic>
            </p:grpSp>
          </p:grpSp>
        </p:grpSp>
        <p:pic>
          <p:nvPicPr>
            <p:cNvPr id="51" name="图片 50">
              <a:extLst>
                <a:ext uri="{FF2B5EF4-FFF2-40B4-BE49-F238E27FC236}">
                  <a16:creationId xmlns="" xmlns:a16="http://schemas.microsoft.com/office/drawing/2014/main" id="{741DEA0C-B125-46C3-8F9A-B7F6ED3FCF6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5731" y="6073262"/>
              <a:ext cx="12176269" cy="285750"/>
            </a:xfrm>
            <a:prstGeom prst="rect">
              <a:avLst/>
            </a:prstGeom>
          </p:spPr>
        </p:pic>
        <p:pic>
          <p:nvPicPr>
            <p:cNvPr id="52" name="图片 51">
              <a:extLst>
                <a:ext uri="{FF2B5EF4-FFF2-40B4-BE49-F238E27FC236}">
                  <a16:creationId xmlns="" xmlns:a16="http://schemas.microsoft.com/office/drawing/2014/main" id="{36CA1FBB-EACE-4AB4-B2DE-8B26B5A2F47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1462" y="6359012"/>
              <a:ext cx="12176269" cy="285750"/>
            </a:xfrm>
            <a:prstGeom prst="rect">
              <a:avLst/>
            </a:prstGeom>
          </p:spPr>
        </p:pic>
        <p:pic>
          <p:nvPicPr>
            <p:cNvPr id="53" name="图片 52">
              <a:extLst>
                <a:ext uri="{FF2B5EF4-FFF2-40B4-BE49-F238E27FC236}">
                  <a16:creationId xmlns="" xmlns:a16="http://schemas.microsoft.com/office/drawing/2014/main" id="{2E153F1C-3780-45F5-8553-DF230D94837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47193" y="6622638"/>
              <a:ext cx="12176269" cy="285750"/>
            </a:xfrm>
            <a:prstGeom prst="rect">
              <a:avLst/>
            </a:prstGeom>
          </p:spPr>
        </p:pic>
      </p:grpSp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7FDD07D5-05D8-48C1-BCA7-2A641F91F28A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0050" y="104469"/>
            <a:ext cx="6858000" cy="6858000"/>
          </a:xfrm>
          <a:prstGeom prst="rect">
            <a:avLst/>
          </a:prstGeom>
        </p:spPr>
      </p:pic>
      <p:sp>
        <p:nvSpPr>
          <p:cNvPr id="5" name="太阳形 4">
            <a:extLst>
              <a:ext uri="{FF2B5EF4-FFF2-40B4-BE49-F238E27FC236}">
                <a16:creationId xmlns="" xmlns:a16="http://schemas.microsoft.com/office/drawing/2014/main" id="{FEDF39A4-30F4-4211-A52A-2C885107375E}"/>
              </a:ext>
            </a:extLst>
          </p:cNvPr>
          <p:cNvSpPr/>
          <p:nvPr/>
        </p:nvSpPr>
        <p:spPr>
          <a:xfrm>
            <a:off x="5643836" y="1269592"/>
            <a:ext cx="1076143" cy="1018561"/>
          </a:xfrm>
          <a:prstGeom prst="sun">
            <a:avLst/>
          </a:prstGeom>
          <a:solidFill>
            <a:schemeClr val="bg1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0" name="文本框 59">
            <a:extLst>
              <a:ext uri="{FF2B5EF4-FFF2-40B4-BE49-F238E27FC236}">
                <a16:creationId xmlns="" xmlns:a16="http://schemas.microsoft.com/office/drawing/2014/main" id="{58C8C039-DC3C-4658-B335-4CB8973A9B2B}"/>
              </a:ext>
            </a:extLst>
          </p:cNvPr>
          <p:cNvSpPr txBox="1"/>
          <p:nvPr/>
        </p:nvSpPr>
        <p:spPr>
          <a:xfrm>
            <a:off x="7235010" y="1374439"/>
            <a:ext cx="36268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61" name="矩形 60">
            <a:extLst>
              <a:ext uri="{FF2B5EF4-FFF2-40B4-BE49-F238E27FC236}">
                <a16:creationId xmlns="" xmlns:a16="http://schemas.microsoft.com/office/drawing/2014/main" id="{1E081487-0932-4507-B098-000BA77CD65C}"/>
              </a:ext>
            </a:extLst>
          </p:cNvPr>
          <p:cNvSpPr/>
          <p:nvPr/>
        </p:nvSpPr>
        <p:spPr>
          <a:xfrm>
            <a:off x="7189744" y="1740490"/>
            <a:ext cx="4942782" cy="8803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828434">
              <a:lnSpc>
                <a:spcPct val="150000"/>
              </a:lnSpc>
              <a:defRPr/>
            </a:pPr>
            <a:r>
              <a:rPr lang="en-US" altLang="zh-CN" spc="300" dirty="0">
                <a:latin typeface="Montserrat Light" charset="0"/>
                <a:ea typeface="Montserrat Light" charset="0"/>
                <a:cs typeface="Montserrat Light" charset="0"/>
              </a:rPr>
              <a:t>Entrepreneurial activities differ substantially</a:t>
            </a:r>
          </a:p>
        </p:txBody>
      </p:sp>
      <p:sp>
        <p:nvSpPr>
          <p:cNvPr id="62" name="太阳形 61">
            <a:extLst>
              <a:ext uri="{FF2B5EF4-FFF2-40B4-BE49-F238E27FC236}">
                <a16:creationId xmlns="" xmlns:a16="http://schemas.microsoft.com/office/drawing/2014/main" id="{0B181279-BC88-4E6A-AB59-7C68808E83E0}"/>
              </a:ext>
            </a:extLst>
          </p:cNvPr>
          <p:cNvSpPr/>
          <p:nvPr/>
        </p:nvSpPr>
        <p:spPr>
          <a:xfrm>
            <a:off x="5643836" y="2925693"/>
            <a:ext cx="1076143" cy="1018561"/>
          </a:xfrm>
          <a:prstGeom prst="sun">
            <a:avLst/>
          </a:prstGeom>
          <a:solidFill>
            <a:schemeClr val="bg1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3" name="文本框 62">
            <a:extLst>
              <a:ext uri="{FF2B5EF4-FFF2-40B4-BE49-F238E27FC236}">
                <a16:creationId xmlns="" xmlns:a16="http://schemas.microsoft.com/office/drawing/2014/main" id="{040F6237-D9E9-481A-A06B-D6434C30975E}"/>
              </a:ext>
            </a:extLst>
          </p:cNvPr>
          <p:cNvSpPr txBox="1"/>
          <p:nvPr/>
        </p:nvSpPr>
        <p:spPr>
          <a:xfrm>
            <a:off x="7235010" y="3030540"/>
            <a:ext cx="36268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64" name="矩形 63">
            <a:extLst>
              <a:ext uri="{FF2B5EF4-FFF2-40B4-BE49-F238E27FC236}">
                <a16:creationId xmlns="" xmlns:a16="http://schemas.microsoft.com/office/drawing/2014/main" id="{51E13082-B146-428A-BB8B-818E76B8C1E6}"/>
              </a:ext>
            </a:extLst>
          </p:cNvPr>
          <p:cNvSpPr/>
          <p:nvPr/>
        </p:nvSpPr>
        <p:spPr>
          <a:xfrm>
            <a:off x="7189744" y="3396591"/>
            <a:ext cx="4942782" cy="8803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828434">
              <a:lnSpc>
                <a:spcPct val="150000"/>
              </a:lnSpc>
              <a:defRPr/>
            </a:pPr>
            <a:r>
              <a:rPr lang="en-US" altLang="zh-CN" spc="300" dirty="0">
                <a:latin typeface="Montserrat Light" charset="0"/>
                <a:ea typeface="Montserrat Light" charset="0"/>
                <a:cs typeface="Montserrat Light" charset="0"/>
              </a:rPr>
              <a:t>Entrepreneurial activities differ substantially</a:t>
            </a:r>
          </a:p>
        </p:txBody>
      </p:sp>
      <p:sp>
        <p:nvSpPr>
          <p:cNvPr id="65" name="太阳形 64">
            <a:extLst>
              <a:ext uri="{FF2B5EF4-FFF2-40B4-BE49-F238E27FC236}">
                <a16:creationId xmlns="" xmlns:a16="http://schemas.microsoft.com/office/drawing/2014/main" id="{3FCB9BC1-AF18-4AF6-BB6C-3FF216641062}"/>
              </a:ext>
            </a:extLst>
          </p:cNvPr>
          <p:cNvSpPr/>
          <p:nvPr/>
        </p:nvSpPr>
        <p:spPr>
          <a:xfrm>
            <a:off x="5671848" y="4606761"/>
            <a:ext cx="1076143" cy="1018561"/>
          </a:xfrm>
          <a:prstGeom prst="sun">
            <a:avLst/>
          </a:prstGeom>
          <a:solidFill>
            <a:schemeClr val="bg1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6" name="文本框 65">
            <a:extLst>
              <a:ext uri="{FF2B5EF4-FFF2-40B4-BE49-F238E27FC236}">
                <a16:creationId xmlns="" xmlns:a16="http://schemas.microsoft.com/office/drawing/2014/main" id="{4BBEAF42-EE84-4E8F-B7AE-8151D151F250}"/>
              </a:ext>
            </a:extLst>
          </p:cNvPr>
          <p:cNvSpPr txBox="1"/>
          <p:nvPr/>
        </p:nvSpPr>
        <p:spPr>
          <a:xfrm>
            <a:off x="7263022" y="4711608"/>
            <a:ext cx="36268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67" name="矩形 66">
            <a:extLst>
              <a:ext uri="{FF2B5EF4-FFF2-40B4-BE49-F238E27FC236}">
                <a16:creationId xmlns="" xmlns:a16="http://schemas.microsoft.com/office/drawing/2014/main" id="{794C353E-2B89-4EF5-9F0C-1F411293C219}"/>
              </a:ext>
            </a:extLst>
          </p:cNvPr>
          <p:cNvSpPr/>
          <p:nvPr/>
        </p:nvSpPr>
        <p:spPr>
          <a:xfrm>
            <a:off x="7217756" y="5077659"/>
            <a:ext cx="4942782" cy="8803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828434">
              <a:lnSpc>
                <a:spcPct val="150000"/>
              </a:lnSpc>
              <a:defRPr/>
            </a:pPr>
            <a:r>
              <a:rPr lang="en-US" altLang="zh-CN" spc="300" dirty="0">
                <a:latin typeface="Montserrat Light" charset="0"/>
                <a:ea typeface="Montserrat Light" charset="0"/>
                <a:cs typeface="Montserrat Light" charset="0"/>
              </a:rPr>
              <a:t>Entrepreneurial activities differ substantially</a:t>
            </a:r>
          </a:p>
        </p:txBody>
      </p:sp>
      <p:sp>
        <p:nvSpPr>
          <p:cNvPr id="68" name="文本框 67">
            <a:extLst>
              <a:ext uri="{FF2B5EF4-FFF2-40B4-BE49-F238E27FC236}">
                <a16:creationId xmlns="" xmlns:a16="http://schemas.microsoft.com/office/drawing/2014/main" id="{362376DE-2EE5-406F-A763-A409CB96B2FA}"/>
              </a:ext>
            </a:extLst>
          </p:cNvPr>
          <p:cNvSpPr txBox="1"/>
          <p:nvPr/>
        </p:nvSpPr>
        <p:spPr>
          <a:xfrm>
            <a:off x="328764" y="285750"/>
            <a:ext cx="304601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</a:p>
        </p:txBody>
      </p:sp>
      <p:sp>
        <p:nvSpPr>
          <p:cNvPr id="69" name="文本框 68">
            <a:extLst>
              <a:ext uri="{FF2B5EF4-FFF2-40B4-BE49-F238E27FC236}">
                <a16:creationId xmlns="" xmlns:a16="http://schemas.microsoft.com/office/drawing/2014/main" id="{F8BF596B-54FA-412D-8800-54950BADFB8C}"/>
              </a:ext>
            </a:extLst>
          </p:cNvPr>
          <p:cNvSpPr txBox="1"/>
          <p:nvPr/>
        </p:nvSpPr>
        <p:spPr>
          <a:xfrm>
            <a:off x="328764" y="747415"/>
            <a:ext cx="36268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Click here to add words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3017756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" grpId="0"/>
      <p:bldP spid="61" grpId="0"/>
      <p:bldP spid="63" grpId="0"/>
      <p:bldP spid="64" grpId="0"/>
      <p:bldP spid="66" grpId="0"/>
      <p:bldP spid="6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="" xmlns:a16="http://schemas.microsoft.com/office/drawing/2014/main" id="{EA3517B8-65DD-4BB4-A001-74DD4C88A815}"/>
              </a:ext>
            </a:extLst>
          </p:cNvPr>
          <p:cNvGrpSpPr/>
          <p:nvPr/>
        </p:nvGrpSpPr>
        <p:grpSpPr>
          <a:xfrm>
            <a:off x="-15731" y="0"/>
            <a:ext cx="12239193" cy="6908388"/>
            <a:chOff x="-15731" y="0"/>
            <a:chExt cx="12239193" cy="6908388"/>
          </a:xfrm>
        </p:grpSpPr>
        <p:grpSp>
          <p:nvGrpSpPr>
            <p:cNvPr id="28" name="组合 27">
              <a:extLst>
                <a:ext uri="{FF2B5EF4-FFF2-40B4-BE49-F238E27FC236}">
                  <a16:creationId xmlns="" xmlns:a16="http://schemas.microsoft.com/office/drawing/2014/main" id="{89060BA6-A543-4038-AFA8-3DCC7C93EFE7}"/>
                </a:ext>
              </a:extLst>
            </p:cNvPr>
            <p:cNvGrpSpPr/>
            <p:nvPr/>
          </p:nvGrpSpPr>
          <p:grpSpPr>
            <a:xfrm>
              <a:off x="-15731" y="0"/>
              <a:ext cx="12207731" cy="3052916"/>
              <a:chOff x="-15731" y="0"/>
              <a:chExt cx="12207731" cy="3052916"/>
            </a:xfrm>
          </p:grpSpPr>
          <p:grpSp>
            <p:nvGrpSpPr>
              <p:cNvPr id="13" name="组合 12">
                <a:extLst>
                  <a:ext uri="{FF2B5EF4-FFF2-40B4-BE49-F238E27FC236}">
                    <a16:creationId xmlns="" xmlns:a16="http://schemas.microsoft.com/office/drawing/2014/main" id="{4173A805-4B18-4169-9111-59792F342EAF}"/>
                  </a:ext>
                </a:extLst>
              </p:cNvPr>
              <p:cNvGrpSpPr/>
              <p:nvPr/>
            </p:nvGrpSpPr>
            <p:grpSpPr>
              <a:xfrm>
                <a:off x="0" y="0"/>
                <a:ext cx="12192000" cy="1143000"/>
                <a:chOff x="0" y="0"/>
                <a:chExt cx="12192000" cy="1143000"/>
              </a:xfrm>
            </p:grpSpPr>
            <p:grpSp>
              <p:nvGrpSpPr>
                <p:cNvPr id="9" name="组合 8">
                  <a:extLst>
                    <a:ext uri="{FF2B5EF4-FFF2-40B4-BE49-F238E27FC236}">
                      <a16:creationId xmlns="" xmlns:a16="http://schemas.microsoft.com/office/drawing/2014/main" id="{C2D8CD30-786B-4023-9D92-FEC0B2B8BAC5}"/>
                    </a:ext>
                  </a:extLst>
                </p:cNvPr>
                <p:cNvGrpSpPr/>
                <p:nvPr/>
              </p:nvGrpSpPr>
              <p:grpSpPr>
                <a:xfrm>
                  <a:off x="0" y="0"/>
                  <a:ext cx="12192000" cy="571500"/>
                  <a:chOff x="0" y="0"/>
                  <a:chExt cx="12192000" cy="571500"/>
                </a:xfrm>
              </p:grpSpPr>
              <p:pic>
                <p:nvPicPr>
                  <p:cNvPr id="7" name="图片 6">
                    <a:extLst>
                      <a:ext uri="{FF2B5EF4-FFF2-40B4-BE49-F238E27FC236}">
                        <a16:creationId xmlns="" xmlns:a16="http://schemas.microsoft.com/office/drawing/2014/main" id="{6F0F8A97-E9EA-4DA5-9F46-DA5CA4334E53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15731" y="0"/>
                    <a:ext cx="12176269" cy="285750"/>
                  </a:xfrm>
                  <a:prstGeom prst="rect">
                    <a:avLst/>
                  </a:prstGeom>
                </p:spPr>
              </p:pic>
              <p:pic>
                <p:nvPicPr>
                  <p:cNvPr id="8" name="图片 7">
                    <a:extLst>
                      <a:ext uri="{FF2B5EF4-FFF2-40B4-BE49-F238E27FC236}">
                        <a16:creationId xmlns="" xmlns:a16="http://schemas.microsoft.com/office/drawing/2014/main" id="{6B085B3B-68A2-4C95-B10E-70FABD8C2C61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0" y="285750"/>
                    <a:ext cx="12176269" cy="285750"/>
                  </a:xfrm>
                  <a:prstGeom prst="rect">
                    <a:avLst/>
                  </a:prstGeom>
                </p:spPr>
              </p:pic>
            </p:grpSp>
            <p:grpSp>
              <p:nvGrpSpPr>
                <p:cNvPr id="10" name="组合 9">
                  <a:extLst>
                    <a:ext uri="{FF2B5EF4-FFF2-40B4-BE49-F238E27FC236}">
                      <a16:creationId xmlns="" xmlns:a16="http://schemas.microsoft.com/office/drawing/2014/main" id="{EB7D383E-B692-4F7E-8B87-775E3B23F870}"/>
                    </a:ext>
                  </a:extLst>
                </p:cNvPr>
                <p:cNvGrpSpPr/>
                <p:nvPr/>
              </p:nvGrpSpPr>
              <p:grpSpPr>
                <a:xfrm>
                  <a:off x="0" y="571500"/>
                  <a:ext cx="12192000" cy="571500"/>
                  <a:chOff x="15731" y="0"/>
                  <a:chExt cx="12192000" cy="571500"/>
                </a:xfrm>
              </p:grpSpPr>
              <p:pic>
                <p:nvPicPr>
                  <p:cNvPr id="11" name="图片 10">
                    <a:extLst>
                      <a:ext uri="{FF2B5EF4-FFF2-40B4-BE49-F238E27FC236}">
                        <a16:creationId xmlns="" xmlns:a16="http://schemas.microsoft.com/office/drawing/2014/main" id="{2A2A750B-95BA-4946-A093-9E979CBB822D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15731" y="0"/>
                    <a:ext cx="12176269" cy="285750"/>
                  </a:xfrm>
                  <a:prstGeom prst="rect">
                    <a:avLst/>
                  </a:prstGeom>
                </p:spPr>
              </p:pic>
              <p:pic>
                <p:nvPicPr>
                  <p:cNvPr id="12" name="图片 11">
                    <a:extLst>
                      <a:ext uri="{FF2B5EF4-FFF2-40B4-BE49-F238E27FC236}">
                        <a16:creationId xmlns="" xmlns:a16="http://schemas.microsoft.com/office/drawing/2014/main" id="{72C38517-CED3-4D15-B942-618D60B1634F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31462" y="285750"/>
                    <a:ext cx="12176269" cy="285750"/>
                  </a:xfrm>
                  <a:prstGeom prst="rect">
                    <a:avLst/>
                  </a:prstGeom>
                </p:spPr>
              </p:pic>
            </p:grpSp>
          </p:grpSp>
          <p:grpSp>
            <p:nvGrpSpPr>
              <p:cNvPr id="14" name="组合 13">
                <a:extLst>
                  <a:ext uri="{FF2B5EF4-FFF2-40B4-BE49-F238E27FC236}">
                    <a16:creationId xmlns="" xmlns:a16="http://schemas.microsoft.com/office/drawing/2014/main" id="{2A901298-501F-4FFC-8C91-5BE53424D50E}"/>
                  </a:ext>
                </a:extLst>
              </p:cNvPr>
              <p:cNvGrpSpPr/>
              <p:nvPr/>
            </p:nvGrpSpPr>
            <p:grpSpPr>
              <a:xfrm>
                <a:off x="-15731" y="1143000"/>
                <a:ext cx="12192000" cy="1143000"/>
                <a:chOff x="0" y="0"/>
                <a:chExt cx="12192000" cy="1143000"/>
              </a:xfrm>
            </p:grpSpPr>
            <p:grpSp>
              <p:nvGrpSpPr>
                <p:cNvPr id="15" name="组合 14">
                  <a:extLst>
                    <a:ext uri="{FF2B5EF4-FFF2-40B4-BE49-F238E27FC236}">
                      <a16:creationId xmlns="" xmlns:a16="http://schemas.microsoft.com/office/drawing/2014/main" id="{79A4E3DB-7474-4EC3-BD3D-271F5781154D}"/>
                    </a:ext>
                  </a:extLst>
                </p:cNvPr>
                <p:cNvGrpSpPr/>
                <p:nvPr/>
              </p:nvGrpSpPr>
              <p:grpSpPr>
                <a:xfrm>
                  <a:off x="0" y="0"/>
                  <a:ext cx="12192000" cy="571500"/>
                  <a:chOff x="0" y="0"/>
                  <a:chExt cx="12192000" cy="571500"/>
                </a:xfrm>
              </p:grpSpPr>
              <p:pic>
                <p:nvPicPr>
                  <p:cNvPr id="19" name="图片 18">
                    <a:extLst>
                      <a:ext uri="{FF2B5EF4-FFF2-40B4-BE49-F238E27FC236}">
                        <a16:creationId xmlns="" xmlns:a16="http://schemas.microsoft.com/office/drawing/2014/main" id="{FCC3B558-C386-40B8-9A36-C911F454231A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15731" y="0"/>
                    <a:ext cx="12176269" cy="285750"/>
                  </a:xfrm>
                  <a:prstGeom prst="rect">
                    <a:avLst/>
                  </a:prstGeom>
                </p:spPr>
              </p:pic>
              <p:pic>
                <p:nvPicPr>
                  <p:cNvPr id="20" name="图片 19">
                    <a:extLst>
                      <a:ext uri="{FF2B5EF4-FFF2-40B4-BE49-F238E27FC236}">
                        <a16:creationId xmlns="" xmlns:a16="http://schemas.microsoft.com/office/drawing/2014/main" id="{5FE291E5-3EE8-4ABE-A299-3731104661C2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0" y="285750"/>
                    <a:ext cx="12176269" cy="285750"/>
                  </a:xfrm>
                  <a:prstGeom prst="rect">
                    <a:avLst/>
                  </a:prstGeom>
                </p:spPr>
              </p:pic>
            </p:grpSp>
            <p:grpSp>
              <p:nvGrpSpPr>
                <p:cNvPr id="16" name="组合 15">
                  <a:extLst>
                    <a:ext uri="{FF2B5EF4-FFF2-40B4-BE49-F238E27FC236}">
                      <a16:creationId xmlns="" xmlns:a16="http://schemas.microsoft.com/office/drawing/2014/main" id="{9C3845A2-F490-49E2-9EEE-5BED763057D9}"/>
                    </a:ext>
                  </a:extLst>
                </p:cNvPr>
                <p:cNvGrpSpPr/>
                <p:nvPr/>
              </p:nvGrpSpPr>
              <p:grpSpPr>
                <a:xfrm>
                  <a:off x="0" y="571500"/>
                  <a:ext cx="12192000" cy="571500"/>
                  <a:chOff x="15731" y="0"/>
                  <a:chExt cx="12192000" cy="571500"/>
                </a:xfrm>
              </p:grpSpPr>
              <p:pic>
                <p:nvPicPr>
                  <p:cNvPr id="17" name="图片 16">
                    <a:extLst>
                      <a:ext uri="{FF2B5EF4-FFF2-40B4-BE49-F238E27FC236}">
                        <a16:creationId xmlns="" xmlns:a16="http://schemas.microsoft.com/office/drawing/2014/main" id="{07FAC65C-1E3A-4EBF-ADFD-1BB2D787AD3F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15731" y="0"/>
                    <a:ext cx="12176269" cy="285750"/>
                  </a:xfrm>
                  <a:prstGeom prst="rect">
                    <a:avLst/>
                  </a:prstGeom>
                </p:spPr>
              </p:pic>
              <p:pic>
                <p:nvPicPr>
                  <p:cNvPr id="18" name="图片 17">
                    <a:extLst>
                      <a:ext uri="{FF2B5EF4-FFF2-40B4-BE49-F238E27FC236}">
                        <a16:creationId xmlns="" xmlns:a16="http://schemas.microsoft.com/office/drawing/2014/main" id="{C1E5E5D6-D30B-4863-B285-67786D1F05DC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31462" y="285750"/>
                    <a:ext cx="12176269" cy="285750"/>
                  </a:xfrm>
                  <a:prstGeom prst="rect">
                    <a:avLst/>
                  </a:prstGeom>
                </p:spPr>
              </p:pic>
            </p:grpSp>
          </p:grpSp>
          <p:grpSp>
            <p:nvGrpSpPr>
              <p:cNvPr id="21" name="组合 20">
                <a:extLst>
                  <a:ext uri="{FF2B5EF4-FFF2-40B4-BE49-F238E27FC236}">
                    <a16:creationId xmlns="" xmlns:a16="http://schemas.microsoft.com/office/drawing/2014/main" id="{ACF73E69-D7ED-4AFF-B333-31A6846F536C}"/>
                  </a:ext>
                </a:extLst>
              </p:cNvPr>
              <p:cNvGrpSpPr/>
              <p:nvPr/>
            </p:nvGrpSpPr>
            <p:grpSpPr>
              <a:xfrm>
                <a:off x="0" y="1909916"/>
                <a:ext cx="12192000" cy="1143000"/>
                <a:chOff x="0" y="0"/>
                <a:chExt cx="12192000" cy="1143000"/>
              </a:xfrm>
            </p:grpSpPr>
            <p:grpSp>
              <p:nvGrpSpPr>
                <p:cNvPr id="22" name="组合 21">
                  <a:extLst>
                    <a:ext uri="{FF2B5EF4-FFF2-40B4-BE49-F238E27FC236}">
                      <a16:creationId xmlns="" xmlns:a16="http://schemas.microsoft.com/office/drawing/2014/main" id="{63DA86F0-57E4-4F38-A3FB-2C37D368B031}"/>
                    </a:ext>
                  </a:extLst>
                </p:cNvPr>
                <p:cNvGrpSpPr/>
                <p:nvPr/>
              </p:nvGrpSpPr>
              <p:grpSpPr>
                <a:xfrm>
                  <a:off x="0" y="0"/>
                  <a:ext cx="12192000" cy="571500"/>
                  <a:chOff x="0" y="0"/>
                  <a:chExt cx="12192000" cy="571500"/>
                </a:xfrm>
              </p:grpSpPr>
              <p:pic>
                <p:nvPicPr>
                  <p:cNvPr id="26" name="图片 25">
                    <a:extLst>
                      <a:ext uri="{FF2B5EF4-FFF2-40B4-BE49-F238E27FC236}">
                        <a16:creationId xmlns="" xmlns:a16="http://schemas.microsoft.com/office/drawing/2014/main" id="{93F01F9F-D69D-46F1-AE22-A86B5CBBAE2A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15731" y="0"/>
                    <a:ext cx="12176269" cy="285750"/>
                  </a:xfrm>
                  <a:prstGeom prst="rect">
                    <a:avLst/>
                  </a:prstGeom>
                </p:spPr>
              </p:pic>
              <p:pic>
                <p:nvPicPr>
                  <p:cNvPr id="27" name="图片 26">
                    <a:extLst>
                      <a:ext uri="{FF2B5EF4-FFF2-40B4-BE49-F238E27FC236}">
                        <a16:creationId xmlns="" xmlns:a16="http://schemas.microsoft.com/office/drawing/2014/main" id="{CBAE3507-075A-419A-A698-0D8E245BB85E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0" y="285750"/>
                    <a:ext cx="12176269" cy="285750"/>
                  </a:xfrm>
                  <a:prstGeom prst="rect">
                    <a:avLst/>
                  </a:prstGeom>
                </p:spPr>
              </p:pic>
            </p:grpSp>
            <p:grpSp>
              <p:nvGrpSpPr>
                <p:cNvPr id="23" name="组合 22">
                  <a:extLst>
                    <a:ext uri="{FF2B5EF4-FFF2-40B4-BE49-F238E27FC236}">
                      <a16:creationId xmlns="" xmlns:a16="http://schemas.microsoft.com/office/drawing/2014/main" id="{2A3C7720-A1D8-4C1E-A055-F04D64C614F0}"/>
                    </a:ext>
                  </a:extLst>
                </p:cNvPr>
                <p:cNvGrpSpPr/>
                <p:nvPr/>
              </p:nvGrpSpPr>
              <p:grpSpPr>
                <a:xfrm>
                  <a:off x="0" y="571500"/>
                  <a:ext cx="12192000" cy="571500"/>
                  <a:chOff x="15731" y="0"/>
                  <a:chExt cx="12192000" cy="571500"/>
                </a:xfrm>
              </p:grpSpPr>
              <p:pic>
                <p:nvPicPr>
                  <p:cNvPr id="24" name="图片 23">
                    <a:extLst>
                      <a:ext uri="{FF2B5EF4-FFF2-40B4-BE49-F238E27FC236}">
                        <a16:creationId xmlns="" xmlns:a16="http://schemas.microsoft.com/office/drawing/2014/main" id="{792658A4-3ABB-40BA-8E1A-AD4787E672A8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15731" y="0"/>
                    <a:ext cx="12176269" cy="285750"/>
                  </a:xfrm>
                  <a:prstGeom prst="rect">
                    <a:avLst/>
                  </a:prstGeom>
                </p:spPr>
              </p:pic>
              <p:pic>
                <p:nvPicPr>
                  <p:cNvPr id="25" name="图片 24">
                    <a:extLst>
                      <a:ext uri="{FF2B5EF4-FFF2-40B4-BE49-F238E27FC236}">
                        <a16:creationId xmlns="" xmlns:a16="http://schemas.microsoft.com/office/drawing/2014/main" id="{801F4C7D-172E-4C24-8C79-EF140C1180D2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31462" y="285750"/>
                    <a:ext cx="12176269" cy="285750"/>
                  </a:xfrm>
                  <a:prstGeom prst="rect">
                    <a:avLst/>
                  </a:prstGeom>
                </p:spPr>
              </p:pic>
            </p:grpSp>
          </p:grpSp>
        </p:grpSp>
        <p:grpSp>
          <p:nvGrpSpPr>
            <p:cNvPr id="29" name="组合 28">
              <a:extLst>
                <a:ext uri="{FF2B5EF4-FFF2-40B4-BE49-F238E27FC236}">
                  <a16:creationId xmlns="" xmlns:a16="http://schemas.microsoft.com/office/drawing/2014/main" id="{B09DD82A-87A2-4424-9548-56153F911CC5}"/>
                </a:ext>
              </a:extLst>
            </p:cNvPr>
            <p:cNvGrpSpPr/>
            <p:nvPr/>
          </p:nvGrpSpPr>
          <p:grpSpPr>
            <a:xfrm>
              <a:off x="0" y="3038782"/>
              <a:ext cx="12207731" cy="3052916"/>
              <a:chOff x="-15731" y="0"/>
              <a:chExt cx="12207731" cy="3052916"/>
            </a:xfrm>
          </p:grpSpPr>
          <p:grpSp>
            <p:nvGrpSpPr>
              <p:cNvPr id="30" name="组合 29">
                <a:extLst>
                  <a:ext uri="{FF2B5EF4-FFF2-40B4-BE49-F238E27FC236}">
                    <a16:creationId xmlns="" xmlns:a16="http://schemas.microsoft.com/office/drawing/2014/main" id="{308C0BB3-F19F-4C7F-B874-32C7A4CB7662}"/>
                  </a:ext>
                </a:extLst>
              </p:cNvPr>
              <p:cNvGrpSpPr/>
              <p:nvPr/>
            </p:nvGrpSpPr>
            <p:grpSpPr>
              <a:xfrm>
                <a:off x="0" y="0"/>
                <a:ext cx="12192000" cy="1143000"/>
                <a:chOff x="0" y="0"/>
                <a:chExt cx="12192000" cy="1143000"/>
              </a:xfrm>
            </p:grpSpPr>
            <p:grpSp>
              <p:nvGrpSpPr>
                <p:cNvPr id="45" name="组合 44">
                  <a:extLst>
                    <a:ext uri="{FF2B5EF4-FFF2-40B4-BE49-F238E27FC236}">
                      <a16:creationId xmlns="" xmlns:a16="http://schemas.microsoft.com/office/drawing/2014/main" id="{C7FC7B78-79A9-465D-BA29-5B1E4D95AC65}"/>
                    </a:ext>
                  </a:extLst>
                </p:cNvPr>
                <p:cNvGrpSpPr/>
                <p:nvPr/>
              </p:nvGrpSpPr>
              <p:grpSpPr>
                <a:xfrm>
                  <a:off x="0" y="0"/>
                  <a:ext cx="12192000" cy="571500"/>
                  <a:chOff x="0" y="0"/>
                  <a:chExt cx="12192000" cy="571500"/>
                </a:xfrm>
              </p:grpSpPr>
              <p:pic>
                <p:nvPicPr>
                  <p:cNvPr id="49" name="图片 48">
                    <a:extLst>
                      <a:ext uri="{FF2B5EF4-FFF2-40B4-BE49-F238E27FC236}">
                        <a16:creationId xmlns="" xmlns:a16="http://schemas.microsoft.com/office/drawing/2014/main" id="{859C15E6-CAC3-4191-9CCF-E066E4D4C64A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15731" y="0"/>
                    <a:ext cx="12176269" cy="285750"/>
                  </a:xfrm>
                  <a:prstGeom prst="rect">
                    <a:avLst/>
                  </a:prstGeom>
                </p:spPr>
              </p:pic>
              <p:pic>
                <p:nvPicPr>
                  <p:cNvPr id="50" name="图片 49">
                    <a:extLst>
                      <a:ext uri="{FF2B5EF4-FFF2-40B4-BE49-F238E27FC236}">
                        <a16:creationId xmlns="" xmlns:a16="http://schemas.microsoft.com/office/drawing/2014/main" id="{9CC2DBEB-E592-4D63-BF6C-9FDA473F2C99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0" y="285750"/>
                    <a:ext cx="12176269" cy="285750"/>
                  </a:xfrm>
                  <a:prstGeom prst="rect">
                    <a:avLst/>
                  </a:prstGeom>
                </p:spPr>
              </p:pic>
            </p:grpSp>
            <p:grpSp>
              <p:nvGrpSpPr>
                <p:cNvPr id="46" name="组合 45">
                  <a:extLst>
                    <a:ext uri="{FF2B5EF4-FFF2-40B4-BE49-F238E27FC236}">
                      <a16:creationId xmlns="" xmlns:a16="http://schemas.microsoft.com/office/drawing/2014/main" id="{28633A34-317F-406D-88CF-C36580E054E9}"/>
                    </a:ext>
                  </a:extLst>
                </p:cNvPr>
                <p:cNvGrpSpPr/>
                <p:nvPr/>
              </p:nvGrpSpPr>
              <p:grpSpPr>
                <a:xfrm>
                  <a:off x="0" y="571500"/>
                  <a:ext cx="12192000" cy="571500"/>
                  <a:chOff x="15731" y="0"/>
                  <a:chExt cx="12192000" cy="571500"/>
                </a:xfrm>
              </p:grpSpPr>
              <p:pic>
                <p:nvPicPr>
                  <p:cNvPr id="47" name="图片 46">
                    <a:extLst>
                      <a:ext uri="{FF2B5EF4-FFF2-40B4-BE49-F238E27FC236}">
                        <a16:creationId xmlns="" xmlns:a16="http://schemas.microsoft.com/office/drawing/2014/main" id="{595397C9-AC12-45D4-BB63-B156CB930681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15731" y="0"/>
                    <a:ext cx="12176269" cy="285750"/>
                  </a:xfrm>
                  <a:prstGeom prst="rect">
                    <a:avLst/>
                  </a:prstGeom>
                </p:spPr>
              </p:pic>
              <p:pic>
                <p:nvPicPr>
                  <p:cNvPr id="48" name="图片 47">
                    <a:extLst>
                      <a:ext uri="{FF2B5EF4-FFF2-40B4-BE49-F238E27FC236}">
                        <a16:creationId xmlns="" xmlns:a16="http://schemas.microsoft.com/office/drawing/2014/main" id="{10931FBB-3EF7-4877-8617-3B90BD784024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31462" y="285750"/>
                    <a:ext cx="12176269" cy="285750"/>
                  </a:xfrm>
                  <a:prstGeom prst="rect">
                    <a:avLst/>
                  </a:prstGeom>
                </p:spPr>
              </p:pic>
            </p:grpSp>
          </p:grpSp>
          <p:grpSp>
            <p:nvGrpSpPr>
              <p:cNvPr id="31" name="组合 30">
                <a:extLst>
                  <a:ext uri="{FF2B5EF4-FFF2-40B4-BE49-F238E27FC236}">
                    <a16:creationId xmlns="" xmlns:a16="http://schemas.microsoft.com/office/drawing/2014/main" id="{778E865B-4285-40E9-923A-459C71484A23}"/>
                  </a:ext>
                </a:extLst>
              </p:cNvPr>
              <p:cNvGrpSpPr/>
              <p:nvPr/>
            </p:nvGrpSpPr>
            <p:grpSpPr>
              <a:xfrm>
                <a:off x="-15731" y="1143000"/>
                <a:ext cx="12192000" cy="1143000"/>
                <a:chOff x="0" y="0"/>
                <a:chExt cx="12192000" cy="1143000"/>
              </a:xfrm>
            </p:grpSpPr>
            <p:grpSp>
              <p:nvGrpSpPr>
                <p:cNvPr id="39" name="组合 38">
                  <a:extLst>
                    <a:ext uri="{FF2B5EF4-FFF2-40B4-BE49-F238E27FC236}">
                      <a16:creationId xmlns="" xmlns:a16="http://schemas.microsoft.com/office/drawing/2014/main" id="{7FE321F3-7D9C-4AA6-A04D-266B99A3F4FC}"/>
                    </a:ext>
                  </a:extLst>
                </p:cNvPr>
                <p:cNvGrpSpPr/>
                <p:nvPr/>
              </p:nvGrpSpPr>
              <p:grpSpPr>
                <a:xfrm>
                  <a:off x="0" y="0"/>
                  <a:ext cx="12192000" cy="571500"/>
                  <a:chOff x="0" y="0"/>
                  <a:chExt cx="12192000" cy="571500"/>
                </a:xfrm>
              </p:grpSpPr>
              <p:pic>
                <p:nvPicPr>
                  <p:cNvPr id="43" name="图片 42">
                    <a:extLst>
                      <a:ext uri="{FF2B5EF4-FFF2-40B4-BE49-F238E27FC236}">
                        <a16:creationId xmlns="" xmlns:a16="http://schemas.microsoft.com/office/drawing/2014/main" id="{35128052-5454-4DE9-838B-E846998A8667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15731" y="0"/>
                    <a:ext cx="12176269" cy="285750"/>
                  </a:xfrm>
                  <a:prstGeom prst="rect">
                    <a:avLst/>
                  </a:prstGeom>
                </p:spPr>
              </p:pic>
              <p:pic>
                <p:nvPicPr>
                  <p:cNvPr id="44" name="图片 43">
                    <a:extLst>
                      <a:ext uri="{FF2B5EF4-FFF2-40B4-BE49-F238E27FC236}">
                        <a16:creationId xmlns="" xmlns:a16="http://schemas.microsoft.com/office/drawing/2014/main" id="{08D0D421-C0C7-4785-B85C-9427A6EEC012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0" y="285750"/>
                    <a:ext cx="12176269" cy="285750"/>
                  </a:xfrm>
                  <a:prstGeom prst="rect">
                    <a:avLst/>
                  </a:prstGeom>
                </p:spPr>
              </p:pic>
            </p:grpSp>
            <p:grpSp>
              <p:nvGrpSpPr>
                <p:cNvPr id="40" name="组合 39">
                  <a:extLst>
                    <a:ext uri="{FF2B5EF4-FFF2-40B4-BE49-F238E27FC236}">
                      <a16:creationId xmlns="" xmlns:a16="http://schemas.microsoft.com/office/drawing/2014/main" id="{4C60CC7C-F29F-4F57-BEF1-6E3DBAB053AE}"/>
                    </a:ext>
                  </a:extLst>
                </p:cNvPr>
                <p:cNvGrpSpPr/>
                <p:nvPr/>
              </p:nvGrpSpPr>
              <p:grpSpPr>
                <a:xfrm>
                  <a:off x="0" y="571500"/>
                  <a:ext cx="12192000" cy="571500"/>
                  <a:chOff x="15731" y="0"/>
                  <a:chExt cx="12192000" cy="571500"/>
                </a:xfrm>
              </p:grpSpPr>
              <p:pic>
                <p:nvPicPr>
                  <p:cNvPr id="41" name="图片 40">
                    <a:extLst>
                      <a:ext uri="{FF2B5EF4-FFF2-40B4-BE49-F238E27FC236}">
                        <a16:creationId xmlns="" xmlns:a16="http://schemas.microsoft.com/office/drawing/2014/main" id="{2AFA2677-512D-466A-A2BC-10940251BA0E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15731" y="0"/>
                    <a:ext cx="12176269" cy="285750"/>
                  </a:xfrm>
                  <a:prstGeom prst="rect">
                    <a:avLst/>
                  </a:prstGeom>
                </p:spPr>
              </p:pic>
              <p:pic>
                <p:nvPicPr>
                  <p:cNvPr id="42" name="图片 41">
                    <a:extLst>
                      <a:ext uri="{FF2B5EF4-FFF2-40B4-BE49-F238E27FC236}">
                        <a16:creationId xmlns="" xmlns:a16="http://schemas.microsoft.com/office/drawing/2014/main" id="{6AE31642-6923-41F4-8718-CD6F5DDDF33E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31462" y="285750"/>
                    <a:ext cx="12176269" cy="285750"/>
                  </a:xfrm>
                  <a:prstGeom prst="rect">
                    <a:avLst/>
                  </a:prstGeom>
                </p:spPr>
              </p:pic>
            </p:grpSp>
          </p:grpSp>
          <p:grpSp>
            <p:nvGrpSpPr>
              <p:cNvPr id="32" name="组合 31">
                <a:extLst>
                  <a:ext uri="{FF2B5EF4-FFF2-40B4-BE49-F238E27FC236}">
                    <a16:creationId xmlns="" xmlns:a16="http://schemas.microsoft.com/office/drawing/2014/main" id="{D7ABFFA2-F57F-481F-8FC2-CFCA632016B1}"/>
                  </a:ext>
                </a:extLst>
              </p:cNvPr>
              <p:cNvGrpSpPr/>
              <p:nvPr/>
            </p:nvGrpSpPr>
            <p:grpSpPr>
              <a:xfrm>
                <a:off x="0" y="1909916"/>
                <a:ext cx="12192000" cy="1143000"/>
                <a:chOff x="0" y="0"/>
                <a:chExt cx="12192000" cy="1143000"/>
              </a:xfrm>
            </p:grpSpPr>
            <p:grpSp>
              <p:nvGrpSpPr>
                <p:cNvPr id="33" name="组合 32">
                  <a:extLst>
                    <a:ext uri="{FF2B5EF4-FFF2-40B4-BE49-F238E27FC236}">
                      <a16:creationId xmlns="" xmlns:a16="http://schemas.microsoft.com/office/drawing/2014/main" id="{92275FF3-1004-4608-A1CC-6C7D4C9AE38D}"/>
                    </a:ext>
                  </a:extLst>
                </p:cNvPr>
                <p:cNvGrpSpPr/>
                <p:nvPr/>
              </p:nvGrpSpPr>
              <p:grpSpPr>
                <a:xfrm>
                  <a:off x="0" y="0"/>
                  <a:ext cx="12192000" cy="571500"/>
                  <a:chOff x="0" y="0"/>
                  <a:chExt cx="12192000" cy="571500"/>
                </a:xfrm>
              </p:grpSpPr>
              <p:pic>
                <p:nvPicPr>
                  <p:cNvPr id="37" name="图片 36">
                    <a:extLst>
                      <a:ext uri="{FF2B5EF4-FFF2-40B4-BE49-F238E27FC236}">
                        <a16:creationId xmlns="" xmlns:a16="http://schemas.microsoft.com/office/drawing/2014/main" id="{0486BDC7-5D18-4118-AAA5-18FAA507FEC0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15731" y="0"/>
                    <a:ext cx="12176269" cy="285750"/>
                  </a:xfrm>
                  <a:prstGeom prst="rect">
                    <a:avLst/>
                  </a:prstGeom>
                </p:spPr>
              </p:pic>
              <p:pic>
                <p:nvPicPr>
                  <p:cNvPr id="38" name="图片 37">
                    <a:extLst>
                      <a:ext uri="{FF2B5EF4-FFF2-40B4-BE49-F238E27FC236}">
                        <a16:creationId xmlns="" xmlns:a16="http://schemas.microsoft.com/office/drawing/2014/main" id="{F9573E19-E8BF-40CB-96AA-691D30C147C9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0" y="285750"/>
                    <a:ext cx="12176269" cy="285750"/>
                  </a:xfrm>
                  <a:prstGeom prst="rect">
                    <a:avLst/>
                  </a:prstGeom>
                </p:spPr>
              </p:pic>
            </p:grpSp>
            <p:grpSp>
              <p:nvGrpSpPr>
                <p:cNvPr id="34" name="组合 33">
                  <a:extLst>
                    <a:ext uri="{FF2B5EF4-FFF2-40B4-BE49-F238E27FC236}">
                      <a16:creationId xmlns="" xmlns:a16="http://schemas.microsoft.com/office/drawing/2014/main" id="{22BF3AED-6BFE-4329-B564-771D407BCE61}"/>
                    </a:ext>
                  </a:extLst>
                </p:cNvPr>
                <p:cNvGrpSpPr/>
                <p:nvPr/>
              </p:nvGrpSpPr>
              <p:grpSpPr>
                <a:xfrm>
                  <a:off x="0" y="571500"/>
                  <a:ext cx="12192000" cy="571500"/>
                  <a:chOff x="15731" y="0"/>
                  <a:chExt cx="12192000" cy="571500"/>
                </a:xfrm>
              </p:grpSpPr>
              <p:pic>
                <p:nvPicPr>
                  <p:cNvPr id="35" name="图片 34">
                    <a:extLst>
                      <a:ext uri="{FF2B5EF4-FFF2-40B4-BE49-F238E27FC236}">
                        <a16:creationId xmlns="" xmlns:a16="http://schemas.microsoft.com/office/drawing/2014/main" id="{C79DCFD6-1D27-4C28-BFE3-61A96EFA5F98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15731" y="0"/>
                    <a:ext cx="12176269" cy="285750"/>
                  </a:xfrm>
                  <a:prstGeom prst="rect">
                    <a:avLst/>
                  </a:prstGeom>
                </p:spPr>
              </p:pic>
              <p:pic>
                <p:nvPicPr>
                  <p:cNvPr id="36" name="图片 35">
                    <a:extLst>
                      <a:ext uri="{FF2B5EF4-FFF2-40B4-BE49-F238E27FC236}">
                        <a16:creationId xmlns="" xmlns:a16="http://schemas.microsoft.com/office/drawing/2014/main" id="{819F9EE1-EFB3-48EA-8958-45E7A2A43D30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31462" y="285750"/>
                    <a:ext cx="12176269" cy="285750"/>
                  </a:xfrm>
                  <a:prstGeom prst="rect">
                    <a:avLst/>
                  </a:prstGeom>
                </p:spPr>
              </p:pic>
            </p:grpSp>
          </p:grpSp>
        </p:grpSp>
        <p:pic>
          <p:nvPicPr>
            <p:cNvPr id="51" name="图片 50">
              <a:extLst>
                <a:ext uri="{FF2B5EF4-FFF2-40B4-BE49-F238E27FC236}">
                  <a16:creationId xmlns="" xmlns:a16="http://schemas.microsoft.com/office/drawing/2014/main" id="{741DEA0C-B125-46C3-8F9A-B7F6ED3FCF6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5731" y="6073262"/>
              <a:ext cx="12176269" cy="285750"/>
            </a:xfrm>
            <a:prstGeom prst="rect">
              <a:avLst/>
            </a:prstGeom>
          </p:spPr>
        </p:pic>
        <p:pic>
          <p:nvPicPr>
            <p:cNvPr id="52" name="图片 51">
              <a:extLst>
                <a:ext uri="{FF2B5EF4-FFF2-40B4-BE49-F238E27FC236}">
                  <a16:creationId xmlns="" xmlns:a16="http://schemas.microsoft.com/office/drawing/2014/main" id="{36CA1FBB-EACE-4AB4-B2DE-8B26B5A2F47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1462" y="6359012"/>
              <a:ext cx="12176269" cy="285750"/>
            </a:xfrm>
            <a:prstGeom prst="rect">
              <a:avLst/>
            </a:prstGeom>
          </p:spPr>
        </p:pic>
        <p:pic>
          <p:nvPicPr>
            <p:cNvPr id="53" name="图片 52">
              <a:extLst>
                <a:ext uri="{FF2B5EF4-FFF2-40B4-BE49-F238E27FC236}">
                  <a16:creationId xmlns="" xmlns:a16="http://schemas.microsoft.com/office/drawing/2014/main" id="{2E153F1C-3780-45F5-8553-DF230D94837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47193" y="6622638"/>
              <a:ext cx="12176269" cy="285750"/>
            </a:xfrm>
            <a:prstGeom prst="rect">
              <a:avLst/>
            </a:prstGeom>
          </p:spPr>
        </p:pic>
      </p:grpSp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59F71455-5A78-4900-A5EF-0813D49147CD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29150" y="1390037"/>
            <a:ext cx="6858000" cy="6858000"/>
          </a:xfrm>
          <a:prstGeom prst="rect">
            <a:avLst/>
          </a:prstGeom>
        </p:spPr>
      </p:pic>
      <p:sp>
        <p:nvSpPr>
          <p:cNvPr id="54" name="TextBox 29">
            <a:extLst>
              <a:ext uri="{FF2B5EF4-FFF2-40B4-BE49-F238E27FC236}">
                <a16:creationId xmlns="" xmlns:a16="http://schemas.microsoft.com/office/drawing/2014/main" id="{060786D6-DCEC-460A-B760-EA6AB507F2AC}"/>
              </a:ext>
            </a:extLst>
          </p:cNvPr>
          <p:cNvSpPr txBox="1"/>
          <p:nvPr/>
        </p:nvSpPr>
        <p:spPr>
          <a:xfrm>
            <a:off x="6072403" y="1841025"/>
            <a:ext cx="4375378" cy="11621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1828434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spc="300" dirty="0">
                <a:latin typeface="Montserrat Light" charset="0"/>
                <a:ea typeface="Montserrat Light" charset="0"/>
                <a:cs typeface="Montserrat Light" charset="0"/>
              </a:rPr>
              <a:t>Entrepreneurial activities differ substantially depending on the type of organization and</a:t>
            </a:r>
          </a:p>
        </p:txBody>
      </p:sp>
      <p:pic>
        <p:nvPicPr>
          <p:cNvPr id="55" name="图片 54">
            <a:extLst>
              <a:ext uri="{FF2B5EF4-FFF2-40B4-BE49-F238E27FC236}">
                <a16:creationId xmlns="" xmlns:a16="http://schemas.microsoft.com/office/drawing/2014/main" id="{C31C900D-2C36-4495-ADF5-1F3F24F14436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9398" y="1432880"/>
            <a:ext cx="3989752" cy="3830162"/>
          </a:xfrm>
          <a:prstGeom prst="rect">
            <a:avLst/>
          </a:prstGeom>
        </p:spPr>
      </p:pic>
      <p:sp>
        <p:nvSpPr>
          <p:cNvPr id="56" name="文本框 55">
            <a:extLst>
              <a:ext uri="{FF2B5EF4-FFF2-40B4-BE49-F238E27FC236}">
                <a16:creationId xmlns="" xmlns:a16="http://schemas.microsoft.com/office/drawing/2014/main" id="{FA9FC83E-A2EB-4FB9-9C33-5412A0A0A242}"/>
              </a:ext>
            </a:extLst>
          </p:cNvPr>
          <p:cNvSpPr txBox="1"/>
          <p:nvPr/>
        </p:nvSpPr>
        <p:spPr>
          <a:xfrm>
            <a:off x="328764" y="285750"/>
            <a:ext cx="304601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</a:p>
        </p:txBody>
      </p:sp>
      <p:sp>
        <p:nvSpPr>
          <p:cNvPr id="57" name="文本框 56">
            <a:extLst>
              <a:ext uri="{FF2B5EF4-FFF2-40B4-BE49-F238E27FC236}">
                <a16:creationId xmlns="" xmlns:a16="http://schemas.microsoft.com/office/drawing/2014/main" id="{8F6CBC35-DA63-4DB1-AAD9-AADA303F4C8E}"/>
              </a:ext>
            </a:extLst>
          </p:cNvPr>
          <p:cNvSpPr txBox="1"/>
          <p:nvPr/>
        </p:nvSpPr>
        <p:spPr>
          <a:xfrm>
            <a:off x="328764" y="747415"/>
            <a:ext cx="36268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Click here to add words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0291111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="" xmlns:a16="http://schemas.microsoft.com/office/drawing/2014/main" id="{EA3517B8-65DD-4BB4-A001-74DD4C88A815}"/>
              </a:ext>
            </a:extLst>
          </p:cNvPr>
          <p:cNvGrpSpPr/>
          <p:nvPr/>
        </p:nvGrpSpPr>
        <p:grpSpPr>
          <a:xfrm>
            <a:off x="-15731" y="0"/>
            <a:ext cx="12239193" cy="6908388"/>
            <a:chOff x="-15731" y="0"/>
            <a:chExt cx="12239193" cy="6908388"/>
          </a:xfrm>
        </p:grpSpPr>
        <p:grpSp>
          <p:nvGrpSpPr>
            <p:cNvPr id="28" name="组合 27">
              <a:extLst>
                <a:ext uri="{FF2B5EF4-FFF2-40B4-BE49-F238E27FC236}">
                  <a16:creationId xmlns="" xmlns:a16="http://schemas.microsoft.com/office/drawing/2014/main" id="{89060BA6-A543-4038-AFA8-3DCC7C93EFE7}"/>
                </a:ext>
              </a:extLst>
            </p:cNvPr>
            <p:cNvGrpSpPr/>
            <p:nvPr/>
          </p:nvGrpSpPr>
          <p:grpSpPr>
            <a:xfrm>
              <a:off x="-15731" y="0"/>
              <a:ext cx="12207731" cy="3052916"/>
              <a:chOff x="-15731" y="0"/>
              <a:chExt cx="12207731" cy="3052916"/>
            </a:xfrm>
          </p:grpSpPr>
          <p:grpSp>
            <p:nvGrpSpPr>
              <p:cNvPr id="13" name="组合 12">
                <a:extLst>
                  <a:ext uri="{FF2B5EF4-FFF2-40B4-BE49-F238E27FC236}">
                    <a16:creationId xmlns="" xmlns:a16="http://schemas.microsoft.com/office/drawing/2014/main" id="{4173A805-4B18-4169-9111-59792F342EAF}"/>
                  </a:ext>
                </a:extLst>
              </p:cNvPr>
              <p:cNvGrpSpPr/>
              <p:nvPr/>
            </p:nvGrpSpPr>
            <p:grpSpPr>
              <a:xfrm>
                <a:off x="0" y="0"/>
                <a:ext cx="12192000" cy="1143000"/>
                <a:chOff x="0" y="0"/>
                <a:chExt cx="12192000" cy="1143000"/>
              </a:xfrm>
            </p:grpSpPr>
            <p:grpSp>
              <p:nvGrpSpPr>
                <p:cNvPr id="9" name="组合 8">
                  <a:extLst>
                    <a:ext uri="{FF2B5EF4-FFF2-40B4-BE49-F238E27FC236}">
                      <a16:creationId xmlns="" xmlns:a16="http://schemas.microsoft.com/office/drawing/2014/main" id="{C2D8CD30-786B-4023-9D92-FEC0B2B8BAC5}"/>
                    </a:ext>
                  </a:extLst>
                </p:cNvPr>
                <p:cNvGrpSpPr/>
                <p:nvPr/>
              </p:nvGrpSpPr>
              <p:grpSpPr>
                <a:xfrm>
                  <a:off x="0" y="0"/>
                  <a:ext cx="12192000" cy="571500"/>
                  <a:chOff x="0" y="0"/>
                  <a:chExt cx="12192000" cy="571500"/>
                </a:xfrm>
              </p:grpSpPr>
              <p:pic>
                <p:nvPicPr>
                  <p:cNvPr id="7" name="图片 6">
                    <a:extLst>
                      <a:ext uri="{FF2B5EF4-FFF2-40B4-BE49-F238E27FC236}">
                        <a16:creationId xmlns="" xmlns:a16="http://schemas.microsoft.com/office/drawing/2014/main" id="{6F0F8A97-E9EA-4DA5-9F46-DA5CA4334E53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15731" y="0"/>
                    <a:ext cx="12176269" cy="285750"/>
                  </a:xfrm>
                  <a:prstGeom prst="rect">
                    <a:avLst/>
                  </a:prstGeom>
                </p:spPr>
              </p:pic>
              <p:pic>
                <p:nvPicPr>
                  <p:cNvPr id="8" name="图片 7">
                    <a:extLst>
                      <a:ext uri="{FF2B5EF4-FFF2-40B4-BE49-F238E27FC236}">
                        <a16:creationId xmlns="" xmlns:a16="http://schemas.microsoft.com/office/drawing/2014/main" id="{6B085B3B-68A2-4C95-B10E-70FABD8C2C61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0" y="285750"/>
                    <a:ext cx="12176269" cy="285750"/>
                  </a:xfrm>
                  <a:prstGeom prst="rect">
                    <a:avLst/>
                  </a:prstGeom>
                </p:spPr>
              </p:pic>
            </p:grpSp>
            <p:grpSp>
              <p:nvGrpSpPr>
                <p:cNvPr id="10" name="组合 9">
                  <a:extLst>
                    <a:ext uri="{FF2B5EF4-FFF2-40B4-BE49-F238E27FC236}">
                      <a16:creationId xmlns="" xmlns:a16="http://schemas.microsoft.com/office/drawing/2014/main" id="{EB7D383E-B692-4F7E-8B87-775E3B23F870}"/>
                    </a:ext>
                  </a:extLst>
                </p:cNvPr>
                <p:cNvGrpSpPr/>
                <p:nvPr/>
              </p:nvGrpSpPr>
              <p:grpSpPr>
                <a:xfrm>
                  <a:off x="0" y="571500"/>
                  <a:ext cx="12192000" cy="571500"/>
                  <a:chOff x="15731" y="0"/>
                  <a:chExt cx="12192000" cy="571500"/>
                </a:xfrm>
              </p:grpSpPr>
              <p:pic>
                <p:nvPicPr>
                  <p:cNvPr id="11" name="图片 10">
                    <a:extLst>
                      <a:ext uri="{FF2B5EF4-FFF2-40B4-BE49-F238E27FC236}">
                        <a16:creationId xmlns="" xmlns:a16="http://schemas.microsoft.com/office/drawing/2014/main" id="{2A2A750B-95BA-4946-A093-9E979CBB822D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15731" y="0"/>
                    <a:ext cx="12176269" cy="285750"/>
                  </a:xfrm>
                  <a:prstGeom prst="rect">
                    <a:avLst/>
                  </a:prstGeom>
                </p:spPr>
              </p:pic>
              <p:pic>
                <p:nvPicPr>
                  <p:cNvPr id="12" name="图片 11">
                    <a:extLst>
                      <a:ext uri="{FF2B5EF4-FFF2-40B4-BE49-F238E27FC236}">
                        <a16:creationId xmlns="" xmlns:a16="http://schemas.microsoft.com/office/drawing/2014/main" id="{72C38517-CED3-4D15-B942-618D60B1634F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31462" y="285750"/>
                    <a:ext cx="12176269" cy="285750"/>
                  </a:xfrm>
                  <a:prstGeom prst="rect">
                    <a:avLst/>
                  </a:prstGeom>
                </p:spPr>
              </p:pic>
            </p:grpSp>
          </p:grpSp>
          <p:grpSp>
            <p:nvGrpSpPr>
              <p:cNvPr id="14" name="组合 13">
                <a:extLst>
                  <a:ext uri="{FF2B5EF4-FFF2-40B4-BE49-F238E27FC236}">
                    <a16:creationId xmlns="" xmlns:a16="http://schemas.microsoft.com/office/drawing/2014/main" id="{2A901298-501F-4FFC-8C91-5BE53424D50E}"/>
                  </a:ext>
                </a:extLst>
              </p:cNvPr>
              <p:cNvGrpSpPr/>
              <p:nvPr/>
            </p:nvGrpSpPr>
            <p:grpSpPr>
              <a:xfrm>
                <a:off x="-15731" y="1143000"/>
                <a:ext cx="12192000" cy="1143000"/>
                <a:chOff x="0" y="0"/>
                <a:chExt cx="12192000" cy="1143000"/>
              </a:xfrm>
            </p:grpSpPr>
            <p:grpSp>
              <p:nvGrpSpPr>
                <p:cNvPr id="15" name="组合 14">
                  <a:extLst>
                    <a:ext uri="{FF2B5EF4-FFF2-40B4-BE49-F238E27FC236}">
                      <a16:creationId xmlns="" xmlns:a16="http://schemas.microsoft.com/office/drawing/2014/main" id="{79A4E3DB-7474-4EC3-BD3D-271F5781154D}"/>
                    </a:ext>
                  </a:extLst>
                </p:cNvPr>
                <p:cNvGrpSpPr/>
                <p:nvPr/>
              </p:nvGrpSpPr>
              <p:grpSpPr>
                <a:xfrm>
                  <a:off x="0" y="0"/>
                  <a:ext cx="12192000" cy="571500"/>
                  <a:chOff x="0" y="0"/>
                  <a:chExt cx="12192000" cy="571500"/>
                </a:xfrm>
              </p:grpSpPr>
              <p:pic>
                <p:nvPicPr>
                  <p:cNvPr id="19" name="图片 18">
                    <a:extLst>
                      <a:ext uri="{FF2B5EF4-FFF2-40B4-BE49-F238E27FC236}">
                        <a16:creationId xmlns="" xmlns:a16="http://schemas.microsoft.com/office/drawing/2014/main" id="{FCC3B558-C386-40B8-9A36-C911F454231A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15731" y="0"/>
                    <a:ext cx="12176269" cy="285750"/>
                  </a:xfrm>
                  <a:prstGeom prst="rect">
                    <a:avLst/>
                  </a:prstGeom>
                </p:spPr>
              </p:pic>
              <p:pic>
                <p:nvPicPr>
                  <p:cNvPr id="20" name="图片 19">
                    <a:extLst>
                      <a:ext uri="{FF2B5EF4-FFF2-40B4-BE49-F238E27FC236}">
                        <a16:creationId xmlns="" xmlns:a16="http://schemas.microsoft.com/office/drawing/2014/main" id="{5FE291E5-3EE8-4ABE-A299-3731104661C2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0" y="285750"/>
                    <a:ext cx="12176269" cy="285750"/>
                  </a:xfrm>
                  <a:prstGeom prst="rect">
                    <a:avLst/>
                  </a:prstGeom>
                </p:spPr>
              </p:pic>
            </p:grpSp>
            <p:grpSp>
              <p:nvGrpSpPr>
                <p:cNvPr id="16" name="组合 15">
                  <a:extLst>
                    <a:ext uri="{FF2B5EF4-FFF2-40B4-BE49-F238E27FC236}">
                      <a16:creationId xmlns="" xmlns:a16="http://schemas.microsoft.com/office/drawing/2014/main" id="{9C3845A2-F490-49E2-9EEE-5BED763057D9}"/>
                    </a:ext>
                  </a:extLst>
                </p:cNvPr>
                <p:cNvGrpSpPr/>
                <p:nvPr/>
              </p:nvGrpSpPr>
              <p:grpSpPr>
                <a:xfrm>
                  <a:off x="0" y="571500"/>
                  <a:ext cx="12192000" cy="571500"/>
                  <a:chOff x="15731" y="0"/>
                  <a:chExt cx="12192000" cy="571500"/>
                </a:xfrm>
              </p:grpSpPr>
              <p:pic>
                <p:nvPicPr>
                  <p:cNvPr id="17" name="图片 16">
                    <a:extLst>
                      <a:ext uri="{FF2B5EF4-FFF2-40B4-BE49-F238E27FC236}">
                        <a16:creationId xmlns="" xmlns:a16="http://schemas.microsoft.com/office/drawing/2014/main" id="{07FAC65C-1E3A-4EBF-ADFD-1BB2D787AD3F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15731" y="0"/>
                    <a:ext cx="12176269" cy="285750"/>
                  </a:xfrm>
                  <a:prstGeom prst="rect">
                    <a:avLst/>
                  </a:prstGeom>
                </p:spPr>
              </p:pic>
              <p:pic>
                <p:nvPicPr>
                  <p:cNvPr id="18" name="图片 17">
                    <a:extLst>
                      <a:ext uri="{FF2B5EF4-FFF2-40B4-BE49-F238E27FC236}">
                        <a16:creationId xmlns="" xmlns:a16="http://schemas.microsoft.com/office/drawing/2014/main" id="{C1E5E5D6-D30B-4863-B285-67786D1F05DC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31462" y="285750"/>
                    <a:ext cx="12176269" cy="285750"/>
                  </a:xfrm>
                  <a:prstGeom prst="rect">
                    <a:avLst/>
                  </a:prstGeom>
                </p:spPr>
              </p:pic>
            </p:grpSp>
          </p:grpSp>
          <p:grpSp>
            <p:nvGrpSpPr>
              <p:cNvPr id="21" name="组合 20">
                <a:extLst>
                  <a:ext uri="{FF2B5EF4-FFF2-40B4-BE49-F238E27FC236}">
                    <a16:creationId xmlns="" xmlns:a16="http://schemas.microsoft.com/office/drawing/2014/main" id="{ACF73E69-D7ED-4AFF-B333-31A6846F536C}"/>
                  </a:ext>
                </a:extLst>
              </p:cNvPr>
              <p:cNvGrpSpPr/>
              <p:nvPr/>
            </p:nvGrpSpPr>
            <p:grpSpPr>
              <a:xfrm>
                <a:off x="0" y="1909916"/>
                <a:ext cx="12192000" cy="1143000"/>
                <a:chOff x="0" y="0"/>
                <a:chExt cx="12192000" cy="1143000"/>
              </a:xfrm>
            </p:grpSpPr>
            <p:grpSp>
              <p:nvGrpSpPr>
                <p:cNvPr id="22" name="组合 21">
                  <a:extLst>
                    <a:ext uri="{FF2B5EF4-FFF2-40B4-BE49-F238E27FC236}">
                      <a16:creationId xmlns="" xmlns:a16="http://schemas.microsoft.com/office/drawing/2014/main" id="{63DA86F0-57E4-4F38-A3FB-2C37D368B031}"/>
                    </a:ext>
                  </a:extLst>
                </p:cNvPr>
                <p:cNvGrpSpPr/>
                <p:nvPr/>
              </p:nvGrpSpPr>
              <p:grpSpPr>
                <a:xfrm>
                  <a:off x="0" y="0"/>
                  <a:ext cx="12192000" cy="571500"/>
                  <a:chOff x="0" y="0"/>
                  <a:chExt cx="12192000" cy="571500"/>
                </a:xfrm>
              </p:grpSpPr>
              <p:pic>
                <p:nvPicPr>
                  <p:cNvPr id="26" name="图片 25">
                    <a:extLst>
                      <a:ext uri="{FF2B5EF4-FFF2-40B4-BE49-F238E27FC236}">
                        <a16:creationId xmlns="" xmlns:a16="http://schemas.microsoft.com/office/drawing/2014/main" id="{93F01F9F-D69D-46F1-AE22-A86B5CBBAE2A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15731" y="0"/>
                    <a:ext cx="12176269" cy="285750"/>
                  </a:xfrm>
                  <a:prstGeom prst="rect">
                    <a:avLst/>
                  </a:prstGeom>
                </p:spPr>
              </p:pic>
              <p:pic>
                <p:nvPicPr>
                  <p:cNvPr id="27" name="图片 26">
                    <a:extLst>
                      <a:ext uri="{FF2B5EF4-FFF2-40B4-BE49-F238E27FC236}">
                        <a16:creationId xmlns="" xmlns:a16="http://schemas.microsoft.com/office/drawing/2014/main" id="{CBAE3507-075A-419A-A698-0D8E245BB85E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0" y="285750"/>
                    <a:ext cx="12176269" cy="285750"/>
                  </a:xfrm>
                  <a:prstGeom prst="rect">
                    <a:avLst/>
                  </a:prstGeom>
                </p:spPr>
              </p:pic>
            </p:grpSp>
            <p:grpSp>
              <p:nvGrpSpPr>
                <p:cNvPr id="23" name="组合 22">
                  <a:extLst>
                    <a:ext uri="{FF2B5EF4-FFF2-40B4-BE49-F238E27FC236}">
                      <a16:creationId xmlns="" xmlns:a16="http://schemas.microsoft.com/office/drawing/2014/main" id="{2A3C7720-A1D8-4C1E-A055-F04D64C614F0}"/>
                    </a:ext>
                  </a:extLst>
                </p:cNvPr>
                <p:cNvGrpSpPr/>
                <p:nvPr/>
              </p:nvGrpSpPr>
              <p:grpSpPr>
                <a:xfrm>
                  <a:off x="0" y="571500"/>
                  <a:ext cx="12192000" cy="571500"/>
                  <a:chOff x="15731" y="0"/>
                  <a:chExt cx="12192000" cy="571500"/>
                </a:xfrm>
              </p:grpSpPr>
              <p:pic>
                <p:nvPicPr>
                  <p:cNvPr id="24" name="图片 23">
                    <a:extLst>
                      <a:ext uri="{FF2B5EF4-FFF2-40B4-BE49-F238E27FC236}">
                        <a16:creationId xmlns="" xmlns:a16="http://schemas.microsoft.com/office/drawing/2014/main" id="{792658A4-3ABB-40BA-8E1A-AD4787E672A8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15731" y="0"/>
                    <a:ext cx="12176269" cy="285750"/>
                  </a:xfrm>
                  <a:prstGeom prst="rect">
                    <a:avLst/>
                  </a:prstGeom>
                </p:spPr>
              </p:pic>
              <p:pic>
                <p:nvPicPr>
                  <p:cNvPr id="25" name="图片 24">
                    <a:extLst>
                      <a:ext uri="{FF2B5EF4-FFF2-40B4-BE49-F238E27FC236}">
                        <a16:creationId xmlns="" xmlns:a16="http://schemas.microsoft.com/office/drawing/2014/main" id="{801F4C7D-172E-4C24-8C79-EF140C1180D2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31462" y="285750"/>
                    <a:ext cx="12176269" cy="285750"/>
                  </a:xfrm>
                  <a:prstGeom prst="rect">
                    <a:avLst/>
                  </a:prstGeom>
                </p:spPr>
              </p:pic>
            </p:grpSp>
          </p:grpSp>
        </p:grpSp>
        <p:grpSp>
          <p:nvGrpSpPr>
            <p:cNvPr id="29" name="组合 28">
              <a:extLst>
                <a:ext uri="{FF2B5EF4-FFF2-40B4-BE49-F238E27FC236}">
                  <a16:creationId xmlns="" xmlns:a16="http://schemas.microsoft.com/office/drawing/2014/main" id="{B09DD82A-87A2-4424-9548-56153F911CC5}"/>
                </a:ext>
              </a:extLst>
            </p:cNvPr>
            <p:cNvGrpSpPr/>
            <p:nvPr/>
          </p:nvGrpSpPr>
          <p:grpSpPr>
            <a:xfrm>
              <a:off x="0" y="3038782"/>
              <a:ext cx="12207731" cy="3052916"/>
              <a:chOff x="-15731" y="0"/>
              <a:chExt cx="12207731" cy="3052916"/>
            </a:xfrm>
          </p:grpSpPr>
          <p:grpSp>
            <p:nvGrpSpPr>
              <p:cNvPr id="30" name="组合 29">
                <a:extLst>
                  <a:ext uri="{FF2B5EF4-FFF2-40B4-BE49-F238E27FC236}">
                    <a16:creationId xmlns="" xmlns:a16="http://schemas.microsoft.com/office/drawing/2014/main" id="{308C0BB3-F19F-4C7F-B874-32C7A4CB7662}"/>
                  </a:ext>
                </a:extLst>
              </p:cNvPr>
              <p:cNvGrpSpPr/>
              <p:nvPr/>
            </p:nvGrpSpPr>
            <p:grpSpPr>
              <a:xfrm>
                <a:off x="0" y="0"/>
                <a:ext cx="12192000" cy="1143000"/>
                <a:chOff x="0" y="0"/>
                <a:chExt cx="12192000" cy="1143000"/>
              </a:xfrm>
            </p:grpSpPr>
            <p:grpSp>
              <p:nvGrpSpPr>
                <p:cNvPr id="45" name="组合 44">
                  <a:extLst>
                    <a:ext uri="{FF2B5EF4-FFF2-40B4-BE49-F238E27FC236}">
                      <a16:creationId xmlns="" xmlns:a16="http://schemas.microsoft.com/office/drawing/2014/main" id="{C7FC7B78-79A9-465D-BA29-5B1E4D95AC65}"/>
                    </a:ext>
                  </a:extLst>
                </p:cNvPr>
                <p:cNvGrpSpPr/>
                <p:nvPr/>
              </p:nvGrpSpPr>
              <p:grpSpPr>
                <a:xfrm>
                  <a:off x="0" y="0"/>
                  <a:ext cx="12192000" cy="571500"/>
                  <a:chOff x="0" y="0"/>
                  <a:chExt cx="12192000" cy="571500"/>
                </a:xfrm>
              </p:grpSpPr>
              <p:pic>
                <p:nvPicPr>
                  <p:cNvPr id="49" name="图片 48">
                    <a:extLst>
                      <a:ext uri="{FF2B5EF4-FFF2-40B4-BE49-F238E27FC236}">
                        <a16:creationId xmlns="" xmlns:a16="http://schemas.microsoft.com/office/drawing/2014/main" id="{859C15E6-CAC3-4191-9CCF-E066E4D4C64A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15731" y="0"/>
                    <a:ext cx="12176269" cy="285750"/>
                  </a:xfrm>
                  <a:prstGeom prst="rect">
                    <a:avLst/>
                  </a:prstGeom>
                </p:spPr>
              </p:pic>
              <p:pic>
                <p:nvPicPr>
                  <p:cNvPr id="50" name="图片 49">
                    <a:extLst>
                      <a:ext uri="{FF2B5EF4-FFF2-40B4-BE49-F238E27FC236}">
                        <a16:creationId xmlns="" xmlns:a16="http://schemas.microsoft.com/office/drawing/2014/main" id="{9CC2DBEB-E592-4D63-BF6C-9FDA473F2C99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0" y="285750"/>
                    <a:ext cx="12176269" cy="285750"/>
                  </a:xfrm>
                  <a:prstGeom prst="rect">
                    <a:avLst/>
                  </a:prstGeom>
                </p:spPr>
              </p:pic>
            </p:grpSp>
            <p:grpSp>
              <p:nvGrpSpPr>
                <p:cNvPr id="46" name="组合 45">
                  <a:extLst>
                    <a:ext uri="{FF2B5EF4-FFF2-40B4-BE49-F238E27FC236}">
                      <a16:creationId xmlns="" xmlns:a16="http://schemas.microsoft.com/office/drawing/2014/main" id="{28633A34-317F-406D-88CF-C36580E054E9}"/>
                    </a:ext>
                  </a:extLst>
                </p:cNvPr>
                <p:cNvGrpSpPr/>
                <p:nvPr/>
              </p:nvGrpSpPr>
              <p:grpSpPr>
                <a:xfrm>
                  <a:off x="0" y="571500"/>
                  <a:ext cx="12192000" cy="571500"/>
                  <a:chOff x="15731" y="0"/>
                  <a:chExt cx="12192000" cy="571500"/>
                </a:xfrm>
              </p:grpSpPr>
              <p:pic>
                <p:nvPicPr>
                  <p:cNvPr id="47" name="图片 46">
                    <a:extLst>
                      <a:ext uri="{FF2B5EF4-FFF2-40B4-BE49-F238E27FC236}">
                        <a16:creationId xmlns="" xmlns:a16="http://schemas.microsoft.com/office/drawing/2014/main" id="{595397C9-AC12-45D4-BB63-B156CB930681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15731" y="0"/>
                    <a:ext cx="12176269" cy="285750"/>
                  </a:xfrm>
                  <a:prstGeom prst="rect">
                    <a:avLst/>
                  </a:prstGeom>
                </p:spPr>
              </p:pic>
              <p:pic>
                <p:nvPicPr>
                  <p:cNvPr id="48" name="图片 47">
                    <a:extLst>
                      <a:ext uri="{FF2B5EF4-FFF2-40B4-BE49-F238E27FC236}">
                        <a16:creationId xmlns="" xmlns:a16="http://schemas.microsoft.com/office/drawing/2014/main" id="{10931FBB-3EF7-4877-8617-3B90BD784024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31462" y="285750"/>
                    <a:ext cx="12176269" cy="285750"/>
                  </a:xfrm>
                  <a:prstGeom prst="rect">
                    <a:avLst/>
                  </a:prstGeom>
                </p:spPr>
              </p:pic>
            </p:grpSp>
          </p:grpSp>
          <p:grpSp>
            <p:nvGrpSpPr>
              <p:cNvPr id="31" name="组合 30">
                <a:extLst>
                  <a:ext uri="{FF2B5EF4-FFF2-40B4-BE49-F238E27FC236}">
                    <a16:creationId xmlns="" xmlns:a16="http://schemas.microsoft.com/office/drawing/2014/main" id="{778E865B-4285-40E9-923A-459C71484A23}"/>
                  </a:ext>
                </a:extLst>
              </p:cNvPr>
              <p:cNvGrpSpPr/>
              <p:nvPr/>
            </p:nvGrpSpPr>
            <p:grpSpPr>
              <a:xfrm>
                <a:off x="-15731" y="1143000"/>
                <a:ext cx="12192000" cy="1143000"/>
                <a:chOff x="0" y="0"/>
                <a:chExt cx="12192000" cy="1143000"/>
              </a:xfrm>
            </p:grpSpPr>
            <p:grpSp>
              <p:nvGrpSpPr>
                <p:cNvPr id="39" name="组合 38">
                  <a:extLst>
                    <a:ext uri="{FF2B5EF4-FFF2-40B4-BE49-F238E27FC236}">
                      <a16:creationId xmlns="" xmlns:a16="http://schemas.microsoft.com/office/drawing/2014/main" id="{7FE321F3-7D9C-4AA6-A04D-266B99A3F4FC}"/>
                    </a:ext>
                  </a:extLst>
                </p:cNvPr>
                <p:cNvGrpSpPr/>
                <p:nvPr/>
              </p:nvGrpSpPr>
              <p:grpSpPr>
                <a:xfrm>
                  <a:off x="0" y="0"/>
                  <a:ext cx="12192000" cy="571500"/>
                  <a:chOff x="0" y="0"/>
                  <a:chExt cx="12192000" cy="571500"/>
                </a:xfrm>
              </p:grpSpPr>
              <p:pic>
                <p:nvPicPr>
                  <p:cNvPr id="43" name="图片 42">
                    <a:extLst>
                      <a:ext uri="{FF2B5EF4-FFF2-40B4-BE49-F238E27FC236}">
                        <a16:creationId xmlns="" xmlns:a16="http://schemas.microsoft.com/office/drawing/2014/main" id="{35128052-5454-4DE9-838B-E846998A8667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15731" y="0"/>
                    <a:ext cx="12176269" cy="285750"/>
                  </a:xfrm>
                  <a:prstGeom prst="rect">
                    <a:avLst/>
                  </a:prstGeom>
                </p:spPr>
              </p:pic>
              <p:pic>
                <p:nvPicPr>
                  <p:cNvPr id="44" name="图片 43">
                    <a:extLst>
                      <a:ext uri="{FF2B5EF4-FFF2-40B4-BE49-F238E27FC236}">
                        <a16:creationId xmlns="" xmlns:a16="http://schemas.microsoft.com/office/drawing/2014/main" id="{08D0D421-C0C7-4785-B85C-9427A6EEC012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0" y="285750"/>
                    <a:ext cx="12176269" cy="285750"/>
                  </a:xfrm>
                  <a:prstGeom prst="rect">
                    <a:avLst/>
                  </a:prstGeom>
                </p:spPr>
              </p:pic>
            </p:grpSp>
            <p:grpSp>
              <p:nvGrpSpPr>
                <p:cNvPr id="40" name="组合 39">
                  <a:extLst>
                    <a:ext uri="{FF2B5EF4-FFF2-40B4-BE49-F238E27FC236}">
                      <a16:creationId xmlns="" xmlns:a16="http://schemas.microsoft.com/office/drawing/2014/main" id="{4C60CC7C-F29F-4F57-BEF1-6E3DBAB053AE}"/>
                    </a:ext>
                  </a:extLst>
                </p:cNvPr>
                <p:cNvGrpSpPr/>
                <p:nvPr/>
              </p:nvGrpSpPr>
              <p:grpSpPr>
                <a:xfrm>
                  <a:off x="0" y="571500"/>
                  <a:ext cx="12192000" cy="571500"/>
                  <a:chOff x="15731" y="0"/>
                  <a:chExt cx="12192000" cy="571500"/>
                </a:xfrm>
              </p:grpSpPr>
              <p:pic>
                <p:nvPicPr>
                  <p:cNvPr id="41" name="图片 40">
                    <a:extLst>
                      <a:ext uri="{FF2B5EF4-FFF2-40B4-BE49-F238E27FC236}">
                        <a16:creationId xmlns="" xmlns:a16="http://schemas.microsoft.com/office/drawing/2014/main" id="{2AFA2677-512D-466A-A2BC-10940251BA0E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15731" y="0"/>
                    <a:ext cx="12176269" cy="285750"/>
                  </a:xfrm>
                  <a:prstGeom prst="rect">
                    <a:avLst/>
                  </a:prstGeom>
                </p:spPr>
              </p:pic>
              <p:pic>
                <p:nvPicPr>
                  <p:cNvPr id="42" name="图片 41">
                    <a:extLst>
                      <a:ext uri="{FF2B5EF4-FFF2-40B4-BE49-F238E27FC236}">
                        <a16:creationId xmlns="" xmlns:a16="http://schemas.microsoft.com/office/drawing/2014/main" id="{6AE31642-6923-41F4-8718-CD6F5DDDF33E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31462" y="285750"/>
                    <a:ext cx="12176269" cy="285750"/>
                  </a:xfrm>
                  <a:prstGeom prst="rect">
                    <a:avLst/>
                  </a:prstGeom>
                </p:spPr>
              </p:pic>
            </p:grpSp>
          </p:grpSp>
          <p:grpSp>
            <p:nvGrpSpPr>
              <p:cNvPr id="32" name="组合 31">
                <a:extLst>
                  <a:ext uri="{FF2B5EF4-FFF2-40B4-BE49-F238E27FC236}">
                    <a16:creationId xmlns="" xmlns:a16="http://schemas.microsoft.com/office/drawing/2014/main" id="{D7ABFFA2-F57F-481F-8FC2-CFCA632016B1}"/>
                  </a:ext>
                </a:extLst>
              </p:cNvPr>
              <p:cNvGrpSpPr/>
              <p:nvPr/>
            </p:nvGrpSpPr>
            <p:grpSpPr>
              <a:xfrm>
                <a:off x="0" y="1909916"/>
                <a:ext cx="12192000" cy="1143000"/>
                <a:chOff x="0" y="0"/>
                <a:chExt cx="12192000" cy="1143000"/>
              </a:xfrm>
            </p:grpSpPr>
            <p:grpSp>
              <p:nvGrpSpPr>
                <p:cNvPr id="33" name="组合 32">
                  <a:extLst>
                    <a:ext uri="{FF2B5EF4-FFF2-40B4-BE49-F238E27FC236}">
                      <a16:creationId xmlns="" xmlns:a16="http://schemas.microsoft.com/office/drawing/2014/main" id="{92275FF3-1004-4608-A1CC-6C7D4C9AE38D}"/>
                    </a:ext>
                  </a:extLst>
                </p:cNvPr>
                <p:cNvGrpSpPr/>
                <p:nvPr/>
              </p:nvGrpSpPr>
              <p:grpSpPr>
                <a:xfrm>
                  <a:off x="0" y="0"/>
                  <a:ext cx="12192000" cy="571500"/>
                  <a:chOff x="0" y="0"/>
                  <a:chExt cx="12192000" cy="571500"/>
                </a:xfrm>
              </p:grpSpPr>
              <p:pic>
                <p:nvPicPr>
                  <p:cNvPr id="37" name="图片 36">
                    <a:extLst>
                      <a:ext uri="{FF2B5EF4-FFF2-40B4-BE49-F238E27FC236}">
                        <a16:creationId xmlns="" xmlns:a16="http://schemas.microsoft.com/office/drawing/2014/main" id="{0486BDC7-5D18-4118-AAA5-18FAA507FEC0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15731" y="0"/>
                    <a:ext cx="12176269" cy="285750"/>
                  </a:xfrm>
                  <a:prstGeom prst="rect">
                    <a:avLst/>
                  </a:prstGeom>
                </p:spPr>
              </p:pic>
              <p:pic>
                <p:nvPicPr>
                  <p:cNvPr id="38" name="图片 37">
                    <a:extLst>
                      <a:ext uri="{FF2B5EF4-FFF2-40B4-BE49-F238E27FC236}">
                        <a16:creationId xmlns="" xmlns:a16="http://schemas.microsoft.com/office/drawing/2014/main" id="{F9573E19-E8BF-40CB-96AA-691D30C147C9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0" y="285750"/>
                    <a:ext cx="12176269" cy="285750"/>
                  </a:xfrm>
                  <a:prstGeom prst="rect">
                    <a:avLst/>
                  </a:prstGeom>
                </p:spPr>
              </p:pic>
            </p:grpSp>
            <p:grpSp>
              <p:nvGrpSpPr>
                <p:cNvPr id="34" name="组合 33">
                  <a:extLst>
                    <a:ext uri="{FF2B5EF4-FFF2-40B4-BE49-F238E27FC236}">
                      <a16:creationId xmlns="" xmlns:a16="http://schemas.microsoft.com/office/drawing/2014/main" id="{22BF3AED-6BFE-4329-B564-771D407BCE61}"/>
                    </a:ext>
                  </a:extLst>
                </p:cNvPr>
                <p:cNvGrpSpPr/>
                <p:nvPr/>
              </p:nvGrpSpPr>
              <p:grpSpPr>
                <a:xfrm>
                  <a:off x="0" y="571500"/>
                  <a:ext cx="12192000" cy="571500"/>
                  <a:chOff x="15731" y="0"/>
                  <a:chExt cx="12192000" cy="571500"/>
                </a:xfrm>
              </p:grpSpPr>
              <p:pic>
                <p:nvPicPr>
                  <p:cNvPr id="35" name="图片 34">
                    <a:extLst>
                      <a:ext uri="{FF2B5EF4-FFF2-40B4-BE49-F238E27FC236}">
                        <a16:creationId xmlns="" xmlns:a16="http://schemas.microsoft.com/office/drawing/2014/main" id="{C79DCFD6-1D27-4C28-BFE3-61A96EFA5F98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15731" y="0"/>
                    <a:ext cx="12176269" cy="285750"/>
                  </a:xfrm>
                  <a:prstGeom prst="rect">
                    <a:avLst/>
                  </a:prstGeom>
                </p:spPr>
              </p:pic>
              <p:pic>
                <p:nvPicPr>
                  <p:cNvPr id="36" name="图片 35">
                    <a:extLst>
                      <a:ext uri="{FF2B5EF4-FFF2-40B4-BE49-F238E27FC236}">
                        <a16:creationId xmlns="" xmlns:a16="http://schemas.microsoft.com/office/drawing/2014/main" id="{819F9EE1-EFB3-48EA-8958-45E7A2A43D30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31462" y="285750"/>
                    <a:ext cx="12176269" cy="285750"/>
                  </a:xfrm>
                  <a:prstGeom prst="rect">
                    <a:avLst/>
                  </a:prstGeom>
                </p:spPr>
              </p:pic>
            </p:grpSp>
          </p:grpSp>
        </p:grpSp>
        <p:pic>
          <p:nvPicPr>
            <p:cNvPr id="51" name="图片 50">
              <a:extLst>
                <a:ext uri="{FF2B5EF4-FFF2-40B4-BE49-F238E27FC236}">
                  <a16:creationId xmlns="" xmlns:a16="http://schemas.microsoft.com/office/drawing/2014/main" id="{741DEA0C-B125-46C3-8F9A-B7F6ED3FCF6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5731" y="6073262"/>
              <a:ext cx="12176269" cy="285750"/>
            </a:xfrm>
            <a:prstGeom prst="rect">
              <a:avLst/>
            </a:prstGeom>
          </p:spPr>
        </p:pic>
        <p:pic>
          <p:nvPicPr>
            <p:cNvPr id="52" name="图片 51">
              <a:extLst>
                <a:ext uri="{FF2B5EF4-FFF2-40B4-BE49-F238E27FC236}">
                  <a16:creationId xmlns="" xmlns:a16="http://schemas.microsoft.com/office/drawing/2014/main" id="{36CA1FBB-EACE-4AB4-B2DE-8B26B5A2F47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1462" y="6359012"/>
              <a:ext cx="12176269" cy="285750"/>
            </a:xfrm>
            <a:prstGeom prst="rect">
              <a:avLst/>
            </a:prstGeom>
          </p:spPr>
        </p:pic>
        <p:pic>
          <p:nvPicPr>
            <p:cNvPr id="53" name="图片 52">
              <a:extLst>
                <a:ext uri="{FF2B5EF4-FFF2-40B4-BE49-F238E27FC236}">
                  <a16:creationId xmlns="" xmlns:a16="http://schemas.microsoft.com/office/drawing/2014/main" id="{2E153F1C-3780-45F5-8553-DF230D94837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47193" y="6622638"/>
              <a:ext cx="12176269" cy="285750"/>
            </a:xfrm>
            <a:prstGeom prst="rect">
              <a:avLst/>
            </a:prstGeom>
          </p:spPr>
        </p:pic>
      </p:grpSp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CB923AA4-DF63-4552-B7A1-1B44C4CE7A71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7291" y="890435"/>
            <a:ext cx="5565919" cy="5565919"/>
          </a:xfrm>
          <a:prstGeom prst="rect">
            <a:avLst/>
          </a:prstGeom>
        </p:spPr>
      </p:pic>
      <p:sp>
        <p:nvSpPr>
          <p:cNvPr id="54" name="文本框 53">
            <a:extLst>
              <a:ext uri="{FF2B5EF4-FFF2-40B4-BE49-F238E27FC236}">
                <a16:creationId xmlns="" xmlns:a16="http://schemas.microsoft.com/office/drawing/2014/main" id="{8E994246-B44B-4FAB-93A7-E713B66340C9}"/>
              </a:ext>
            </a:extLst>
          </p:cNvPr>
          <p:cNvSpPr txBox="1"/>
          <p:nvPr/>
        </p:nvSpPr>
        <p:spPr>
          <a:xfrm>
            <a:off x="5860762" y="2180958"/>
            <a:ext cx="533400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7200" b="1" dirty="0">
                <a:latin typeface="迷你简卡通" panose="03000509000000000000" pitchFamily="65" charset="-122"/>
                <a:ea typeface="迷你简卡通" panose="03000509000000000000" pitchFamily="65" charset="-122"/>
              </a:rPr>
              <a:t>儿童教学</a:t>
            </a:r>
          </a:p>
        </p:txBody>
      </p:sp>
      <p:sp>
        <p:nvSpPr>
          <p:cNvPr id="55" name="TextBox 29">
            <a:extLst>
              <a:ext uri="{FF2B5EF4-FFF2-40B4-BE49-F238E27FC236}">
                <a16:creationId xmlns="" xmlns:a16="http://schemas.microsoft.com/office/drawing/2014/main" id="{95E9F1AB-930C-40B2-9128-0A9BFC95CC7B}"/>
              </a:ext>
            </a:extLst>
          </p:cNvPr>
          <p:cNvSpPr txBox="1"/>
          <p:nvPr/>
        </p:nvSpPr>
        <p:spPr>
          <a:xfrm>
            <a:off x="6041797" y="3789035"/>
            <a:ext cx="4971931" cy="15314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1828434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spc="300" dirty="0">
                <a:latin typeface="Montserrat Light" charset="0"/>
                <a:ea typeface="Montserrat Light" charset="0"/>
                <a:cs typeface="Montserrat Light" charset="0"/>
              </a:rPr>
              <a:t>Entrepreneurial activities differ substantially depending on the type of organization and creativity. Entrepreneurial activities differ</a:t>
            </a:r>
          </a:p>
        </p:txBody>
      </p:sp>
      <p:sp>
        <p:nvSpPr>
          <p:cNvPr id="56" name="矩形 55">
            <a:extLst>
              <a:ext uri="{FF2B5EF4-FFF2-40B4-BE49-F238E27FC236}">
                <a16:creationId xmlns="" xmlns:a16="http://schemas.microsoft.com/office/drawing/2014/main" id="{E7616474-C598-4158-9F3D-49446D990630}"/>
              </a:ext>
            </a:extLst>
          </p:cNvPr>
          <p:cNvSpPr/>
          <p:nvPr/>
        </p:nvSpPr>
        <p:spPr>
          <a:xfrm>
            <a:off x="6175861" y="3439788"/>
            <a:ext cx="2351902" cy="8939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tx1"/>
              </a:solidFill>
            </a:endParaRPr>
          </a:p>
        </p:txBody>
      </p:sp>
      <p:sp>
        <p:nvSpPr>
          <p:cNvPr id="57" name="文本框 56">
            <a:extLst>
              <a:ext uri="{FF2B5EF4-FFF2-40B4-BE49-F238E27FC236}">
                <a16:creationId xmlns="" xmlns:a16="http://schemas.microsoft.com/office/drawing/2014/main" id="{BADB7506-B8C6-4AED-8E9B-D431F8D5D7EB}"/>
              </a:ext>
            </a:extLst>
          </p:cNvPr>
          <p:cNvSpPr txBox="1"/>
          <p:nvPr/>
        </p:nvSpPr>
        <p:spPr>
          <a:xfrm>
            <a:off x="328764" y="285750"/>
            <a:ext cx="304601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</a:p>
        </p:txBody>
      </p:sp>
      <p:sp>
        <p:nvSpPr>
          <p:cNvPr id="58" name="文本框 57">
            <a:extLst>
              <a:ext uri="{FF2B5EF4-FFF2-40B4-BE49-F238E27FC236}">
                <a16:creationId xmlns="" xmlns:a16="http://schemas.microsoft.com/office/drawing/2014/main" id="{4C876D1D-EC80-4AFE-8DAA-15AD79C57D2C}"/>
              </a:ext>
            </a:extLst>
          </p:cNvPr>
          <p:cNvSpPr txBox="1"/>
          <p:nvPr/>
        </p:nvSpPr>
        <p:spPr>
          <a:xfrm>
            <a:off x="328764" y="747415"/>
            <a:ext cx="36268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Click here to add words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1927519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55" grpId="0"/>
      <p:bldP spid="56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="" xmlns:a16="http://schemas.microsoft.com/office/drawing/2014/main" id="{EA3517B8-65DD-4BB4-A001-74DD4C88A815}"/>
              </a:ext>
            </a:extLst>
          </p:cNvPr>
          <p:cNvGrpSpPr/>
          <p:nvPr/>
        </p:nvGrpSpPr>
        <p:grpSpPr>
          <a:xfrm>
            <a:off x="-15731" y="0"/>
            <a:ext cx="12239193" cy="6908388"/>
            <a:chOff x="-15731" y="0"/>
            <a:chExt cx="12239193" cy="6908388"/>
          </a:xfrm>
        </p:grpSpPr>
        <p:grpSp>
          <p:nvGrpSpPr>
            <p:cNvPr id="28" name="组合 27">
              <a:extLst>
                <a:ext uri="{FF2B5EF4-FFF2-40B4-BE49-F238E27FC236}">
                  <a16:creationId xmlns="" xmlns:a16="http://schemas.microsoft.com/office/drawing/2014/main" id="{89060BA6-A543-4038-AFA8-3DCC7C93EFE7}"/>
                </a:ext>
              </a:extLst>
            </p:cNvPr>
            <p:cNvGrpSpPr/>
            <p:nvPr/>
          </p:nvGrpSpPr>
          <p:grpSpPr>
            <a:xfrm>
              <a:off x="-15731" y="0"/>
              <a:ext cx="12207731" cy="3052916"/>
              <a:chOff x="-15731" y="0"/>
              <a:chExt cx="12207731" cy="3052916"/>
            </a:xfrm>
          </p:grpSpPr>
          <p:grpSp>
            <p:nvGrpSpPr>
              <p:cNvPr id="13" name="组合 12">
                <a:extLst>
                  <a:ext uri="{FF2B5EF4-FFF2-40B4-BE49-F238E27FC236}">
                    <a16:creationId xmlns="" xmlns:a16="http://schemas.microsoft.com/office/drawing/2014/main" id="{4173A805-4B18-4169-9111-59792F342EAF}"/>
                  </a:ext>
                </a:extLst>
              </p:cNvPr>
              <p:cNvGrpSpPr/>
              <p:nvPr/>
            </p:nvGrpSpPr>
            <p:grpSpPr>
              <a:xfrm>
                <a:off x="0" y="0"/>
                <a:ext cx="12192000" cy="1143000"/>
                <a:chOff x="0" y="0"/>
                <a:chExt cx="12192000" cy="1143000"/>
              </a:xfrm>
            </p:grpSpPr>
            <p:grpSp>
              <p:nvGrpSpPr>
                <p:cNvPr id="9" name="组合 8">
                  <a:extLst>
                    <a:ext uri="{FF2B5EF4-FFF2-40B4-BE49-F238E27FC236}">
                      <a16:creationId xmlns="" xmlns:a16="http://schemas.microsoft.com/office/drawing/2014/main" id="{C2D8CD30-786B-4023-9D92-FEC0B2B8BAC5}"/>
                    </a:ext>
                  </a:extLst>
                </p:cNvPr>
                <p:cNvGrpSpPr/>
                <p:nvPr/>
              </p:nvGrpSpPr>
              <p:grpSpPr>
                <a:xfrm>
                  <a:off x="0" y="0"/>
                  <a:ext cx="12192000" cy="571500"/>
                  <a:chOff x="0" y="0"/>
                  <a:chExt cx="12192000" cy="571500"/>
                </a:xfrm>
              </p:grpSpPr>
              <p:pic>
                <p:nvPicPr>
                  <p:cNvPr id="7" name="图片 6">
                    <a:extLst>
                      <a:ext uri="{FF2B5EF4-FFF2-40B4-BE49-F238E27FC236}">
                        <a16:creationId xmlns="" xmlns:a16="http://schemas.microsoft.com/office/drawing/2014/main" id="{6F0F8A97-E9EA-4DA5-9F46-DA5CA4334E53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15731" y="0"/>
                    <a:ext cx="12176269" cy="285750"/>
                  </a:xfrm>
                  <a:prstGeom prst="rect">
                    <a:avLst/>
                  </a:prstGeom>
                </p:spPr>
              </p:pic>
              <p:pic>
                <p:nvPicPr>
                  <p:cNvPr id="8" name="图片 7">
                    <a:extLst>
                      <a:ext uri="{FF2B5EF4-FFF2-40B4-BE49-F238E27FC236}">
                        <a16:creationId xmlns="" xmlns:a16="http://schemas.microsoft.com/office/drawing/2014/main" id="{6B085B3B-68A2-4C95-B10E-70FABD8C2C61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0" y="285750"/>
                    <a:ext cx="12176269" cy="285750"/>
                  </a:xfrm>
                  <a:prstGeom prst="rect">
                    <a:avLst/>
                  </a:prstGeom>
                </p:spPr>
              </p:pic>
            </p:grpSp>
            <p:grpSp>
              <p:nvGrpSpPr>
                <p:cNvPr id="10" name="组合 9">
                  <a:extLst>
                    <a:ext uri="{FF2B5EF4-FFF2-40B4-BE49-F238E27FC236}">
                      <a16:creationId xmlns="" xmlns:a16="http://schemas.microsoft.com/office/drawing/2014/main" id="{EB7D383E-B692-4F7E-8B87-775E3B23F870}"/>
                    </a:ext>
                  </a:extLst>
                </p:cNvPr>
                <p:cNvGrpSpPr/>
                <p:nvPr/>
              </p:nvGrpSpPr>
              <p:grpSpPr>
                <a:xfrm>
                  <a:off x="0" y="571500"/>
                  <a:ext cx="12192000" cy="571500"/>
                  <a:chOff x="15731" y="0"/>
                  <a:chExt cx="12192000" cy="571500"/>
                </a:xfrm>
              </p:grpSpPr>
              <p:pic>
                <p:nvPicPr>
                  <p:cNvPr id="11" name="图片 10">
                    <a:extLst>
                      <a:ext uri="{FF2B5EF4-FFF2-40B4-BE49-F238E27FC236}">
                        <a16:creationId xmlns="" xmlns:a16="http://schemas.microsoft.com/office/drawing/2014/main" id="{2A2A750B-95BA-4946-A093-9E979CBB822D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15731" y="0"/>
                    <a:ext cx="12176269" cy="285750"/>
                  </a:xfrm>
                  <a:prstGeom prst="rect">
                    <a:avLst/>
                  </a:prstGeom>
                </p:spPr>
              </p:pic>
              <p:pic>
                <p:nvPicPr>
                  <p:cNvPr id="12" name="图片 11">
                    <a:extLst>
                      <a:ext uri="{FF2B5EF4-FFF2-40B4-BE49-F238E27FC236}">
                        <a16:creationId xmlns="" xmlns:a16="http://schemas.microsoft.com/office/drawing/2014/main" id="{72C38517-CED3-4D15-B942-618D60B1634F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31462" y="285750"/>
                    <a:ext cx="12176269" cy="285750"/>
                  </a:xfrm>
                  <a:prstGeom prst="rect">
                    <a:avLst/>
                  </a:prstGeom>
                </p:spPr>
              </p:pic>
            </p:grpSp>
          </p:grpSp>
          <p:grpSp>
            <p:nvGrpSpPr>
              <p:cNvPr id="14" name="组合 13">
                <a:extLst>
                  <a:ext uri="{FF2B5EF4-FFF2-40B4-BE49-F238E27FC236}">
                    <a16:creationId xmlns="" xmlns:a16="http://schemas.microsoft.com/office/drawing/2014/main" id="{2A901298-501F-4FFC-8C91-5BE53424D50E}"/>
                  </a:ext>
                </a:extLst>
              </p:cNvPr>
              <p:cNvGrpSpPr/>
              <p:nvPr/>
            </p:nvGrpSpPr>
            <p:grpSpPr>
              <a:xfrm>
                <a:off x="-15731" y="1143000"/>
                <a:ext cx="12192000" cy="1143000"/>
                <a:chOff x="0" y="0"/>
                <a:chExt cx="12192000" cy="1143000"/>
              </a:xfrm>
            </p:grpSpPr>
            <p:grpSp>
              <p:nvGrpSpPr>
                <p:cNvPr id="15" name="组合 14">
                  <a:extLst>
                    <a:ext uri="{FF2B5EF4-FFF2-40B4-BE49-F238E27FC236}">
                      <a16:creationId xmlns="" xmlns:a16="http://schemas.microsoft.com/office/drawing/2014/main" id="{79A4E3DB-7474-4EC3-BD3D-271F5781154D}"/>
                    </a:ext>
                  </a:extLst>
                </p:cNvPr>
                <p:cNvGrpSpPr/>
                <p:nvPr/>
              </p:nvGrpSpPr>
              <p:grpSpPr>
                <a:xfrm>
                  <a:off x="0" y="0"/>
                  <a:ext cx="12192000" cy="571500"/>
                  <a:chOff x="0" y="0"/>
                  <a:chExt cx="12192000" cy="571500"/>
                </a:xfrm>
              </p:grpSpPr>
              <p:pic>
                <p:nvPicPr>
                  <p:cNvPr id="19" name="图片 18">
                    <a:extLst>
                      <a:ext uri="{FF2B5EF4-FFF2-40B4-BE49-F238E27FC236}">
                        <a16:creationId xmlns="" xmlns:a16="http://schemas.microsoft.com/office/drawing/2014/main" id="{FCC3B558-C386-40B8-9A36-C911F454231A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15731" y="0"/>
                    <a:ext cx="12176269" cy="285750"/>
                  </a:xfrm>
                  <a:prstGeom prst="rect">
                    <a:avLst/>
                  </a:prstGeom>
                </p:spPr>
              </p:pic>
              <p:pic>
                <p:nvPicPr>
                  <p:cNvPr id="20" name="图片 19">
                    <a:extLst>
                      <a:ext uri="{FF2B5EF4-FFF2-40B4-BE49-F238E27FC236}">
                        <a16:creationId xmlns="" xmlns:a16="http://schemas.microsoft.com/office/drawing/2014/main" id="{5FE291E5-3EE8-4ABE-A299-3731104661C2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0" y="285750"/>
                    <a:ext cx="12176269" cy="285750"/>
                  </a:xfrm>
                  <a:prstGeom prst="rect">
                    <a:avLst/>
                  </a:prstGeom>
                </p:spPr>
              </p:pic>
            </p:grpSp>
            <p:grpSp>
              <p:nvGrpSpPr>
                <p:cNvPr id="16" name="组合 15">
                  <a:extLst>
                    <a:ext uri="{FF2B5EF4-FFF2-40B4-BE49-F238E27FC236}">
                      <a16:creationId xmlns="" xmlns:a16="http://schemas.microsoft.com/office/drawing/2014/main" id="{9C3845A2-F490-49E2-9EEE-5BED763057D9}"/>
                    </a:ext>
                  </a:extLst>
                </p:cNvPr>
                <p:cNvGrpSpPr/>
                <p:nvPr/>
              </p:nvGrpSpPr>
              <p:grpSpPr>
                <a:xfrm>
                  <a:off x="0" y="571500"/>
                  <a:ext cx="12192000" cy="571500"/>
                  <a:chOff x="15731" y="0"/>
                  <a:chExt cx="12192000" cy="571500"/>
                </a:xfrm>
              </p:grpSpPr>
              <p:pic>
                <p:nvPicPr>
                  <p:cNvPr id="17" name="图片 16">
                    <a:extLst>
                      <a:ext uri="{FF2B5EF4-FFF2-40B4-BE49-F238E27FC236}">
                        <a16:creationId xmlns="" xmlns:a16="http://schemas.microsoft.com/office/drawing/2014/main" id="{07FAC65C-1E3A-4EBF-ADFD-1BB2D787AD3F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15731" y="0"/>
                    <a:ext cx="12176269" cy="285750"/>
                  </a:xfrm>
                  <a:prstGeom prst="rect">
                    <a:avLst/>
                  </a:prstGeom>
                </p:spPr>
              </p:pic>
              <p:pic>
                <p:nvPicPr>
                  <p:cNvPr id="18" name="图片 17">
                    <a:extLst>
                      <a:ext uri="{FF2B5EF4-FFF2-40B4-BE49-F238E27FC236}">
                        <a16:creationId xmlns="" xmlns:a16="http://schemas.microsoft.com/office/drawing/2014/main" id="{C1E5E5D6-D30B-4863-B285-67786D1F05DC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31462" y="285750"/>
                    <a:ext cx="12176269" cy="285750"/>
                  </a:xfrm>
                  <a:prstGeom prst="rect">
                    <a:avLst/>
                  </a:prstGeom>
                </p:spPr>
              </p:pic>
            </p:grpSp>
          </p:grpSp>
          <p:grpSp>
            <p:nvGrpSpPr>
              <p:cNvPr id="21" name="组合 20">
                <a:extLst>
                  <a:ext uri="{FF2B5EF4-FFF2-40B4-BE49-F238E27FC236}">
                    <a16:creationId xmlns="" xmlns:a16="http://schemas.microsoft.com/office/drawing/2014/main" id="{ACF73E69-D7ED-4AFF-B333-31A6846F536C}"/>
                  </a:ext>
                </a:extLst>
              </p:cNvPr>
              <p:cNvGrpSpPr/>
              <p:nvPr/>
            </p:nvGrpSpPr>
            <p:grpSpPr>
              <a:xfrm>
                <a:off x="0" y="1909916"/>
                <a:ext cx="12192000" cy="1143000"/>
                <a:chOff x="0" y="0"/>
                <a:chExt cx="12192000" cy="1143000"/>
              </a:xfrm>
            </p:grpSpPr>
            <p:grpSp>
              <p:nvGrpSpPr>
                <p:cNvPr id="22" name="组合 21">
                  <a:extLst>
                    <a:ext uri="{FF2B5EF4-FFF2-40B4-BE49-F238E27FC236}">
                      <a16:creationId xmlns="" xmlns:a16="http://schemas.microsoft.com/office/drawing/2014/main" id="{63DA86F0-57E4-4F38-A3FB-2C37D368B031}"/>
                    </a:ext>
                  </a:extLst>
                </p:cNvPr>
                <p:cNvGrpSpPr/>
                <p:nvPr/>
              </p:nvGrpSpPr>
              <p:grpSpPr>
                <a:xfrm>
                  <a:off x="0" y="0"/>
                  <a:ext cx="12192000" cy="571500"/>
                  <a:chOff x="0" y="0"/>
                  <a:chExt cx="12192000" cy="571500"/>
                </a:xfrm>
              </p:grpSpPr>
              <p:pic>
                <p:nvPicPr>
                  <p:cNvPr id="26" name="图片 25">
                    <a:extLst>
                      <a:ext uri="{FF2B5EF4-FFF2-40B4-BE49-F238E27FC236}">
                        <a16:creationId xmlns="" xmlns:a16="http://schemas.microsoft.com/office/drawing/2014/main" id="{93F01F9F-D69D-46F1-AE22-A86B5CBBAE2A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15731" y="0"/>
                    <a:ext cx="12176269" cy="285750"/>
                  </a:xfrm>
                  <a:prstGeom prst="rect">
                    <a:avLst/>
                  </a:prstGeom>
                </p:spPr>
              </p:pic>
              <p:pic>
                <p:nvPicPr>
                  <p:cNvPr id="27" name="图片 26">
                    <a:extLst>
                      <a:ext uri="{FF2B5EF4-FFF2-40B4-BE49-F238E27FC236}">
                        <a16:creationId xmlns="" xmlns:a16="http://schemas.microsoft.com/office/drawing/2014/main" id="{CBAE3507-075A-419A-A698-0D8E245BB85E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0" y="285750"/>
                    <a:ext cx="12176269" cy="285750"/>
                  </a:xfrm>
                  <a:prstGeom prst="rect">
                    <a:avLst/>
                  </a:prstGeom>
                </p:spPr>
              </p:pic>
            </p:grpSp>
            <p:grpSp>
              <p:nvGrpSpPr>
                <p:cNvPr id="23" name="组合 22">
                  <a:extLst>
                    <a:ext uri="{FF2B5EF4-FFF2-40B4-BE49-F238E27FC236}">
                      <a16:creationId xmlns="" xmlns:a16="http://schemas.microsoft.com/office/drawing/2014/main" id="{2A3C7720-A1D8-4C1E-A055-F04D64C614F0}"/>
                    </a:ext>
                  </a:extLst>
                </p:cNvPr>
                <p:cNvGrpSpPr/>
                <p:nvPr/>
              </p:nvGrpSpPr>
              <p:grpSpPr>
                <a:xfrm>
                  <a:off x="0" y="571500"/>
                  <a:ext cx="12192000" cy="571500"/>
                  <a:chOff x="15731" y="0"/>
                  <a:chExt cx="12192000" cy="571500"/>
                </a:xfrm>
              </p:grpSpPr>
              <p:pic>
                <p:nvPicPr>
                  <p:cNvPr id="24" name="图片 23">
                    <a:extLst>
                      <a:ext uri="{FF2B5EF4-FFF2-40B4-BE49-F238E27FC236}">
                        <a16:creationId xmlns="" xmlns:a16="http://schemas.microsoft.com/office/drawing/2014/main" id="{792658A4-3ABB-40BA-8E1A-AD4787E672A8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15731" y="0"/>
                    <a:ext cx="12176269" cy="285750"/>
                  </a:xfrm>
                  <a:prstGeom prst="rect">
                    <a:avLst/>
                  </a:prstGeom>
                </p:spPr>
              </p:pic>
              <p:pic>
                <p:nvPicPr>
                  <p:cNvPr id="25" name="图片 24">
                    <a:extLst>
                      <a:ext uri="{FF2B5EF4-FFF2-40B4-BE49-F238E27FC236}">
                        <a16:creationId xmlns="" xmlns:a16="http://schemas.microsoft.com/office/drawing/2014/main" id="{801F4C7D-172E-4C24-8C79-EF140C1180D2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31462" y="285750"/>
                    <a:ext cx="12176269" cy="285750"/>
                  </a:xfrm>
                  <a:prstGeom prst="rect">
                    <a:avLst/>
                  </a:prstGeom>
                </p:spPr>
              </p:pic>
            </p:grpSp>
          </p:grpSp>
        </p:grpSp>
        <p:grpSp>
          <p:nvGrpSpPr>
            <p:cNvPr id="29" name="组合 28">
              <a:extLst>
                <a:ext uri="{FF2B5EF4-FFF2-40B4-BE49-F238E27FC236}">
                  <a16:creationId xmlns="" xmlns:a16="http://schemas.microsoft.com/office/drawing/2014/main" id="{B09DD82A-87A2-4424-9548-56153F911CC5}"/>
                </a:ext>
              </a:extLst>
            </p:cNvPr>
            <p:cNvGrpSpPr/>
            <p:nvPr/>
          </p:nvGrpSpPr>
          <p:grpSpPr>
            <a:xfrm>
              <a:off x="0" y="3038782"/>
              <a:ext cx="12207731" cy="3052916"/>
              <a:chOff x="-15731" y="0"/>
              <a:chExt cx="12207731" cy="3052916"/>
            </a:xfrm>
          </p:grpSpPr>
          <p:grpSp>
            <p:nvGrpSpPr>
              <p:cNvPr id="30" name="组合 29">
                <a:extLst>
                  <a:ext uri="{FF2B5EF4-FFF2-40B4-BE49-F238E27FC236}">
                    <a16:creationId xmlns="" xmlns:a16="http://schemas.microsoft.com/office/drawing/2014/main" id="{308C0BB3-F19F-4C7F-B874-32C7A4CB7662}"/>
                  </a:ext>
                </a:extLst>
              </p:cNvPr>
              <p:cNvGrpSpPr/>
              <p:nvPr/>
            </p:nvGrpSpPr>
            <p:grpSpPr>
              <a:xfrm>
                <a:off x="0" y="0"/>
                <a:ext cx="12192000" cy="1143000"/>
                <a:chOff x="0" y="0"/>
                <a:chExt cx="12192000" cy="1143000"/>
              </a:xfrm>
            </p:grpSpPr>
            <p:grpSp>
              <p:nvGrpSpPr>
                <p:cNvPr id="45" name="组合 44">
                  <a:extLst>
                    <a:ext uri="{FF2B5EF4-FFF2-40B4-BE49-F238E27FC236}">
                      <a16:creationId xmlns="" xmlns:a16="http://schemas.microsoft.com/office/drawing/2014/main" id="{C7FC7B78-79A9-465D-BA29-5B1E4D95AC65}"/>
                    </a:ext>
                  </a:extLst>
                </p:cNvPr>
                <p:cNvGrpSpPr/>
                <p:nvPr/>
              </p:nvGrpSpPr>
              <p:grpSpPr>
                <a:xfrm>
                  <a:off x="0" y="0"/>
                  <a:ext cx="12192000" cy="571500"/>
                  <a:chOff x="0" y="0"/>
                  <a:chExt cx="12192000" cy="571500"/>
                </a:xfrm>
              </p:grpSpPr>
              <p:pic>
                <p:nvPicPr>
                  <p:cNvPr id="49" name="图片 48">
                    <a:extLst>
                      <a:ext uri="{FF2B5EF4-FFF2-40B4-BE49-F238E27FC236}">
                        <a16:creationId xmlns="" xmlns:a16="http://schemas.microsoft.com/office/drawing/2014/main" id="{859C15E6-CAC3-4191-9CCF-E066E4D4C64A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15731" y="0"/>
                    <a:ext cx="12176269" cy="285750"/>
                  </a:xfrm>
                  <a:prstGeom prst="rect">
                    <a:avLst/>
                  </a:prstGeom>
                </p:spPr>
              </p:pic>
              <p:pic>
                <p:nvPicPr>
                  <p:cNvPr id="50" name="图片 49">
                    <a:extLst>
                      <a:ext uri="{FF2B5EF4-FFF2-40B4-BE49-F238E27FC236}">
                        <a16:creationId xmlns="" xmlns:a16="http://schemas.microsoft.com/office/drawing/2014/main" id="{9CC2DBEB-E592-4D63-BF6C-9FDA473F2C99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0" y="285750"/>
                    <a:ext cx="12176269" cy="285750"/>
                  </a:xfrm>
                  <a:prstGeom prst="rect">
                    <a:avLst/>
                  </a:prstGeom>
                </p:spPr>
              </p:pic>
            </p:grpSp>
            <p:grpSp>
              <p:nvGrpSpPr>
                <p:cNvPr id="46" name="组合 45">
                  <a:extLst>
                    <a:ext uri="{FF2B5EF4-FFF2-40B4-BE49-F238E27FC236}">
                      <a16:creationId xmlns="" xmlns:a16="http://schemas.microsoft.com/office/drawing/2014/main" id="{28633A34-317F-406D-88CF-C36580E054E9}"/>
                    </a:ext>
                  </a:extLst>
                </p:cNvPr>
                <p:cNvGrpSpPr/>
                <p:nvPr/>
              </p:nvGrpSpPr>
              <p:grpSpPr>
                <a:xfrm>
                  <a:off x="0" y="571500"/>
                  <a:ext cx="12192000" cy="571500"/>
                  <a:chOff x="15731" y="0"/>
                  <a:chExt cx="12192000" cy="571500"/>
                </a:xfrm>
              </p:grpSpPr>
              <p:pic>
                <p:nvPicPr>
                  <p:cNvPr id="47" name="图片 46">
                    <a:extLst>
                      <a:ext uri="{FF2B5EF4-FFF2-40B4-BE49-F238E27FC236}">
                        <a16:creationId xmlns="" xmlns:a16="http://schemas.microsoft.com/office/drawing/2014/main" id="{595397C9-AC12-45D4-BB63-B156CB930681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15731" y="0"/>
                    <a:ext cx="12176269" cy="285750"/>
                  </a:xfrm>
                  <a:prstGeom prst="rect">
                    <a:avLst/>
                  </a:prstGeom>
                </p:spPr>
              </p:pic>
              <p:pic>
                <p:nvPicPr>
                  <p:cNvPr id="48" name="图片 47">
                    <a:extLst>
                      <a:ext uri="{FF2B5EF4-FFF2-40B4-BE49-F238E27FC236}">
                        <a16:creationId xmlns="" xmlns:a16="http://schemas.microsoft.com/office/drawing/2014/main" id="{10931FBB-3EF7-4877-8617-3B90BD784024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31462" y="285750"/>
                    <a:ext cx="12176269" cy="285750"/>
                  </a:xfrm>
                  <a:prstGeom prst="rect">
                    <a:avLst/>
                  </a:prstGeom>
                </p:spPr>
              </p:pic>
            </p:grpSp>
          </p:grpSp>
          <p:grpSp>
            <p:nvGrpSpPr>
              <p:cNvPr id="31" name="组合 30">
                <a:extLst>
                  <a:ext uri="{FF2B5EF4-FFF2-40B4-BE49-F238E27FC236}">
                    <a16:creationId xmlns="" xmlns:a16="http://schemas.microsoft.com/office/drawing/2014/main" id="{778E865B-4285-40E9-923A-459C71484A23}"/>
                  </a:ext>
                </a:extLst>
              </p:cNvPr>
              <p:cNvGrpSpPr/>
              <p:nvPr/>
            </p:nvGrpSpPr>
            <p:grpSpPr>
              <a:xfrm>
                <a:off x="-15731" y="1143000"/>
                <a:ext cx="12192000" cy="1143000"/>
                <a:chOff x="0" y="0"/>
                <a:chExt cx="12192000" cy="1143000"/>
              </a:xfrm>
            </p:grpSpPr>
            <p:grpSp>
              <p:nvGrpSpPr>
                <p:cNvPr id="39" name="组合 38">
                  <a:extLst>
                    <a:ext uri="{FF2B5EF4-FFF2-40B4-BE49-F238E27FC236}">
                      <a16:creationId xmlns="" xmlns:a16="http://schemas.microsoft.com/office/drawing/2014/main" id="{7FE321F3-7D9C-4AA6-A04D-266B99A3F4FC}"/>
                    </a:ext>
                  </a:extLst>
                </p:cNvPr>
                <p:cNvGrpSpPr/>
                <p:nvPr/>
              </p:nvGrpSpPr>
              <p:grpSpPr>
                <a:xfrm>
                  <a:off x="0" y="0"/>
                  <a:ext cx="12192000" cy="571500"/>
                  <a:chOff x="0" y="0"/>
                  <a:chExt cx="12192000" cy="571500"/>
                </a:xfrm>
              </p:grpSpPr>
              <p:pic>
                <p:nvPicPr>
                  <p:cNvPr id="43" name="图片 42">
                    <a:extLst>
                      <a:ext uri="{FF2B5EF4-FFF2-40B4-BE49-F238E27FC236}">
                        <a16:creationId xmlns="" xmlns:a16="http://schemas.microsoft.com/office/drawing/2014/main" id="{35128052-5454-4DE9-838B-E846998A8667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15731" y="0"/>
                    <a:ext cx="12176269" cy="285750"/>
                  </a:xfrm>
                  <a:prstGeom prst="rect">
                    <a:avLst/>
                  </a:prstGeom>
                </p:spPr>
              </p:pic>
              <p:pic>
                <p:nvPicPr>
                  <p:cNvPr id="44" name="图片 43">
                    <a:extLst>
                      <a:ext uri="{FF2B5EF4-FFF2-40B4-BE49-F238E27FC236}">
                        <a16:creationId xmlns="" xmlns:a16="http://schemas.microsoft.com/office/drawing/2014/main" id="{08D0D421-C0C7-4785-B85C-9427A6EEC012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0" y="285750"/>
                    <a:ext cx="12176269" cy="285750"/>
                  </a:xfrm>
                  <a:prstGeom prst="rect">
                    <a:avLst/>
                  </a:prstGeom>
                </p:spPr>
              </p:pic>
            </p:grpSp>
            <p:grpSp>
              <p:nvGrpSpPr>
                <p:cNvPr id="40" name="组合 39">
                  <a:extLst>
                    <a:ext uri="{FF2B5EF4-FFF2-40B4-BE49-F238E27FC236}">
                      <a16:creationId xmlns="" xmlns:a16="http://schemas.microsoft.com/office/drawing/2014/main" id="{4C60CC7C-F29F-4F57-BEF1-6E3DBAB053AE}"/>
                    </a:ext>
                  </a:extLst>
                </p:cNvPr>
                <p:cNvGrpSpPr/>
                <p:nvPr/>
              </p:nvGrpSpPr>
              <p:grpSpPr>
                <a:xfrm>
                  <a:off x="0" y="571500"/>
                  <a:ext cx="12192000" cy="571500"/>
                  <a:chOff x="15731" y="0"/>
                  <a:chExt cx="12192000" cy="571500"/>
                </a:xfrm>
              </p:grpSpPr>
              <p:pic>
                <p:nvPicPr>
                  <p:cNvPr id="41" name="图片 40">
                    <a:extLst>
                      <a:ext uri="{FF2B5EF4-FFF2-40B4-BE49-F238E27FC236}">
                        <a16:creationId xmlns="" xmlns:a16="http://schemas.microsoft.com/office/drawing/2014/main" id="{2AFA2677-512D-466A-A2BC-10940251BA0E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15731" y="0"/>
                    <a:ext cx="12176269" cy="285750"/>
                  </a:xfrm>
                  <a:prstGeom prst="rect">
                    <a:avLst/>
                  </a:prstGeom>
                </p:spPr>
              </p:pic>
              <p:pic>
                <p:nvPicPr>
                  <p:cNvPr id="42" name="图片 41">
                    <a:extLst>
                      <a:ext uri="{FF2B5EF4-FFF2-40B4-BE49-F238E27FC236}">
                        <a16:creationId xmlns="" xmlns:a16="http://schemas.microsoft.com/office/drawing/2014/main" id="{6AE31642-6923-41F4-8718-CD6F5DDDF33E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31462" y="285750"/>
                    <a:ext cx="12176269" cy="285750"/>
                  </a:xfrm>
                  <a:prstGeom prst="rect">
                    <a:avLst/>
                  </a:prstGeom>
                </p:spPr>
              </p:pic>
            </p:grpSp>
          </p:grpSp>
          <p:grpSp>
            <p:nvGrpSpPr>
              <p:cNvPr id="32" name="组合 31">
                <a:extLst>
                  <a:ext uri="{FF2B5EF4-FFF2-40B4-BE49-F238E27FC236}">
                    <a16:creationId xmlns="" xmlns:a16="http://schemas.microsoft.com/office/drawing/2014/main" id="{D7ABFFA2-F57F-481F-8FC2-CFCA632016B1}"/>
                  </a:ext>
                </a:extLst>
              </p:cNvPr>
              <p:cNvGrpSpPr/>
              <p:nvPr/>
            </p:nvGrpSpPr>
            <p:grpSpPr>
              <a:xfrm>
                <a:off x="0" y="1909916"/>
                <a:ext cx="12192000" cy="1143000"/>
                <a:chOff x="0" y="0"/>
                <a:chExt cx="12192000" cy="1143000"/>
              </a:xfrm>
            </p:grpSpPr>
            <p:grpSp>
              <p:nvGrpSpPr>
                <p:cNvPr id="33" name="组合 32">
                  <a:extLst>
                    <a:ext uri="{FF2B5EF4-FFF2-40B4-BE49-F238E27FC236}">
                      <a16:creationId xmlns="" xmlns:a16="http://schemas.microsoft.com/office/drawing/2014/main" id="{92275FF3-1004-4608-A1CC-6C7D4C9AE38D}"/>
                    </a:ext>
                  </a:extLst>
                </p:cNvPr>
                <p:cNvGrpSpPr/>
                <p:nvPr/>
              </p:nvGrpSpPr>
              <p:grpSpPr>
                <a:xfrm>
                  <a:off x="0" y="0"/>
                  <a:ext cx="12192000" cy="571500"/>
                  <a:chOff x="0" y="0"/>
                  <a:chExt cx="12192000" cy="571500"/>
                </a:xfrm>
              </p:grpSpPr>
              <p:pic>
                <p:nvPicPr>
                  <p:cNvPr id="37" name="图片 36">
                    <a:extLst>
                      <a:ext uri="{FF2B5EF4-FFF2-40B4-BE49-F238E27FC236}">
                        <a16:creationId xmlns="" xmlns:a16="http://schemas.microsoft.com/office/drawing/2014/main" id="{0486BDC7-5D18-4118-AAA5-18FAA507FEC0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15731" y="0"/>
                    <a:ext cx="12176269" cy="285750"/>
                  </a:xfrm>
                  <a:prstGeom prst="rect">
                    <a:avLst/>
                  </a:prstGeom>
                </p:spPr>
              </p:pic>
              <p:pic>
                <p:nvPicPr>
                  <p:cNvPr id="38" name="图片 37">
                    <a:extLst>
                      <a:ext uri="{FF2B5EF4-FFF2-40B4-BE49-F238E27FC236}">
                        <a16:creationId xmlns="" xmlns:a16="http://schemas.microsoft.com/office/drawing/2014/main" id="{F9573E19-E8BF-40CB-96AA-691D30C147C9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0" y="285750"/>
                    <a:ext cx="12176269" cy="285750"/>
                  </a:xfrm>
                  <a:prstGeom prst="rect">
                    <a:avLst/>
                  </a:prstGeom>
                </p:spPr>
              </p:pic>
            </p:grpSp>
            <p:grpSp>
              <p:nvGrpSpPr>
                <p:cNvPr id="34" name="组合 33">
                  <a:extLst>
                    <a:ext uri="{FF2B5EF4-FFF2-40B4-BE49-F238E27FC236}">
                      <a16:creationId xmlns="" xmlns:a16="http://schemas.microsoft.com/office/drawing/2014/main" id="{22BF3AED-6BFE-4329-B564-771D407BCE61}"/>
                    </a:ext>
                  </a:extLst>
                </p:cNvPr>
                <p:cNvGrpSpPr/>
                <p:nvPr/>
              </p:nvGrpSpPr>
              <p:grpSpPr>
                <a:xfrm>
                  <a:off x="0" y="571500"/>
                  <a:ext cx="12192000" cy="571500"/>
                  <a:chOff x="15731" y="0"/>
                  <a:chExt cx="12192000" cy="571500"/>
                </a:xfrm>
              </p:grpSpPr>
              <p:pic>
                <p:nvPicPr>
                  <p:cNvPr id="35" name="图片 34">
                    <a:extLst>
                      <a:ext uri="{FF2B5EF4-FFF2-40B4-BE49-F238E27FC236}">
                        <a16:creationId xmlns="" xmlns:a16="http://schemas.microsoft.com/office/drawing/2014/main" id="{C79DCFD6-1D27-4C28-BFE3-61A96EFA5F98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15731" y="0"/>
                    <a:ext cx="12176269" cy="285750"/>
                  </a:xfrm>
                  <a:prstGeom prst="rect">
                    <a:avLst/>
                  </a:prstGeom>
                </p:spPr>
              </p:pic>
              <p:pic>
                <p:nvPicPr>
                  <p:cNvPr id="36" name="图片 35">
                    <a:extLst>
                      <a:ext uri="{FF2B5EF4-FFF2-40B4-BE49-F238E27FC236}">
                        <a16:creationId xmlns="" xmlns:a16="http://schemas.microsoft.com/office/drawing/2014/main" id="{819F9EE1-EFB3-48EA-8958-45E7A2A43D30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31462" y="285750"/>
                    <a:ext cx="12176269" cy="285750"/>
                  </a:xfrm>
                  <a:prstGeom prst="rect">
                    <a:avLst/>
                  </a:prstGeom>
                </p:spPr>
              </p:pic>
            </p:grpSp>
          </p:grpSp>
        </p:grpSp>
        <p:pic>
          <p:nvPicPr>
            <p:cNvPr id="51" name="图片 50">
              <a:extLst>
                <a:ext uri="{FF2B5EF4-FFF2-40B4-BE49-F238E27FC236}">
                  <a16:creationId xmlns="" xmlns:a16="http://schemas.microsoft.com/office/drawing/2014/main" id="{741DEA0C-B125-46C3-8F9A-B7F6ED3FCF6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5731" y="6073262"/>
              <a:ext cx="12176269" cy="285750"/>
            </a:xfrm>
            <a:prstGeom prst="rect">
              <a:avLst/>
            </a:prstGeom>
          </p:spPr>
        </p:pic>
        <p:pic>
          <p:nvPicPr>
            <p:cNvPr id="52" name="图片 51">
              <a:extLst>
                <a:ext uri="{FF2B5EF4-FFF2-40B4-BE49-F238E27FC236}">
                  <a16:creationId xmlns="" xmlns:a16="http://schemas.microsoft.com/office/drawing/2014/main" id="{36CA1FBB-EACE-4AB4-B2DE-8B26B5A2F47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1462" y="6359012"/>
              <a:ext cx="12176269" cy="285750"/>
            </a:xfrm>
            <a:prstGeom prst="rect">
              <a:avLst/>
            </a:prstGeom>
          </p:spPr>
        </p:pic>
        <p:pic>
          <p:nvPicPr>
            <p:cNvPr id="53" name="图片 52">
              <a:extLst>
                <a:ext uri="{FF2B5EF4-FFF2-40B4-BE49-F238E27FC236}">
                  <a16:creationId xmlns="" xmlns:a16="http://schemas.microsoft.com/office/drawing/2014/main" id="{2E153F1C-3780-45F5-8553-DF230D94837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47193" y="6622638"/>
              <a:ext cx="12176269" cy="285750"/>
            </a:xfrm>
            <a:prstGeom prst="rect">
              <a:avLst/>
            </a:prstGeom>
          </p:spPr>
        </p:pic>
      </p:grpSp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E39CCD3D-3B37-47D2-BD14-125BC629FA99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4900" y="1564558"/>
            <a:ext cx="5234448" cy="5234448"/>
          </a:xfrm>
          <a:prstGeom prst="rect">
            <a:avLst/>
          </a:prstGeom>
        </p:spPr>
      </p:pic>
      <p:sp>
        <p:nvSpPr>
          <p:cNvPr id="5" name="云形 4">
            <a:extLst>
              <a:ext uri="{FF2B5EF4-FFF2-40B4-BE49-F238E27FC236}">
                <a16:creationId xmlns="" xmlns:a16="http://schemas.microsoft.com/office/drawing/2014/main" id="{11B8D94B-AE76-4A16-ABDB-7B2E4B43636E}"/>
              </a:ext>
            </a:extLst>
          </p:cNvPr>
          <p:cNvSpPr/>
          <p:nvPr/>
        </p:nvSpPr>
        <p:spPr>
          <a:xfrm>
            <a:off x="5010150" y="1333501"/>
            <a:ext cx="6293138" cy="4181782"/>
          </a:xfrm>
          <a:prstGeom prst="cloud">
            <a:avLst/>
          </a:prstGeom>
          <a:solidFill>
            <a:schemeClr val="bg1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5">
            <a:extLst>
              <a:ext uri="{FF2B5EF4-FFF2-40B4-BE49-F238E27FC236}">
                <a16:creationId xmlns="" xmlns:a16="http://schemas.microsoft.com/office/drawing/2014/main" id="{98F1951B-9746-44AB-9D2F-EC7FF7E4FD70}"/>
              </a:ext>
            </a:extLst>
          </p:cNvPr>
          <p:cNvSpPr txBox="1"/>
          <p:nvPr/>
        </p:nvSpPr>
        <p:spPr>
          <a:xfrm>
            <a:off x="6370810" y="2071350"/>
            <a:ext cx="390525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5400" b="1" dirty="0">
                <a:solidFill>
                  <a:schemeClr val="bg2">
                    <a:lumMod val="50000"/>
                  </a:schemeClr>
                </a:solidFill>
              </a:rPr>
              <a:t>PART THREE</a:t>
            </a:r>
            <a:endParaRPr lang="zh-CN" altLang="en-US" sz="5400" b="1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54" name="TextBox 29">
            <a:extLst>
              <a:ext uri="{FF2B5EF4-FFF2-40B4-BE49-F238E27FC236}">
                <a16:creationId xmlns="" xmlns:a16="http://schemas.microsoft.com/office/drawing/2014/main" id="{A3A10467-F398-472A-BB26-89C709D27FB9}"/>
              </a:ext>
            </a:extLst>
          </p:cNvPr>
          <p:cNvSpPr txBox="1"/>
          <p:nvPr/>
        </p:nvSpPr>
        <p:spPr>
          <a:xfrm>
            <a:off x="5869220" y="3325699"/>
            <a:ext cx="4375378" cy="11621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1828434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spc="300" dirty="0">
                <a:latin typeface="Montserrat Light" charset="0"/>
                <a:ea typeface="Montserrat Light" charset="0"/>
                <a:cs typeface="Montserrat Light" charset="0"/>
              </a:rPr>
              <a:t>Entrepreneurial activities differ substantially depending on the type of organization and</a:t>
            </a:r>
          </a:p>
        </p:txBody>
      </p:sp>
      <p:sp>
        <p:nvSpPr>
          <p:cNvPr id="55" name="矩形 54">
            <a:extLst>
              <a:ext uri="{FF2B5EF4-FFF2-40B4-BE49-F238E27FC236}">
                <a16:creationId xmlns="" xmlns:a16="http://schemas.microsoft.com/office/drawing/2014/main" id="{DAB51745-23EB-49A0-BC30-D079EEF9A366}"/>
              </a:ext>
            </a:extLst>
          </p:cNvPr>
          <p:cNvSpPr/>
          <p:nvPr/>
        </p:nvSpPr>
        <p:spPr>
          <a:xfrm>
            <a:off x="7028560" y="3057991"/>
            <a:ext cx="2351902" cy="8939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42157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6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  <p:bldP spid="54" grpId="0"/>
      <p:bldP spid="55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="" xmlns:a16="http://schemas.microsoft.com/office/drawing/2014/main" id="{EA3517B8-65DD-4BB4-A001-74DD4C88A815}"/>
              </a:ext>
            </a:extLst>
          </p:cNvPr>
          <p:cNvGrpSpPr/>
          <p:nvPr/>
        </p:nvGrpSpPr>
        <p:grpSpPr>
          <a:xfrm>
            <a:off x="-15731" y="0"/>
            <a:ext cx="12239193" cy="6908388"/>
            <a:chOff x="-15731" y="0"/>
            <a:chExt cx="12239193" cy="6908388"/>
          </a:xfrm>
        </p:grpSpPr>
        <p:grpSp>
          <p:nvGrpSpPr>
            <p:cNvPr id="28" name="组合 27">
              <a:extLst>
                <a:ext uri="{FF2B5EF4-FFF2-40B4-BE49-F238E27FC236}">
                  <a16:creationId xmlns="" xmlns:a16="http://schemas.microsoft.com/office/drawing/2014/main" id="{89060BA6-A543-4038-AFA8-3DCC7C93EFE7}"/>
                </a:ext>
              </a:extLst>
            </p:cNvPr>
            <p:cNvGrpSpPr/>
            <p:nvPr/>
          </p:nvGrpSpPr>
          <p:grpSpPr>
            <a:xfrm>
              <a:off x="-15731" y="0"/>
              <a:ext cx="12207731" cy="3052916"/>
              <a:chOff x="-15731" y="0"/>
              <a:chExt cx="12207731" cy="3052916"/>
            </a:xfrm>
          </p:grpSpPr>
          <p:grpSp>
            <p:nvGrpSpPr>
              <p:cNvPr id="13" name="组合 12">
                <a:extLst>
                  <a:ext uri="{FF2B5EF4-FFF2-40B4-BE49-F238E27FC236}">
                    <a16:creationId xmlns="" xmlns:a16="http://schemas.microsoft.com/office/drawing/2014/main" id="{4173A805-4B18-4169-9111-59792F342EAF}"/>
                  </a:ext>
                </a:extLst>
              </p:cNvPr>
              <p:cNvGrpSpPr/>
              <p:nvPr/>
            </p:nvGrpSpPr>
            <p:grpSpPr>
              <a:xfrm>
                <a:off x="0" y="0"/>
                <a:ext cx="12192000" cy="1143000"/>
                <a:chOff x="0" y="0"/>
                <a:chExt cx="12192000" cy="1143000"/>
              </a:xfrm>
            </p:grpSpPr>
            <p:grpSp>
              <p:nvGrpSpPr>
                <p:cNvPr id="9" name="组合 8">
                  <a:extLst>
                    <a:ext uri="{FF2B5EF4-FFF2-40B4-BE49-F238E27FC236}">
                      <a16:creationId xmlns="" xmlns:a16="http://schemas.microsoft.com/office/drawing/2014/main" id="{C2D8CD30-786B-4023-9D92-FEC0B2B8BAC5}"/>
                    </a:ext>
                  </a:extLst>
                </p:cNvPr>
                <p:cNvGrpSpPr/>
                <p:nvPr/>
              </p:nvGrpSpPr>
              <p:grpSpPr>
                <a:xfrm>
                  <a:off x="0" y="0"/>
                  <a:ext cx="12192000" cy="571500"/>
                  <a:chOff x="0" y="0"/>
                  <a:chExt cx="12192000" cy="571500"/>
                </a:xfrm>
              </p:grpSpPr>
              <p:pic>
                <p:nvPicPr>
                  <p:cNvPr id="7" name="图片 6">
                    <a:extLst>
                      <a:ext uri="{FF2B5EF4-FFF2-40B4-BE49-F238E27FC236}">
                        <a16:creationId xmlns="" xmlns:a16="http://schemas.microsoft.com/office/drawing/2014/main" id="{6F0F8A97-E9EA-4DA5-9F46-DA5CA4334E53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15731" y="0"/>
                    <a:ext cx="12176269" cy="285750"/>
                  </a:xfrm>
                  <a:prstGeom prst="rect">
                    <a:avLst/>
                  </a:prstGeom>
                </p:spPr>
              </p:pic>
              <p:pic>
                <p:nvPicPr>
                  <p:cNvPr id="8" name="图片 7">
                    <a:extLst>
                      <a:ext uri="{FF2B5EF4-FFF2-40B4-BE49-F238E27FC236}">
                        <a16:creationId xmlns="" xmlns:a16="http://schemas.microsoft.com/office/drawing/2014/main" id="{6B085B3B-68A2-4C95-B10E-70FABD8C2C61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0" y="285750"/>
                    <a:ext cx="12176269" cy="285750"/>
                  </a:xfrm>
                  <a:prstGeom prst="rect">
                    <a:avLst/>
                  </a:prstGeom>
                </p:spPr>
              </p:pic>
            </p:grpSp>
            <p:grpSp>
              <p:nvGrpSpPr>
                <p:cNvPr id="10" name="组合 9">
                  <a:extLst>
                    <a:ext uri="{FF2B5EF4-FFF2-40B4-BE49-F238E27FC236}">
                      <a16:creationId xmlns="" xmlns:a16="http://schemas.microsoft.com/office/drawing/2014/main" id="{EB7D383E-B692-4F7E-8B87-775E3B23F870}"/>
                    </a:ext>
                  </a:extLst>
                </p:cNvPr>
                <p:cNvGrpSpPr/>
                <p:nvPr/>
              </p:nvGrpSpPr>
              <p:grpSpPr>
                <a:xfrm>
                  <a:off x="0" y="571500"/>
                  <a:ext cx="12192000" cy="571500"/>
                  <a:chOff x="15731" y="0"/>
                  <a:chExt cx="12192000" cy="571500"/>
                </a:xfrm>
              </p:grpSpPr>
              <p:pic>
                <p:nvPicPr>
                  <p:cNvPr id="11" name="图片 10">
                    <a:extLst>
                      <a:ext uri="{FF2B5EF4-FFF2-40B4-BE49-F238E27FC236}">
                        <a16:creationId xmlns="" xmlns:a16="http://schemas.microsoft.com/office/drawing/2014/main" id="{2A2A750B-95BA-4946-A093-9E979CBB822D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15731" y="0"/>
                    <a:ext cx="12176269" cy="285750"/>
                  </a:xfrm>
                  <a:prstGeom prst="rect">
                    <a:avLst/>
                  </a:prstGeom>
                </p:spPr>
              </p:pic>
              <p:pic>
                <p:nvPicPr>
                  <p:cNvPr id="12" name="图片 11">
                    <a:extLst>
                      <a:ext uri="{FF2B5EF4-FFF2-40B4-BE49-F238E27FC236}">
                        <a16:creationId xmlns="" xmlns:a16="http://schemas.microsoft.com/office/drawing/2014/main" id="{72C38517-CED3-4D15-B942-618D60B1634F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31462" y="285750"/>
                    <a:ext cx="12176269" cy="285750"/>
                  </a:xfrm>
                  <a:prstGeom prst="rect">
                    <a:avLst/>
                  </a:prstGeom>
                </p:spPr>
              </p:pic>
            </p:grpSp>
          </p:grpSp>
          <p:grpSp>
            <p:nvGrpSpPr>
              <p:cNvPr id="14" name="组合 13">
                <a:extLst>
                  <a:ext uri="{FF2B5EF4-FFF2-40B4-BE49-F238E27FC236}">
                    <a16:creationId xmlns="" xmlns:a16="http://schemas.microsoft.com/office/drawing/2014/main" id="{2A901298-501F-4FFC-8C91-5BE53424D50E}"/>
                  </a:ext>
                </a:extLst>
              </p:cNvPr>
              <p:cNvGrpSpPr/>
              <p:nvPr/>
            </p:nvGrpSpPr>
            <p:grpSpPr>
              <a:xfrm>
                <a:off x="-15731" y="1143000"/>
                <a:ext cx="12192000" cy="1143000"/>
                <a:chOff x="0" y="0"/>
                <a:chExt cx="12192000" cy="1143000"/>
              </a:xfrm>
            </p:grpSpPr>
            <p:grpSp>
              <p:nvGrpSpPr>
                <p:cNvPr id="15" name="组合 14">
                  <a:extLst>
                    <a:ext uri="{FF2B5EF4-FFF2-40B4-BE49-F238E27FC236}">
                      <a16:creationId xmlns="" xmlns:a16="http://schemas.microsoft.com/office/drawing/2014/main" id="{79A4E3DB-7474-4EC3-BD3D-271F5781154D}"/>
                    </a:ext>
                  </a:extLst>
                </p:cNvPr>
                <p:cNvGrpSpPr/>
                <p:nvPr/>
              </p:nvGrpSpPr>
              <p:grpSpPr>
                <a:xfrm>
                  <a:off x="0" y="0"/>
                  <a:ext cx="12192000" cy="571500"/>
                  <a:chOff x="0" y="0"/>
                  <a:chExt cx="12192000" cy="571500"/>
                </a:xfrm>
              </p:grpSpPr>
              <p:pic>
                <p:nvPicPr>
                  <p:cNvPr id="19" name="图片 18">
                    <a:extLst>
                      <a:ext uri="{FF2B5EF4-FFF2-40B4-BE49-F238E27FC236}">
                        <a16:creationId xmlns="" xmlns:a16="http://schemas.microsoft.com/office/drawing/2014/main" id="{FCC3B558-C386-40B8-9A36-C911F454231A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15731" y="0"/>
                    <a:ext cx="12176269" cy="285750"/>
                  </a:xfrm>
                  <a:prstGeom prst="rect">
                    <a:avLst/>
                  </a:prstGeom>
                </p:spPr>
              </p:pic>
              <p:pic>
                <p:nvPicPr>
                  <p:cNvPr id="20" name="图片 19">
                    <a:extLst>
                      <a:ext uri="{FF2B5EF4-FFF2-40B4-BE49-F238E27FC236}">
                        <a16:creationId xmlns="" xmlns:a16="http://schemas.microsoft.com/office/drawing/2014/main" id="{5FE291E5-3EE8-4ABE-A299-3731104661C2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0" y="285750"/>
                    <a:ext cx="12176269" cy="285750"/>
                  </a:xfrm>
                  <a:prstGeom prst="rect">
                    <a:avLst/>
                  </a:prstGeom>
                </p:spPr>
              </p:pic>
            </p:grpSp>
            <p:grpSp>
              <p:nvGrpSpPr>
                <p:cNvPr id="16" name="组合 15">
                  <a:extLst>
                    <a:ext uri="{FF2B5EF4-FFF2-40B4-BE49-F238E27FC236}">
                      <a16:creationId xmlns="" xmlns:a16="http://schemas.microsoft.com/office/drawing/2014/main" id="{9C3845A2-F490-49E2-9EEE-5BED763057D9}"/>
                    </a:ext>
                  </a:extLst>
                </p:cNvPr>
                <p:cNvGrpSpPr/>
                <p:nvPr/>
              </p:nvGrpSpPr>
              <p:grpSpPr>
                <a:xfrm>
                  <a:off x="0" y="571500"/>
                  <a:ext cx="12192000" cy="571500"/>
                  <a:chOff x="15731" y="0"/>
                  <a:chExt cx="12192000" cy="571500"/>
                </a:xfrm>
              </p:grpSpPr>
              <p:pic>
                <p:nvPicPr>
                  <p:cNvPr id="17" name="图片 16">
                    <a:extLst>
                      <a:ext uri="{FF2B5EF4-FFF2-40B4-BE49-F238E27FC236}">
                        <a16:creationId xmlns="" xmlns:a16="http://schemas.microsoft.com/office/drawing/2014/main" id="{07FAC65C-1E3A-4EBF-ADFD-1BB2D787AD3F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15731" y="0"/>
                    <a:ext cx="12176269" cy="285750"/>
                  </a:xfrm>
                  <a:prstGeom prst="rect">
                    <a:avLst/>
                  </a:prstGeom>
                </p:spPr>
              </p:pic>
              <p:pic>
                <p:nvPicPr>
                  <p:cNvPr id="18" name="图片 17">
                    <a:extLst>
                      <a:ext uri="{FF2B5EF4-FFF2-40B4-BE49-F238E27FC236}">
                        <a16:creationId xmlns="" xmlns:a16="http://schemas.microsoft.com/office/drawing/2014/main" id="{C1E5E5D6-D30B-4863-B285-67786D1F05DC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31462" y="285750"/>
                    <a:ext cx="12176269" cy="285750"/>
                  </a:xfrm>
                  <a:prstGeom prst="rect">
                    <a:avLst/>
                  </a:prstGeom>
                </p:spPr>
              </p:pic>
            </p:grpSp>
          </p:grpSp>
          <p:grpSp>
            <p:nvGrpSpPr>
              <p:cNvPr id="21" name="组合 20">
                <a:extLst>
                  <a:ext uri="{FF2B5EF4-FFF2-40B4-BE49-F238E27FC236}">
                    <a16:creationId xmlns="" xmlns:a16="http://schemas.microsoft.com/office/drawing/2014/main" id="{ACF73E69-D7ED-4AFF-B333-31A6846F536C}"/>
                  </a:ext>
                </a:extLst>
              </p:cNvPr>
              <p:cNvGrpSpPr/>
              <p:nvPr/>
            </p:nvGrpSpPr>
            <p:grpSpPr>
              <a:xfrm>
                <a:off x="0" y="1909916"/>
                <a:ext cx="12192000" cy="1143000"/>
                <a:chOff x="0" y="0"/>
                <a:chExt cx="12192000" cy="1143000"/>
              </a:xfrm>
            </p:grpSpPr>
            <p:grpSp>
              <p:nvGrpSpPr>
                <p:cNvPr id="22" name="组合 21">
                  <a:extLst>
                    <a:ext uri="{FF2B5EF4-FFF2-40B4-BE49-F238E27FC236}">
                      <a16:creationId xmlns="" xmlns:a16="http://schemas.microsoft.com/office/drawing/2014/main" id="{63DA86F0-57E4-4F38-A3FB-2C37D368B031}"/>
                    </a:ext>
                  </a:extLst>
                </p:cNvPr>
                <p:cNvGrpSpPr/>
                <p:nvPr/>
              </p:nvGrpSpPr>
              <p:grpSpPr>
                <a:xfrm>
                  <a:off x="0" y="0"/>
                  <a:ext cx="12192000" cy="571500"/>
                  <a:chOff x="0" y="0"/>
                  <a:chExt cx="12192000" cy="571500"/>
                </a:xfrm>
              </p:grpSpPr>
              <p:pic>
                <p:nvPicPr>
                  <p:cNvPr id="26" name="图片 25">
                    <a:extLst>
                      <a:ext uri="{FF2B5EF4-FFF2-40B4-BE49-F238E27FC236}">
                        <a16:creationId xmlns="" xmlns:a16="http://schemas.microsoft.com/office/drawing/2014/main" id="{93F01F9F-D69D-46F1-AE22-A86B5CBBAE2A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15731" y="0"/>
                    <a:ext cx="12176269" cy="285750"/>
                  </a:xfrm>
                  <a:prstGeom prst="rect">
                    <a:avLst/>
                  </a:prstGeom>
                </p:spPr>
              </p:pic>
              <p:pic>
                <p:nvPicPr>
                  <p:cNvPr id="27" name="图片 26">
                    <a:extLst>
                      <a:ext uri="{FF2B5EF4-FFF2-40B4-BE49-F238E27FC236}">
                        <a16:creationId xmlns="" xmlns:a16="http://schemas.microsoft.com/office/drawing/2014/main" id="{CBAE3507-075A-419A-A698-0D8E245BB85E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0" y="285750"/>
                    <a:ext cx="12176269" cy="285750"/>
                  </a:xfrm>
                  <a:prstGeom prst="rect">
                    <a:avLst/>
                  </a:prstGeom>
                </p:spPr>
              </p:pic>
            </p:grpSp>
            <p:grpSp>
              <p:nvGrpSpPr>
                <p:cNvPr id="23" name="组合 22">
                  <a:extLst>
                    <a:ext uri="{FF2B5EF4-FFF2-40B4-BE49-F238E27FC236}">
                      <a16:creationId xmlns="" xmlns:a16="http://schemas.microsoft.com/office/drawing/2014/main" id="{2A3C7720-A1D8-4C1E-A055-F04D64C614F0}"/>
                    </a:ext>
                  </a:extLst>
                </p:cNvPr>
                <p:cNvGrpSpPr/>
                <p:nvPr/>
              </p:nvGrpSpPr>
              <p:grpSpPr>
                <a:xfrm>
                  <a:off x="0" y="571500"/>
                  <a:ext cx="12192000" cy="571500"/>
                  <a:chOff x="15731" y="0"/>
                  <a:chExt cx="12192000" cy="571500"/>
                </a:xfrm>
              </p:grpSpPr>
              <p:pic>
                <p:nvPicPr>
                  <p:cNvPr id="24" name="图片 23">
                    <a:extLst>
                      <a:ext uri="{FF2B5EF4-FFF2-40B4-BE49-F238E27FC236}">
                        <a16:creationId xmlns="" xmlns:a16="http://schemas.microsoft.com/office/drawing/2014/main" id="{792658A4-3ABB-40BA-8E1A-AD4787E672A8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15731" y="0"/>
                    <a:ext cx="12176269" cy="285750"/>
                  </a:xfrm>
                  <a:prstGeom prst="rect">
                    <a:avLst/>
                  </a:prstGeom>
                </p:spPr>
              </p:pic>
              <p:pic>
                <p:nvPicPr>
                  <p:cNvPr id="25" name="图片 24">
                    <a:extLst>
                      <a:ext uri="{FF2B5EF4-FFF2-40B4-BE49-F238E27FC236}">
                        <a16:creationId xmlns="" xmlns:a16="http://schemas.microsoft.com/office/drawing/2014/main" id="{801F4C7D-172E-4C24-8C79-EF140C1180D2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31462" y="285750"/>
                    <a:ext cx="12176269" cy="285750"/>
                  </a:xfrm>
                  <a:prstGeom prst="rect">
                    <a:avLst/>
                  </a:prstGeom>
                </p:spPr>
              </p:pic>
            </p:grpSp>
          </p:grpSp>
        </p:grpSp>
        <p:grpSp>
          <p:nvGrpSpPr>
            <p:cNvPr id="29" name="组合 28">
              <a:extLst>
                <a:ext uri="{FF2B5EF4-FFF2-40B4-BE49-F238E27FC236}">
                  <a16:creationId xmlns="" xmlns:a16="http://schemas.microsoft.com/office/drawing/2014/main" id="{B09DD82A-87A2-4424-9548-56153F911CC5}"/>
                </a:ext>
              </a:extLst>
            </p:cNvPr>
            <p:cNvGrpSpPr/>
            <p:nvPr/>
          </p:nvGrpSpPr>
          <p:grpSpPr>
            <a:xfrm>
              <a:off x="0" y="3038782"/>
              <a:ext cx="12207731" cy="3052916"/>
              <a:chOff x="-15731" y="0"/>
              <a:chExt cx="12207731" cy="3052916"/>
            </a:xfrm>
          </p:grpSpPr>
          <p:grpSp>
            <p:nvGrpSpPr>
              <p:cNvPr id="30" name="组合 29">
                <a:extLst>
                  <a:ext uri="{FF2B5EF4-FFF2-40B4-BE49-F238E27FC236}">
                    <a16:creationId xmlns="" xmlns:a16="http://schemas.microsoft.com/office/drawing/2014/main" id="{308C0BB3-F19F-4C7F-B874-32C7A4CB7662}"/>
                  </a:ext>
                </a:extLst>
              </p:cNvPr>
              <p:cNvGrpSpPr/>
              <p:nvPr/>
            </p:nvGrpSpPr>
            <p:grpSpPr>
              <a:xfrm>
                <a:off x="0" y="0"/>
                <a:ext cx="12192000" cy="1143000"/>
                <a:chOff x="0" y="0"/>
                <a:chExt cx="12192000" cy="1143000"/>
              </a:xfrm>
            </p:grpSpPr>
            <p:grpSp>
              <p:nvGrpSpPr>
                <p:cNvPr id="45" name="组合 44">
                  <a:extLst>
                    <a:ext uri="{FF2B5EF4-FFF2-40B4-BE49-F238E27FC236}">
                      <a16:creationId xmlns="" xmlns:a16="http://schemas.microsoft.com/office/drawing/2014/main" id="{C7FC7B78-79A9-465D-BA29-5B1E4D95AC65}"/>
                    </a:ext>
                  </a:extLst>
                </p:cNvPr>
                <p:cNvGrpSpPr/>
                <p:nvPr/>
              </p:nvGrpSpPr>
              <p:grpSpPr>
                <a:xfrm>
                  <a:off x="0" y="0"/>
                  <a:ext cx="12192000" cy="571500"/>
                  <a:chOff x="0" y="0"/>
                  <a:chExt cx="12192000" cy="571500"/>
                </a:xfrm>
              </p:grpSpPr>
              <p:pic>
                <p:nvPicPr>
                  <p:cNvPr id="49" name="图片 48">
                    <a:extLst>
                      <a:ext uri="{FF2B5EF4-FFF2-40B4-BE49-F238E27FC236}">
                        <a16:creationId xmlns="" xmlns:a16="http://schemas.microsoft.com/office/drawing/2014/main" id="{859C15E6-CAC3-4191-9CCF-E066E4D4C64A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15731" y="0"/>
                    <a:ext cx="12176269" cy="285750"/>
                  </a:xfrm>
                  <a:prstGeom prst="rect">
                    <a:avLst/>
                  </a:prstGeom>
                </p:spPr>
              </p:pic>
              <p:pic>
                <p:nvPicPr>
                  <p:cNvPr id="50" name="图片 49">
                    <a:extLst>
                      <a:ext uri="{FF2B5EF4-FFF2-40B4-BE49-F238E27FC236}">
                        <a16:creationId xmlns="" xmlns:a16="http://schemas.microsoft.com/office/drawing/2014/main" id="{9CC2DBEB-E592-4D63-BF6C-9FDA473F2C99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0" y="285750"/>
                    <a:ext cx="12176269" cy="285750"/>
                  </a:xfrm>
                  <a:prstGeom prst="rect">
                    <a:avLst/>
                  </a:prstGeom>
                </p:spPr>
              </p:pic>
            </p:grpSp>
            <p:grpSp>
              <p:nvGrpSpPr>
                <p:cNvPr id="46" name="组合 45">
                  <a:extLst>
                    <a:ext uri="{FF2B5EF4-FFF2-40B4-BE49-F238E27FC236}">
                      <a16:creationId xmlns="" xmlns:a16="http://schemas.microsoft.com/office/drawing/2014/main" id="{28633A34-317F-406D-88CF-C36580E054E9}"/>
                    </a:ext>
                  </a:extLst>
                </p:cNvPr>
                <p:cNvGrpSpPr/>
                <p:nvPr/>
              </p:nvGrpSpPr>
              <p:grpSpPr>
                <a:xfrm>
                  <a:off x="0" y="571500"/>
                  <a:ext cx="12192000" cy="571500"/>
                  <a:chOff x="15731" y="0"/>
                  <a:chExt cx="12192000" cy="571500"/>
                </a:xfrm>
              </p:grpSpPr>
              <p:pic>
                <p:nvPicPr>
                  <p:cNvPr id="47" name="图片 46">
                    <a:extLst>
                      <a:ext uri="{FF2B5EF4-FFF2-40B4-BE49-F238E27FC236}">
                        <a16:creationId xmlns="" xmlns:a16="http://schemas.microsoft.com/office/drawing/2014/main" id="{595397C9-AC12-45D4-BB63-B156CB930681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15731" y="0"/>
                    <a:ext cx="12176269" cy="285750"/>
                  </a:xfrm>
                  <a:prstGeom prst="rect">
                    <a:avLst/>
                  </a:prstGeom>
                </p:spPr>
              </p:pic>
              <p:pic>
                <p:nvPicPr>
                  <p:cNvPr id="48" name="图片 47">
                    <a:extLst>
                      <a:ext uri="{FF2B5EF4-FFF2-40B4-BE49-F238E27FC236}">
                        <a16:creationId xmlns="" xmlns:a16="http://schemas.microsoft.com/office/drawing/2014/main" id="{10931FBB-3EF7-4877-8617-3B90BD784024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31462" y="285750"/>
                    <a:ext cx="12176269" cy="285750"/>
                  </a:xfrm>
                  <a:prstGeom prst="rect">
                    <a:avLst/>
                  </a:prstGeom>
                </p:spPr>
              </p:pic>
            </p:grpSp>
          </p:grpSp>
          <p:grpSp>
            <p:nvGrpSpPr>
              <p:cNvPr id="31" name="组合 30">
                <a:extLst>
                  <a:ext uri="{FF2B5EF4-FFF2-40B4-BE49-F238E27FC236}">
                    <a16:creationId xmlns="" xmlns:a16="http://schemas.microsoft.com/office/drawing/2014/main" id="{778E865B-4285-40E9-923A-459C71484A23}"/>
                  </a:ext>
                </a:extLst>
              </p:cNvPr>
              <p:cNvGrpSpPr/>
              <p:nvPr/>
            </p:nvGrpSpPr>
            <p:grpSpPr>
              <a:xfrm>
                <a:off x="-15731" y="1143000"/>
                <a:ext cx="12192000" cy="1143000"/>
                <a:chOff x="0" y="0"/>
                <a:chExt cx="12192000" cy="1143000"/>
              </a:xfrm>
            </p:grpSpPr>
            <p:grpSp>
              <p:nvGrpSpPr>
                <p:cNvPr id="39" name="组合 38">
                  <a:extLst>
                    <a:ext uri="{FF2B5EF4-FFF2-40B4-BE49-F238E27FC236}">
                      <a16:creationId xmlns="" xmlns:a16="http://schemas.microsoft.com/office/drawing/2014/main" id="{7FE321F3-7D9C-4AA6-A04D-266B99A3F4FC}"/>
                    </a:ext>
                  </a:extLst>
                </p:cNvPr>
                <p:cNvGrpSpPr/>
                <p:nvPr/>
              </p:nvGrpSpPr>
              <p:grpSpPr>
                <a:xfrm>
                  <a:off x="0" y="0"/>
                  <a:ext cx="12192000" cy="571500"/>
                  <a:chOff x="0" y="0"/>
                  <a:chExt cx="12192000" cy="571500"/>
                </a:xfrm>
              </p:grpSpPr>
              <p:pic>
                <p:nvPicPr>
                  <p:cNvPr id="43" name="图片 42">
                    <a:extLst>
                      <a:ext uri="{FF2B5EF4-FFF2-40B4-BE49-F238E27FC236}">
                        <a16:creationId xmlns="" xmlns:a16="http://schemas.microsoft.com/office/drawing/2014/main" id="{35128052-5454-4DE9-838B-E846998A8667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15731" y="0"/>
                    <a:ext cx="12176269" cy="285750"/>
                  </a:xfrm>
                  <a:prstGeom prst="rect">
                    <a:avLst/>
                  </a:prstGeom>
                </p:spPr>
              </p:pic>
              <p:pic>
                <p:nvPicPr>
                  <p:cNvPr id="44" name="图片 43">
                    <a:extLst>
                      <a:ext uri="{FF2B5EF4-FFF2-40B4-BE49-F238E27FC236}">
                        <a16:creationId xmlns="" xmlns:a16="http://schemas.microsoft.com/office/drawing/2014/main" id="{08D0D421-C0C7-4785-B85C-9427A6EEC012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0" y="285750"/>
                    <a:ext cx="12176269" cy="285750"/>
                  </a:xfrm>
                  <a:prstGeom prst="rect">
                    <a:avLst/>
                  </a:prstGeom>
                </p:spPr>
              </p:pic>
            </p:grpSp>
            <p:grpSp>
              <p:nvGrpSpPr>
                <p:cNvPr id="40" name="组合 39">
                  <a:extLst>
                    <a:ext uri="{FF2B5EF4-FFF2-40B4-BE49-F238E27FC236}">
                      <a16:creationId xmlns="" xmlns:a16="http://schemas.microsoft.com/office/drawing/2014/main" id="{4C60CC7C-F29F-4F57-BEF1-6E3DBAB053AE}"/>
                    </a:ext>
                  </a:extLst>
                </p:cNvPr>
                <p:cNvGrpSpPr/>
                <p:nvPr/>
              </p:nvGrpSpPr>
              <p:grpSpPr>
                <a:xfrm>
                  <a:off x="0" y="571500"/>
                  <a:ext cx="12192000" cy="571500"/>
                  <a:chOff x="15731" y="0"/>
                  <a:chExt cx="12192000" cy="571500"/>
                </a:xfrm>
              </p:grpSpPr>
              <p:pic>
                <p:nvPicPr>
                  <p:cNvPr id="41" name="图片 40">
                    <a:extLst>
                      <a:ext uri="{FF2B5EF4-FFF2-40B4-BE49-F238E27FC236}">
                        <a16:creationId xmlns="" xmlns:a16="http://schemas.microsoft.com/office/drawing/2014/main" id="{2AFA2677-512D-466A-A2BC-10940251BA0E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15731" y="0"/>
                    <a:ext cx="12176269" cy="285750"/>
                  </a:xfrm>
                  <a:prstGeom prst="rect">
                    <a:avLst/>
                  </a:prstGeom>
                </p:spPr>
              </p:pic>
              <p:pic>
                <p:nvPicPr>
                  <p:cNvPr id="42" name="图片 41">
                    <a:extLst>
                      <a:ext uri="{FF2B5EF4-FFF2-40B4-BE49-F238E27FC236}">
                        <a16:creationId xmlns="" xmlns:a16="http://schemas.microsoft.com/office/drawing/2014/main" id="{6AE31642-6923-41F4-8718-CD6F5DDDF33E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31462" y="285750"/>
                    <a:ext cx="12176269" cy="285750"/>
                  </a:xfrm>
                  <a:prstGeom prst="rect">
                    <a:avLst/>
                  </a:prstGeom>
                </p:spPr>
              </p:pic>
            </p:grpSp>
          </p:grpSp>
          <p:grpSp>
            <p:nvGrpSpPr>
              <p:cNvPr id="32" name="组合 31">
                <a:extLst>
                  <a:ext uri="{FF2B5EF4-FFF2-40B4-BE49-F238E27FC236}">
                    <a16:creationId xmlns="" xmlns:a16="http://schemas.microsoft.com/office/drawing/2014/main" id="{D7ABFFA2-F57F-481F-8FC2-CFCA632016B1}"/>
                  </a:ext>
                </a:extLst>
              </p:cNvPr>
              <p:cNvGrpSpPr/>
              <p:nvPr/>
            </p:nvGrpSpPr>
            <p:grpSpPr>
              <a:xfrm>
                <a:off x="0" y="1909916"/>
                <a:ext cx="12192000" cy="1143000"/>
                <a:chOff x="0" y="0"/>
                <a:chExt cx="12192000" cy="1143000"/>
              </a:xfrm>
            </p:grpSpPr>
            <p:grpSp>
              <p:nvGrpSpPr>
                <p:cNvPr id="33" name="组合 32">
                  <a:extLst>
                    <a:ext uri="{FF2B5EF4-FFF2-40B4-BE49-F238E27FC236}">
                      <a16:creationId xmlns="" xmlns:a16="http://schemas.microsoft.com/office/drawing/2014/main" id="{92275FF3-1004-4608-A1CC-6C7D4C9AE38D}"/>
                    </a:ext>
                  </a:extLst>
                </p:cNvPr>
                <p:cNvGrpSpPr/>
                <p:nvPr/>
              </p:nvGrpSpPr>
              <p:grpSpPr>
                <a:xfrm>
                  <a:off x="0" y="0"/>
                  <a:ext cx="12192000" cy="571500"/>
                  <a:chOff x="0" y="0"/>
                  <a:chExt cx="12192000" cy="571500"/>
                </a:xfrm>
              </p:grpSpPr>
              <p:pic>
                <p:nvPicPr>
                  <p:cNvPr id="37" name="图片 36">
                    <a:extLst>
                      <a:ext uri="{FF2B5EF4-FFF2-40B4-BE49-F238E27FC236}">
                        <a16:creationId xmlns="" xmlns:a16="http://schemas.microsoft.com/office/drawing/2014/main" id="{0486BDC7-5D18-4118-AAA5-18FAA507FEC0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15731" y="0"/>
                    <a:ext cx="12176269" cy="285750"/>
                  </a:xfrm>
                  <a:prstGeom prst="rect">
                    <a:avLst/>
                  </a:prstGeom>
                </p:spPr>
              </p:pic>
              <p:pic>
                <p:nvPicPr>
                  <p:cNvPr id="38" name="图片 37">
                    <a:extLst>
                      <a:ext uri="{FF2B5EF4-FFF2-40B4-BE49-F238E27FC236}">
                        <a16:creationId xmlns="" xmlns:a16="http://schemas.microsoft.com/office/drawing/2014/main" id="{F9573E19-E8BF-40CB-96AA-691D30C147C9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0" y="285750"/>
                    <a:ext cx="12176269" cy="285750"/>
                  </a:xfrm>
                  <a:prstGeom prst="rect">
                    <a:avLst/>
                  </a:prstGeom>
                </p:spPr>
              </p:pic>
            </p:grpSp>
            <p:grpSp>
              <p:nvGrpSpPr>
                <p:cNvPr id="34" name="组合 33">
                  <a:extLst>
                    <a:ext uri="{FF2B5EF4-FFF2-40B4-BE49-F238E27FC236}">
                      <a16:creationId xmlns="" xmlns:a16="http://schemas.microsoft.com/office/drawing/2014/main" id="{22BF3AED-6BFE-4329-B564-771D407BCE61}"/>
                    </a:ext>
                  </a:extLst>
                </p:cNvPr>
                <p:cNvGrpSpPr/>
                <p:nvPr/>
              </p:nvGrpSpPr>
              <p:grpSpPr>
                <a:xfrm>
                  <a:off x="0" y="571500"/>
                  <a:ext cx="12192000" cy="571500"/>
                  <a:chOff x="15731" y="0"/>
                  <a:chExt cx="12192000" cy="571500"/>
                </a:xfrm>
              </p:grpSpPr>
              <p:pic>
                <p:nvPicPr>
                  <p:cNvPr id="35" name="图片 34">
                    <a:extLst>
                      <a:ext uri="{FF2B5EF4-FFF2-40B4-BE49-F238E27FC236}">
                        <a16:creationId xmlns="" xmlns:a16="http://schemas.microsoft.com/office/drawing/2014/main" id="{C79DCFD6-1D27-4C28-BFE3-61A96EFA5F98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15731" y="0"/>
                    <a:ext cx="12176269" cy="285750"/>
                  </a:xfrm>
                  <a:prstGeom prst="rect">
                    <a:avLst/>
                  </a:prstGeom>
                </p:spPr>
              </p:pic>
              <p:pic>
                <p:nvPicPr>
                  <p:cNvPr id="36" name="图片 35">
                    <a:extLst>
                      <a:ext uri="{FF2B5EF4-FFF2-40B4-BE49-F238E27FC236}">
                        <a16:creationId xmlns="" xmlns:a16="http://schemas.microsoft.com/office/drawing/2014/main" id="{819F9EE1-EFB3-48EA-8958-45E7A2A43D30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31462" y="285750"/>
                    <a:ext cx="12176269" cy="285750"/>
                  </a:xfrm>
                  <a:prstGeom prst="rect">
                    <a:avLst/>
                  </a:prstGeom>
                </p:spPr>
              </p:pic>
            </p:grpSp>
          </p:grpSp>
        </p:grpSp>
        <p:pic>
          <p:nvPicPr>
            <p:cNvPr id="51" name="图片 50">
              <a:extLst>
                <a:ext uri="{FF2B5EF4-FFF2-40B4-BE49-F238E27FC236}">
                  <a16:creationId xmlns="" xmlns:a16="http://schemas.microsoft.com/office/drawing/2014/main" id="{741DEA0C-B125-46C3-8F9A-B7F6ED3FCF6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5731" y="6073262"/>
              <a:ext cx="12176269" cy="285750"/>
            </a:xfrm>
            <a:prstGeom prst="rect">
              <a:avLst/>
            </a:prstGeom>
          </p:spPr>
        </p:pic>
        <p:pic>
          <p:nvPicPr>
            <p:cNvPr id="52" name="图片 51">
              <a:extLst>
                <a:ext uri="{FF2B5EF4-FFF2-40B4-BE49-F238E27FC236}">
                  <a16:creationId xmlns="" xmlns:a16="http://schemas.microsoft.com/office/drawing/2014/main" id="{36CA1FBB-EACE-4AB4-B2DE-8B26B5A2F47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1462" y="6359012"/>
              <a:ext cx="12176269" cy="285750"/>
            </a:xfrm>
            <a:prstGeom prst="rect">
              <a:avLst/>
            </a:prstGeom>
          </p:spPr>
        </p:pic>
        <p:pic>
          <p:nvPicPr>
            <p:cNvPr id="53" name="图片 52">
              <a:extLst>
                <a:ext uri="{FF2B5EF4-FFF2-40B4-BE49-F238E27FC236}">
                  <a16:creationId xmlns="" xmlns:a16="http://schemas.microsoft.com/office/drawing/2014/main" id="{2E153F1C-3780-45F5-8553-DF230D94837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47193" y="6622638"/>
              <a:ext cx="12176269" cy="285750"/>
            </a:xfrm>
            <a:prstGeom prst="rect">
              <a:avLst/>
            </a:prstGeom>
          </p:spPr>
        </p:pic>
      </p:grpSp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4F7DE708-23C1-4FE1-9CDA-06D85A964B2E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28952" y="1319060"/>
            <a:ext cx="4948698" cy="4948698"/>
          </a:xfrm>
          <a:prstGeom prst="rect">
            <a:avLst/>
          </a:prstGeom>
        </p:spPr>
      </p:pic>
      <p:sp>
        <p:nvSpPr>
          <p:cNvPr id="54" name="Shape 2859">
            <a:extLst>
              <a:ext uri="{FF2B5EF4-FFF2-40B4-BE49-F238E27FC236}">
                <a16:creationId xmlns="" xmlns:a16="http://schemas.microsoft.com/office/drawing/2014/main" id="{E0094D5F-9A3D-40A1-AFC9-C8C8CA1ABFB0}"/>
              </a:ext>
            </a:extLst>
          </p:cNvPr>
          <p:cNvSpPr/>
          <p:nvPr/>
        </p:nvSpPr>
        <p:spPr>
          <a:xfrm>
            <a:off x="1598698" y="4852042"/>
            <a:ext cx="557213" cy="5588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8"/>
                  <a:pt x="5377" y="982"/>
                  <a:pt x="10800" y="982"/>
                </a:cubicBezTo>
                <a:cubicBezTo>
                  <a:pt x="16223" y="982"/>
                  <a:pt x="20618" y="537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5"/>
                  <a:pt x="16765" y="0"/>
                  <a:pt x="10800" y="0"/>
                </a:cubicBezTo>
                <a:moveTo>
                  <a:pt x="15929" y="7018"/>
                </a:moveTo>
                <a:cubicBezTo>
                  <a:pt x="15539" y="7246"/>
                  <a:pt x="15108" y="7411"/>
                  <a:pt x="14650" y="7500"/>
                </a:cubicBezTo>
                <a:cubicBezTo>
                  <a:pt x="14282" y="7114"/>
                  <a:pt x="13759" y="6874"/>
                  <a:pt x="13179" y="6874"/>
                </a:cubicBezTo>
                <a:cubicBezTo>
                  <a:pt x="12067" y="6874"/>
                  <a:pt x="11165" y="7762"/>
                  <a:pt x="11165" y="8856"/>
                </a:cubicBezTo>
                <a:cubicBezTo>
                  <a:pt x="11165" y="9011"/>
                  <a:pt x="11183" y="9162"/>
                  <a:pt x="11217" y="9308"/>
                </a:cubicBezTo>
                <a:cubicBezTo>
                  <a:pt x="9543" y="9225"/>
                  <a:pt x="8059" y="8436"/>
                  <a:pt x="7065" y="7236"/>
                </a:cubicBezTo>
                <a:cubicBezTo>
                  <a:pt x="6892" y="7530"/>
                  <a:pt x="6793" y="7869"/>
                  <a:pt x="6793" y="8233"/>
                </a:cubicBezTo>
                <a:cubicBezTo>
                  <a:pt x="6793" y="8921"/>
                  <a:pt x="7148" y="9528"/>
                  <a:pt x="7689" y="9883"/>
                </a:cubicBezTo>
                <a:cubicBezTo>
                  <a:pt x="7359" y="9873"/>
                  <a:pt x="7048" y="9784"/>
                  <a:pt x="6776" y="9635"/>
                </a:cubicBezTo>
                <a:cubicBezTo>
                  <a:pt x="6776" y="9644"/>
                  <a:pt x="6776" y="9651"/>
                  <a:pt x="6776" y="9660"/>
                </a:cubicBezTo>
                <a:cubicBezTo>
                  <a:pt x="6776" y="10621"/>
                  <a:pt x="7471" y="11422"/>
                  <a:pt x="8392" y="11604"/>
                </a:cubicBezTo>
                <a:cubicBezTo>
                  <a:pt x="8223" y="11650"/>
                  <a:pt x="8045" y="11673"/>
                  <a:pt x="7861" y="11673"/>
                </a:cubicBezTo>
                <a:cubicBezTo>
                  <a:pt x="7732" y="11673"/>
                  <a:pt x="7605" y="11661"/>
                  <a:pt x="7483" y="11638"/>
                </a:cubicBezTo>
                <a:cubicBezTo>
                  <a:pt x="7739" y="12426"/>
                  <a:pt x="8483" y="12999"/>
                  <a:pt x="9364" y="13015"/>
                </a:cubicBezTo>
                <a:cubicBezTo>
                  <a:pt x="8674" y="13547"/>
                  <a:pt x="7806" y="13863"/>
                  <a:pt x="6862" y="13863"/>
                </a:cubicBezTo>
                <a:cubicBezTo>
                  <a:pt x="6699" y="13863"/>
                  <a:pt x="6540" y="13855"/>
                  <a:pt x="6382" y="13837"/>
                </a:cubicBezTo>
                <a:cubicBezTo>
                  <a:pt x="7274" y="14398"/>
                  <a:pt x="8332" y="14727"/>
                  <a:pt x="9470" y="14727"/>
                </a:cubicBezTo>
                <a:cubicBezTo>
                  <a:pt x="13175" y="14727"/>
                  <a:pt x="15201" y="11706"/>
                  <a:pt x="15201" y="9086"/>
                </a:cubicBezTo>
                <a:cubicBezTo>
                  <a:pt x="15201" y="9000"/>
                  <a:pt x="15199" y="8915"/>
                  <a:pt x="15195" y="8830"/>
                </a:cubicBezTo>
                <a:cubicBezTo>
                  <a:pt x="15588" y="8550"/>
                  <a:pt x="15930" y="8201"/>
                  <a:pt x="16200" y="7804"/>
                </a:cubicBezTo>
                <a:cubicBezTo>
                  <a:pt x="15839" y="7961"/>
                  <a:pt x="15451" y="8067"/>
                  <a:pt x="15043" y="8115"/>
                </a:cubicBezTo>
                <a:cubicBezTo>
                  <a:pt x="15459" y="7870"/>
                  <a:pt x="15778" y="7482"/>
                  <a:pt x="15929" y="7018"/>
                </a:cubicBezTo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 eaLnBrk="1" fontAlgn="auto" hangingPunct="1">
              <a:spcBef>
                <a:spcPts val="0"/>
              </a:spcBef>
              <a:spcAft>
                <a:spcPts val="0"/>
              </a:spcAft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55" name="Shape 2860">
            <a:extLst>
              <a:ext uri="{FF2B5EF4-FFF2-40B4-BE49-F238E27FC236}">
                <a16:creationId xmlns="" xmlns:a16="http://schemas.microsoft.com/office/drawing/2014/main" id="{444AB079-5359-4EFE-827C-B2CACC377145}"/>
              </a:ext>
            </a:extLst>
          </p:cNvPr>
          <p:cNvSpPr/>
          <p:nvPr/>
        </p:nvSpPr>
        <p:spPr>
          <a:xfrm>
            <a:off x="2317836" y="4852042"/>
            <a:ext cx="558800" cy="5588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1776" y="8468"/>
                </a:moveTo>
                <a:cubicBezTo>
                  <a:pt x="11776" y="8071"/>
                  <a:pt x="11817" y="7858"/>
                  <a:pt x="12428" y="7858"/>
                </a:cubicBezTo>
                <a:lnTo>
                  <a:pt x="13244" y="7858"/>
                </a:lnTo>
                <a:lnTo>
                  <a:pt x="13244" y="6381"/>
                </a:lnTo>
                <a:lnTo>
                  <a:pt x="11938" y="6381"/>
                </a:lnTo>
                <a:cubicBezTo>
                  <a:pt x="10369" y="6381"/>
                  <a:pt x="9816" y="7120"/>
                  <a:pt x="9816" y="8363"/>
                </a:cubicBezTo>
                <a:lnTo>
                  <a:pt x="9816" y="9322"/>
                </a:lnTo>
                <a:lnTo>
                  <a:pt x="8837" y="9322"/>
                </a:lnTo>
                <a:lnTo>
                  <a:pt x="8837" y="10800"/>
                </a:lnTo>
                <a:lnTo>
                  <a:pt x="9816" y="10800"/>
                </a:lnTo>
                <a:lnTo>
                  <a:pt x="9816" y="15219"/>
                </a:lnTo>
                <a:lnTo>
                  <a:pt x="11774" y="15219"/>
                </a:lnTo>
                <a:lnTo>
                  <a:pt x="11774" y="10800"/>
                </a:lnTo>
                <a:lnTo>
                  <a:pt x="13081" y="10800"/>
                </a:lnTo>
                <a:lnTo>
                  <a:pt x="13254" y="9322"/>
                </a:lnTo>
                <a:lnTo>
                  <a:pt x="11774" y="9322"/>
                </a:lnTo>
                <a:cubicBezTo>
                  <a:pt x="11774" y="9322"/>
                  <a:pt x="11776" y="8468"/>
                  <a:pt x="11776" y="8468"/>
                </a:cubicBezTo>
                <a:close/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8"/>
                  <a:pt x="5377" y="982"/>
                  <a:pt x="10800" y="982"/>
                </a:cubicBezTo>
                <a:cubicBezTo>
                  <a:pt x="16223" y="982"/>
                  <a:pt x="20618" y="537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5"/>
                  <a:pt x="16765" y="0"/>
                  <a:pt x="10800" y="0"/>
                </a:cubicBezTo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 eaLnBrk="1" fontAlgn="auto" hangingPunct="1">
              <a:spcBef>
                <a:spcPts val="0"/>
              </a:spcBef>
              <a:spcAft>
                <a:spcPts val="0"/>
              </a:spcAft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56" name="Shape 2865">
            <a:extLst>
              <a:ext uri="{FF2B5EF4-FFF2-40B4-BE49-F238E27FC236}">
                <a16:creationId xmlns="" xmlns:a16="http://schemas.microsoft.com/office/drawing/2014/main" id="{C0CE9175-6588-43B7-AB50-49A75EF7B140}"/>
              </a:ext>
            </a:extLst>
          </p:cNvPr>
          <p:cNvSpPr/>
          <p:nvPr/>
        </p:nvSpPr>
        <p:spPr>
          <a:xfrm>
            <a:off x="3038561" y="4852042"/>
            <a:ext cx="558800" cy="5588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8"/>
                  <a:pt x="5377" y="982"/>
                  <a:pt x="10800" y="982"/>
                </a:cubicBezTo>
                <a:cubicBezTo>
                  <a:pt x="16223" y="982"/>
                  <a:pt x="20618" y="537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6" y="0"/>
                  <a:pt x="0" y="4835"/>
                  <a:pt x="0" y="10800"/>
                </a:cubicBezTo>
                <a:cubicBezTo>
                  <a:pt x="0" y="16765"/>
                  <a:pt x="4836" y="21600"/>
                  <a:pt x="10800" y="21600"/>
                </a:cubicBezTo>
                <a:cubicBezTo>
                  <a:pt x="16764" y="21600"/>
                  <a:pt x="21600" y="16765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  <a:moveTo>
                  <a:pt x="13430" y="9320"/>
                </a:moveTo>
                <a:cubicBezTo>
                  <a:pt x="11975" y="9320"/>
                  <a:pt x="11780" y="10196"/>
                  <a:pt x="11780" y="10196"/>
                </a:cubicBezTo>
                <a:lnTo>
                  <a:pt x="11782" y="9327"/>
                </a:lnTo>
                <a:lnTo>
                  <a:pt x="9818" y="9327"/>
                </a:lnTo>
                <a:lnTo>
                  <a:pt x="9818" y="14727"/>
                </a:lnTo>
                <a:lnTo>
                  <a:pt x="11782" y="14727"/>
                </a:lnTo>
                <a:lnTo>
                  <a:pt x="11782" y="11782"/>
                </a:lnTo>
                <a:cubicBezTo>
                  <a:pt x="11782" y="11782"/>
                  <a:pt x="11782" y="10793"/>
                  <a:pt x="12616" y="10793"/>
                </a:cubicBezTo>
                <a:cubicBezTo>
                  <a:pt x="13086" y="10793"/>
                  <a:pt x="13255" y="11232"/>
                  <a:pt x="13255" y="11782"/>
                </a:cubicBezTo>
                <a:lnTo>
                  <a:pt x="13255" y="14727"/>
                </a:lnTo>
                <a:lnTo>
                  <a:pt x="15218" y="14727"/>
                </a:lnTo>
                <a:lnTo>
                  <a:pt x="15218" y="11782"/>
                </a:lnTo>
                <a:cubicBezTo>
                  <a:pt x="15218" y="10245"/>
                  <a:pt x="14550" y="9320"/>
                  <a:pt x="13430" y="9320"/>
                </a:cubicBezTo>
                <a:moveTo>
                  <a:pt x="6873" y="14727"/>
                </a:moveTo>
                <a:lnTo>
                  <a:pt x="8829" y="14727"/>
                </a:lnTo>
                <a:lnTo>
                  <a:pt x="8829" y="9320"/>
                </a:lnTo>
                <a:lnTo>
                  <a:pt x="6873" y="9320"/>
                </a:lnTo>
                <a:cubicBezTo>
                  <a:pt x="6873" y="9320"/>
                  <a:pt x="6873" y="14727"/>
                  <a:pt x="6873" y="14727"/>
                </a:cubicBezTo>
                <a:close/>
                <a:moveTo>
                  <a:pt x="7851" y="6873"/>
                </a:moveTo>
                <a:cubicBezTo>
                  <a:pt x="7311" y="6873"/>
                  <a:pt x="6873" y="7313"/>
                  <a:pt x="6873" y="7856"/>
                </a:cubicBezTo>
                <a:cubicBezTo>
                  <a:pt x="6873" y="8399"/>
                  <a:pt x="7311" y="8839"/>
                  <a:pt x="7851" y="8839"/>
                </a:cubicBezTo>
                <a:cubicBezTo>
                  <a:pt x="8391" y="8839"/>
                  <a:pt x="8829" y="8399"/>
                  <a:pt x="8829" y="7856"/>
                </a:cubicBezTo>
                <a:cubicBezTo>
                  <a:pt x="8829" y="7313"/>
                  <a:pt x="8391" y="6873"/>
                  <a:pt x="7851" y="6873"/>
                </a:cubicBezTo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 eaLnBrk="1" fontAlgn="auto" hangingPunct="1">
              <a:spcBef>
                <a:spcPts val="0"/>
              </a:spcBef>
              <a:spcAft>
                <a:spcPts val="0"/>
              </a:spcAft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57" name="Shape 2869">
            <a:extLst>
              <a:ext uri="{FF2B5EF4-FFF2-40B4-BE49-F238E27FC236}">
                <a16:creationId xmlns="" xmlns:a16="http://schemas.microsoft.com/office/drawing/2014/main" id="{E9DD07D8-B8F0-4DA3-8D01-BC62D324F054}"/>
              </a:ext>
            </a:extLst>
          </p:cNvPr>
          <p:cNvSpPr/>
          <p:nvPr/>
        </p:nvSpPr>
        <p:spPr>
          <a:xfrm>
            <a:off x="3759286" y="4869505"/>
            <a:ext cx="558800" cy="5588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727" y="13745"/>
                </a:moveTo>
                <a:cubicBezTo>
                  <a:pt x="14727" y="14287"/>
                  <a:pt x="14287" y="14727"/>
                  <a:pt x="13745" y="14727"/>
                </a:cubicBezTo>
                <a:lnTo>
                  <a:pt x="7855" y="14727"/>
                </a:lnTo>
                <a:cubicBezTo>
                  <a:pt x="7313" y="14727"/>
                  <a:pt x="6873" y="14287"/>
                  <a:pt x="6873" y="13745"/>
                </a:cubicBezTo>
                <a:lnTo>
                  <a:pt x="6873" y="10309"/>
                </a:lnTo>
                <a:lnTo>
                  <a:pt x="7904" y="10309"/>
                </a:lnTo>
                <a:cubicBezTo>
                  <a:pt x="7877" y="10470"/>
                  <a:pt x="7855" y="10632"/>
                  <a:pt x="7855" y="10800"/>
                </a:cubicBezTo>
                <a:cubicBezTo>
                  <a:pt x="7855" y="12427"/>
                  <a:pt x="9173" y="13745"/>
                  <a:pt x="10800" y="13745"/>
                </a:cubicBezTo>
                <a:cubicBezTo>
                  <a:pt x="12426" y="13745"/>
                  <a:pt x="13745" y="12427"/>
                  <a:pt x="13745" y="10800"/>
                </a:cubicBezTo>
                <a:cubicBezTo>
                  <a:pt x="13745" y="10632"/>
                  <a:pt x="13723" y="10470"/>
                  <a:pt x="13696" y="10309"/>
                </a:cubicBezTo>
                <a:lnTo>
                  <a:pt x="14727" y="10309"/>
                </a:lnTo>
                <a:cubicBezTo>
                  <a:pt x="14727" y="10309"/>
                  <a:pt x="14727" y="13745"/>
                  <a:pt x="14727" y="13745"/>
                </a:cubicBezTo>
                <a:close/>
                <a:moveTo>
                  <a:pt x="10800" y="8836"/>
                </a:moveTo>
                <a:cubicBezTo>
                  <a:pt x="11884" y="8836"/>
                  <a:pt x="12764" y="9716"/>
                  <a:pt x="12764" y="10800"/>
                </a:cubicBezTo>
                <a:cubicBezTo>
                  <a:pt x="12764" y="11884"/>
                  <a:pt x="11884" y="12764"/>
                  <a:pt x="10800" y="12764"/>
                </a:cubicBezTo>
                <a:cubicBezTo>
                  <a:pt x="9716" y="12764"/>
                  <a:pt x="8836" y="11884"/>
                  <a:pt x="8836" y="10800"/>
                </a:cubicBezTo>
                <a:cubicBezTo>
                  <a:pt x="8836" y="9716"/>
                  <a:pt x="9716" y="8836"/>
                  <a:pt x="10800" y="8836"/>
                </a:cubicBezTo>
                <a:moveTo>
                  <a:pt x="12764" y="7364"/>
                </a:moveTo>
                <a:lnTo>
                  <a:pt x="14236" y="7364"/>
                </a:lnTo>
                <a:lnTo>
                  <a:pt x="14236" y="8836"/>
                </a:lnTo>
                <a:lnTo>
                  <a:pt x="12764" y="8836"/>
                </a:lnTo>
                <a:cubicBezTo>
                  <a:pt x="12764" y="8836"/>
                  <a:pt x="12764" y="7364"/>
                  <a:pt x="12764" y="7364"/>
                </a:cubicBezTo>
                <a:close/>
                <a:moveTo>
                  <a:pt x="13745" y="5891"/>
                </a:moveTo>
                <a:lnTo>
                  <a:pt x="7855" y="5891"/>
                </a:lnTo>
                <a:cubicBezTo>
                  <a:pt x="6770" y="5891"/>
                  <a:pt x="5891" y="6770"/>
                  <a:pt x="5891" y="7855"/>
                </a:cubicBezTo>
                <a:lnTo>
                  <a:pt x="5891" y="13745"/>
                </a:lnTo>
                <a:cubicBezTo>
                  <a:pt x="5891" y="14830"/>
                  <a:pt x="6770" y="15709"/>
                  <a:pt x="7855" y="15709"/>
                </a:cubicBezTo>
                <a:lnTo>
                  <a:pt x="13745" y="15709"/>
                </a:lnTo>
                <a:cubicBezTo>
                  <a:pt x="14830" y="15709"/>
                  <a:pt x="15709" y="14830"/>
                  <a:pt x="15709" y="13745"/>
                </a:cubicBezTo>
                <a:lnTo>
                  <a:pt x="15709" y="7855"/>
                </a:lnTo>
                <a:cubicBezTo>
                  <a:pt x="15709" y="6770"/>
                  <a:pt x="14830" y="5891"/>
                  <a:pt x="13745" y="5891"/>
                </a:cubicBezTo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8"/>
                  <a:pt x="5377" y="982"/>
                  <a:pt x="10800" y="982"/>
                </a:cubicBezTo>
                <a:cubicBezTo>
                  <a:pt x="16223" y="982"/>
                  <a:pt x="20618" y="537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5"/>
                  <a:pt x="16765" y="0"/>
                  <a:pt x="10800" y="0"/>
                </a:cubicBezTo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 eaLnBrk="1" fontAlgn="auto" hangingPunct="1">
              <a:spcBef>
                <a:spcPts val="0"/>
              </a:spcBef>
              <a:spcAft>
                <a:spcPts val="0"/>
              </a:spcAft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58" name="TextBox 29">
            <a:extLst>
              <a:ext uri="{FF2B5EF4-FFF2-40B4-BE49-F238E27FC236}">
                <a16:creationId xmlns="" xmlns:a16="http://schemas.microsoft.com/office/drawing/2014/main" id="{002506D4-3BB8-44C1-9967-1F9FE89A1AD2}"/>
              </a:ext>
            </a:extLst>
          </p:cNvPr>
          <p:cNvSpPr txBox="1"/>
          <p:nvPr/>
        </p:nvSpPr>
        <p:spPr>
          <a:xfrm>
            <a:off x="1473132" y="2937646"/>
            <a:ext cx="4269659" cy="15314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1828434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spc="300" dirty="0">
                <a:latin typeface="Montserrat Light" charset="0"/>
                <a:ea typeface="Montserrat Light" charset="0"/>
                <a:cs typeface="Montserrat Light" charset="0"/>
              </a:rPr>
              <a:t>Entrepreneurial activities differ substantially depending on the type of organization and creativity. Entrepreneurial</a:t>
            </a:r>
          </a:p>
        </p:txBody>
      </p:sp>
      <p:sp>
        <p:nvSpPr>
          <p:cNvPr id="59" name="文本框 58">
            <a:extLst>
              <a:ext uri="{FF2B5EF4-FFF2-40B4-BE49-F238E27FC236}">
                <a16:creationId xmlns="" xmlns:a16="http://schemas.microsoft.com/office/drawing/2014/main" id="{1F75AF2F-FC79-4C00-9355-022613054FD8}"/>
              </a:ext>
            </a:extLst>
          </p:cNvPr>
          <p:cNvSpPr txBox="1"/>
          <p:nvPr/>
        </p:nvSpPr>
        <p:spPr>
          <a:xfrm>
            <a:off x="1363488" y="1722230"/>
            <a:ext cx="533400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7200" b="1" dirty="0">
                <a:latin typeface="迷你简卡通" panose="03000509000000000000" pitchFamily="65" charset="-122"/>
                <a:ea typeface="迷你简卡通" panose="03000509000000000000" pitchFamily="65" charset="-122"/>
              </a:rPr>
              <a:t>儿童教学</a:t>
            </a:r>
          </a:p>
        </p:txBody>
      </p:sp>
      <p:sp>
        <p:nvSpPr>
          <p:cNvPr id="60" name="文本框 59">
            <a:extLst>
              <a:ext uri="{FF2B5EF4-FFF2-40B4-BE49-F238E27FC236}">
                <a16:creationId xmlns="" xmlns:a16="http://schemas.microsoft.com/office/drawing/2014/main" id="{F680F579-3F02-49DA-B709-C7F8C90DC90D}"/>
              </a:ext>
            </a:extLst>
          </p:cNvPr>
          <p:cNvSpPr txBox="1"/>
          <p:nvPr/>
        </p:nvSpPr>
        <p:spPr>
          <a:xfrm>
            <a:off x="328764" y="285750"/>
            <a:ext cx="304601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</a:p>
        </p:txBody>
      </p:sp>
      <p:sp>
        <p:nvSpPr>
          <p:cNvPr id="61" name="文本框 60">
            <a:extLst>
              <a:ext uri="{FF2B5EF4-FFF2-40B4-BE49-F238E27FC236}">
                <a16:creationId xmlns="" xmlns:a16="http://schemas.microsoft.com/office/drawing/2014/main" id="{C8E25E90-B89F-40F5-A874-F81492FA78BF}"/>
              </a:ext>
            </a:extLst>
          </p:cNvPr>
          <p:cNvSpPr txBox="1"/>
          <p:nvPr/>
        </p:nvSpPr>
        <p:spPr>
          <a:xfrm>
            <a:off x="328764" y="747415"/>
            <a:ext cx="36268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Click here to add words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9550027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 animBg="1"/>
      <p:bldP spid="55" grpId="0" animBg="1"/>
      <p:bldP spid="56" grpId="0" animBg="1"/>
      <p:bldP spid="57" grpId="0" animBg="1"/>
      <p:bldP spid="58" grpId="0"/>
      <p:bldP spid="5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="" xmlns:a16="http://schemas.microsoft.com/office/drawing/2014/main" id="{EA3517B8-65DD-4BB4-A001-74DD4C88A815}"/>
              </a:ext>
            </a:extLst>
          </p:cNvPr>
          <p:cNvGrpSpPr/>
          <p:nvPr/>
        </p:nvGrpSpPr>
        <p:grpSpPr>
          <a:xfrm>
            <a:off x="-15731" y="0"/>
            <a:ext cx="12239193" cy="6908388"/>
            <a:chOff x="-15731" y="0"/>
            <a:chExt cx="12239193" cy="6908388"/>
          </a:xfrm>
        </p:grpSpPr>
        <p:grpSp>
          <p:nvGrpSpPr>
            <p:cNvPr id="28" name="组合 27">
              <a:extLst>
                <a:ext uri="{FF2B5EF4-FFF2-40B4-BE49-F238E27FC236}">
                  <a16:creationId xmlns="" xmlns:a16="http://schemas.microsoft.com/office/drawing/2014/main" id="{89060BA6-A543-4038-AFA8-3DCC7C93EFE7}"/>
                </a:ext>
              </a:extLst>
            </p:cNvPr>
            <p:cNvGrpSpPr/>
            <p:nvPr/>
          </p:nvGrpSpPr>
          <p:grpSpPr>
            <a:xfrm>
              <a:off x="-15731" y="0"/>
              <a:ext cx="12207731" cy="3052916"/>
              <a:chOff x="-15731" y="0"/>
              <a:chExt cx="12207731" cy="3052916"/>
            </a:xfrm>
          </p:grpSpPr>
          <p:grpSp>
            <p:nvGrpSpPr>
              <p:cNvPr id="13" name="组合 12">
                <a:extLst>
                  <a:ext uri="{FF2B5EF4-FFF2-40B4-BE49-F238E27FC236}">
                    <a16:creationId xmlns="" xmlns:a16="http://schemas.microsoft.com/office/drawing/2014/main" id="{4173A805-4B18-4169-9111-59792F342EAF}"/>
                  </a:ext>
                </a:extLst>
              </p:cNvPr>
              <p:cNvGrpSpPr/>
              <p:nvPr/>
            </p:nvGrpSpPr>
            <p:grpSpPr>
              <a:xfrm>
                <a:off x="0" y="0"/>
                <a:ext cx="12192000" cy="1143000"/>
                <a:chOff x="0" y="0"/>
                <a:chExt cx="12192000" cy="1143000"/>
              </a:xfrm>
            </p:grpSpPr>
            <p:grpSp>
              <p:nvGrpSpPr>
                <p:cNvPr id="9" name="组合 8">
                  <a:extLst>
                    <a:ext uri="{FF2B5EF4-FFF2-40B4-BE49-F238E27FC236}">
                      <a16:creationId xmlns="" xmlns:a16="http://schemas.microsoft.com/office/drawing/2014/main" id="{C2D8CD30-786B-4023-9D92-FEC0B2B8BAC5}"/>
                    </a:ext>
                  </a:extLst>
                </p:cNvPr>
                <p:cNvGrpSpPr/>
                <p:nvPr/>
              </p:nvGrpSpPr>
              <p:grpSpPr>
                <a:xfrm>
                  <a:off x="0" y="0"/>
                  <a:ext cx="12192000" cy="571500"/>
                  <a:chOff x="0" y="0"/>
                  <a:chExt cx="12192000" cy="571500"/>
                </a:xfrm>
              </p:grpSpPr>
              <p:pic>
                <p:nvPicPr>
                  <p:cNvPr id="7" name="图片 6">
                    <a:extLst>
                      <a:ext uri="{FF2B5EF4-FFF2-40B4-BE49-F238E27FC236}">
                        <a16:creationId xmlns="" xmlns:a16="http://schemas.microsoft.com/office/drawing/2014/main" id="{6F0F8A97-E9EA-4DA5-9F46-DA5CA4334E53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15731" y="0"/>
                    <a:ext cx="12176269" cy="285750"/>
                  </a:xfrm>
                  <a:prstGeom prst="rect">
                    <a:avLst/>
                  </a:prstGeom>
                </p:spPr>
              </p:pic>
              <p:pic>
                <p:nvPicPr>
                  <p:cNvPr id="8" name="图片 7">
                    <a:extLst>
                      <a:ext uri="{FF2B5EF4-FFF2-40B4-BE49-F238E27FC236}">
                        <a16:creationId xmlns="" xmlns:a16="http://schemas.microsoft.com/office/drawing/2014/main" id="{6B085B3B-68A2-4C95-B10E-70FABD8C2C61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0" y="285750"/>
                    <a:ext cx="12176269" cy="285750"/>
                  </a:xfrm>
                  <a:prstGeom prst="rect">
                    <a:avLst/>
                  </a:prstGeom>
                </p:spPr>
              </p:pic>
            </p:grpSp>
            <p:grpSp>
              <p:nvGrpSpPr>
                <p:cNvPr id="10" name="组合 9">
                  <a:extLst>
                    <a:ext uri="{FF2B5EF4-FFF2-40B4-BE49-F238E27FC236}">
                      <a16:creationId xmlns="" xmlns:a16="http://schemas.microsoft.com/office/drawing/2014/main" id="{EB7D383E-B692-4F7E-8B87-775E3B23F870}"/>
                    </a:ext>
                  </a:extLst>
                </p:cNvPr>
                <p:cNvGrpSpPr/>
                <p:nvPr/>
              </p:nvGrpSpPr>
              <p:grpSpPr>
                <a:xfrm>
                  <a:off x="0" y="571500"/>
                  <a:ext cx="12192000" cy="571500"/>
                  <a:chOff x="15731" y="0"/>
                  <a:chExt cx="12192000" cy="571500"/>
                </a:xfrm>
              </p:grpSpPr>
              <p:pic>
                <p:nvPicPr>
                  <p:cNvPr id="11" name="图片 10">
                    <a:extLst>
                      <a:ext uri="{FF2B5EF4-FFF2-40B4-BE49-F238E27FC236}">
                        <a16:creationId xmlns="" xmlns:a16="http://schemas.microsoft.com/office/drawing/2014/main" id="{2A2A750B-95BA-4946-A093-9E979CBB822D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15731" y="0"/>
                    <a:ext cx="12176269" cy="285750"/>
                  </a:xfrm>
                  <a:prstGeom prst="rect">
                    <a:avLst/>
                  </a:prstGeom>
                </p:spPr>
              </p:pic>
              <p:pic>
                <p:nvPicPr>
                  <p:cNvPr id="12" name="图片 11">
                    <a:extLst>
                      <a:ext uri="{FF2B5EF4-FFF2-40B4-BE49-F238E27FC236}">
                        <a16:creationId xmlns="" xmlns:a16="http://schemas.microsoft.com/office/drawing/2014/main" id="{72C38517-CED3-4D15-B942-618D60B1634F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31462" y="285750"/>
                    <a:ext cx="12176269" cy="285750"/>
                  </a:xfrm>
                  <a:prstGeom prst="rect">
                    <a:avLst/>
                  </a:prstGeom>
                </p:spPr>
              </p:pic>
            </p:grpSp>
          </p:grpSp>
          <p:grpSp>
            <p:nvGrpSpPr>
              <p:cNvPr id="14" name="组合 13">
                <a:extLst>
                  <a:ext uri="{FF2B5EF4-FFF2-40B4-BE49-F238E27FC236}">
                    <a16:creationId xmlns="" xmlns:a16="http://schemas.microsoft.com/office/drawing/2014/main" id="{2A901298-501F-4FFC-8C91-5BE53424D50E}"/>
                  </a:ext>
                </a:extLst>
              </p:cNvPr>
              <p:cNvGrpSpPr/>
              <p:nvPr/>
            </p:nvGrpSpPr>
            <p:grpSpPr>
              <a:xfrm>
                <a:off x="-15731" y="1143000"/>
                <a:ext cx="12192000" cy="1143000"/>
                <a:chOff x="0" y="0"/>
                <a:chExt cx="12192000" cy="1143000"/>
              </a:xfrm>
            </p:grpSpPr>
            <p:grpSp>
              <p:nvGrpSpPr>
                <p:cNvPr id="15" name="组合 14">
                  <a:extLst>
                    <a:ext uri="{FF2B5EF4-FFF2-40B4-BE49-F238E27FC236}">
                      <a16:creationId xmlns="" xmlns:a16="http://schemas.microsoft.com/office/drawing/2014/main" id="{79A4E3DB-7474-4EC3-BD3D-271F5781154D}"/>
                    </a:ext>
                  </a:extLst>
                </p:cNvPr>
                <p:cNvGrpSpPr/>
                <p:nvPr/>
              </p:nvGrpSpPr>
              <p:grpSpPr>
                <a:xfrm>
                  <a:off x="0" y="0"/>
                  <a:ext cx="12192000" cy="571500"/>
                  <a:chOff x="0" y="0"/>
                  <a:chExt cx="12192000" cy="571500"/>
                </a:xfrm>
              </p:grpSpPr>
              <p:pic>
                <p:nvPicPr>
                  <p:cNvPr id="19" name="图片 18">
                    <a:extLst>
                      <a:ext uri="{FF2B5EF4-FFF2-40B4-BE49-F238E27FC236}">
                        <a16:creationId xmlns="" xmlns:a16="http://schemas.microsoft.com/office/drawing/2014/main" id="{FCC3B558-C386-40B8-9A36-C911F454231A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15731" y="0"/>
                    <a:ext cx="12176269" cy="285750"/>
                  </a:xfrm>
                  <a:prstGeom prst="rect">
                    <a:avLst/>
                  </a:prstGeom>
                </p:spPr>
              </p:pic>
              <p:pic>
                <p:nvPicPr>
                  <p:cNvPr id="20" name="图片 19">
                    <a:extLst>
                      <a:ext uri="{FF2B5EF4-FFF2-40B4-BE49-F238E27FC236}">
                        <a16:creationId xmlns="" xmlns:a16="http://schemas.microsoft.com/office/drawing/2014/main" id="{5FE291E5-3EE8-4ABE-A299-3731104661C2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0" y="285750"/>
                    <a:ext cx="12176269" cy="285750"/>
                  </a:xfrm>
                  <a:prstGeom prst="rect">
                    <a:avLst/>
                  </a:prstGeom>
                </p:spPr>
              </p:pic>
            </p:grpSp>
            <p:grpSp>
              <p:nvGrpSpPr>
                <p:cNvPr id="16" name="组合 15">
                  <a:extLst>
                    <a:ext uri="{FF2B5EF4-FFF2-40B4-BE49-F238E27FC236}">
                      <a16:creationId xmlns="" xmlns:a16="http://schemas.microsoft.com/office/drawing/2014/main" id="{9C3845A2-F490-49E2-9EEE-5BED763057D9}"/>
                    </a:ext>
                  </a:extLst>
                </p:cNvPr>
                <p:cNvGrpSpPr/>
                <p:nvPr/>
              </p:nvGrpSpPr>
              <p:grpSpPr>
                <a:xfrm>
                  <a:off x="0" y="571500"/>
                  <a:ext cx="12192000" cy="571500"/>
                  <a:chOff x="15731" y="0"/>
                  <a:chExt cx="12192000" cy="571500"/>
                </a:xfrm>
              </p:grpSpPr>
              <p:pic>
                <p:nvPicPr>
                  <p:cNvPr id="17" name="图片 16">
                    <a:extLst>
                      <a:ext uri="{FF2B5EF4-FFF2-40B4-BE49-F238E27FC236}">
                        <a16:creationId xmlns="" xmlns:a16="http://schemas.microsoft.com/office/drawing/2014/main" id="{07FAC65C-1E3A-4EBF-ADFD-1BB2D787AD3F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15731" y="0"/>
                    <a:ext cx="12176269" cy="285750"/>
                  </a:xfrm>
                  <a:prstGeom prst="rect">
                    <a:avLst/>
                  </a:prstGeom>
                </p:spPr>
              </p:pic>
              <p:pic>
                <p:nvPicPr>
                  <p:cNvPr id="18" name="图片 17">
                    <a:extLst>
                      <a:ext uri="{FF2B5EF4-FFF2-40B4-BE49-F238E27FC236}">
                        <a16:creationId xmlns="" xmlns:a16="http://schemas.microsoft.com/office/drawing/2014/main" id="{C1E5E5D6-D30B-4863-B285-67786D1F05DC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31462" y="285750"/>
                    <a:ext cx="12176269" cy="285750"/>
                  </a:xfrm>
                  <a:prstGeom prst="rect">
                    <a:avLst/>
                  </a:prstGeom>
                </p:spPr>
              </p:pic>
            </p:grpSp>
          </p:grpSp>
          <p:grpSp>
            <p:nvGrpSpPr>
              <p:cNvPr id="21" name="组合 20">
                <a:extLst>
                  <a:ext uri="{FF2B5EF4-FFF2-40B4-BE49-F238E27FC236}">
                    <a16:creationId xmlns="" xmlns:a16="http://schemas.microsoft.com/office/drawing/2014/main" id="{ACF73E69-D7ED-4AFF-B333-31A6846F536C}"/>
                  </a:ext>
                </a:extLst>
              </p:cNvPr>
              <p:cNvGrpSpPr/>
              <p:nvPr/>
            </p:nvGrpSpPr>
            <p:grpSpPr>
              <a:xfrm>
                <a:off x="0" y="1909916"/>
                <a:ext cx="12192000" cy="1143000"/>
                <a:chOff x="0" y="0"/>
                <a:chExt cx="12192000" cy="1143000"/>
              </a:xfrm>
            </p:grpSpPr>
            <p:grpSp>
              <p:nvGrpSpPr>
                <p:cNvPr id="22" name="组合 21">
                  <a:extLst>
                    <a:ext uri="{FF2B5EF4-FFF2-40B4-BE49-F238E27FC236}">
                      <a16:creationId xmlns="" xmlns:a16="http://schemas.microsoft.com/office/drawing/2014/main" id="{63DA86F0-57E4-4F38-A3FB-2C37D368B031}"/>
                    </a:ext>
                  </a:extLst>
                </p:cNvPr>
                <p:cNvGrpSpPr/>
                <p:nvPr/>
              </p:nvGrpSpPr>
              <p:grpSpPr>
                <a:xfrm>
                  <a:off x="0" y="0"/>
                  <a:ext cx="12192000" cy="571500"/>
                  <a:chOff x="0" y="0"/>
                  <a:chExt cx="12192000" cy="571500"/>
                </a:xfrm>
              </p:grpSpPr>
              <p:pic>
                <p:nvPicPr>
                  <p:cNvPr id="26" name="图片 25">
                    <a:extLst>
                      <a:ext uri="{FF2B5EF4-FFF2-40B4-BE49-F238E27FC236}">
                        <a16:creationId xmlns="" xmlns:a16="http://schemas.microsoft.com/office/drawing/2014/main" id="{93F01F9F-D69D-46F1-AE22-A86B5CBBAE2A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15731" y="0"/>
                    <a:ext cx="12176269" cy="285750"/>
                  </a:xfrm>
                  <a:prstGeom prst="rect">
                    <a:avLst/>
                  </a:prstGeom>
                </p:spPr>
              </p:pic>
              <p:pic>
                <p:nvPicPr>
                  <p:cNvPr id="27" name="图片 26">
                    <a:extLst>
                      <a:ext uri="{FF2B5EF4-FFF2-40B4-BE49-F238E27FC236}">
                        <a16:creationId xmlns="" xmlns:a16="http://schemas.microsoft.com/office/drawing/2014/main" id="{CBAE3507-075A-419A-A698-0D8E245BB85E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0" y="285750"/>
                    <a:ext cx="12176269" cy="285750"/>
                  </a:xfrm>
                  <a:prstGeom prst="rect">
                    <a:avLst/>
                  </a:prstGeom>
                </p:spPr>
              </p:pic>
            </p:grpSp>
            <p:grpSp>
              <p:nvGrpSpPr>
                <p:cNvPr id="23" name="组合 22">
                  <a:extLst>
                    <a:ext uri="{FF2B5EF4-FFF2-40B4-BE49-F238E27FC236}">
                      <a16:creationId xmlns="" xmlns:a16="http://schemas.microsoft.com/office/drawing/2014/main" id="{2A3C7720-A1D8-4C1E-A055-F04D64C614F0}"/>
                    </a:ext>
                  </a:extLst>
                </p:cNvPr>
                <p:cNvGrpSpPr/>
                <p:nvPr/>
              </p:nvGrpSpPr>
              <p:grpSpPr>
                <a:xfrm>
                  <a:off x="0" y="571500"/>
                  <a:ext cx="12192000" cy="571500"/>
                  <a:chOff x="15731" y="0"/>
                  <a:chExt cx="12192000" cy="571500"/>
                </a:xfrm>
              </p:grpSpPr>
              <p:pic>
                <p:nvPicPr>
                  <p:cNvPr id="24" name="图片 23">
                    <a:extLst>
                      <a:ext uri="{FF2B5EF4-FFF2-40B4-BE49-F238E27FC236}">
                        <a16:creationId xmlns="" xmlns:a16="http://schemas.microsoft.com/office/drawing/2014/main" id="{792658A4-3ABB-40BA-8E1A-AD4787E672A8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15731" y="0"/>
                    <a:ext cx="12176269" cy="285750"/>
                  </a:xfrm>
                  <a:prstGeom prst="rect">
                    <a:avLst/>
                  </a:prstGeom>
                </p:spPr>
              </p:pic>
              <p:pic>
                <p:nvPicPr>
                  <p:cNvPr id="25" name="图片 24">
                    <a:extLst>
                      <a:ext uri="{FF2B5EF4-FFF2-40B4-BE49-F238E27FC236}">
                        <a16:creationId xmlns="" xmlns:a16="http://schemas.microsoft.com/office/drawing/2014/main" id="{801F4C7D-172E-4C24-8C79-EF140C1180D2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31462" y="285750"/>
                    <a:ext cx="12176269" cy="285750"/>
                  </a:xfrm>
                  <a:prstGeom prst="rect">
                    <a:avLst/>
                  </a:prstGeom>
                </p:spPr>
              </p:pic>
            </p:grpSp>
          </p:grpSp>
        </p:grpSp>
        <p:grpSp>
          <p:nvGrpSpPr>
            <p:cNvPr id="29" name="组合 28">
              <a:extLst>
                <a:ext uri="{FF2B5EF4-FFF2-40B4-BE49-F238E27FC236}">
                  <a16:creationId xmlns="" xmlns:a16="http://schemas.microsoft.com/office/drawing/2014/main" id="{B09DD82A-87A2-4424-9548-56153F911CC5}"/>
                </a:ext>
              </a:extLst>
            </p:cNvPr>
            <p:cNvGrpSpPr/>
            <p:nvPr/>
          </p:nvGrpSpPr>
          <p:grpSpPr>
            <a:xfrm>
              <a:off x="0" y="3038782"/>
              <a:ext cx="12207731" cy="3052916"/>
              <a:chOff x="-15731" y="0"/>
              <a:chExt cx="12207731" cy="3052916"/>
            </a:xfrm>
          </p:grpSpPr>
          <p:grpSp>
            <p:nvGrpSpPr>
              <p:cNvPr id="30" name="组合 29">
                <a:extLst>
                  <a:ext uri="{FF2B5EF4-FFF2-40B4-BE49-F238E27FC236}">
                    <a16:creationId xmlns="" xmlns:a16="http://schemas.microsoft.com/office/drawing/2014/main" id="{308C0BB3-F19F-4C7F-B874-32C7A4CB7662}"/>
                  </a:ext>
                </a:extLst>
              </p:cNvPr>
              <p:cNvGrpSpPr/>
              <p:nvPr/>
            </p:nvGrpSpPr>
            <p:grpSpPr>
              <a:xfrm>
                <a:off x="0" y="0"/>
                <a:ext cx="12192000" cy="1143000"/>
                <a:chOff x="0" y="0"/>
                <a:chExt cx="12192000" cy="1143000"/>
              </a:xfrm>
            </p:grpSpPr>
            <p:grpSp>
              <p:nvGrpSpPr>
                <p:cNvPr id="45" name="组合 44">
                  <a:extLst>
                    <a:ext uri="{FF2B5EF4-FFF2-40B4-BE49-F238E27FC236}">
                      <a16:creationId xmlns="" xmlns:a16="http://schemas.microsoft.com/office/drawing/2014/main" id="{C7FC7B78-79A9-465D-BA29-5B1E4D95AC65}"/>
                    </a:ext>
                  </a:extLst>
                </p:cNvPr>
                <p:cNvGrpSpPr/>
                <p:nvPr/>
              </p:nvGrpSpPr>
              <p:grpSpPr>
                <a:xfrm>
                  <a:off x="0" y="0"/>
                  <a:ext cx="12192000" cy="571500"/>
                  <a:chOff x="0" y="0"/>
                  <a:chExt cx="12192000" cy="571500"/>
                </a:xfrm>
              </p:grpSpPr>
              <p:pic>
                <p:nvPicPr>
                  <p:cNvPr id="49" name="图片 48">
                    <a:extLst>
                      <a:ext uri="{FF2B5EF4-FFF2-40B4-BE49-F238E27FC236}">
                        <a16:creationId xmlns="" xmlns:a16="http://schemas.microsoft.com/office/drawing/2014/main" id="{859C15E6-CAC3-4191-9CCF-E066E4D4C64A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15731" y="0"/>
                    <a:ext cx="12176269" cy="285750"/>
                  </a:xfrm>
                  <a:prstGeom prst="rect">
                    <a:avLst/>
                  </a:prstGeom>
                </p:spPr>
              </p:pic>
              <p:pic>
                <p:nvPicPr>
                  <p:cNvPr id="50" name="图片 49">
                    <a:extLst>
                      <a:ext uri="{FF2B5EF4-FFF2-40B4-BE49-F238E27FC236}">
                        <a16:creationId xmlns="" xmlns:a16="http://schemas.microsoft.com/office/drawing/2014/main" id="{9CC2DBEB-E592-4D63-BF6C-9FDA473F2C99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0" y="285750"/>
                    <a:ext cx="12176269" cy="285750"/>
                  </a:xfrm>
                  <a:prstGeom prst="rect">
                    <a:avLst/>
                  </a:prstGeom>
                </p:spPr>
              </p:pic>
            </p:grpSp>
            <p:grpSp>
              <p:nvGrpSpPr>
                <p:cNvPr id="46" name="组合 45">
                  <a:extLst>
                    <a:ext uri="{FF2B5EF4-FFF2-40B4-BE49-F238E27FC236}">
                      <a16:creationId xmlns="" xmlns:a16="http://schemas.microsoft.com/office/drawing/2014/main" id="{28633A34-317F-406D-88CF-C36580E054E9}"/>
                    </a:ext>
                  </a:extLst>
                </p:cNvPr>
                <p:cNvGrpSpPr/>
                <p:nvPr/>
              </p:nvGrpSpPr>
              <p:grpSpPr>
                <a:xfrm>
                  <a:off x="0" y="571500"/>
                  <a:ext cx="12192000" cy="571500"/>
                  <a:chOff x="15731" y="0"/>
                  <a:chExt cx="12192000" cy="571500"/>
                </a:xfrm>
              </p:grpSpPr>
              <p:pic>
                <p:nvPicPr>
                  <p:cNvPr id="47" name="图片 46">
                    <a:extLst>
                      <a:ext uri="{FF2B5EF4-FFF2-40B4-BE49-F238E27FC236}">
                        <a16:creationId xmlns="" xmlns:a16="http://schemas.microsoft.com/office/drawing/2014/main" id="{595397C9-AC12-45D4-BB63-B156CB930681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15731" y="0"/>
                    <a:ext cx="12176269" cy="285750"/>
                  </a:xfrm>
                  <a:prstGeom prst="rect">
                    <a:avLst/>
                  </a:prstGeom>
                </p:spPr>
              </p:pic>
              <p:pic>
                <p:nvPicPr>
                  <p:cNvPr id="48" name="图片 47">
                    <a:extLst>
                      <a:ext uri="{FF2B5EF4-FFF2-40B4-BE49-F238E27FC236}">
                        <a16:creationId xmlns="" xmlns:a16="http://schemas.microsoft.com/office/drawing/2014/main" id="{10931FBB-3EF7-4877-8617-3B90BD784024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31462" y="285750"/>
                    <a:ext cx="12176269" cy="285750"/>
                  </a:xfrm>
                  <a:prstGeom prst="rect">
                    <a:avLst/>
                  </a:prstGeom>
                </p:spPr>
              </p:pic>
            </p:grpSp>
          </p:grpSp>
          <p:grpSp>
            <p:nvGrpSpPr>
              <p:cNvPr id="31" name="组合 30">
                <a:extLst>
                  <a:ext uri="{FF2B5EF4-FFF2-40B4-BE49-F238E27FC236}">
                    <a16:creationId xmlns="" xmlns:a16="http://schemas.microsoft.com/office/drawing/2014/main" id="{778E865B-4285-40E9-923A-459C71484A23}"/>
                  </a:ext>
                </a:extLst>
              </p:cNvPr>
              <p:cNvGrpSpPr/>
              <p:nvPr/>
            </p:nvGrpSpPr>
            <p:grpSpPr>
              <a:xfrm>
                <a:off x="-15731" y="1143000"/>
                <a:ext cx="12192000" cy="1143000"/>
                <a:chOff x="0" y="0"/>
                <a:chExt cx="12192000" cy="1143000"/>
              </a:xfrm>
            </p:grpSpPr>
            <p:grpSp>
              <p:nvGrpSpPr>
                <p:cNvPr id="39" name="组合 38">
                  <a:extLst>
                    <a:ext uri="{FF2B5EF4-FFF2-40B4-BE49-F238E27FC236}">
                      <a16:creationId xmlns="" xmlns:a16="http://schemas.microsoft.com/office/drawing/2014/main" id="{7FE321F3-7D9C-4AA6-A04D-266B99A3F4FC}"/>
                    </a:ext>
                  </a:extLst>
                </p:cNvPr>
                <p:cNvGrpSpPr/>
                <p:nvPr/>
              </p:nvGrpSpPr>
              <p:grpSpPr>
                <a:xfrm>
                  <a:off x="0" y="0"/>
                  <a:ext cx="12192000" cy="571500"/>
                  <a:chOff x="0" y="0"/>
                  <a:chExt cx="12192000" cy="571500"/>
                </a:xfrm>
              </p:grpSpPr>
              <p:pic>
                <p:nvPicPr>
                  <p:cNvPr id="43" name="图片 42">
                    <a:extLst>
                      <a:ext uri="{FF2B5EF4-FFF2-40B4-BE49-F238E27FC236}">
                        <a16:creationId xmlns="" xmlns:a16="http://schemas.microsoft.com/office/drawing/2014/main" id="{35128052-5454-4DE9-838B-E846998A8667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15731" y="0"/>
                    <a:ext cx="12176269" cy="285750"/>
                  </a:xfrm>
                  <a:prstGeom prst="rect">
                    <a:avLst/>
                  </a:prstGeom>
                </p:spPr>
              </p:pic>
              <p:pic>
                <p:nvPicPr>
                  <p:cNvPr id="44" name="图片 43">
                    <a:extLst>
                      <a:ext uri="{FF2B5EF4-FFF2-40B4-BE49-F238E27FC236}">
                        <a16:creationId xmlns="" xmlns:a16="http://schemas.microsoft.com/office/drawing/2014/main" id="{08D0D421-C0C7-4785-B85C-9427A6EEC012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0" y="285750"/>
                    <a:ext cx="12176269" cy="285750"/>
                  </a:xfrm>
                  <a:prstGeom prst="rect">
                    <a:avLst/>
                  </a:prstGeom>
                </p:spPr>
              </p:pic>
            </p:grpSp>
            <p:grpSp>
              <p:nvGrpSpPr>
                <p:cNvPr id="40" name="组合 39">
                  <a:extLst>
                    <a:ext uri="{FF2B5EF4-FFF2-40B4-BE49-F238E27FC236}">
                      <a16:creationId xmlns="" xmlns:a16="http://schemas.microsoft.com/office/drawing/2014/main" id="{4C60CC7C-F29F-4F57-BEF1-6E3DBAB053AE}"/>
                    </a:ext>
                  </a:extLst>
                </p:cNvPr>
                <p:cNvGrpSpPr/>
                <p:nvPr/>
              </p:nvGrpSpPr>
              <p:grpSpPr>
                <a:xfrm>
                  <a:off x="0" y="571500"/>
                  <a:ext cx="12192000" cy="571500"/>
                  <a:chOff x="15731" y="0"/>
                  <a:chExt cx="12192000" cy="571500"/>
                </a:xfrm>
              </p:grpSpPr>
              <p:pic>
                <p:nvPicPr>
                  <p:cNvPr id="41" name="图片 40">
                    <a:extLst>
                      <a:ext uri="{FF2B5EF4-FFF2-40B4-BE49-F238E27FC236}">
                        <a16:creationId xmlns="" xmlns:a16="http://schemas.microsoft.com/office/drawing/2014/main" id="{2AFA2677-512D-466A-A2BC-10940251BA0E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15731" y="0"/>
                    <a:ext cx="12176269" cy="285750"/>
                  </a:xfrm>
                  <a:prstGeom prst="rect">
                    <a:avLst/>
                  </a:prstGeom>
                </p:spPr>
              </p:pic>
              <p:pic>
                <p:nvPicPr>
                  <p:cNvPr id="42" name="图片 41">
                    <a:extLst>
                      <a:ext uri="{FF2B5EF4-FFF2-40B4-BE49-F238E27FC236}">
                        <a16:creationId xmlns="" xmlns:a16="http://schemas.microsoft.com/office/drawing/2014/main" id="{6AE31642-6923-41F4-8718-CD6F5DDDF33E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31462" y="285750"/>
                    <a:ext cx="12176269" cy="285750"/>
                  </a:xfrm>
                  <a:prstGeom prst="rect">
                    <a:avLst/>
                  </a:prstGeom>
                </p:spPr>
              </p:pic>
            </p:grpSp>
          </p:grpSp>
          <p:grpSp>
            <p:nvGrpSpPr>
              <p:cNvPr id="32" name="组合 31">
                <a:extLst>
                  <a:ext uri="{FF2B5EF4-FFF2-40B4-BE49-F238E27FC236}">
                    <a16:creationId xmlns="" xmlns:a16="http://schemas.microsoft.com/office/drawing/2014/main" id="{D7ABFFA2-F57F-481F-8FC2-CFCA632016B1}"/>
                  </a:ext>
                </a:extLst>
              </p:cNvPr>
              <p:cNvGrpSpPr/>
              <p:nvPr/>
            </p:nvGrpSpPr>
            <p:grpSpPr>
              <a:xfrm>
                <a:off x="0" y="1909916"/>
                <a:ext cx="12192000" cy="1143000"/>
                <a:chOff x="0" y="0"/>
                <a:chExt cx="12192000" cy="1143000"/>
              </a:xfrm>
            </p:grpSpPr>
            <p:grpSp>
              <p:nvGrpSpPr>
                <p:cNvPr id="33" name="组合 32">
                  <a:extLst>
                    <a:ext uri="{FF2B5EF4-FFF2-40B4-BE49-F238E27FC236}">
                      <a16:creationId xmlns="" xmlns:a16="http://schemas.microsoft.com/office/drawing/2014/main" id="{92275FF3-1004-4608-A1CC-6C7D4C9AE38D}"/>
                    </a:ext>
                  </a:extLst>
                </p:cNvPr>
                <p:cNvGrpSpPr/>
                <p:nvPr/>
              </p:nvGrpSpPr>
              <p:grpSpPr>
                <a:xfrm>
                  <a:off x="0" y="0"/>
                  <a:ext cx="12192000" cy="571500"/>
                  <a:chOff x="0" y="0"/>
                  <a:chExt cx="12192000" cy="571500"/>
                </a:xfrm>
              </p:grpSpPr>
              <p:pic>
                <p:nvPicPr>
                  <p:cNvPr id="37" name="图片 36">
                    <a:extLst>
                      <a:ext uri="{FF2B5EF4-FFF2-40B4-BE49-F238E27FC236}">
                        <a16:creationId xmlns="" xmlns:a16="http://schemas.microsoft.com/office/drawing/2014/main" id="{0486BDC7-5D18-4118-AAA5-18FAA507FEC0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15731" y="0"/>
                    <a:ext cx="12176269" cy="285750"/>
                  </a:xfrm>
                  <a:prstGeom prst="rect">
                    <a:avLst/>
                  </a:prstGeom>
                </p:spPr>
              </p:pic>
              <p:pic>
                <p:nvPicPr>
                  <p:cNvPr id="38" name="图片 37">
                    <a:extLst>
                      <a:ext uri="{FF2B5EF4-FFF2-40B4-BE49-F238E27FC236}">
                        <a16:creationId xmlns="" xmlns:a16="http://schemas.microsoft.com/office/drawing/2014/main" id="{F9573E19-E8BF-40CB-96AA-691D30C147C9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0" y="285750"/>
                    <a:ext cx="12176269" cy="285750"/>
                  </a:xfrm>
                  <a:prstGeom prst="rect">
                    <a:avLst/>
                  </a:prstGeom>
                </p:spPr>
              </p:pic>
            </p:grpSp>
            <p:grpSp>
              <p:nvGrpSpPr>
                <p:cNvPr id="34" name="组合 33">
                  <a:extLst>
                    <a:ext uri="{FF2B5EF4-FFF2-40B4-BE49-F238E27FC236}">
                      <a16:creationId xmlns="" xmlns:a16="http://schemas.microsoft.com/office/drawing/2014/main" id="{22BF3AED-6BFE-4329-B564-771D407BCE61}"/>
                    </a:ext>
                  </a:extLst>
                </p:cNvPr>
                <p:cNvGrpSpPr/>
                <p:nvPr/>
              </p:nvGrpSpPr>
              <p:grpSpPr>
                <a:xfrm>
                  <a:off x="0" y="571500"/>
                  <a:ext cx="12192000" cy="571500"/>
                  <a:chOff x="15731" y="0"/>
                  <a:chExt cx="12192000" cy="571500"/>
                </a:xfrm>
              </p:grpSpPr>
              <p:pic>
                <p:nvPicPr>
                  <p:cNvPr id="35" name="图片 34">
                    <a:extLst>
                      <a:ext uri="{FF2B5EF4-FFF2-40B4-BE49-F238E27FC236}">
                        <a16:creationId xmlns="" xmlns:a16="http://schemas.microsoft.com/office/drawing/2014/main" id="{C79DCFD6-1D27-4C28-BFE3-61A96EFA5F98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15731" y="0"/>
                    <a:ext cx="12176269" cy="285750"/>
                  </a:xfrm>
                  <a:prstGeom prst="rect">
                    <a:avLst/>
                  </a:prstGeom>
                </p:spPr>
              </p:pic>
              <p:pic>
                <p:nvPicPr>
                  <p:cNvPr id="36" name="图片 35">
                    <a:extLst>
                      <a:ext uri="{FF2B5EF4-FFF2-40B4-BE49-F238E27FC236}">
                        <a16:creationId xmlns="" xmlns:a16="http://schemas.microsoft.com/office/drawing/2014/main" id="{819F9EE1-EFB3-48EA-8958-45E7A2A43D30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31462" y="285750"/>
                    <a:ext cx="12176269" cy="285750"/>
                  </a:xfrm>
                  <a:prstGeom prst="rect">
                    <a:avLst/>
                  </a:prstGeom>
                </p:spPr>
              </p:pic>
            </p:grpSp>
          </p:grpSp>
        </p:grpSp>
        <p:pic>
          <p:nvPicPr>
            <p:cNvPr id="51" name="图片 50">
              <a:extLst>
                <a:ext uri="{FF2B5EF4-FFF2-40B4-BE49-F238E27FC236}">
                  <a16:creationId xmlns="" xmlns:a16="http://schemas.microsoft.com/office/drawing/2014/main" id="{741DEA0C-B125-46C3-8F9A-B7F6ED3FCF6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5731" y="6073262"/>
              <a:ext cx="12176269" cy="285750"/>
            </a:xfrm>
            <a:prstGeom prst="rect">
              <a:avLst/>
            </a:prstGeom>
          </p:spPr>
        </p:pic>
        <p:pic>
          <p:nvPicPr>
            <p:cNvPr id="52" name="图片 51">
              <a:extLst>
                <a:ext uri="{FF2B5EF4-FFF2-40B4-BE49-F238E27FC236}">
                  <a16:creationId xmlns="" xmlns:a16="http://schemas.microsoft.com/office/drawing/2014/main" id="{36CA1FBB-EACE-4AB4-B2DE-8B26B5A2F47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1462" y="6359012"/>
              <a:ext cx="12176269" cy="285750"/>
            </a:xfrm>
            <a:prstGeom prst="rect">
              <a:avLst/>
            </a:prstGeom>
          </p:spPr>
        </p:pic>
        <p:pic>
          <p:nvPicPr>
            <p:cNvPr id="53" name="图片 52">
              <a:extLst>
                <a:ext uri="{FF2B5EF4-FFF2-40B4-BE49-F238E27FC236}">
                  <a16:creationId xmlns="" xmlns:a16="http://schemas.microsoft.com/office/drawing/2014/main" id="{2E153F1C-3780-45F5-8553-DF230D94837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47193" y="6622638"/>
              <a:ext cx="12176269" cy="285750"/>
            </a:xfrm>
            <a:prstGeom prst="rect">
              <a:avLst/>
            </a:prstGeom>
          </p:spPr>
        </p:pic>
      </p:grpSp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F39B5F54-D75F-4711-B087-ADAC860D8CE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67050" y="1971369"/>
            <a:ext cx="6858000" cy="6858000"/>
          </a:xfrm>
          <a:prstGeom prst="rect">
            <a:avLst/>
          </a:prstGeom>
        </p:spPr>
      </p:pic>
      <p:sp>
        <p:nvSpPr>
          <p:cNvPr id="54" name="云形 53">
            <a:extLst>
              <a:ext uri="{FF2B5EF4-FFF2-40B4-BE49-F238E27FC236}">
                <a16:creationId xmlns="" xmlns:a16="http://schemas.microsoft.com/office/drawing/2014/main" id="{18C72658-4407-4B79-8F5C-0DB9634AFD1D}"/>
              </a:ext>
            </a:extLst>
          </p:cNvPr>
          <p:cNvSpPr/>
          <p:nvPr/>
        </p:nvSpPr>
        <p:spPr>
          <a:xfrm>
            <a:off x="7112292" y="640694"/>
            <a:ext cx="3886200" cy="2771468"/>
          </a:xfrm>
          <a:prstGeom prst="cloud">
            <a:avLst/>
          </a:prstGeom>
          <a:solidFill>
            <a:schemeClr val="bg1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5" name="云形 54">
            <a:extLst>
              <a:ext uri="{FF2B5EF4-FFF2-40B4-BE49-F238E27FC236}">
                <a16:creationId xmlns="" xmlns:a16="http://schemas.microsoft.com/office/drawing/2014/main" id="{AAB56977-A888-4818-910D-8EA698A77B94}"/>
              </a:ext>
            </a:extLst>
          </p:cNvPr>
          <p:cNvSpPr/>
          <p:nvPr/>
        </p:nvSpPr>
        <p:spPr>
          <a:xfrm>
            <a:off x="5068544" y="2391082"/>
            <a:ext cx="1289592" cy="914778"/>
          </a:xfrm>
          <a:prstGeom prst="cloud">
            <a:avLst/>
          </a:prstGeom>
          <a:solidFill>
            <a:schemeClr val="bg1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6" name="TextBox 29">
            <a:extLst>
              <a:ext uri="{FF2B5EF4-FFF2-40B4-BE49-F238E27FC236}">
                <a16:creationId xmlns="" xmlns:a16="http://schemas.microsoft.com/office/drawing/2014/main" id="{3EDA14C8-F1B2-40CA-9838-3A5CF1145E76}"/>
              </a:ext>
            </a:extLst>
          </p:cNvPr>
          <p:cNvSpPr txBox="1"/>
          <p:nvPr/>
        </p:nvSpPr>
        <p:spPr>
          <a:xfrm>
            <a:off x="7482108" y="1261899"/>
            <a:ext cx="3146568" cy="15314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1828434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spc="300" dirty="0">
                <a:latin typeface="Montserrat Light" charset="0"/>
                <a:ea typeface="Montserrat Light" charset="0"/>
                <a:cs typeface="Montserrat Light" charset="0"/>
              </a:rPr>
              <a:t>Entrepreneurial activities differ substantially depending on the</a:t>
            </a:r>
          </a:p>
        </p:txBody>
      </p:sp>
      <p:sp>
        <p:nvSpPr>
          <p:cNvPr id="57" name="云形 56">
            <a:extLst>
              <a:ext uri="{FF2B5EF4-FFF2-40B4-BE49-F238E27FC236}">
                <a16:creationId xmlns="" xmlns:a16="http://schemas.microsoft.com/office/drawing/2014/main" id="{F32F1568-9182-4CB0-ACAF-57E503D441DB}"/>
              </a:ext>
            </a:extLst>
          </p:cNvPr>
          <p:cNvSpPr/>
          <p:nvPr/>
        </p:nvSpPr>
        <p:spPr>
          <a:xfrm>
            <a:off x="1291251" y="1700366"/>
            <a:ext cx="3162300" cy="2770230"/>
          </a:xfrm>
          <a:prstGeom prst="cloud">
            <a:avLst/>
          </a:prstGeom>
          <a:solidFill>
            <a:schemeClr val="bg1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" name="TextBox 29">
            <a:extLst>
              <a:ext uri="{FF2B5EF4-FFF2-40B4-BE49-F238E27FC236}">
                <a16:creationId xmlns="" xmlns:a16="http://schemas.microsoft.com/office/drawing/2014/main" id="{E2950509-90CD-447E-BE82-B395205CDD76}"/>
              </a:ext>
            </a:extLst>
          </p:cNvPr>
          <p:cNvSpPr txBox="1"/>
          <p:nvPr/>
        </p:nvSpPr>
        <p:spPr>
          <a:xfrm>
            <a:off x="1374903" y="2247900"/>
            <a:ext cx="3146568" cy="15314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1828434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spc="300" dirty="0">
                <a:latin typeface="Montserrat Light" charset="0"/>
                <a:ea typeface="Montserrat Light" charset="0"/>
                <a:cs typeface="Montserrat Light" charset="0"/>
              </a:rPr>
              <a:t>Entrepreneurial activities differ substantially depending on the</a:t>
            </a:r>
          </a:p>
        </p:txBody>
      </p:sp>
      <p:sp>
        <p:nvSpPr>
          <p:cNvPr id="58" name="文本框 57">
            <a:extLst>
              <a:ext uri="{FF2B5EF4-FFF2-40B4-BE49-F238E27FC236}">
                <a16:creationId xmlns="" xmlns:a16="http://schemas.microsoft.com/office/drawing/2014/main" id="{F2061C55-D260-4A61-B35E-5C1E92680E1D}"/>
              </a:ext>
            </a:extLst>
          </p:cNvPr>
          <p:cNvSpPr txBox="1"/>
          <p:nvPr/>
        </p:nvSpPr>
        <p:spPr>
          <a:xfrm>
            <a:off x="328764" y="285750"/>
            <a:ext cx="304601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</a:p>
        </p:txBody>
      </p:sp>
      <p:sp>
        <p:nvSpPr>
          <p:cNvPr id="60" name="文本框 59">
            <a:extLst>
              <a:ext uri="{FF2B5EF4-FFF2-40B4-BE49-F238E27FC236}">
                <a16:creationId xmlns="" xmlns:a16="http://schemas.microsoft.com/office/drawing/2014/main" id="{80FB756D-BCFD-4416-96FB-C1504B83F989}"/>
              </a:ext>
            </a:extLst>
          </p:cNvPr>
          <p:cNvSpPr txBox="1"/>
          <p:nvPr/>
        </p:nvSpPr>
        <p:spPr>
          <a:xfrm>
            <a:off x="328764" y="747415"/>
            <a:ext cx="36268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Click here to add words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6979439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6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 animBg="1"/>
      <p:bldP spid="55" grpId="0" animBg="1"/>
      <p:bldP spid="56" grpId="0"/>
      <p:bldP spid="57" grpId="0" animBg="1"/>
      <p:bldP spid="59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="" xmlns:a16="http://schemas.microsoft.com/office/drawing/2014/main" id="{EA3517B8-65DD-4BB4-A001-74DD4C88A815}"/>
              </a:ext>
            </a:extLst>
          </p:cNvPr>
          <p:cNvGrpSpPr/>
          <p:nvPr/>
        </p:nvGrpSpPr>
        <p:grpSpPr>
          <a:xfrm>
            <a:off x="-15731" y="0"/>
            <a:ext cx="12239193" cy="6908388"/>
            <a:chOff x="-15731" y="0"/>
            <a:chExt cx="12239193" cy="6908388"/>
          </a:xfrm>
        </p:grpSpPr>
        <p:grpSp>
          <p:nvGrpSpPr>
            <p:cNvPr id="28" name="组合 27">
              <a:extLst>
                <a:ext uri="{FF2B5EF4-FFF2-40B4-BE49-F238E27FC236}">
                  <a16:creationId xmlns="" xmlns:a16="http://schemas.microsoft.com/office/drawing/2014/main" id="{89060BA6-A543-4038-AFA8-3DCC7C93EFE7}"/>
                </a:ext>
              </a:extLst>
            </p:cNvPr>
            <p:cNvGrpSpPr/>
            <p:nvPr/>
          </p:nvGrpSpPr>
          <p:grpSpPr>
            <a:xfrm>
              <a:off x="-15731" y="0"/>
              <a:ext cx="12207731" cy="3052916"/>
              <a:chOff x="-15731" y="0"/>
              <a:chExt cx="12207731" cy="3052916"/>
            </a:xfrm>
          </p:grpSpPr>
          <p:grpSp>
            <p:nvGrpSpPr>
              <p:cNvPr id="13" name="组合 12">
                <a:extLst>
                  <a:ext uri="{FF2B5EF4-FFF2-40B4-BE49-F238E27FC236}">
                    <a16:creationId xmlns="" xmlns:a16="http://schemas.microsoft.com/office/drawing/2014/main" id="{4173A805-4B18-4169-9111-59792F342EAF}"/>
                  </a:ext>
                </a:extLst>
              </p:cNvPr>
              <p:cNvGrpSpPr/>
              <p:nvPr/>
            </p:nvGrpSpPr>
            <p:grpSpPr>
              <a:xfrm>
                <a:off x="0" y="0"/>
                <a:ext cx="12192000" cy="1143000"/>
                <a:chOff x="0" y="0"/>
                <a:chExt cx="12192000" cy="1143000"/>
              </a:xfrm>
            </p:grpSpPr>
            <p:grpSp>
              <p:nvGrpSpPr>
                <p:cNvPr id="9" name="组合 8">
                  <a:extLst>
                    <a:ext uri="{FF2B5EF4-FFF2-40B4-BE49-F238E27FC236}">
                      <a16:creationId xmlns="" xmlns:a16="http://schemas.microsoft.com/office/drawing/2014/main" id="{C2D8CD30-786B-4023-9D92-FEC0B2B8BAC5}"/>
                    </a:ext>
                  </a:extLst>
                </p:cNvPr>
                <p:cNvGrpSpPr/>
                <p:nvPr/>
              </p:nvGrpSpPr>
              <p:grpSpPr>
                <a:xfrm>
                  <a:off x="0" y="0"/>
                  <a:ext cx="12192000" cy="571500"/>
                  <a:chOff x="0" y="0"/>
                  <a:chExt cx="12192000" cy="571500"/>
                </a:xfrm>
              </p:grpSpPr>
              <p:pic>
                <p:nvPicPr>
                  <p:cNvPr id="7" name="图片 6">
                    <a:extLst>
                      <a:ext uri="{FF2B5EF4-FFF2-40B4-BE49-F238E27FC236}">
                        <a16:creationId xmlns="" xmlns:a16="http://schemas.microsoft.com/office/drawing/2014/main" id="{6F0F8A97-E9EA-4DA5-9F46-DA5CA4334E53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15731" y="0"/>
                    <a:ext cx="12176269" cy="285750"/>
                  </a:xfrm>
                  <a:prstGeom prst="rect">
                    <a:avLst/>
                  </a:prstGeom>
                </p:spPr>
              </p:pic>
              <p:pic>
                <p:nvPicPr>
                  <p:cNvPr id="8" name="图片 7">
                    <a:extLst>
                      <a:ext uri="{FF2B5EF4-FFF2-40B4-BE49-F238E27FC236}">
                        <a16:creationId xmlns="" xmlns:a16="http://schemas.microsoft.com/office/drawing/2014/main" id="{6B085B3B-68A2-4C95-B10E-70FABD8C2C61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0" y="285750"/>
                    <a:ext cx="12176269" cy="285750"/>
                  </a:xfrm>
                  <a:prstGeom prst="rect">
                    <a:avLst/>
                  </a:prstGeom>
                </p:spPr>
              </p:pic>
            </p:grpSp>
            <p:grpSp>
              <p:nvGrpSpPr>
                <p:cNvPr id="10" name="组合 9">
                  <a:extLst>
                    <a:ext uri="{FF2B5EF4-FFF2-40B4-BE49-F238E27FC236}">
                      <a16:creationId xmlns="" xmlns:a16="http://schemas.microsoft.com/office/drawing/2014/main" id="{EB7D383E-B692-4F7E-8B87-775E3B23F870}"/>
                    </a:ext>
                  </a:extLst>
                </p:cNvPr>
                <p:cNvGrpSpPr/>
                <p:nvPr/>
              </p:nvGrpSpPr>
              <p:grpSpPr>
                <a:xfrm>
                  <a:off x="0" y="571500"/>
                  <a:ext cx="12192000" cy="571500"/>
                  <a:chOff x="15731" y="0"/>
                  <a:chExt cx="12192000" cy="571500"/>
                </a:xfrm>
              </p:grpSpPr>
              <p:pic>
                <p:nvPicPr>
                  <p:cNvPr id="11" name="图片 10">
                    <a:extLst>
                      <a:ext uri="{FF2B5EF4-FFF2-40B4-BE49-F238E27FC236}">
                        <a16:creationId xmlns="" xmlns:a16="http://schemas.microsoft.com/office/drawing/2014/main" id="{2A2A750B-95BA-4946-A093-9E979CBB822D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15731" y="0"/>
                    <a:ext cx="12176269" cy="285750"/>
                  </a:xfrm>
                  <a:prstGeom prst="rect">
                    <a:avLst/>
                  </a:prstGeom>
                </p:spPr>
              </p:pic>
              <p:pic>
                <p:nvPicPr>
                  <p:cNvPr id="12" name="图片 11">
                    <a:extLst>
                      <a:ext uri="{FF2B5EF4-FFF2-40B4-BE49-F238E27FC236}">
                        <a16:creationId xmlns="" xmlns:a16="http://schemas.microsoft.com/office/drawing/2014/main" id="{72C38517-CED3-4D15-B942-618D60B1634F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31462" y="285750"/>
                    <a:ext cx="12176269" cy="285750"/>
                  </a:xfrm>
                  <a:prstGeom prst="rect">
                    <a:avLst/>
                  </a:prstGeom>
                </p:spPr>
              </p:pic>
            </p:grpSp>
          </p:grpSp>
          <p:grpSp>
            <p:nvGrpSpPr>
              <p:cNvPr id="14" name="组合 13">
                <a:extLst>
                  <a:ext uri="{FF2B5EF4-FFF2-40B4-BE49-F238E27FC236}">
                    <a16:creationId xmlns="" xmlns:a16="http://schemas.microsoft.com/office/drawing/2014/main" id="{2A901298-501F-4FFC-8C91-5BE53424D50E}"/>
                  </a:ext>
                </a:extLst>
              </p:cNvPr>
              <p:cNvGrpSpPr/>
              <p:nvPr/>
            </p:nvGrpSpPr>
            <p:grpSpPr>
              <a:xfrm>
                <a:off x="-15731" y="1143000"/>
                <a:ext cx="12192000" cy="1143000"/>
                <a:chOff x="0" y="0"/>
                <a:chExt cx="12192000" cy="1143000"/>
              </a:xfrm>
            </p:grpSpPr>
            <p:grpSp>
              <p:nvGrpSpPr>
                <p:cNvPr id="15" name="组合 14">
                  <a:extLst>
                    <a:ext uri="{FF2B5EF4-FFF2-40B4-BE49-F238E27FC236}">
                      <a16:creationId xmlns="" xmlns:a16="http://schemas.microsoft.com/office/drawing/2014/main" id="{79A4E3DB-7474-4EC3-BD3D-271F5781154D}"/>
                    </a:ext>
                  </a:extLst>
                </p:cNvPr>
                <p:cNvGrpSpPr/>
                <p:nvPr/>
              </p:nvGrpSpPr>
              <p:grpSpPr>
                <a:xfrm>
                  <a:off x="0" y="0"/>
                  <a:ext cx="12192000" cy="571500"/>
                  <a:chOff x="0" y="0"/>
                  <a:chExt cx="12192000" cy="571500"/>
                </a:xfrm>
              </p:grpSpPr>
              <p:pic>
                <p:nvPicPr>
                  <p:cNvPr id="19" name="图片 18">
                    <a:extLst>
                      <a:ext uri="{FF2B5EF4-FFF2-40B4-BE49-F238E27FC236}">
                        <a16:creationId xmlns="" xmlns:a16="http://schemas.microsoft.com/office/drawing/2014/main" id="{FCC3B558-C386-40B8-9A36-C911F454231A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15731" y="0"/>
                    <a:ext cx="12176269" cy="285750"/>
                  </a:xfrm>
                  <a:prstGeom prst="rect">
                    <a:avLst/>
                  </a:prstGeom>
                </p:spPr>
              </p:pic>
              <p:pic>
                <p:nvPicPr>
                  <p:cNvPr id="20" name="图片 19">
                    <a:extLst>
                      <a:ext uri="{FF2B5EF4-FFF2-40B4-BE49-F238E27FC236}">
                        <a16:creationId xmlns="" xmlns:a16="http://schemas.microsoft.com/office/drawing/2014/main" id="{5FE291E5-3EE8-4ABE-A299-3731104661C2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0" y="285750"/>
                    <a:ext cx="12176269" cy="285750"/>
                  </a:xfrm>
                  <a:prstGeom prst="rect">
                    <a:avLst/>
                  </a:prstGeom>
                </p:spPr>
              </p:pic>
            </p:grpSp>
            <p:grpSp>
              <p:nvGrpSpPr>
                <p:cNvPr id="16" name="组合 15">
                  <a:extLst>
                    <a:ext uri="{FF2B5EF4-FFF2-40B4-BE49-F238E27FC236}">
                      <a16:creationId xmlns="" xmlns:a16="http://schemas.microsoft.com/office/drawing/2014/main" id="{9C3845A2-F490-49E2-9EEE-5BED763057D9}"/>
                    </a:ext>
                  </a:extLst>
                </p:cNvPr>
                <p:cNvGrpSpPr/>
                <p:nvPr/>
              </p:nvGrpSpPr>
              <p:grpSpPr>
                <a:xfrm>
                  <a:off x="0" y="571500"/>
                  <a:ext cx="12192000" cy="571500"/>
                  <a:chOff x="15731" y="0"/>
                  <a:chExt cx="12192000" cy="571500"/>
                </a:xfrm>
              </p:grpSpPr>
              <p:pic>
                <p:nvPicPr>
                  <p:cNvPr id="17" name="图片 16">
                    <a:extLst>
                      <a:ext uri="{FF2B5EF4-FFF2-40B4-BE49-F238E27FC236}">
                        <a16:creationId xmlns="" xmlns:a16="http://schemas.microsoft.com/office/drawing/2014/main" id="{07FAC65C-1E3A-4EBF-ADFD-1BB2D787AD3F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15731" y="0"/>
                    <a:ext cx="12176269" cy="285750"/>
                  </a:xfrm>
                  <a:prstGeom prst="rect">
                    <a:avLst/>
                  </a:prstGeom>
                </p:spPr>
              </p:pic>
              <p:pic>
                <p:nvPicPr>
                  <p:cNvPr id="18" name="图片 17">
                    <a:extLst>
                      <a:ext uri="{FF2B5EF4-FFF2-40B4-BE49-F238E27FC236}">
                        <a16:creationId xmlns="" xmlns:a16="http://schemas.microsoft.com/office/drawing/2014/main" id="{C1E5E5D6-D30B-4863-B285-67786D1F05DC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31462" y="285750"/>
                    <a:ext cx="12176269" cy="285750"/>
                  </a:xfrm>
                  <a:prstGeom prst="rect">
                    <a:avLst/>
                  </a:prstGeom>
                </p:spPr>
              </p:pic>
            </p:grpSp>
          </p:grpSp>
          <p:grpSp>
            <p:nvGrpSpPr>
              <p:cNvPr id="21" name="组合 20">
                <a:extLst>
                  <a:ext uri="{FF2B5EF4-FFF2-40B4-BE49-F238E27FC236}">
                    <a16:creationId xmlns="" xmlns:a16="http://schemas.microsoft.com/office/drawing/2014/main" id="{ACF73E69-D7ED-4AFF-B333-31A6846F536C}"/>
                  </a:ext>
                </a:extLst>
              </p:cNvPr>
              <p:cNvGrpSpPr/>
              <p:nvPr/>
            </p:nvGrpSpPr>
            <p:grpSpPr>
              <a:xfrm>
                <a:off x="0" y="1909916"/>
                <a:ext cx="12192000" cy="1143000"/>
                <a:chOff x="0" y="0"/>
                <a:chExt cx="12192000" cy="1143000"/>
              </a:xfrm>
            </p:grpSpPr>
            <p:grpSp>
              <p:nvGrpSpPr>
                <p:cNvPr id="22" name="组合 21">
                  <a:extLst>
                    <a:ext uri="{FF2B5EF4-FFF2-40B4-BE49-F238E27FC236}">
                      <a16:creationId xmlns="" xmlns:a16="http://schemas.microsoft.com/office/drawing/2014/main" id="{63DA86F0-57E4-4F38-A3FB-2C37D368B031}"/>
                    </a:ext>
                  </a:extLst>
                </p:cNvPr>
                <p:cNvGrpSpPr/>
                <p:nvPr/>
              </p:nvGrpSpPr>
              <p:grpSpPr>
                <a:xfrm>
                  <a:off x="0" y="0"/>
                  <a:ext cx="12192000" cy="571500"/>
                  <a:chOff x="0" y="0"/>
                  <a:chExt cx="12192000" cy="571500"/>
                </a:xfrm>
              </p:grpSpPr>
              <p:pic>
                <p:nvPicPr>
                  <p:cNvPr id="26" name="图片 25">
                    <a:extLst>
                      <a:ext uri="{FF2B5EF4-FFF2-40B4-BE49-F238E27FC236}">
                        <a16:creationId xmlns="" xmlns:a16="http://schemas.microsoft.com/office/drawing/2014/main" id="{93F01F9F-D69D-46F1-AE22-A86B5CBBAE2A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15731" y="0"/>
                    <a:ext cx="12176269" cy="285750"/>
                  </a:xfrm>
                  <a:prstGeom prst="rect">
                    <a:avLst/>
                  </a:prstGeom>
                </p:spPr>
              </p:pic>
              <p:pic>
                <p:nvPicPr>
                  <p:cNvPr id="27" name="图片 26">
                    <a:extLst>
                      <a:ext uri="{FF2B5EF4-FFF2-40B4-BE49-F238E27FC236}">
                        <a16:creationId xmlns="" xmlns:a16="http://schemas.microsoft.com/office/drawing/2014/main" id="{CBAE3507-075A-419A-A698-0D8E245BB85E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0" y="285750"/>
                    <a:ext cx="12176269" cy="285750"/>
                  </a:xfrm>
                  <a:prstGeom prst="rect">
                    <a:avLst/>
                  </a:prstGeom>
                </p:spPr>
              </p:pic>
            </p:grpSp>
            <p:grpSp>
              <p:nvGrpSpPr>
                <p:cNvPr id="23" name="组合 22">
                  <a:extLst>
                    <a:ext uri="{FF2B5EF4-FFF2-40B4-BE49-F238E27FC236}">
                      <a16:creationId xmlns="" xmlns:a16="http://schemas.microsoft.com/office/drawing/2014/main" id="{2A3C7720-A1D8-4C1E-A055-F04D64C614F0}"/>
                    </a:ext>
                  </a:extLst>
                </p:cNvPr>
                <p:cNvGrpSpPr/>
                <p:nvPr/>
              </p:nvGrpSpPr>
              <p:grpSpPr>
                <a:xfrm>
                  <a:off x="0" y="571500"/>
                  <a:ext cx="12192000" cy="571500"/>
                  <a:chOff x="15731" y="0"/>
                  <a:chExt cx="12192000" cy="571500"/>
                </a:xfrm>
              </p:grpSpPr>
              <p:pic>
                <p:nvPicPr>
                  <p:cNvPr id="24" name="图片 23">
                    <a:extLst>
                      <a:ext uri="{FF2B5EF4-FFF2-40B4-BE49-F238E27FC236}">
                        <a16:creationId xmlns="" xmlns:a16="http://schemas.microsoft.com/office/drawing/2014/main" id="{792658A4-3ABB-40BA-8E1A-AD4787E672A8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15731" y="0"/>
                    <a:ext cx="12176269" cy="285750"/>
                  </a:xfrm>
                  <a:prstGeom prst="rect">
                    <a:avLst/>
                  </a:prstGeom>
                </p:spPr>
              </p:pic>
              <p:pic>
                <p:nvPicPr>
                  <p:cNvPr id="25" name="图片 24">
                    <a:extLst>
                      <a:ext uri="{FF2B5EF4-FFF2-40B4-BE49-F238E27FC236}">
                        <a16:creationId xmlns="" xmlns:a16="http://schemas.microsoft.com/office/drawing/2014/main" id="{801F4C7D-172E-4C24-8C79-EF140C1180D2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31462" y="285750"/>
                    <a:ext cx="12176269" cy="285750"/>
                  </a:xfrm>
                  <a:prstGeom prst="rect">
                    <a:avLst/>
                  </a:prstGeom>
                </p:spPr>
              </p:pic>
            </p:grpSp>
          </p:grpSp>
        </p:grpSp>
        <p:grpSp>
          <p:nvGrpSpPr>
            <p:cNvPr id="29" name="组合 28">
              <a:extLst>
                <a:ext uri="{FF2B5EF4-FFF2-40B4-BE49-F238E27FC236}">
                  <a16:creationId xmlns="" xmlns:a16="http://schemas.microsoft.com/office/drawing/2014/main" id="{B09DD82A-87A2-4424-9548-56153F911CC5}"/>
                </a:ext>
              </a:extLst>
            </p:cNvPr>
            <p:cNvGrpSpPr/>
            <p:nvPr/>
          </p:nvGrpSpPr>
          <p:grpSpPr>
            <a:xfrm>
              <a:off x="0" y="3038782"/>
              <a:ext cx="12207731" cy="3052916"/>
              <a:chOff x="-15731" y="0"/>
              <a:chExt cx="12207731" cy="3052916"/>
            </a:xfrm>
          </p:grpSpPr>
          <p:grpSp>
            <p:nvGrpSpPr>
              <p:cNvPr id="30" name="组合 29">
                <a:extLst>
                  <a:ext uri="{FF2B5EF4-FFF2-40B4-BE49-F238E27FC236}">
                    <a16:creationId xmlns="" xmlns:a16="http://schemas.microsoft.com/office/drawing/2014/main" id="{308C0BB3-F19F-4C7F-B874-32C7A4CB7662}"/>
                  </a:ext>
                </a:extLst>
              </p:cNvPr>
              <p:cNvGrpSpPr/>
              <p:nvPr/>
            </p:nvGrpSpPr>
            <p:grpSpPr>
              <a:xfrm>
                <a:off x="0" y="0"/>
                <a:ext cx="12192000" cy="1143000"/>
                <a:chOff x="0" y="0"/>
                <a:chExt cx="12192000" cy="1143000"/>
              </a:xfrm>
            </p:grpSpPr>
            <p:grpSp>
              <p:nvGrpSpPr>
                <p:cNvPr id="45" name="组合 44">
                  <a:extLst>
                    <a:ext uri="{FF2B5EF4-FFF2-40B4-BE49-F238E27FC236}">
                      <a16:creationId xmlns="" xmlns:a16="http://schemas.microsoft.com/office/drawing/2014/main" id="{C7FC7B78-79A9-465D-BA29-5B1E4D95AC65}"/>
                    </a:ext>
                  </a:extLst>
                </p:cNvPr>
                <p:cNvGrpSpPr/>
                <p:nvPr/>
              </p:nvGrpSpPr>
              <p:grpSpPr>
                <a:xfrm>
                  <a:off x="0" y="0"/>
                  <a:ext cx="12192000" cy="571500"/>
                  <a:chOff x="0" y="0"/>
                  <a:chExt cx="12192000" cy="571500"/>
                </a:xfrm>
              </p:grpSpPr>
              <p:pic>
                <p:nvPicPr>
                  <p:cNvPr id="49" name="图片 48">
                    <a:extLst>
                      <a:ext uri="{FF2B5EF4-FFF2-40B4-BE49-F238E27FC236}">
                        <a16:creationId xmlns="" xmlns:a16="http://schemas.microsoft.com/office/drawing/2014/main" id="{859C15E6-CAC3-4191-9CCF-E066E4D4C64A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15731" y="0"/>
                    <a:ext cx="12176269" cy="285750"/>
                  </a:xfrm>
                  <a:prstGeom prst="rect">
                    <a:avLst/>
                  </a:prstGeom>
                </p:spPr>
              </p:pic>
              <p:pic>
                <p:nvPicPr>
                  <p:cNvPr id="50" name="图片 49">
                    <a:extLst>
                      <a:ext uri="{FF2B5EF4-FFF2-40B4-BE49-F238E27FC236}">
                        <a16:creationId xmlns="" xmlns:a16="http://schemas.microsoft.com/office/drawing/2014/main" id="{9CC2DBEB-E592-4D63-BF6C-9FDA473F2C99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0" y="285750"/>
                    <a:ext cx="12176269" cy="285750"/>
                  </a:xfrm>
                  <a:prstGeom prst="rect">
                    <a:avLst/>
                  </a:prstGeom>
                </p:spPr>
              </p:pic>
            </p:grpSp>
            <p:grpSp>
              <p:nvGrpSpPr>
                <p:cNvPr id="46" name="组合 45">
                  <a:extLst>
                    <a:ext uri="{FF2B5EF4-FFF2-40B4-BE49-F238E27FC236}">
                      <a16:creationId xmlns="" xmlns:a16="http://schemas.microsoft.com/office/drawing/2014/main" id="{28633A34-317F-406D-88CF-C36580E054E9}"/>
                    </a:ext>
                  </a:extLst>
                </p:cNvPr>
                <p:cNvGrpSpPr/>
                <p:nvPr/>
              </p:nvGrpSpPr>
              <p:grpSpPr>
                <a:xfrm>
                  <a:off x="0" y="571500"/>
                  <a:ext cx="12192000" cy="571500"/>
                  <a:chOff x="15731" y="0"/>
                  <a:chExt cx="12192000" cy="571500"/>
                </a:xfrm>
              </p:grpSpPr>
              <p:pic>
                <p:nvPicPr>
                  <p:cNvPr id="47" name="图片 46">
                    <a:extLst>
                      <a:ext uri="{FF2B5EF4-FFF2-40B4-BE49-F238E27FC236}">
                        <a16:creationId xmlns="" xmlns:a16="http://schemas.microsoft.com/office/drawing/2014/main" id="{595397C9-AC12-45D4-BB63-B156CB930681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15731" y="0"/>
                    <a:ext cx="12176269" cy="285750"/>
                  </a:xfrm>
                  <a:prstGeom prst="rect">
                    <a:avLst/>
                  </a:prstGeom>
                </p:spPr>
              </p:pic>
              <p:pic>
                <p:nvPicPr>
                  <p:cNvPr id="48" name="图片 47">
                    <a:extLst>
                      <a:ext uri="{FF2B5EF4-FFF2-40B4-BE49-F238E27FC236}">
                        <a16:creationId xmlns="" xmlns:a16="http://schemas.microsoft.com/office/drawing/2014/main" id="{10931FBB-3EF7-4877-8617-3B90BD784024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31462" y="285750"/>
                    <a:ext cx="12176269" cy="285750"/>
                  </a:xfrm>
                  <a:prstGeom prst="rect">
                    <a:avLst/>
                  </a:prstGeom>
                </p:spPr>
              </p:pic>
            </p:grpSp>
          </p:grpSp>
          <p:grpSp>
            <p:nvGrpSpPr>
              <p:cNvPr id="31" name="组合 30">
                <a:extLst>
                  <a:ext uri="{FF2B5EF4-FFF2-40B4-BE49-F238E27FC236}">
                    <a16:creationId xmlns="" xmlns:a16="http://schemas.microsoft.com/office/drawing/2014/main" id="{778E865B-4285-40E9-923A-459C71484A23}"/>
                  </a:ext>
                </a:extLst>
              </p:cNvPr>
              <p:cNvGrpSpPr/>
              <p:nvPr/>
            </p:nvGrpSpPr>
            <p:grpSpPr>
              <a:xfrm>
                <a:off x="-15731" y="1143000"/>
                <a:ext cx="12192000" cy="1143000"/>
                <a:chOff x="0" y="0"/>
                <a:chExt cx="12192000" cy="1143000"/>
              </a:xfrm>
            </p:grpSpPr>
            <p:grpSp>
              <p:nvGrpSpPr>
                <p:cNvPr id="39" name="组合 38">
                  <a:extLst>
                    <a:ext uri="{FF2B5EF4-FFF2-40B4-BE49-F238E27FC236}">
                      <a16:creationId xmlns="" xmlns:a16="http://schemas.microsoft.com/office/drawing/2014/main" id="{7FE321F3-7D9C-4AA6-A04D-266B99A3F4FC}"/>
                    </a:ext>
                  </a:extLst>
                </p:cNvPr>
                <p:cNvGrpSpPr/>
                <p:nvPr/>
              </p:nvGrpSpPr>
              <p:grpSpPr>
                <a:xfrm>
                  <a:off x="0" y="0"/>
                  <a:ext cx="12192000" cy="571500"/>
                  <a:chOff x="0" y="0"/>
                  <a:chExt cx="12192000" cy="571500"/>
                </a:xfrm>
              </p:grpSpPr>
              <p:pic>
                <p:nvPicPr>
                  <p:cNvPr id="43" name="图片 42">
                    <a:extLst>
                      <a:ext uri="{FF2B5EF4-FFF2-40B4-BE49-F238E27FC236}">
                        <a16:creationId xmlns="" xmlns:a16="http://schemas.microsoft.com/office/drawing/2014/main" id="{35128052-5454-4DE9-838B-E846998A8667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15731" y="0"/>
                    <a:ext cx="12176269" cy="285750"/>
                  </a:xfrm>
                  <a:prstGeom prst="rect">
                    <a:avLst/>
                  </a:prstGeom>
                </p:spPr>
              </p:pic>
              <p:pic>
                <p:nvPicPr>
                  <p:cNvPr id="44" name="图片 43">
                    <a:extLst>
                      <a:ext uri="{FF2B5EF4-FFF2-40B4-BE49-F238E27FC236}">
                        <a16:creationId xmlns="" xmlns:a16="http://schemas.microsoft.com/office/drawing/2014/main" id="{08D0D421-C0C7-4785-B85C-9427A6EEC012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0" y="285750"/>
                    <a:ext cx="12176269" cy="285750"/>
                  </a:xfrm>
                  <a:prstGeom prst="rect">
                    <a:avLst/>
                  </a:prstGeom>
                </p:spPr>
              </p:pic>
            </p:grpSp>
            <p:grpSp>
              <p:nvGrpSpPr>
                <p:cNvPr id="40" name="组合 39">
                  <a:extLst>
                    <a:ext uri="{FF2B5EF4-FFF2-40B4-BE49-F238E27FC236}">
                      <a16:creationId xmlns="" xmlns:a16="http://schemas.microsoft.com/office/drawing/2014/main" id="{4C60CC7C-F29F-4F57-BEF1-6E3DBAB053AE}"/>
                    </a:ext>
                  </a:extLst>
                </p:cNvPr>
                <p:cNvGrpSpPr/>
                <p:nvPr/>
              </p:nvGrpSpPr>
              <p:grpSpPr>
                <a:xfrm>
                  <a:off x="0" y="571500"/>
                  <a:ext cx="12192000" cy="571500"/>
                  <a:chOff x="15731" y="0"/>
                  <a:chExt cx="12192000" cy="571500"/>
                </a:xfrm>
              </p:grpSpPr>
              <p:pic>
                <p:nvPicPr>
                  <p:cNvPr id="41" name="图片 40">
                    <a:extLst>
                      <a:ext uri="{FF2B5EF4-FFF2-40B4-BE49-F238E27FC236}">
                        <a16:creationId xmlns="" xmlns:a16="http://schemas.microsoft.com/office/drawing/2014/main" id="{2AFA2677-512D-466A-A2BC-10940251BA0E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15731" y="0"/>
                    <a:ext cx="12176269" cy="285750"/>
                  </a:xfrm>
                  <a:prstGeom prst="rect">
                    <a:avLst/>
                  </a:prstGeom>
                </p:spPr>
              </p:pic>
              <p:pic>
                <p:nvPicPr>
                  <p:cNvPr id="42" name="图片 41">
                    <a:extLst>
                      <a:ext uri="{FF2B5EF4-FFF2-40B4-BE49-F238E27FC236}">
                        <a16:creationId xmlns="" xmlns:a16="http://schemas.microsoft.com/office/drawing/2014/main" id="{6AE31642-6923-41F4-8718-CD6F5DDDF33E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31462" y="285750"/>
                    <a:ext cx="12176269" cy="285750"/>
                  </a:xfrm>
                  <a:prstGeom prst="rect">
                    <a:avLst/>
                  </a:prstGeom>
                </p:spPr>
              </p:pic>
            </p:grpSp>
          </p:grpSp>
          <p:grpSp>
            <p:nvGrpSpPr>
              <p:cNvPr id="32" name="组合 31">
                <a:extLst>
                  <a:ext uri="{FF2B5EF4-FFF2-40B4-BE49-F238E27FC236}">
                    <a16:creationId xmlns="" xmlns:a16="http://schemas.microsoft.com/office/drawing/2014/main" id="{D7ABFFA2-F57F-481F-8FC2-CFCA632016B1}"/>
                  </a:ext>
                </a:extLst>
              </p:cNvPr>
              <p:cNvGrpSpPr/>
              <p:nvPr/>
            </p:nvGrpSpPr>
            <p:grpSpPr>
              <a:xfrm>
                <a:off x="0" y="1909916"/>
                <a:ext cx="12192000" cy="1143000"/>
                <a:chOff x="0" y="0"/>
                <a:chExt cx="12192000" cy="1143000"/>
              </a:xfrm>
            </p:grpSpPr>
            <p:grpSp>
              <p:nvGrpSpPr>
                <p:cNvPr id="33" name="组合 32">
                  <a:extLst>
                    <a:ext uri="{FF2B5EF4-FFF2-40B4-BE49-F238E27FC236}">
                      <a16:creationId xmlns="" xmlns:a16="http://schemas.microsoft.com/office/drawing/2014/main" id="{92275FF3-1004-4608-A1CC-6C7D4C9AE38D}"/>
                    </a:ext>
                  </a:extLst>
                </p:cNvPr>
                <p:cNvGrpSpPr/>
                <p:nvPr/>
              </p:nvGrpSpPr>
              <p:grpSpPr>
                <a:xfrm>
                  <a:off x="0" y="0"/>
                  <a:ext cx="12192000" cy="571500"/>
                  <a:chOff x="0" y="0"/>
                  <a:chExt cx="12192000" cy="571500"/>
                </a:xfrm>
              </p:grpSpPr>
              <p:pic>
                <p:nvPicPr>
                  <p:cNvPr id="37" name="图片 36">
                    <a:extLst>
                      <a:ext uri="{FF2B5EF4-FFF2-40B4-BE49-F238E27FC236}">
                        <a16:creationId xmlns="" xmlns:a16="http://schemas.microsoft.com/office/drawing/2014/main" id="{0486BDC7-5D18-4118-AAA5-18FAA507FEC0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15731" y="0"/>
                    <a:ext cx="12176269" cy="285750"/>
                  </a:xfrm>
                  <a:prstGeom prst="rect">
                    <a:avLst/>
                  </a:prstGeom>
                </p:spPr>
              </p:pic>
              <p:pic>
                <p:nvPicPr>
                  <p:cNvPr id="38" name="图片 37">
                    <a:extLst>
                      <a:ext uri="{FF2B5EF4-FFF2-40B4-BE49-F238E27FC236}">
                        <a16:creationId xmlns="" xmlns:a16="http://schemas.microsoft.com/office/drawing/2014/main" id="{F9573E19-E8BF-40CB-96AA-691D30C147C9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0" y="285750"/>
                    <a:ext cx="12176269" cy="285750"/>
                  </a:xfrm>
                  <a:prstGeom prst="rect">
                    <a:avLst/>
                  </a:prstGeom>
                </p:spPr>
              </p:pic>
            </p:grpSp>
            <p:grpSp>
              <p:nvGrpSpPr>
                <p:cNvPr id="34" name="组合 33">
                  <a:extLst>
                    <a:ext uri="{FF2B5EF4-FFF2-40B4-BE49-F238E27FC236}">
                      <a16:creationId xmlns="" xmlns:a16="http://schemas.microsoft.com/office/drawing/2014/main" id="{22BF3AED-6BFE-4329-B564-771D407BCE61}"/>
                    </a:ext>
                  </a:extLst>
                </p:cNvPr>
                <p:cNvGrpSpPr/>
                <p:nvPr/>
              </p:nvGrpSpPr>
              <p:grpSpPr>
                <a:xfrm>
                  <a:off x="0" y="571500"/>
                  <a:ext cx="12192000" cy="571500"/>
                  <a:chOff x="15731" y="0"/>
                  <a:chExt cx="12192000" cy="571500"/>
                </a:xfrm>
              </p:grpSpPr>
              <p:pic>
                <p:nvPicPr>
                  <p:cNvPr id="35" name="图片 34">
                    <a:extLst>
                      <a:ext uri="{FF2B5EF4-FFF2-40B4-BE49-F238E27FC236}">
                        <a16:creationId xmlns="" xmlns:a16="http://schemas.microsoft.com/office/drawing/2014/main" id="{C79DCFD6-1D27-4C28-BFE3-61A96EFA5F98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15731" y="0"/>
                    <a:ext cx="12176269" cy="285750"/>
                  </a:xfrm>
                  <a:prstGeom prst="rect">
                    <a:avLst/>
                  </a:prstGeom>
                </p:spPr>
              </p:pic>
              <p:pic>
                <p:nvPicPr>
                  <p:cNvPr id="36" name="图片 35">
                    <a:extLst>
                      <a:ext uri="{FF2B5EF4-FFF2-40B4-BE49-F238E27FC236}">
                        <a16:creationId xmlns="" xmlns:a16="http://schemas.microsoft.com/office/drawing/2014/main" id="{819F9EE1-EFB3-48EA-8958-45E7A2A43D30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31462" y="285750"/>
                    <a:ext cx="12176269" cy="285750"/>
                  </a:xfrm>
                  <a:prstGeom prst="rect">
                    <a:avLst/>
                  </a:prstGeom>
                </p:spPr>
              </p:pic>
            </p:grpSp>
          </p:grpSp>
        </p:grpSp>
        <p:pic>
          <p:nvPicPr>
            <p:cNvPr id="51" name="图片 50">
              <a:extLst>
                <a:ext uri="{FF2B5EF4-FFF2-40B4-BE49-F238E27FC236}">
                  <a16:creationId xmlns="" xmlns:a16="http://schemas.microsoft.com/office/drawing/2014/main" id="{741DEA0C-B125-46C3-8F9A-B7F6ED3FCF6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5731" y="6073262"/>
              <a:ext cx="12176269" cy="285750"/>
            </a:xfrm>
            <a:prstGeom prst="rect">
              <a:avLst/>
            </a:prstGeom>
          </p:spPr>
        </p:pic>
        <p:pic>
          <p:nvPicPr>
            <p:cNvPr id="52" name="图片 51">
              <a:extLst>
                <a:ext uri="{FF2B5EF4-FFF2-40B4-BE49-F238E27FC236}">
                  <a16:creationId xmlns="" xmlns:a16="http://schemas.microsoft.com/office/drawing/2014/main" id="{36CA1FBB-EACE-4AB4-B2DE-8B26B5A2F47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1462" y="6359012"/>
              <a:ext cx="12176269" cy="285750"/>
            </a:xfrm>
            <a:prstGeom prst="rect">
              <a:avLst/>
            </a:prstGeom>
          </p:spPr>
        </p:pic>
        <p:pic>
          <p:nvPicPr>
            <p:cNvPr id="53" name="图片 52">
              <a:extLst>
                <a:ext uri="{FF2B5EF4-FFF2-40B4-BE49-F238E27FC236}">
                  <a16:creationId xmlns="" xmlns:a16="http://schemas.microsoft.com/office/drawing/2014/main" id="{2E153F1C-3780-45F5-8553-DF230D94837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47193" y="6622638"/>
              <a:ext cx="12176269" cy="285750"/>
            </a:xfrm>
            <a:prstGeom prst="rect">
              <a:avLst/>
            </a:prstGeom>
          </p:spPr>
        </p:pic>
      </p:grpSp>
      <p:sp>
        <p:nvSpPr>
          <p:cNvPr id="5" name="矩形: 圆角 4">
            <a:extLst>
              <a:ext uri="{FF2B5EF4-FFF2-40B4-BE49-F238E27FC236}">
                <a16:creationId xmlns="" xmlns:a16="http://schemas.microsoft.com/office/drawing/2014/main" id="{DC01064E-9127-4123-9381-23849B34DBA5}"/>
              </a:ext>
            </a:extLst>
          </p:cNvPr>
          <p:cNvSpPr/>
          <p:nvPr/>
        </p:nvSpPr>
        <p:spPr>
          <a:xfrm>
            <a:off x="1061884" y="1494197"/>
            <a:ext cx="8615516" cy="4293315"/>
          </a:xfrm>
          <a:prstGeom prst="roundRect">
            <a:avLst/>
          </a:prstGeom>
          <a:solidFill>
            <a:schemeClr val="bg1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C4C15767-29E3-4AC7-AF15-1C9B2E7B0815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17971" y="1757823"/>
            <a:ext cx="4181782" cy="4181782"/>
          </a:xfrm>
          <a:prstGeom prst="rect">
            <a:avLst/>
          </a:prstGeom>
        </p:spPr>
      </p:pic>
      <p:sp>
        <p:nvSpPr>
          <p:cNvPr id="54" name="文本框 53">
            <a:extLst>
              <a:ext uri="{FF2B5EF4-FFF2-40B4-BE49-F238E27FC236}">
                <a16:creationId xmlns="" xmlns:a16="http://schemas.microsoft.com/office/drawing/2014/main" id="{F0FAE4F1-AE0E-4195-A685-DB61396651B9}"/>
              </a:ext>
            </a:extLst>
          </p:cNvPr>
          <p:cNvSpPr txBox="1"/>
          <p:nvPr/>
        </p:nvSpPr>
        <p:spPr>
          <a:xfrm>
            <a:off x="2283969" y="1932632"/>
            <a:ext cx="533400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7200" b="1" dirty="0">
                <a:latin typeface="迷你简卡通" panose="03000509000000000000" pitchFamily="65" charset="-122"/>
                <a:ea typeface="迷你简卡通" panose="03000509000000000000" pitchFamily="65" charset="-122"/>
              </a:rPr>
              <a:t>儿童教学</a:t>
            </a:r>
          </a:p>
        </p:txBody>
      </p:sp>
      <p:sp>
        <p:nvSpPr>
          <p:cNvPr id="55" name="TextBox 29">
            <a:extLst>
              <a:ext uri="{FF2B5EF4-FFF2-40B4-BE49-F238E27FC236}">
                <a16:creationId xmlns="" xmlns:a16="http://schemas.microsoft.com/office/drawing/2014/main" id="{7B5F644C-65C5-4E00-BF4F-4792FA5356E0}"/>
              </a:ext>
            </a:extLst>
          </p:cNvPr>
          <p:cNvSpPr txBox="1"/>
          <p:nvPr/>
        </p:nvSpPr>
        <p:spPr>
          <a:xfrm>
            <a:off x="2465004" y="3540709"/>
            <a:ext cx="4971931" cy="15314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1828434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spc="300" dirty="0">
                <a:latin typeface="Montserrat Light" charset="0"/>
                <a:ea typeface="Montserrat Light" charset="0"/>
                <a:cs typeface="Montserrat Light" charset="0"/>
              </a:rPr>
              <a:t>Entrepreneurial activities differ substantially depending on the type of organization and creativity. Entrepreneurial activities differ</a:t>
            </a:r>
          </a:p>
        </p:txBody>
      </p:sp>
      <p:sp>
        <p:nvSpPr>
          <p:cNvPr id="56" name="矩形 55">
            <a:extLst>
              <a:ext uri="{FF2B5EF4-FFF2-40B4-BE49-F238E27FC236}">
                <a16:creationId xmlns="" xmlns:a16="http://schemas.microsoft.com/office/drawing/2014/main" id="{08144BC5-6C56-4AE9-AC6D-1C4E1BEB7D81}"/>
              </a:ext>
            </a:extLst>
          </p:cNvPr>
          <p:cNvSpPr/>
          <p:nvPr/>
        </p:nvSpPr>
        <p:spPr>
          <a:xfrm>
            <a:off x="2599068" y="3191462"/>
            <a:ext cx="2351902" cy="8939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tx1"/>
              </a:solidFill>
            </a:endParaRPr>
          </a:p>
        </p:txBody>
      </p:sp>
      <p:sp>
        <p:nvSpPr>
          <p:cNvPr id="57" name="文本框 56">
            <a:extLst>
              <a:ext uri="{FF2B5EF4-FFF2-40B4-BE49-F238E27FC236}">
                <a16:creationId xmlns="" xmlns:a16="http://schemas.microsoft.com/office/drawing/2014/main" id="{936E29FC-B6C3-4C70-8545-31166337460D}"/>
              </a:ext>
            </a:extLst>
          </p:cNvPr>
          <p:cNvSpPr txBox="1"/>
          <p:nvPr/>
        </p:nvSpPr>
        <p:spPr>
          <a:xfrm>
            <a:off x="328764" y="285750"/>
            <a:ext cx="304601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</a:p>
        </p:txBody>
      </p:sp>
      <p:sp>
        <p:nvSpPr>
          <p:cNvPr id="58" name="文本框 57">
            <a:extLst>
              <a:ext uri="{FF2B5EF4-FFF2-40B4-BE49-F238E27FC236}">
                <a16:creationId xmlns="" xmlns:a16="http://schemas.microsoft.com/office/drawing/2014/main" id="{B619A479-711F-4BFF-B010-114CD504C1CA}"/>
              </a:ext>
            </a:extLst>
          </p:cNvPr>
          <p:cNvSpPr txBox="1"/>
          <p:nvPr/>
        </p:nvSpPr>
        <p:spPr>
          <a:xfrm>
            <a:off x="328764" y="747415"/>
            <a:ext cx="36268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Click here to add words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4200226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55" grpId="0"/>
      <p:bldP spid="56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="" xmlns:a16="http://schemas.microsoft.com/office/drawing/2014/main" id="{EA3517B8-65DD-4BB4-A001-74DD4C88A815}"/>
              </a:ext>
            </a:extLst>
          </p:cNvPr>
          <p:cNvGrpSpPr/>
          <p:nvPr/>
        </p:nvGrpSpPr>
        <p:grpSpPr>
          <a:xfrm>
            <a:off x="-15731" y="0"/>
            <a:ext cx="12239193" cy="6908388"/>
            <a:chOff x="-15731" y="0"/>
            <a:chExt cx="12239193" cy="6908388"/>
          </a:xfrm>
        </p:grpSpPr>
        <p:grpSp>
          <p:nvGrpSpPr>
            <p:cNvPr id="28" name="组合 27">
              <a:extLst>
                <a:ext uri="{FF2B5EF4-FFF2-40B4-BE49-F238E27FC236}">
                  <a16:creationId xmlns="" xmlns:a16="http://schemas.microsoft.com/office/drawing/2014/main" id="{89060BA6-A543-4038-AFA8-3DCC7C93EFE7}"/>
                </a:ext>
              </a:extLst>
            </p:cNvPr>
            <p:cNvGrpSpPr/>
            <p:nvPr/>
          </p:nvGrpSpPr>
          <p:grpSpPr>
            <a:xfrm>
              <a:off x="-15731" y="0"/>
              <a:ext cx="12207731" cy="3052916"/>
              <a:chOff x="-15731" y="0"/>
              <a:chExt cx="12207731" cy="3052916"/>
            </a:xfrm>
          </p:grpSpPr>
          <p:grpSp>
            <p:nvGrpSpPr>
              <p:cNvPr id="13" name="组合 12">
                <a:extLst>
                  <a:ext uri="{FF2B5EF4-FFF2-40B4-BE49-F238E27FC236}">
                    <a16:creationId xmlns="" xmlns:a16="http://schemas.microsoft.com/office/drawing/2014/main" id="{4173A805-4B18-4169-9111-59792F342EAF}"/>
                  </a:ext>
                </a:extLst>
              </p:cNvPr>
              <p:cNvGrpSpPr/>
              <p:nvPr/>
            </p:nvGrpSpPr>
            <p:grpSpPr>
              <a:xfrm>
                <a:off x="0" y="0"/>
                <a:ext cx="12192000" cy="1143000"/>
                <a:chOff x="0" y="0"/>
                <a:chExt cx="12192000" cy="1143000"/>
              </a:xfrm>
            </p:grpSpPr>
            <p:grpSp>
              <p:nvGrpSpPr>
                <p:cNvPr id="9" name="组合 8">
                  <a:extLst>
                    <a:ext uri="{FF2B5EF4-FFF2-40B4-BE49-F238E27FC236}">
                      <a16:creationId xmlns="" xmlns:a16="http://schemas.microsoft.com/office/drawing/2014/main" id="{C2D8CD30-786B-4023-9D92-FEC0B2B8BAC5}"/>
                    </a:ext>
                  </a:extLst>
                </p:cNvPr>
                <p:cNvGrpSpPr/>
                <p:nvPr/>
              </p:nvGrpSpPr>
              <p:grpSpPr>
                <a:xfrm>
                  <a:off x="0" y="0"/>
                  <a:ext cx="12192000" cy="571500"/>
                  <a:chOff x="0" y="0"/>
                  <a:chExt cx="12192000" cy="571500"/>
                </a:xfrm>
              </p:grpSpPr>
              <p:pic>
                <p:nvPicPr>
                  <p:cNvPr id="7" name="图片 6">
                    <a:extLst>
                      <a:ext uri="{FF2B5EF4-FFF2-40B4-BE49-F238E27FC236}">
                        <a16:creationId xmlns="" xmlns:a16="http://schemas.microsoft.com/office/drawing/2014/main" id="{6F0F8A97-E9EA-4DA5-9F46-DA5CA4334E53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15731" y="0"/>
                    <a:ext cx="12176269" cy="285750"/>
                  </a:xfrm>
                  <a:prstGeom prst="rect">
                    <a:avLst/>
                  </a:prstGeom>
                </p:spPr>
              </p:pic>
              <p:pic>
                <p:nvPicPr>
                  <p:cNvPr id="8" name="图片 7">
                    <a:extLst>
                      <a:ext uri="{FF2B5EF4-FFF2-40B4-BE49-F238E27FC236}">
                        <a16:creationId xmlns="" xmlns:a16="http://schemas.microsoft.com/office/drawing/2014/main" id="{6B085B3B-68A2-4C95-B10E-70FABD8C2C61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0" y="285750"/>
                    <a:ext cx="12176269" cy="285750"/>
                  </a:xfrm>
                  <a:prstGeom prst="rect">
                    <a:avLst/>
                  </a:prstGeom>
                </p:spPr>
              </p:pic>
            </p:grpSp>
            <p:grpSp>
              <p:nvGrpSpPr>
                <p:cNvPr id="10" name="组合 9">
                  <a:extLst>
                    <a:ext uri="{FF2B5EF4-FFF2-40B4-BE49-F238E27FC236}">
                      <a16:creationId xmlns="" xmlns:a16="http://schemas.microsoft.com/office/drawing/2014/main" id="{EB7D383E-B692-4F7E-8B87-775E3B23F870}"/>
                    </a:ext>
                  </a:extLst>
                </p:cNvPr>
                <p:cNvGrpSpPr/>
                <p:nvPr/>
              </p:nvGrpSpPr>
              <p:grpSpPr>
                <a:xfrm>
                  <a:off x="0" y="571500"/>
                  <a:ext cx="12192000" cy="571500"/>
                  <a:chOff x="15731" y="0"/>
                  <a:chExt cx="12192000" cy="571500"/>
                </a:xfrm>
              </p:grpSpPr>
              <p:pic>
                <p:nvPicPr>
                  <p:cNvPr id="11" name="图片 10">
                    <a:extLst>
                      <a:ext uri="{FF2B5EF4-FFF2-40B4-BE49-F238E27FC236}">
                        <a16:creationId xmlns="" xmlns:a16="http://schemas.microsoft.com/office/drawing/2014/main" id="{2A2A750B-95BA-4946-A093-9E979CBB822D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15731" y="0"/>
                    <a:ext cx="12176269" cy="285750"/>
                  </a:xfrm>
                  <a:prstGeom prst="rect">
                    <a:avLst/>
                  </a:prstGeom>
                </p:spPr>
              </p:pic>
              <p:pic>
                <p:nvPicPr>
                  <p:cNvPr id="12" name="图片 11">
                    <a:extLst>
                      <a:ext uri="{FF2B5EF4-FFF2-40B4-BE49-F238E27FC236}">
                        <a16:creationId xmlns="" xmlns:a16="http://schemas.microsoft.com/office/drawing/2014/main" id="{72C38517-CED3-4D15-B942-618D60B1634F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31462" y="285750"/>
                    <a:ext cx="12176269" cy="285750"/>
                  </a:xfrm>
                  <a:prstGeom prst="rect">
                    <a:avLst/>
                  </a:prstGeom>
                </p:spPr>
              </p:pic>
            </p:grpSp>
          </p:grpSp>
          <p:grpSp>
            <p:nvGrpSpPr>
              <p:cNvPr id="14" name="组合 13">
                <a:extLst>
                  <a:ext uri="{FF2B5EF4-FFF2-40B4-BE49-F238E27FC236}">
                    <a16:creationId xmlns="" xmlns:a16="http://schemas.microsoft.com/office/drawing/2014/main" id="{2A901298-501F-4FFC-8C91-5BE53424D50E}"/>
                  </a:ext>
                </a:extLst>
              </p:cNvPr>
              <p:cNvGrpSpPr/>
              <p:nvPr/>
            </p:nvGrpSpPr>
            <p:grpSpPr>
              <a:xfrm>
                <a:off x="-15731" y="1143000"/>
                <a:ext cx="12192000" cy="1143000"/>
                <a:chOff x="0" y="0"/>
                <a:chExt cx="12192000" cy="1143000"/>
              </a:xfrm>
            </p:grpSpPr>
            <p:grpSp>
              <p:nvGrpSpPr>
                <p:cNvPr id="15" name="组合 14">
                  <a:extLst>
                    <a:ext uri="{FF2B5EF4-FFF2-40B4-BE49-F238E27FC236}">
                      <a16:creationId xmlns="" xmlns:a16="http://schemas.microsoft.com/office/drawing/2014/main" id="{79A4E3DB-7474-4EC3-BD3D-271F5781154D}"/>
                    </a:ext>
                  </a:extLst>
                </p:cNvPr>
                <p:cNvGrpSpPr/>
                <p:nvPr/>
              </p:nvGrpSpPr>
              <p:grpSpPr>
                <a:xfrm>
                  <a:off x="0" y="0"/>
                  <a:ext cx="12192000" cy="571500"/>
                  <a:chOff x="0" y="0"/>
                  <a:chExt cx="12192000" cy="571500"/>
                </a:xfrm>
              </p:grpSpPr>
              <p:pic>
                <p:nvPicPr>
                  <p:cNvPr id="19" name="图片 18">
                    <a:extLst>
                      <a:ext uri="{FF2B5EF4-FFF2-40B4-BE49-F238E27FC236}">
                        <a16:creationId xmlns="" xmlns:a16="http://schemas.microsoft.com/office/drawing/2014/main" id="{FCC3B558-C386-40B8-9A36-C911F454231A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15731" y="0"/>
                    <a:ext cx="12176269" cy="285750"/>
                  </a:xfrm>
                  <a:prstGeom prst="rect">
                    <a:avLst/>
                  </a:prstGeom>
                </p:spPr>
              </p:pic>
              <p:pic>
                <p:nvPicPr>
                  <p:cNvPr id="20" name="图片 19">
                    <a:extLst>
                      <a:ext uri="{FF2B5EF4-FFF2-40B4-BE49-F238E27FC236}">
                        <a16:creationId xmlns="" xmlns:a16="http://schemas.microsoft.com/office/drawing/2014/main" id="{5FE291E5-3EE8-4ABE-A299-3731104661C2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0" y="285750"/>
                    <a:ext cx="12176269" cy="285750"/>
                  </a:xfrm>
                  <a:prstGeom prst="rect">
                    <a:avLst/>
                  </a:prstGeom>
                </p:spPr>
              </p:pic>
            </p:grpSp>
            <p:grpSp>
              <p:nvGrpSpPr>
                <p:cNvPr id="16" name="组合 15">
                  <a:extLst>
                    <a:ext uri="{FF2B5EF4-FFF2-40B4-BE49-F238E27FC236}">
                      <a16:creationId xmlns="" xmlns:a16="http://schemas.microsoft.com/office/drawing/2014/main" id="{9C3845A2-F490-49E2-9EEE-5BED763057D9}"/>
                    </a:ext>
                  </a:extLst>
                </p:cNvPr>
                <p:cNvGrpSpPr/>
                <p:nvPr/>
              </p:nvGrpSpPr>
              <p:grpSpPr>
                <a:xfrm>
                  <a:off x="0" y="571500"/>
                  <a:ext cx="12192000" cy="571500"/>
                  <a:chOff x="15731" y="0"/>
                  <a:chExt cx="12192000" cy="571500"/>
                </a:xfrm>
              </p:grpSpPr>
              <p:pic>
                <p:nvPicPr>
                  <p:cNvPr id="17" name="图片 16">
                    <a:extLst>
                      <a:ext uri="{FF2B5EF4-FFF2-40B4-BE49-F238E27FC236}">
                        <a16:creationId xmlns="" xmlns:a16="http://schemas.microsoft.com/office/drawing/2014/main" id="{07FAC65C-1E3A-4EBF-ADFD-1BB2D787AD3F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15731" y="0"/>
                    <a:ext cx="12176269" cy="285750"/>
                  </a:xfrm>
                  <a:prstGeom prst="rect">
                    <a:avLst/>
                  </a:prstGeom>
                </p:spPr>
              </p:pic>
              <p:pic>
                <p:nvPicPr>
                  <p:cNvPr id="18" name="图片 17">
                    <a:extLst>
                      <a:ext uri="{FF2B5EF4-FFF2-40B4-BE49-F238E27FC236}">
                        <a16:creationId xmlns="" xmlns:a16="http://schemas.microsoft.com/office/drawing/2014/main" id="{C1E5E5D6-D30B-4863-B285-67786D1F05DC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31462" y="285750"/>
                    <a:ext cx="12176269" cy="285750"/>
                  </a:xfrm>
                  <a:prstGeom prst="rect">
                    <a:avLst/>
                  </a:prstGeom>
                </p:spPr>
              </p:pic>
            </p:grpSp>
          </p:grpSp>
          <p:grpSp>
            <p:nvGrpSpPr>
              <p:cNvPr id="21" name="组合 20">
                <a:extLst>
                  <a:ext uri="{FF2B5EF4-FFF2-40B4-BE49-F238E27FC236}">
                    <a16:creationId xmlns="" xmlns:a16="http://schemas.microsoft.com/office/drawing/2014/main" id="{ACF73E69-D7ED-4AFF-B333-31A6846F536C}"/>
                  </a:ext>
                </a:extLst>
              </p:cNvPr>
              <p:cNvGrpSpPr/>
              <p:nvPr/>
            </p:nvGrpSpPr>
            <p:grpSpPr>
              <a:xfrm>
                <a:off x="0" y="1909916"/>
                <a:ext cx="12192000" cy="1143000"/>
                <a:chOff x="0" y="0"/>
                <a:chExt cx="12192000" cy="1143000"/>
              </a:xfrm>
            </p:grpSpPr>
            <p:grpSp>
              <p:nvGrpSpPr>
                <p:cNvPr id="22" name="组合 21">
                  <a:extLst>
                    <a:ext uri="{FF2B5EF4-FFF2-40B4-BE49-F238E27FC236}">
                      <a16:creationId xmlns="" xmlns:a16="http://schemas.microsoft.com/office/drawing/2014/main" id="{63DA86F0-57E4-4F38-A3FB-2C37D368B031}"/>
                    </a:ext>
                  </a:extLst>
                </p:cNvPr>
                <p:cNvGrpSpPr/>
                <p:nvPr/>
              </p:nvGrpSpPr>
              <p:grpSpPr>
                <a:xfrm>
                  <a:off x="0" y="0"/>
                  <a:ext cx="12192000" cy="571500"/>
                  <a:chOff x="0" y="0"/>
                  <a:chExt cx="12192000" cy="571500"/>
                </a:xfrm>
              </p:grpSpPr>
              <p:pic>
                <p:nvPicPr>
                  <p:cNvPr id="26" name="图片 25">
                    <a:extLst>
                      <a:ext uri="{FF2B5EF4-FFF2-40B4-BE49-F238E27FC236}">
                        <a16:creationId xmlns="" xmlns:a16="http://schemas.microsoft.com/office/drawing/2014/main" id="{93F01F9F-D69D-46F1-AE22-A86B5CBBAE2A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15731" y="0"/>
                    <a:ext cx="12176269" cy="285750"/>
                  </a:xfrm>
                  <a:prstGeom prst="rect">
                    <a:avLst/>
                  </a:prstGeom>
                </p:spPr>
              </p:pic>
              <p:pic>
                <p:nvPicPr>
                  <p:cNvPr id="27" name="图片 26">
                    <a:extLst>
                      <a:ext uri="{FF2B5EF4-FFF2-40B4-BE49-F238E27FC236}">
                        <a16:creationId xmlns="" xmlns:a16="http://schemas.microsoft.com/office/drawing/2014/main" id="{CBAE3507-075A-419A-A698-0D8E245BB85E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0" y="285750"/>
                    <a:ext cx="12176269" cy="285750"/>
                  </a:xfrm>
                  <a:prstGeom prst="rect">
                    <a:avLst/>
                  </a:prstGeom>
                </p:spPr>
              </p:pic>
            </p:grpSp>
            <p:grpSp>
              <p:nvGrpSpPr>
                <p:cNvPr id="23" name="组合 22">
                  <a:extLst>
                    <a:ext uri="{FF2B5EF4-FFF2-40B4-BE49-F238E27FC236}">
                      <a16:creationId xmlns="" xmlns:a16="http://schemas.microsoft.com/office/drawing/2014/main" id="{2A3C7720-A1D8-4C1E-A055-F04D64C614F0}"/>
                    </a:ext>
                  </a:extLst>
                </p:cNvPr>
                <p:cNvGrpSpPr/>
                <p:nvPr/>
              </p:nvGrpSpPr>
              <p:grpSpPr>
                <a:xfrm>
                  <a:off x="0" y="571500"/>
                  <a:ext cx="12192000" cy="571500"/>
                  <a:chOff x="15731" y="0"/>
                  <a:chExt cx="12192000" cy="571500"/>
                </a:xfrm>
              </p:grpSpPr>
              <p:pic>
                <p:nvPicPr>
                  <p:cNvPr id="24" name="图片 23">
                    <a:extLst>
                      <a:ext uri="{FF2B5EF4-FFF2-40B4-BE49-F238E27FC236}">
                        <a16:creationId xmlns="" xmlns:a16="http://schemas.microsoft.com/office/drawing/2014/main" id="{792658A4-3ABB-40BA-8E1A-AD4787E672A8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15731" y="0"/>
                    <a:ext cx="12176269" cy="285750"/>
                  </a:xfrm>
                  <a:prstGeom prst="rect">
                    <a:avLst/>
                  </a:prstGeom>
                </p:spPr>
              </p:pic>
              <p:pic>
                <p:nvPicPr>
                  <p:cNvPr id="25" name="图片 24">
                    <a:extLst>
                      <a:ext uri="{FF2B5EF4-FFF2-40B4-BE49-F238E27FC236}">
                        <a16:creationId xmlns="" xmlns:a16="http://schemas.microsoft.com/office/drawing/2014/main" id="{801F4C7D-172E-4C24-8C79-EF140C1180D2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31462" y="285750"/>
                    <a:ext cx="12176269" cy="285750"/>
                  </a:xfrm>
                  <a:prstGeom prst="rect">
                    <a:avLst/>
                  </a:prstGeom>
                </p:spPr>
              </p:pic>
            </p:grpSp>
          </p:grpSp>
        </p:grpSp>
        <p:grpSp>
          <p:nvGrpSpPr>
            <p:cNvPr id="29" name="组合 28">
              <a:extLst>
                <a:ext uri="{FF2B5EF4-FFF2-40B4-BE49-F238E27FC236}">
                  <a16:creationId xmlns="" xmlns:a16="http://schemas.microsoft.com/office/drawing/2014/main" id="{B09DD82A-87A2-4424-9548-56153F911CC5}"/>
                </a:ext>
              </a:extLst>
            </p:cNvPr>
            <p:cNvGrpSpPr/>
            <p:nvPr/>
          </p:nvGrpSpPr>
          <p:grpSpPr>
            <a:xfrm>
              <a:off x="0" y="3038782"/>
              <a:ext cx="12207731" cy="3052916"/>
              <a:chOff x="-15731" y="0"/>
              <a:chExt cx="12207731" cy="3052916"/>
            </a:xfrm>
          </p:grpSpPr>
          <p:grpSp>
            <p:nvGrpSpPr>
              <p:cNvPr id="30" name="组合 29">
                <a:extLst>
                  <a:ext uri="{FF2B5EF4-FFF2-40B4-BE49-F238E27FC236}">
                    <a16:creationId xmlns="" xmlns:a16="http://schemas.microsoft.com/office/drawing/2014/main" id="{308C0BB3-F19F-4C7F-B874-32C7A4CB7662}"/>
                  </a:ext>
                </a:extLst>
              </p:cNvPr>
              <p:cNvGrpSpPr/>
              <p:nvPr/>
            </p:nvGrpSpPr>
            <p:grpSpPr>
              <a:xfrm>
                <a:off x="0" y="0"/>
                <a:ext cx="12192000" cy="1143000"/>
                <a:chOff x="0" y="0"/>
                <a:chExt cx="12192000" cy="1143000"/>
              </a:xfrm>
            </p:grpSpPr>
            <p:grpSp>
              <p:nvGrpSpPr>
                <p:cNvPr id="45" name="组合 44">
                  <a:extLst>
                    <a:ext uri="{FF2B5EF4-FFF2-40B4-BE49-F238E27FC236}">
                      <a16:creationId xmlns="" xmlns:a16="http://schemas.microsoft.com/office/drawing/2014/main" id="{C7FC7B78-79A9-465D-BA29-5B1E4D95AC65}"/>
                    </a:ext>
                  </a:extLst>
                </p:cNvPr>
                <p:cNvGrpSpPr/>
                <p:nvPr/>
              </p:nvGrpSpPr>
              <p:grpSpPr>
                <a:xfrm>
                  <a:off x="0" y="0"/>
                  <a:ext cx="12192000" cy="571500"/>
                  <a:chOff x="0" y="0"/>
                  <a:chExt cx="12192000" cy="571500"/>
                </a:xfrm>
              </p:grpSpPr>
              <p:pic>
                <p:nvPicPr>
                  <p:cNvPr id="49" name="图片 48">
                    <a:extLst>
                      <a:ext uri="{FF2B5EF4-FFF2-40B4-BE49-F238E27FC236}">
                        <a16:creationId xmlns="" xmlns:a16="http://schemas.microsoft.com/office/drawing/2014/main" id="{859C15E6-CAC3-4191-9CCF-E066E4D4C64A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15731" y="0"/>
                    <a:ext cx="12176269" cy="285750"/>
                  </a:xfrm>
                  <a:prstGeom prst="rect">
                    <a:avLst/>
                  </a:prstGeom>
                </p:spPr>
              </p:pic>
              <p:pic>
                <p:nvPicPr>
                  <p:cNvPr id="50" name="图片 49">
                    <a:extLst>
                      <a:ext uri="{FF2B5EF4-FFF2-40B4-BE49-F238E27FC236}">
                        <a16:creationId xmlns="" xmlns:a16="http://schemas.microsoft.com/office/drawing/2014/main" id="{9CC2DBEB-E592-4D63-BF6C-9FDA473F2C99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0" y="285750"/>
                    <a:ext cx="12176269" cy="285750"/>
                  </a:xfrm>
                  <a:prstGeom prst="rect">
                    <a:avLst/>
                  </a:prstGeom>
                </p:spPr>
              </p:pic>
            </p:grpSp>
            <p:grpSp>
              <p:nvGrpSpPr>
                <p:cNvPr id="46" name="组合 45">
                  <a:extLst>
                    <a:ext uri="{FF2B5EF4-FFF2-40B4-BE49-F238E27FC236}">
                      <a16:creationId xmlns="" xmlns:a16="http://schemas.microsoft.com/office/drawing/2014/main" id="{28633A34-317F-406D-88CF-C36580E054E9}"/>
                    </a:ext>
                  </a:extLst>
                </p:cNvPr>
                <p:cNvGrpSpPr/>
                <p:nvPr/>
              </p:nvGrpSpPr>
              <p:grpSpPr>
                <a:xfrm>
                  <a:off x="0" y="571500"/>
                  <a:ext cx="12192000" cy="571500"/>
                  <a:chOff x="15731" y="0"/>
                  <a:chExt cx="12192000" cy="571500"/>
                </a:xfrm>
              </p:grpSpPr>
              <p:pic>
                <p:nvPicPr>
                  <p:cNvPr id="47" name="图片 46">
                    <a:extLst>
                      <a:ext uri="{FF2B5EF4-FFF2-40B4-BE49-F238E27FC236}">
                        <a16:creationId xmlns="" xmlns:a16="http://schemas.microsoft.com/office/drawing/2014/main" id="{595397C9-AC12-45D4-BB63-B156CB930681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15731" y="0"/>
                    <a:ext cx="12176269" cy="285750"/>
                  </a:xfrm>
                  <a:prstGeom prst="rect">
                    <a:avLst/>
                  </a:prstGeom>
                </p:spPr>
              </p:pic>
              <p:pic>
                <p:nvPicPr>
                  <p:cNvPr id="48" name="图片 47">
                    <a:extLst>
                      <a:ext uri="{FF2B5EF4-FFF2-40B4-BE49-F238E27FC236}">
                        <a16:creationId xmlns="" xmlns:a16="http://schemas.microsoft.com/office/drawing/2014/main" id="{10931FBB-3EF7-4877-8617-3B90BD784024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31462" y="285750"/>
                    <a:ext cx="12176269" cy="285750"/>
                  </a:xfrm>
                  <a:prstGeom prst="rect">
                    <a:avLst/>
                  </a:prstGeom>
                </p:spPr>
              </p:pic>
            </p:grpSp>
          </p:grpSp>
          <p:grpSp>
            <p:nvGrpSpPr>
              <p:cNvPr id="31" name="组合 30">
                <a:extLst>
                  <a:ext uri="{FF2B5EF4-FFF2-40B4-BE49-F238E27FC236}">
                    <a16:creationId xmlns="" xmlns:a16="http://schemas.microsoft.com/office/drawing/2014/main" id="{778E865B-4285-40E9-923A-459C71484A23}"/>
                  </a:ext>
                </a:extLst>
              </p:cNvPr>
              <p:cNvGrpSpPr/>
              <p:nvPr/>
            </p:nvGrpSpPr>
            <p:grpSpPr>
              <a:xfrm>
                <a:off x="-15731" y="1143000"/>
                <a:ext cx="12192000" cy="1143000"/>
                <a:chOff x="0" y="0"/>
                <a:chExt cx="12192000" cy="1143000"/>
              </a:xfrm>
            </p:grpSpPr>
            <p:grpSp>
              <p:nvGrpSpPr>
                <p:cNvPr id="39" name="组合 38">
                  <a:extLst>
                    <a:ext uri="{FF2B5EF4-FFF2-40B4-BE49-F238E27FC236}">
                      <a16:creationId xmlns="" xmlns:a16="http://schemas.microsoft.com/office/drawing/2014/main" id="{7FE321F3-7D9C-4AA6-A04D-266B99A3F4FC}"/>
                    </a:ext>
                  </a:extLst>
                </p:cNvPr>
                <p:cNvGrpSpPr/>
                <p:nvPr/>
              </p:nvGrpSpPr>
              <p:grpSpPr>
                <a:xfrm>
                  <a:off x="0" y="0"/>
                  <a:ext cx="12192000" cy="571500"/>
                  <a:chOff x="0" y="0"/>
                  <a:chExt cx="12192000" cy="571500"/>
                </a:xfrm>
              </p:grpSpPr>
              <p:pic>
                <p:nvPicPr>
                  <p:cNvPr id="43" name="图片 42">
                    <a:extLst>
                      <a:ext uri="{FF2B5EF4-FFF2-40B4-BE49-F238E27FC236}">
                        <a16:creationId xmlns="" xmlns:a16="http://schemas.microsoft.com/office/drawing/2014/main" id="{35128052-5454-4DE9-838B-E846998A8667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15731" y="0"/>
                    <a:ext cx="12176269" cy="285750"/>
                  </a:xfrm>
                  <a:prstGeom prst="rect">
                    <a:avLst/>
                  </a:prstGeom>
                </p:spPr>
              </p:pic>
              <p:pic>
                <p:nvPicPr>
                  <p:cNvPr id="44" name="图片 43">
                    <a:extLst>
                      <a:ext uri="{FF2B5EF4-FFF2-40B4-BE49-F238E27FC236}">
                        <a16:creationId xmlns="" xmlns:a16="http://schemas.microsoft.com/office/drawing/2014/main" id="{08D0D421-C0C7-4785-B85C-9427A6EEC012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0" y="285750"/>
                    <a:ext cx="12176269" cy="285750"/>
                  </a:xfrm>
                  <a:prstGeom prst="rect">
                    <a:avLst/>
                  </a:prstGeom>
                </p:spPr>
              </p:pic>
            </p:grpSp>
            <p:grpSp>
              <p:nvGrpSpPr>
                <p:cNvPr id="40" name="组合 39">
                  <a:extLst>
                    <a:ext uri="{FF2B5EF4-FFF2-40B4-BE49-F238E27FC236}">
                      <a16:creationId xmlns="" xmlns:a16="http://schemas.microsoft.com/office/drawing/2014/main" id="{4C60CC7C-F29F-4F57-BEF1-6E3DBAB053AE}"/>
                    </a:ext>
                  </a:extLst>
                </p:cNvPr>
                <p:cNvGrpSpPr/>
                <p:nvPr/>
              </p:nvGrpSpPr>
              <p:grpSpPr>
                <a:xfrm>
                  <a:off x="0" y="571500"/>
                  <a:ext cx="12192000" cy="571500"/>
                  <a:chOff x="15731" y="0"/>
                  <a:chExt cx="12192000" cy="571500"/>
                </a:xfrm>
              </p:grpSpPr>
              <p:pic>
                <p:nvPicPr>
                  <p:cNvPr id="41" name="图片 40">
                    <a:extLst>
                      <a:ext uri="{FF2B5EF4-FFF2-40B4-BE49-F238E27FC236}">
                        <a16:creationId xmlns="" xmlns:a16="http://schemas.microsoft.com/office/drawing/2014/main" id="{2AFA2677-512D-466A-A2BC-10940251BA0E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15731" y="0"/>
                    <a:ext cx="12176269" cy="285750"/>
                  </a:xfrm>
                  <a:prstGeom prst="rect">
                    <a:avLst/>
                  </a:prstGeom>
                </p:spPr>
              </p:pic>
              <p:pic>
                <p:nvPicPr>
                  <p:cNvPr id="42" name="图片 41">
                    <a:extLst>
                      <a:ext uri="{FF2B5EF4-FFF2-40B4-BE49-F238E27FC236}">
                        <a16:creationId xmlns="" xmlns:a16="http://schemas.microsoft.com/office/drawing/2014/main" id="{6AE31642-6923-41F4-8718-CD6F5DDDF33E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31462" y="285750"/>
                    <a:ext cx="12176269" cy="285750"/>
                  </a:xfrm>
                  <a:prstGeom prst="rect">
                    <a:avLst/>
                  </a:prstGeom>
                </p:spPr>
              </p:pic>
            </p:grpSp>
          </p:grpSp>
          <p:grpSp>
            <p:nvGrpSpPr>
              <p:cNvPr id="32" name="组合 31">
                <a:extLst>
                  <a:ext uri="{FF2B5EF4-FFF2-40B4-BE49-F238E27FC236}">
                    <a16:creationId xmlns="" xmlns:a16="http://schemas.microsoft.com/office/drawing/2014/main" id="{D7ABFFA2-F57F-481F-8FC2-CFCA632016B1}"/>
                  </a:ext>
                </a:extLst>
              </p:cNvPr>
              <p:cNvGrpSpPr/>
              <p:nvPr/>
            </p:nvGrpSpPr>
            <p:grpSpPr>
              <a:xfrm>
                <a:off x="0" y="1909916"/>
                <a:ext cx="12192000" cy="1143000"/>
                <a:chOff x="0" y="0"/>
                <a:chExt cx="12192000" cy="1143000"/>
              </a:xfrm>
            </p:grpSpPr>
            <p:grpSp>
              <p:nvGrpSpPr>
                <p:cNvPr id="33" name="组合 32">
                  <a:extLst>
                    <a:ext uri="{FF2B5EF4-FFF2-40B4-BE49-F238E27FC236}">
                      <a16:creationId xmlns="" xmlns:a16="http://schemas.microsoft.com/office/drawing/2014/main" id="{92275FF3-1004-4608-A1CC-6C7D4C9AE38D}"/>
                    </a:ext>
                  </a:extLst>
                </p:cNvPr>
                <p:cNvGrpSpPr/>
                <p:nvPr/>
              </p:nvGrpSpPr>
              <p:grpSpPr>
                <a:xfrm>
                  <a:off x="0" y="0"/>
                  <a:ext cx="12192000" cy="571500"/>
                  <a:chOff x="0" y="0"/>
                  <a:chExt cx="12192000" cy="571500"/>
                </a:xfrm>
              </p:grpSpPr>
              <p:pic>
                <p:nvPicPr>
                  <p:cNvPr id="37" name="图片 36">
                    <a:extLst>
                      <a:ext uri="{FF2B5EF4-FFF2-40B4-BE49-F238E27FC236}">
                        <a16:creationId xmlns="" xmlns:a16="http://schemas.microsoft.com/office/drawing/2014/main" id="{0486BDC7-5D18-4118-AAA5-18FAA507FEC0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15731" y="0"/>
                    <a:ext cx="12176269" cy="285750"/>
                  </a:xfrm>
                  <a:prstGeom prst="rect">
                    <a:avLst/>
                  </a:prstGeom>
                </p:spPr>
              </p:pic>
              <p:pic>
                <p:nvPicPr>
                  <p:cNvPr id="38" name="图片 37">
                    <a:extLst>
                      <a:ext uri="{FF2B5EF4-FFF2-40B4-BE49-F238E27FC236}">
                        <a16:creationId xmlns="" xmlns:a16="http://schemas.microsoft.com/office/drawing/2014/main" id="{F9573E19-E8BF-40CB-96AA-691D30C147C9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0" y="285750"/>
                    <a:ext cx="12176269" cy="285750"/>
                  </a:xfrm>
                  <a:prstGeom prst="rect">
                    <a:avLst/>
                  </a:prstGeom>
                </p:spPr>
              </p:pic>
            </p:grpSp>
            <p:grpSp>
              <p:nvGrpSpPr>
                <p:cNvPr id="34" name="组合 33">
                  <a:extLst>
                    <a:ext uri="{FF2B5EF4-FFF2-40B4-BE49-F238E27FC236}">
                      <a16:creationId xmlns="" xmlns:a16="http://schemas.microsoft.com/office/drawing/2014/main" id="{22BF3AED-6BFE-4329-B564-771D407BCE61}"/>
                    </a:ext>
                  </a:extLst>
                </p:cNvPr>
                <p:cNvGrpSpPr/>
                <p:nvPr/>
              </p:nvGrpSpPr>
              <p:grpSpPr>
                <a:xfrm>
                  <a:off x="0" y="571500"/>
                  <a:ext cx="12192000" cy="571500"/>
                  <a:chOff x="15731" y="0"/>
                  <a:chExt cx="12192000" cy="571500"/>
                </a:xfrm>
              </p:grpSpPr>
              <p:pic>
                <p:nvPicPr>
                  <p:cNvPr id="35" name="图片 34">
                    <a:extLst>
                      <a:ext uri="{FF2B5EF4-FFF2-40B4-BE49-F238E27FC236}">
                        <a16:creationId xmlns="" xmlns:a16="http://schemas.microsoft.com/office/drawing/2014/main" id="{C79DCFD6-1D27-4C28-BFE3-61A96EFA5F98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15731" y="0"/>
                    <a:ext cx="12176269" cy="285750"/>
                  </a:xfrm>
                  <a:prstGeom prst="rect">
                    <a:avLst/>
                  </a:prstGeom>
                </p:spPr>
              </p:pic>
              <p:pic>
                <p:nvPicPr>
                  <p:cNvPr id="36" name="图片 35">
                    <a:extLst>
                      <a:ext uri="{FF2B5EF4-FFF2-40B4-BE49-F238E27FC236}">
                        <a16:creationId xmlns="" xmlns:a16="http://schemas.microsoft.com/office/drawing/2014/main" id="{819F9EE1-EFB3-48EA-8958-45E7A2A43D30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31462" y="285750"/>
                    <a:ext cx="12176269" cy="285750"/>
                  </a:xfrm>
                  <a:prstGeom prst="rect">
                    <a:avLst/>
                  </a:prstGeom>
                </p:spPr>
              </p:pic>
            </p:grpSp>
          </p:grpSp>
        </p:grpSp>
        <p:pic>
          <p:nvPicPr>
            <p:cNvPr id="51" name="图片 50">
              <a:extLst>
                <a:ext uri="{FF2B5EF4-FFF2-40B4-BE49-F238E27FC236}">
                  <a16:creationId xmlns="" xmlns:a16="http://schemas.microsoft.com/office/drawing/2014/main" id="{741DEA0C-B125-46C3-8F9A-B7F6ED3FCF6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5731" y="6073262"/>
              <a:ext cx="12176269" cy="285750"/>
            </a:xfrm>
            <a:prstGeom prst="rect">
              <a:avLst/>
            </a:prstGeom>
          </p:spPr>
        </p:pic>
        <p:pic>
          <p:nvPicPr>
            <p:cNvPr id="52" name="图片 51">
              <a:extLst>
                <a:ext uri="{FF2B5EF4-FFF2-40B4-BE49-F238E27FC236}">
                  <a16:creationId xmlns="" xmlns:a16="http://schemas.microsoft.com/office/drawing/2014/main" id="{36CA1FBB-EACE-4AB4-B2DE-8B26B5A2F47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1462" y="6359012"/>
              <a:ext cx="12176269" cy="285750"/>
            </a:xfrm>
            <a:prstGeom prst="rect">
              <a:avLst/>
            </a:prstGeom>
          </p:spPr>
        </p:pic>
        <p:pic>
          <p:nvPicPr>
            <p:cNvPr id="53" name="图片 52">
              <a:extLst>
                <a:ext uri="{FF2B5EF4-FFF2-40B4-BE49-F238E27FC236}">
                  <a16:creationId xmlns="" xmlns:a16="http://schemas.microsoft.com/office/drawing/2014/main" id="{2E153F1C-3780-45F5-8553-DF230D94837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47193" y="6622638"/>
              <a:ext cx="12176269" cy="285750"/>
            </a:xfrm>
            <a:prstGeom prst="rect">
              <a:avLst/>
            </a:prstGeom>
          </p:spPr>
        </p:pic>
      </p:grpSp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B027052C-235E-460A-BD3F-B7C6F81C7066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1998" y="1050818"/>
            <a:ext cx="5867402" cy="5867402"/>
          </a:xfrm>
          <a:prstGeom prst="rect">
            <a:avLst/>
          </a:prstGeom>
        </p:spPr>
      </p:pic>
      <p:sp>
        <p:nvSpPr>
          <p:cNvPr id="54" name="文本框 53">
            <a:extLst>
              <a:ext uri="{FF2B5EF4-FFF2-40B4-BE49-F238E27FC236}">
                <a16:creationId xmlns="" xmlns:a16="http://schemas.microsoft.com/office/drawing/2014/main" id="{56786525-60F9-43BB-9B33-F72A735CD3DA}"/>
              </a:ext>
            </a:extLst>
          </p:cNvPr>
          <p:cNvSpPr txBox="1"/>
          <p:nvPr/>
        </p:nvSpPr>
        <p:spPr>
          <a:xfrm>
            <a:off x="6096000" y="2085094"/>
            <a:ext cx="533400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7200" b="1" dirty="0">
                <a:latin typeface="迷你简卡通" panose="03000509000000000000" pitchFamily="65" charset="-122"/>
                <a:ea typeface="迷你简卡通" panose="03000509000000000000" pitchFamily="65" charset="-122"/>
              </a:rPr>
              <a:t>儿童教学</a:t>
            </a:r>
          </a:p>
        </p:txBody>
      </p:sp>
      <p:sp>
        <p:nvSpPr>
          <p:cNvPr id="55" name="TextBox 29">
            <a:extLst>
              <a:ext uri="{FF2B5EF4-FFF2-40B4-BE49-F238E27FC236}">
                <a16:creationId xmlns="" xmlns:a16="http://schemas.microsoft.com/office/drawing/2014/main" id="{66C3E4BF-FD01-409F-882C-A036421DF0BF}"/>
              </a:ext>
            </a:extLst>
          </p:cNvPr>
          <p:cNvSpPr txBox="1"/>
          <p:nvPr/>
        </p:nvSpPr>
        <p:spPr>
          <a:xfrm>
            <a:off x="6277035" y="3693171"/>
            <a:ext cx="4971931" cy="15314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1828434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spc="300" dirty="0">
                <a:latin typeface="Montserrat Light" charset="0"/>
                <a:ea typeface="Montserrat Light" charset="0"/>
                <a:cs typeface="Montserrat Light" charset="0"/>
              </a:rPr>
              <a:t>Entrepreneurial activities differ substantially depending on the type of organization and creativity. Entrepreneurial activities differ</a:t>
            </a:r>
          </a:p>
        </p:txBody>
      </p:sp>
      <p:sp>
        <p:nvSpPr>
          <p:cNvPr id="56" name="矩形 55">
            <a:extLst>
              <a:ext uri="{FF2B5EF4-FFF2-40B4-BE49-F238E27FC236}">
                <a16:creationId xmlns="" xmlns:a16="http://schemas.microsoft.com/office/drawing/2014/main" id="{98537379-9F21-4502-886F-9199544711B2}"/>
              </a:ext>
            </a:extLst>
          </p:cNvPr>
          <p:cNvSpPr/>
          <p:nvPr/>
        </p:nvSpPr>
        <p:spPr>
          <a:xfrm>
            <a:off x="6411099" y="3343924"/>
            <a:ext cx="2351902" cy="8939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tx1"/>
              </a:solidFill>
            </a:endParaRPr>
          </a:p>
        </p:txBody>
      </p:sp>
      <p:sp>
        <p:nvSpPr>
          <p:cNvPr id="57" name="文本框 56">
            <a:extLst>
              <a:ext uri="{FF2B5EF4-FFF2-40B4-BE49-F238E27FC236}">
                <a16:creationId xmlns="" xmlns:a16="http://schemas.microsoft.com/office/drawing/2014/main" id="{0BA8AE29-B66D-4E26-9F72-E78E96EDB016}"/>
              </a:ext>
            </a:extLst>
          </p:cNvPr>
          <p:cNvSpPr txBox="1"/>
          <p:nvPr/>
        </p:nvSpPr>
        <p:spPr>
          <a:xfrm>
            <a:off x="328764" y="285750"/>
            <a:ext cx="304601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</a:p>
        </p:txBody>
      </p:sp>
      <p:sp>
        <p:nvSpPr>
          <p:cNvPr id="58" name="文本框 57">
            <a:extLst>
              <a:ext uri="{FF2B5EF4-FFF2-40B4-BE49-F238E27FC236}">
                <a16:creationId xmlns="" xmlns:a16="http://schemas.microsoft.com/office/drawing/2014/main" id="{F52377B0-F22B-4382-BA5C-3FC5C9A81541}"/>
              </a:ext>
            </a:extLst>
          </p:cNvPr>
          <p:cNvSpPr txBox="1"/>
          <p:nvPr/>
        </p:nvSpPr>
        <p:spPr>
          <a:xfrm>
            <a:off x="328764" y="747415"/>
            <a:ext cx="36268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Click here to add words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0784851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55" grpId="0"/>
      <p:bldP spid="56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="" xmlns:a16="http://schemas.microsoft.com/office/drawing/2014/main" id="{EA3517B8-65DD-4BB4-A001-74DD4C88A815}"/>
              </a:ext>
            </a:extLst>
          </p:cNvPr>
          <p:cNvGrpSpPr/>
          <p:nvPr/>
        </p:nvGrpSpPr>
        <p:grpSpPr>
          <a:xfrm>
            <a:off x="-15731" y="0"/>
            <a:ext cx="12239193" cy="6908388"/>
            <a:chOff x="-15731" y="0"/>
            <a:chExt cx="12239193" cy="6908388"/>
          </a:xfrm>
        </p:grpSpPr>
        <p:grpSp>
          <p:nvGrpSpPr>
            <p:cNvPr id="28" name="组合 27">
              <a:extLst>
                <a:ext uri="{FF2B5EF4-FFF2-40B4-BE49-F238E27FC236}">
                  <a16:creationId xmlns="" xmlns:a16="http://schemas.microsoft.com/office/drawing/2014/main" id="{89060BA6-A543-4038-AFA8-3DCC7C93EFE7}"/>
                </a:ext>
              </a:extLst>
            </p:cNvPr>
            <p:cNvGrpSpPr/>
            <p:nvPr/>
          </p:nvGrpSpPr>
          <p:grpSpPr>
            <a:xfrm>
              <a:off x="-15731" y="0"/>
              <a:ext cx="12207731" cy="3052916"/>
              <a:chOff x="-15731" y="0"/>
              <a:chExt cx="12207731" cy="3052916"/>
            </a:xfrm>
          </p:grpSpPr>
          <p:grpSp>
            <p:nvGrpSpPr>
              <p:cNvPr id="13" name="组合 12">
                <a:extLst>
                  <a:ext uri="{FF2B5EF4-FFF2-40B4-BE49-F238E27FC236}">
                    <a16:creationId xmlns="" xmlns:a16="http://schemas.microsoft.com/office/drawing/2014/main" id="{4173A805-4B18-4169-9111-59792F342EAF}"/>
                  </a:ext>
                </a:extLst>
              </p:cNvPr>
              <p:cNvGrpSpPr/>
              <p:nvPr/>
            </p:nvGrpSpPr>
            <p:grpSpPr>
              <a:xfrm>
                <a:off x="0" y="0"/>
                <a:ext cx="12192000" cy="1143000"/>
                <a:chOff x="0" y="0"/>
                <a:chExt cx="12192000" cy="1143000"/>
              </a:xfrm>
            </p:grpSpPr>
            <p:grpSp>
              <p:nvGrpSpPr>
                <p:cNvPr id="9" name="组合 8">
                  <a:extLst>
                    <a:ext uri="{FF2B5EF4-FFF2-40B4-BE49-F238E27FC236}">
                      <a16:creationId xmlns="" xmlns:a16="http://schemas.microsoft.com/office/drawing/2014/main" id="{C2D8CD30-786B-4023-9D92-FEC0B2B8BAC5}"/>
                    </a:ext>
                  </a:extLst>
                </p:cNvPr>
                <p:cNvGrpSpPr/>
                <p:nvPr/>
              </p:nvGrpSpPr>
              <p:grpSpPr>
                <a:xfrm>
                  <a:off x="0" y="0"/>
                  <a:ext cx="12192000" cy="571500"/>
                  <a:chOff x="0" y="0"/>
                  <a:chExt cx="12192000" cy="571500"/>
                </a:xfrm>
              </p:grpSpPr>
              <p:pic>
                <p:nvPicPr>
                  <p:cNvPr id="7" name="图片 6">
                    <a:extLst>
                      <a:ext uri="{FF2B5EF4-FFF2-40B4-BE49-F238E27FC236}">
                        <a16:creationId xmlns="" xmlns:a16="http://schemas.microsoft.com/office/drawing/2014/main" id="{6F0F8A97-E9EA-4DA5-9F46-DA5CA4334E53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15731" y="0"/>
                    <a:ext cx="12176269" cy="285750"/>
                  </a:xfrm>
                  <a:prstGeom prst="rect">
                    <a:avLst/>
                  </a:prstGeom>
                </p:spPr>
              </p:pic>
              <p:pic>
                <p:nvPicPr>
                  <p:cNvPr id="8" name="图片 7">
                    <a:extLst>
                      <a:ext uri="{FF2B5EF4-FFF2-40B4-BE49-F238E27FC236}">
                        <a16:creationId xmlns="" xmlns:a16="http://schemas.microsoft.com/office/drawing/2014/main" id="{6B085B3B-68A2-4C95-B10E-70FABD8C2C61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0" y="285750"/>
                    <a:ext cx="12176269" cy="285750"/>
                  </a:xfrm>
                  <a:prstGeom prst="rect">
                    <a:avLst/>
                  </a:prstGeom>
                </p:spPr>
              </p:pic>
            </p:grpSp>
            <p:grpSp>
              <p:nvGrpSpPr>
                <p:cNvPr id="10" name="组合 9">
                  <a:extLst>
                    <a:ext uri="{FF2B5EF4-FFF2-40B4-BE49-F238E27FC236}">
                      <a16:creationId xmlns="" xmlns:a16="http://schemas.microsoft.com/office/drawing/2014/main" id="{EB7D383E-B692-4F7E-8B87-775E3B23F870}"/>
                    </a:ext>
                  </a:extLst>
                </p:cNvPr>
                <p:cNvGrpSpPr/>
                <p:nvPr/>
              </p:nvGrpSpPr>
              <p:grpSpPr>
                <a:xfrm>
                  <a:off x="0" y="571500"/>
                  <a:ext cx="12192000" cy="571500"/>
                  <a:chOff x="15731" y="0"/>
                  <a:chExt cx="12192000" cy="571500"/>
                </a:xfrm>
              </p:grpSpPr>
              <p:pic>
                <p:nvPicPr>
                  <p:cNvPr id="11" name="图片 10">
                    <a:extLst>
                      <a:ext uri="{FF2B5EF4-FFF2-40B4-BE49-F238E27FC236}">
                        <a16:creationId xmlns="" xmlns:a16="http://schemas.microsoft.com/office/drawing/2014/main" id="{2A2A750B-95BA-4946-A093-9E979CBB822D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15731" y="0"/>
                    <a:ext cx="12176269" cy="285750"/>
                  </a:xfrm>
                  <a:prstGeom prst="rect">
                    <a:avLst/>
                  </a:prstGeom>
                </p:spPr>
              </p:pic>
              <p:pic>
                <p:nvPicPr>
                  <p:cNvPr id="12" name="图片 11">
                    <a:extLst>
                      <a:ext uri="{FF2B5EF4-FFF2-40B4-BE49-F238E27FC236}">
                        <a16:creationId xmlns="" xmlns:a16="http://schemas.microsoft.com/office/drawing/2014/main" id="{72C38517-CED3-4D15-B942-618D60B1634F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31462" y="285750"/>
                    <a:ext cx="12176269" cy="285750"/>
                  </a:xfrm>
                  <a:prstGeom prst="rect">
                    <a:avLst/>
                  </a:prstGeom>
                </p:spPr>
              </p:pic>
            </p:grpSp>
          </p:grpSp>
          <p:grpSp>
            <p:nvGrpSpPr>
              <p:cNvPr id="14" name="组合 13">
                <a:extLst>
                  <a:ext uri="{FF2B5EF4-FFF2-40B4-BE49-F238E27FC236}">
                    <a16:creationId xmlns="" xmlns:a16="http://schemas.microsoft.com/office/drawing/2014/main" id="{2A901298-501F-4FFC-8C91-5BE53424D50E}"/>
                  </a:ext>
                </a:extLst>
              </p:cNvPr>
              <p:cNvGrpSpPr/>
              <p:nvPr/>
            </p:nvGrpSpPr>
            <p:grpSpPr>
              <a:xfrm>
                <a:off x="-15731" y="1143000"/>
                <a:ext cx="12192000" cy="1143000"/>
                <a:chOff x="0" y="0"/>
                <a:chExt cx="12192000" cy="1143000"/>
              </a:xfrm>
            </p:grpSpPr>
            <p:grpSp>
              <p:nvGrpSpPr>
                <p:cNvPr id="15" name="组合 14">
                  <a:extLst>
                    <a:ext uri="{FF2B5EF4-FFF2-40B4-BE49-F238E27FC236}">
                      <a16:creationId xmlns="" xmlns:a16="http://schemas.microsoft.com/office/drawing/2014/main" id="{79A4E3DB-7474-4EC3-BD3D-271F5781154D}"/>
                    </a:ext>
                  </a:extLst>
                </p:cNvPr>
                <p:cNvGrpSpPr/>
                <p:nvPr/>
              </p:nvGrpSpPr>
              <p:grpSpPr>
                <a:xfrm>
                  <a:off x="0" y="0"/>
                  <a:ext cx="12192000" cy="571500"/>
                  <a:chOff x="0" y="0"/>
                  <a:chExt cx="12192000" cy="571500"/>
                </a:xfrm>
              </p:grpSpPr>
              <p:pic>
                <p:nvPicPr>
                  <p:cNvPr id="19" name="图片 18">
                    <a:extLst>
                      <a:ext uri="{FF2B5EF4-FFF2-40B4-BE49-F238E27FC236}">
                        <a16:creationId xmlns="" xmlns:a16="http://schemas.microsoft.com/office/drawing/2014/main" id="{FCC3B558-C386-40B8-9A36-C911F454231A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15731" y="0"/>
                    <a:ext cx="12176269" cy="285750"/>
                  </a:xfrm>
                  <a:prstGeom prst="rect">
                    <a:avLst/>
                  </a:prstGeom>
                </p:spPr>
              </p:pic>
              <p:pic>
                <p:nvPicPr>
                  <p:cNvPr id="20" name="图片 19">
                    <a:extLst>
                      <a:ext uri="{FF2B5EF4-FFF2-40B4-BE49-F238E27FC236}">
                        <a16:creationId xmlns="" xmlns:a16="http://schemas.microsoft.com/office/drawing/2014/main" id="{5FE291E5-3EE8-4ABE-A299-3731104661C2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0" y="285750"/>
                    <a:ext cx="12176269" cy="285750"/>
                  </a:xfrm>
                  <a:prstGeom prst="rect">
                    <a:avLst/>
                  </a:prstGeom>
                </p:spPr>
              </p:pic>
            </p:grpSp>
            <p:grpSp>
              <p:nvGrpSpPr>
                <p:cNvPr id="16" name="组合 15">
                  <a:extLst>
                    <a:ext uri="{FF2B5EF4-FFF2-40B4-BE49-F238E27FC236}">
                      <a16:creationId xmlns="" xmlns:a16="http://schemas.microsoft.com/office/drawing/2014/main" id="{9C3845A2-F490-49E2-9EEE-5BED763057D9}"/>
                    </a:ext>
                  </a:extLst>
                </p:cNvPr>
                <p:cNvGrpSpPr/>
                <p:nvPr/>
              </p:nvGrpSpPr>
              <p:grpSpPr>
                <a:xfrm>
                  <a:off x="0" y="571500"/>
                  <a:ext cx="12192000" cy="571500"/>
                  <a:chOff x="15731" y="0"/>
                  <a:chExt cx="12192000" cy="571500"/>
                </a:xfrm>
              </p:grpSpPr>
              <p:pic>
                <p:nvPicPr>
                  <p:cNvPr id="17" name="图片 16">
                    <a:extLst>
                      <a:ext uri="{FF2B5EF4-FFF2-40B4-BE49-F238E27FC236}">
                        <a16:creationId xmlns="" xmlns:a16="http://schemas.microsoft.com/office/drawing/2014/main" id="{07FAC65C-1E3A-4EBF-ADFD-1BB2D787AD3F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15731" y="0"/>
                    <a:ext cx="12176269" cy="285750"/>
                  </a:xfrm>
                  <a:prstGeom prst="rect">
                    <a:avLst/>
                  </a:prstGeom>
                </p:spPr>
              </p:pic>
              <p:pic>
                <p:nvPicPr>
                  <p:cNvPr id="18" name="图片 17">
                    <a:extLst>
                      <a:ext uri="{FF2B5EF4-FFF2-40B4-BE49-F238E27FC236}">
                        <a16:creationId xmlns="" xmlns:a16="http://schemas.microsoft.com/office/drawing/2014/main" id="{C1E5E5D6-D30B-4863-B285-67786D1F05DC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31462" y="285750"/>
                    <a:ext cx="12176269" cy="285750"/>
                  </a:xfrm>
                  <a:prstGeom prst="rect">
                    <a:avLst/>
                  </a:prstGeom>
                </p:spPr>
              </p:pic>
            </p:grpSp>
          </p:grpSp>
          <p:grpSp>
            <p:nvGrpSpPr>
              <p:cNvPr id="21" name="组合 20">
                <a:extLst>
                  <a:ext uri="{FF2B5EF4-FFF2-40B4-BE49-F238E27FC236}">
                    <a16:creationId xmlns="" xmlns:a16="http://schemas.microsoft.com/office/drawing/2014/main" id="{ACF73E69-D7ED-4AFF-B333-31A6846F536C}"/>
                  </a:ext>
                </a:extLst>
              </p:cNvPr>
              <p:cNvGrpSpPr/>
              <p:nvPr/>
            </p:nvGrpSpPr>
            <p:grpSpPr>
              <a:xfrm>
                <a:off x="0" y="1909916"/>
                <a:ext cx="12192000" cy="1143000"/>
                <a:chOff x="0" y="0"/>
                <a:chExt cx="12192000" cy="1143000"/>
              </a:xfrm>
            </p:grpSpPr>
            <p:grpSp>
              <p:nvGrpSpPr>
                <p:cNvPr id="22" name="组合 21">
                  <a:extLst>
                    <a:ext uri="{FF2B5EF4-FFF2-40B4-BE49-F238E27FC236}">
                      <a16:creationId xmlns="" xmlns:a16="http://schemas.microsoft.com/office/drawing/2014/main" id="{63DA86F0-57E4-4F38-A3FB-2C37D368B031}"/>
                    </a:ext>
                  </a:extLst>
                </p:cNvPr>
                <p:cNvGrpSpPr/>
                <p:nvPr/>
              </p:nvGrpSpPr>
              <p:grpSpPr>
                <a:xfrm>
                  <a:off x="0" y="0"/>
                  <a:ext cx="12192000" cy="571500"/>
                  <a:chOff x="0" y="0"/>
                  <a:chExt cx="12192000" cy="571500"/>
                </a:xfrm>
              </p:grpSpPr>
              <p:pic>
                <p:nvPicPr>
                  <p:cNvPr id="26" name="图片 25">
                    <a:extLst>
                      <a:ext uri="{FF2B5EF4-FFF2-40B4-BE49-F238E27FC236}">
                        <a16:creationId xmlns="" xmlns:a16="http://schemas.microsoft.com/office/drawing/2014/main" id="{93F01F9F-D69D-46F1-AE22-A86B5CBBAE2A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15731" y="0"/>
                    <a:ext cx="12176269" cy="285750"/>
                  </a:xfrm>
                  <a:prstGeom prst="rect">
                    <a:avLst/>
                  </a:prstGeom>
                </p:spPr>
              </p:pic>
              <p:pic>
                <p:nvPicPr>
                  <p:cNvPr id="27" name="图片 26">
                    <a:extLst>
                      <a:ext uri="{FF2B5EF4-FFF2-40B4-BE49-F238E27FC236}">
                        <a16:creationId xmlns="" xmlns:a16="http://schemas.microsoft.com/office/drawing/2014/main" id="{CBAE3507-075A-419A-A698-0D8E245BB85E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0" y="285750"/>
                    <a:ext cx="12176269" cy="285750"/>
                  </a:xfrm>
                  <a:prstGeom prst="rect">
                    <a:avLst/>
                  </a:prstGeom>
                </p:spPr>
              </p:pic>
            </p:grpSp>
            <p:grpSp>
              <p:nvGrpSpPr>
                <p:cNvPr id="23" name="组合 22">
                  <a:extLst>
                    <a:ext uri="{FF2B5EF4-FFF2-40B4-BE49-F238E27FC236}">
                      <a16:creationId xmlns="" xmlns:a16="http://schemas.microsoft.com/office/drawing/2014/main" id="{2A3C7720-A1D8-4C1E-A055-F04D64C614F0}"/>
                    </a:ext>
                  </a:extLst>
                </p:cNvPr>
                <p:cNvGrpSpPr/>
                <p:nvPr/>
              </p:nvGrpSpPr>
              <p:grpSpPr>
                <a:xfrm>
                  <a:off x="0" y="571500"/>
                  <a:ext cx="12192000" cy="571500"/>
                  <a:chOff x="15731" y="0"/>
                  <a:chExt cx="12192000" cy="571500"/>
                </a:xfrm>
              </p:grpSpPr>
              <p:pic>
                <p:nvPicPr>
                  <p:cNvPr id="24" name="图片 23">
                    <a:extLst>
                      <a:ext uri="{FF2B5EF4-FFF2-40B4-BE49-F238E27FC236}">
                        <a16:creationId xmlns="" xmlns:a16="http://schemas.microsoft.com/office/drawing/2014/main" id="{792658A4-3ABB-40BA-8E1A-AD4787E672A8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15731" y="0"/>
                    <a:ext cx="12176269" cy="285750"/>
                  </a:xfrm>
                  <a:prstGeom prst="rect">
                    <a:avLst/>
                  </a:prstGeom>
                </p:spPr>
              </p:pic>
              <p:pic>
                <p:nvPicPr>
                  <p:cNvPr id="25" name="图片 24">
                    <a:extLst>
                      <a:ext uri="{FF2B5EF4-FFF2-40B4-BE49-F238E27FC236}">
                        <a16:creationId xmlns="" xmlns:a16="http://schemas.microsoft.com/office/drawing/2014/main" id="{801F4C7D-172E-4C24-8C79-EF140C1180D2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31462" y="285750"/>
                    <a:ext cx="12176269" cy="285750"/>
                  </a:xfrm>
                  <a:prstGeom prst="rect">
                    <a:avLst/>
                  </a:prstGeom>
                </p:spPr>
              </p:pic>
            </p:grpSp>
          </p:grpSp>
        </p:grpSp>
        <p:grpSp>
          <p:nvGrpSpPr>
            <p:cNvPr id="29" name="组合 28">
              <a:extLst>
                <a:ext uri="{FF2B5EF4-FFF2-40B4-BE49-F238E27FC236}">
                  <a16:creationId xmlns="" xmlns:a16="http://schemas.microsoft.com/office/drawing/2014/main" id="{B09DD82A-87A2-4424-9548-56153F911CC5}"/>
                </a:ext>
              </a:extLst>
            </p:cNvPr>
            <p:cNvGrpSpPr/>
            <p:nvPr/>
          </p:nvGrpSpPr>
          <p:grpSpPr>
            <a:xfrm>
              <a:off x="0" y="3038782"/>
              <a:ext cx="12207731" cy="3052916"/>
              <a:chOff x="-15731" y="0"/>
              <a:chExt cx="12207731" cy="3052916"/>
            </a:xfrm>
          </p:grpSpPr>
          <p:grpSp>
            <p:nvGrpSpPr>
              <p:cNvPr id="30" name="组合 29">
                <a:extLst>
                  <a:ext uri="{FF2B5EF4-FFF2-40B4-BE49-F238E27FC236}">
                    <a16:creationId xmlns="" xmlns:a16="http://schemas.microsoft.com/office/drawing/2014/main" id="{308C0BB3-F19F-4C7F-B874-32C7A4CB7662}"/>
                  </a:ext>
                </a:extLst>
              </p:cNvPr>
              <p:cNvGrpSpPr/>
              <p:nvPr/>
            </p:nvGrpSpPr>
            <p:grpSpPr>
              <a:xfrm>
                <a:off x="0" y="0"/>
                <a:ext cx="12192000" cy="1143000"/>
                <a:chOff x="0" y="0"/>
                <a:chExt cx="12192000" cy="1143000"/>
              </a:xfrm>
            </p:grpSpPr>
            <p:grpSp>
              <p:nvGrpSpPr>
                <p:cNvPr id="45" name="组合 44">
                  <a:extLst>
                    <a:ext uri="{FF2B5EF4-FFF2-40B4-BE49-F238E27FC236}">
                      <a16:creationId xmlns="" xmlns:a16="http://schemas.microsoft.com/office/drawing/2014/main" id="{C7FC7B78-79A9-465D-BA29-5B1E4D95AC65}"/>
                    </a:ext>
                  </a:extLst>
                </p:cNvPr>
                <p:cNvGrpSpPr/>
                <p:nvPr/>
              </p:nvGrpSpPr>
              <p:grpSpPr>
                <a:xfrm>
                  <a:off x="0" y="0"/>
                  <a:ext cx="12192000" cy="571500"/>
                  <a:chOff x="0" y="0"/>
                  <a:chExt cx="12192000" cy="571500"/>
                </a:xfrm>
              </p:grpSpPr>
              <p:pic>
                <p:nvPicPr>
                  <p:cNvPr id="49" name="图片 48">
                    <a:extLst>
                      <a:ext uri="{FF2B5EF4-FFF2-40B4-BE49-F238E27FC236}">
                        <a16:creationId xmlns="" xmlns:a16="http://schemas.microsoft.com/office/drawing/2014/main" id="{859C15E6-CAC3-4191-9CCF-E066E4D4C64A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15731" y="0"/>
                    <a:ext cx="12176269" cy="285750"/>
                  </a:xfrm>
                  <a:prstGeom prst="rect">
                    <a:avLst/>
                  </a:prstGeom>
                </p:spPr>
              </p:pic>
              <p:pic>
                <p:nvPicPr>
                  <p:cNvPr id="50" name="图片 49">
                    <a:extLst>
                      <a:ext uri="{FF2B5EF4-FFF2-40B4-BE49-F238E27FC236}">
                        <a16:creationId xmlns="" xmlns:a16="http://schemas.microsoft.com/office/drawing/2014/main" id="{9CC2DBEB-E592-4D63-BF6C-9FDA473F2C99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0" y="285750"/>
                    <a:ext cx="12176269" cy="285750"/>
                  </a:xfrm>
                  <a:prstGeom prst="rect">
                    <a:avLst/>
                  </a:prstGeom>
                </p:spPr>
              </p:pic>
            </p:grpSp>
            <p:grpSp>
              <p:nvGrpSpPr>
                <p:cNvPr id="46" name="组合 45">
                  <a:extLst>
                    <a:ext uri="{FF2B5EF4-FFF2-40B4-BE49-F238E27FC236}">
                      <a16:creationId xmlns="" xmlns:a16="http://schemas.microsoft.com/office/drawing/2014/main" id="{28633A34-317F-406D-88CF-C36580E054E9}"/>
                    </a:ext>
                  </a:extLst>
                </p:cNvPr>
                <p:cNvGrpSpPr/>
                <p:nvPr/>
              </p:nvGrpSpPr>
              <p:grpSpPr>
                <a:xfrm>
                  <a:off x="0" y="571500"/>
                  <a:ext cx="12192000" cy="571500"/>
                  <a:chOff x="15731" y="0"/>
                  <a:chExt cx="12192000" cy="571500"/>
                </a:xfrm>
              </p:grpSpPr>
              <p:pic>
                <p:nvPicPr>
                  <p:cNvPr id="47" name="图片 46">
                    <a:extLst>
                      <a:ext uri="{FF2B5EF4-FFF2-40B4-BE49-F238E27FC236}">
                        <a16:creationId xmlns="" xmlns:a16="http://schemas.microsoft.com/office/drawing/2014/main" id="{595397C9-AC12-45D4-BB63-B156CB930681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15731" y="0"/>
                    <a:ext cx="12176269" cy="285750"/>
                  </a:xfrm>
                  <a:prstGeom prst="rect">
                    <a:avLst/>
                  </a:prstGeom>
                </p:spPr>
              </p:pic>
              <p:pic>
                <p:nvPicPr>
                  <p:cNvPr id="48" name="图片 47">
                    <a:extLst>
                      <a:ext uri="{FF2B5EF4-FFF2-40B4-BE49-F238E27FC236}">
                        <a16:creationId xmlns="" xmlns:a16="http://schemas.microsoft.com/office/drawing/2014/main" id="{10931FBB-3EF7-4877-8617-3B90BD784024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31462" y="285750"/>
                    <a:ext cx="12176269" cy="285750"/>
                  </a:xfrm>
                  <a:prstGeom prst="rect">
                    <a:avLst/>
                  </a:prstGeom>
                </p:spPr>
              </p:pic>
            </p:grpSp>
          </p:grpSp>
          <p:grpSp>
            <p:nvGrpSpPr>
              <p:cNvPr id="31" name="组合 30">
                <a:extLst>
                  <a:ext uri="{FF2B5EF4-FFF2-40B4-BE49-F238E27FC236}">
                    <a16:creationId xmlns="" xmlns:a16="http://schemas.microsoft.com/office/drawing/2014/main" id="{778E865B-4285-40E9-923A-459C71484A23}"/>
                  </a:ext>
                </a:extLst>
              </p:cNvPr>
              <p:cNvGrpSpPr/>
              <p:nvPr/>
            </p:nvGrpSpPr>
            <p:grpSpPr>
              <a:xfrm>
                <a:off x="-15731" y="1143000"/>
                <a:ext cx="12192000" cy="1143000"/>
                <a:chOff x="0" y="0"/>
                <a:chExt cx="12192000" cy="1143000"/>
              </a:xfrm>
            </p:grpSpPr>
            <p:grpSp>
              <p:nvGrpSpPr>
                <p:cNvPr id="39" name="组合 38">
                  <a:extLst>
                    <a:ext uri="{FF2B5EF4-FFF2-40B4-BE49-F238E27FC236}">
                      <a16:creationId xmlns="" xmlns:a16="http://schemas.microsoft.com/office/drawing/2014/main" id="{7FE321F3-7D9C-4AA6-A04D-266B99A3F4FC}"/>
                    </a:ext>
                  </a:extLst>
                </p:cNvPr>
                <p:cNvGrpSpPr/>
                <p:nvPr/>
              </p:nvGrpSpPr>
              <p:grpSpPr>
                <a:xfrm>
                  <a:off x="0" y="0"/>
                  <a:ext cx="12192000" cy="571500"/>
                  <a:chOff x="0" y="0"/>
                  <a:chExt cx="12192000" cy="571500"/>
                </a:xfrm>
              </p:grpSpPr>
              <p:pic>
                <p:nvPicPr>
                  <p:cNvPr id="43" name="图片 42">
                    <a:extLst>
                      <a:ext uri="{FF2B5EF4-FFF2-40B4-BE49-F238E27FC236}">
                        <a16:creationId xmlns="" xmlns:a16="http://schemas.microsoft.com/office/drawing/2014/main" id="{35128052-5454-4DE9-838B-E846998A8667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15731" y="0"/>
                    <a:ext cx="12176269" cy="285750"/>
                  </a:xfrm>
                  <a:prstGeom prst="rect">
                    <a:avLst/>
                  </a:prstGeom>
                </p:spPr>
              </p:pic>
              <p:pic>
                <p:nvPicPr>
                  <p:cNvPr id="44" name="图片 43">
                    <a:extLst>
                      <a:ext uri="{FF2B5EF4-FFF2-40B4-BE49-F238E27FC236}">
                        <a16:creationId xmlns="" xmlns:a16="http://schemas.microsoft.com/office/drawing/2014/main" id="{08D0D421-C0C7-4785-B85C-9427A6EEC012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0" y="285750"/>
                    <a:ext cx="12176269" cy="285750"/>
                  </a:xfrm>
                  <a:prstGeom prst="rect">
                    <a:avLst/>
                  </a:prstGeom>
                </p:spPr>
              </p:pic>
            </p:grpSp>
            <p:grpSp>
              <p:nvGrpSpPr>
                <p:cNvPr id="40" name="组合 39">
                  <a:extLst>
                    <a:ext uri="{FF2B5EF4-FFF2-40B4-BE49-F238E27FC236}">
                      <a16:creationId xmlns="" xmlns:a16="http://schemas.microsoft.com/office/drawing/2014/main" id="{4C60CC7C-F29F-4F57-BEF1-6E3DBAB053AE}"/>
                    </a:ext>
                  </a:extLst>
                </p:cNvPr>
                <p:cNvGrpSpPr/>
                <p:nvPr/>
              </p:nvGrpSpPr>
              <p:grpSpPr>
                <a:xfrm>
                  <a:off x="0" y="571500"/>
                  <a:ext cx="12192000" cy="571500"/>
                  <a:chOff x="15731" y="0"/>
                  <a:chExt cx="12192000" cy="571500"/>
                </a:xfrm>
              </p:grpSpPr>
              <p:pic>
                <p:nvPicPr>
                  <p:cNvPr id="41" name="图片 40">
                    <a:extLst>
                      <a:ext uri="{FF2B5EF4-FFF2-40B4-BE49-F238E27FC236}">
                        <a16:creationId xmlns="" xmlns:a16="http://schemas.microsoft.com/office/drawing/2014/main" id="{2AFA2677-512D-466A-A2BC-10940251BA0E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15731" y="0"/>
                    <a:ext cx="12176269" cy="285750"/>
                  </a:xfrm>
                  <a:prstGeom prst="rect">
                    <a:avLst/>
                  </a:prstGeom>
                </p:spPr>
              </p:pic>
              <p:pic>
                <p:nvPicPr>
                  <p:cNvPr id="42" name="图片 41">
                    <a:extLst>
                      <a:ext uri="{FF2B5EF4-FFF2-40B4-BE49-F238E27FC236}">
                        <a16:creationId xmlns="" xmlns:a16="http://schemas.microsoft.com/office/drawing/2014/main" id="{6AE31642-6923-41F4-8718-CD6F5DDDF33E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31462" y="285750"/>
                    <a:ext cx="12176269" cy="285750"/>
                  </a:xfrm>
                  <a:prstGeom prst="rect">
                    <a:avLst/>
                  </a:prstGeom>
                </p:spPr>
              </p:pic>
            </p:grpSp>
          </p:grpSp>
          <p:grpSp>
            <p:nvGrpSpPr>
              <p:cNvPr id="32" name="组合 31">
                <a:extLst>
                  <a:ext uri="{FF2B5EF4-FFF2-40B4-BE49-F238E27FC236}">
                    <a16:creationId xmlns="" xmlns:a16="http://schemas.microsoft.com/office/drawing/2014/main" id="{D7ABFFA2-F57F-481F-8FC2-CFCA632016B1}"/>
                  </a:ext>
                </a:extLst>
              </p:cNvPr>
              <p:cNvGrpSpPr/>
              <p:nvPr/>
            </p:nvGrpSpPr>
            <p:grpSpPr>
              <a:xfrm>
                <a:off x="0" y="1909916"/>
                <a:ext cx="12192000" cy="1143000"/>
                <a:chOff x="0" y="0"/>
                <a:chExt cx="12192000" cy="1143000"/>
              </a:xfrm>
            </p:grpSpPr>
            <p:grpSp>
              <p:nvGrpSpPr>
                <p:cNvPr id="33" name="组合 32">
                  <a:extLst>
                    <a:ext uri="{FF2B5EF4-FFF2-40B4-BE49-F238E27FC236}">
                      <a16:creationId xmlns="" xmlns:a16="http://schemas.microsoft.com/office/drawing/2014/main" id="{92275FF3-1004-4608-A1CC-6C7D4C9AE38D}"/>
                    </a:ext>
                  </a:extLst>
                </p:cNvPr>
                <p:cNvGrpSpPr/>
                <p:nvPr/>
              </p:nvGrpSpPr>
              <p:grpSpPr>
                <a:xfrm>
                  <a:off x="0" y="0"/>
                  <a:ext cx="12192000" cy="571500"/>
                  <a:chOff x="0" y="0"/>
                  <a:chExt cx="12192000" cy="571500"/>
                </a:xfrm>
              </p:grpSpPr>
              <p:pic>
                <p:nvPicPr>
                  <p:cNvPr id="37" name="图片 36">
                    <a:extLst>
                      <a:ext uri="{FF2B5EF4-FFF2-40B4-BE49-F238E27FC236}">
                        <a16:creationId xmlns="" xmlns:a16="http://schemas.microsoft.com/office/drawing/2014/main" id="{0486BDC7-5D18-4118-AAA5-18FAA507FEC0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15731" y="0"/>
                    <a:ext cx="12176269" cy="285750"/>
                  </a:xfrm>
                  <a:prstGeom prst="rect">
                    <a:avLst/>
                  </a:prstGeom>
                </p:spPr>
              </p:pic>
              <p:pic>
                <p:nvPicPr>
                  <p:cNvPr id="38" name="图片 37">
                    <a:extLst>
                      <a:ext uri="{FF2B5EF4-FFF2-40B4-BE49-F238E27FC236}">
                        <a16:creationId xmlns="" xmlns:a16="http://schemas.microsoft.com/office/drawing/2014/main" id="{F9573E19-E8BF-40CB-96AA-691D30C147C9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0" y="285750"/>
                    <a:ext cx="12176269" cy="285750"/>
                  </a:xfrm>
                  <a:prstGeom prst="rect">
                    <a:avLst/>
                  </a:prstGeom>
                </p:spPr>
              </p:pic>
            </p:grpSp>
            <p:grpSp>
              <p:nvGrpSpPr>
                <p:cNvPr id="34" name="组合 33">
                  <a:extLst>
                    <a:ext uri="{FF2B5EF4-FFF2-40B4-BE49-F238E27FC236}">
                      <a16:creationId xmlns="" xmlns:a16="http://schemas.microsoft.com/office/drawing/2014/main" id="{22BF3AED-6BFE-4329-B564-771D407BCE61}"/>
                    </a:ext>
                  </a:extLst>
                </p:cNvPr>
                <p:cNvGrpSpPr/>
                <p:nvPr/>
              </p:nvGrpSpPr>
              <p:grpSpPr>
                <a:xfrm>
                  <a:off x="0" y="571500"/>
                  <a:ext cx="12192000" cy="571500"/>
                  <a:chOff x="15731" y="0"/>
                  <a:chExt cx="12192000" cy="571500"/>
                </a:xfrm>
              </p:grpSpPr>
              <p:pic>
                <p:nvPicPr>
                  <p:cNvPr id="35" name="图片 34">
                    <a:extLst>
                      <a:ext uri="{FF2B5EF4-FFF2-40B4-BE49-F238E27FC236}">
                        <a16:creationId xmlns="" xmlns:a16="http://schemas.microsoft.com/office/drawing/2014/main" id="{C79DCFD6-1D27-4C28-BFE3-61A96EFA5F98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15731" y="0"/>
                    <a:ext cx="12176269" cy="285750"/>
                  </a:xfrm>
                  <a:prstGeom prst="rect">
                    <a:avLst/>
                  </a:prstGeom>
                </p:spPr>
              </p:pic>
              <p:pic>
                <p:nvPicPr>
                  <p:cNvPr id="36" name="图片 35">
                    <a:extLst>
                      <a:ext uri="{FF2B5EF4-FFF2-40B4-BE49-F238E27FC236}">
                        <a16:creationId xmlns="" xmlns:a16="http://schemas.microsoft.com/office/drawing/2014/main" id="{819F9EE1-EFB3-48EA-8958-45E7A2A43D30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31462" y="285750"/>
                    <a:ext cx="12176269" cy="285750"/>
                  </a:xfrm>
                  <a:prstGeom prst="rect">
                    <a:avLst/>
                  </a:prstGeom>
                </p:spPr>
              </p:pic>
            </p:grpSp>
          </p:grpSp>
        </p:grpSp>
        <p:pic>
          <p:nvPicPr>
            <p:cNvPr id="51" name="图片 50">
              <a:extLst>
                <a:ext uri="{FF2B5EF4-FFF2-40B4-BE49-F238E27FC236}">
                  <a16:creationId xmlns="" xmlns:a16="http://schemas.microsoft.com/office/drawing/2014/main" id="{741DEA0C-B125-46C3-8F9A-B7F6ED3FCF6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5731" y="6073262"/>
              <a:ext cx="12176269" cy="285750"/>
            </a:xfrm>
            <a:prstGeom prst="rect">
              <a:avLst/>
            </a:prstGeom>
          </p:spPr>
        </p:pic>
        <p:pic>
          <p:nvPicPr>
            <p:cNvPr id="52" name="图片 51">
              <a:extLst>
                <a:ext uri="{FF2B5EF4-FFF2-40B4-BE49-F238E27FC236}">
                  <a16:creationId xmlns="" xmlns:a16="http://schemas.microsoft.com/office/drawing/2014/main" id="{36CA1FBB-EACE-4AB4-B2DE-8B26B5A2F47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1462" y="6359012"/>
              <a:ext cx="12176269" cy="285750"/>
            </a:xfrm>
            <a:prstGeom prst="rect">
              <a:avLst/>
            </a:prstGeom>
          </p:spPr>
        </p:pic>
        <p:pic>
          <p:nvPicPr>
            <p:cNvPr id="53" name="图片 52">
              <a:extLst>
                <a:ext uri="{FF2B5EF4-FFF2-40B4-BE49-F238E27FC236}">
                  <a16:creationId xmlns="" xmlns:a16="http://schemas.microsoft.com/office/drawing/2014/main" id="{2E153F1C-3780-45F5-8553-DF230D94837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47193" y="6622638"/>
              <a:ext cx="12176269" cy="285750"/>
            </a:xfrm>
            <a:prstGeom prst="rect">
              <a:avLst/>
            </a:prstGeom>
          </p:spPr>
        </p:pic>
      </p:grpSp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E39CCD3D-3B37-47D2-BD14-125BC629FA99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4900" y="1564558"/>
            <a:ext cx="5234448" cy="5234448"/>
          </a:xfrm>
          <a:prstGeom prst="rect">
            <a:avLst/>
          </a:prstGeom>
        </p:spPr>
      </p:pic>
      <p:sp>
        <p:nvSpPr>
          <p:cNvPr id="5" name="云形 4">
            <a:extLst>
              <a:ext uri="{FF2B5EF4-FFF2-40B4-BE49-F238E27FC236}">
                <a16:creationId xmlns="" xmlns:a16="http://schemas.microsoft.com/office/drawing/2014/main" id="{11B8D94B-AE76-4A16-ABDB-7B2E4B43636E}"/>
              </a:ext>
            </a:extLst>
          </p:cNvPr>
          <p:cNvSpPr/>
          <p:nvPr/>
        </p:nvSpPr>
        <p:spPr>
          <a:xfrm>
            <a:off x="5010150" y="1333501"/>
            <a:ext cx="6293138" cy="4181782"/>
          </a:xfrm>
          <a:prstGeom prst="cloud">
            <a:avLst/>
          </a:prstGeom>
          <a:solidFill>
            <a:schemeClr val="bg1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5">
            <a:extLst>
              <a:ext uri="{FF2B5EF4-FFF2-40B4-BE49-F238E27FC236}">
                <a16:creationId xmlns="" xmlns:a16="http://schemas.microsoft.com/office/drawing/2014/main" id="{98F1951B-9746-44AB-9D2F-EC7FF7E4FD70}"/>
              </a:ext>
            </a:extLst>
          </p:cNvPr>
          <p:cNvSpPr txBox="1"/>
          <p:nvPr/>
        </p:nvSpPr>
        <p:spPr>
          <a:xfrm>
            <a:off x="6404608" y="2000250"/>
            <a:ext cx="390525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6000" b="1" dirty="0">
                <a:solidFill>
                  <a:schemeClr val="bg2">
                    <a:lumMod val="50000"/>
                  </a:schemeClr>
                </a:solidFill>
              </a:rPr>
              <a:t>PART FOUR</a:t>
            </a:r>
            <a:endParaRPr lang="zh-CN" altLang="en-US" sz="6000" b="1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54" name="TextBox 29">
            <a:extLst>
              <a:ext uri="{FF2B5EF4-FFF2-40B4-BE49-F238E27FC236}">
                <a16:creationId xmlns="" xmlns:a16="http://schemas.microsoft.com/office/drawing/2014/main" id="{A3A10467-F398-472A-BB26-89C709D27FB9}"/>
              </a:ext>
            </a:extLst>
          </p:cNvPr>
          <p:cNvSpPr txBox="1"/>
          <p:nvPr/>
        </p:nvSpPr>
        <p:spPr>
          <a:xfrm>
            <a:off x="5869220" y="3325699"/>
            <a:ext cx="4375378" cy="11621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1828434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spc="300" dirty="0">
                <a:latin typeface="Montserrat Light" charset="0"/>
                <a:ea typeface="Montserrat Light" charset="0"/>
                <a:cs typeface="Montserrat Light" charset="0"/>
              </a:rPr>
              <a:t>Entrepreneurial activities differ substantially depending on the type of organization and</a:t>
            </a:r>
          </a:p>
        </p:txBody>
      </p:sp>
      <p:sp>
        <p:nvSpPr>
          <p:cNvPr id="55" name="矩形 54">
            <a:extLst>
              <a:ext uri="{FF2B5EF4-FFF2-40B4-BE49-F238E27FC236}">
                <a16:creationId xmlns="" xmlns:a16="http://schemas.microsoft.com/office/drawing/2014/main" id="{DAB51745-23EB-49A0-BC30-D079EEF9A366}"/>
              </a:ext>
            </a:extLst>
          </p:cNvPr>
          <p:cNvSpPr/>
          <p:nvPr/>
        </p:nvSpPr>
        <p:spPr>
          <a:xfrm>
            <a:off x="7028560" y="3057991"/>
            <a:ext cx="2351902" cy="8939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86304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6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  <p:bldP spid="54" grpId="0"/>
      <p:bldP spid="55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="" xmlns:a16="http://schemas.microsoft.com/office/drawing/2014/main" id="{EA3517B8-65DD-4BB4-A001-74DD4C88A815}"/>
              </a:ext>
            </a:extLst>
          </p:cNvPr>
          <p:cNvGrpSpPr/>
          <p:nvPr/>
        </p:nvGrpSpPr>
        <p:grpSpPr>
          <a:xfrm>
            <a:off x="-15731" y="0"/>
            <a:ext cx="12239193" cy="6908388"/>
            <a:chOff x="-15731" y="0"/>
            <a:chExt cx="12239193" cy="6908388"/>
          </a:xfrm>
        </p:grpSpPr>
        <p:grpSp>
          <p:nvGrpSpPr>
            <p:cNvPr id="28" name="组合 27">
              <a:extLst>
                <a:ext uri="{FF2B5EF4-FFF2-40B4-BE49-F238E27FC236}">
                  <a16:creationId xmlns="" xmlns:a16="http://schemas.microsoft.com/office/drawing/2014/main" id="{89060BA6-A543-4038-AFA8-3DCC7C93EFE7}"/>
                </a:ext>
              </a:extLst>
            </p:cNvPr>
            <p:cNvGrpSpPr/>
            <p:nvPr/>
          </p:nvGrpSpPr>
          <p:grpSpPr>
            <a:xfrm>
              <a:off x="-15731" y="0"/>
              <a:ext cx="12207731" cy="3052916"/>
              <a:chOff x="-15731" y="0"/>
              <a:chExt cx="12207731" cy="3052916"/>
            </a:xfrm>
          </p:grpSpPr>
          <p:grpSp>
            <p:nvGrpSpPr>
              <p:cNvPr id="13" name="组合 12">
                <a:extLst>
                  <a:ext uri="{FF2B5EF4-FFF2-40B4-BE49-F238E27FC236}">
                    <a16:creationId xmlns="" xmlns:a16="http://schemas.microsoft.com/office/drawing/2014/main" id="{4173A805-4B18-4169-9111-59792F342EAF}"/>
                  </a:ext>
                </a:extLst>
              </p:cNvPr>
              <p:cNvGrpSpPr/>
              <p:nvPr/>
            </p:nvGrpSpPr>
            <p:grpSpPr>
              <a:xfrm>
                <a:off x="0" y="0"/>
                <a:ext cx="12192000" cy="1143000"/>
                <a:chOff x="0" y="0"/>
                <a:chExt cx="12192000" cy="1143000"/>
              </a:xfrm>
            </p:grpSpPr>
            <p:grpSp>
              <p:nvGrpSpPr>
                <p:cNvPr id="9" name="组合 8">
                  <a:extLst>
                    <a:ext uri="{FF2B5EF4-FFF2-40B4-BE49-F238E27FC236}">
                      <a16:creationId xmlns="" xmlns:a16="http://schemas.microsoft.com/office/drawing/2014/main" id="{C2D8CD30-786B-4023-9D92-FEC0B2B8BAC5}"/>
                    </a:ext>
                  </a:extLst>
                </p:cNvPr>
                <p:cNvGrpSpPr/>
                <p:nvPr/>
              </p:nvGrpSpPr>
              <p:grpSpPr>
                <a:xfrm>
                  <a:off x="0" y="0"/>
                  <a:ext cx="12192000" cy="571500"/>
                  <a:chOff x="0" y="0"/>
                  <a:chExt cx="12192000" cy="571500"/>
                </a:xfrm>
              </p:grpSpPr>
              <p:pic>
                <p:nvPicPr>
                  <p:cNvPr id="7" name="图片 6">
                    <a:extLst>
                      <a:ext uri="{FF2B5EF4-FFF2-40B4-BE49-F238E27FC236}">
                        <a16:creationId xmlns="" xmlns:a16="http://schemas.microsoft.com/office/drawing/2014/main" id="{6F0F8A97-E9EA-4DA5-9F46-DA5CA4334E53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15731" y="0"/>
                    <a:ext cx="12176269" cy="285750"/>
                  </a:xfrm>
                  <a:prstGeom prst="rect">
                    <a:avLst/>
                  </a:prstGeom>
                </p:spPr>
              </p:pic>
              <p:pic>
                <p:nvPicPr>
                  <p:cNvPr id="8" name="图片 7">
                    <a:extLst>
                      <a:ext uri="{FF2B5EF4-FFF2-40B4-BE49-F238E27FC236}">
                        <a16:creationId xmlns="" xmlns:a16="http://schemas.microsoft.com/office/drawing/2014/main" id="{6B085B3B-68A2-4C95-B10E-70FABD8C2C61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0" y="285750"/>
                    <a:ext cx="12176269" cy="285750"/>
                  </a:xfrm>
                  <a:prstGeom prst="rect">
                    <a:avLst/>
                  </a:prstGeom>
                </p:spPr>
              </p:pic>
            </p:grpSp>
            <p:grpSp>
              <p:nvGrpSpPr>
                <p:cNvPr id="10" name="组合 9">
                  <a:extLst>
                    <a:ext uri="{FF2B5EF4-FFF2-40B4-BE49-F238E27FC236}">
                      <a16:creationId xmlns="" xmlns:a16="http://schemas.microsoft.com/office/drawing/2014/main" id="{EB7D383E-B692-4F7E-8B87-775E3B23F870}"/>
                    </a:ext>
                  </a:extLst>
                </p:cNvPr>
                <p:cNvGrpSpPr/>
                <p:nvPr/>
              </p:nvGrpSpPr>
              <p:grpSpPr>
                <a:xfrm>
                  <a:off x="0" y="571500"/>
                  <a:ext cx="12192000" cy="571500"/>
                  <a:chOff x="15731" y="0"/>
                  <a:chExt cx="12192000" cy="571500"/>
                </a:xfrm>
              </p:grpSpPr>
              <p:pic>
                <p:nvPicPr>
                  <p:cNvPr id="11" name="图片 10">
                    <a:extLst>
                      <a:ext uri="{FF2B5EF4-FFF2-40B4-BE49-F238E27FC236}">
                        <a16:creationId xmlns="" xmlns:a16="http://schemas.microsoft.com/office/drawing/2014/main" id="{2A2A750B-95BA-4946-A093-9E979CBB822D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15731" y="0"/>
                    <a:ext cx="12176269" cy="285750"/>
                  </a:xfrm>
                  <a:prstGeom prst="rect">
                    <a:avLst/>
                  </a:prstGeom>
                </p:spPr>
              </p:pic>
              <p:pic>
                <p:nvPicPr>
                  <p:cNvPr id="12" name="图片 11">
                    <a:extLst>
                      <a:ext uri="{FF2B5EF4-FFF2-40B4-BE49-F238E27FC236}">
                        <a16:creationId xmlns="" xmlns:a16="http://schemas.microsoft.com/office/drawing/2014/main" id="{72C38517-CED3-4D15-B942-618D60B1634F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31462" y="285750"/>
                    <a:ext cx="12176269" cy="285750"/>
                  </a:xfrm>
                  <a:prstGeom prst="rect">
                    <a:avLst/>
                  </a:prstGeom>
                </p:spPr>
              </p:pic>
            </p:grpSp>
          </p:grpSp>
          <p:grpSp>
            <p:nvGrpSpPr>
              <p:cNvPr id="14" name="组合 13">
                <a:extLst>
                  <a:ext uri="{FF2B5EF4-FFF2-40B4-BE49-F238E27FC236}">
                    <a16:creationId xmlns="" xmlns:a16="http://schemas.microsoft.com/office/drawing/2014/main" id="{2A901298-501F-4FFC-8C91-5BE53424D50E}"/>
                  </a:ext>
                </a:extLst>
              </p:cNvPr>
              <p:cNvGrpSpPr/>
              <p:nvPr/>
            </p:nvGrpSpPr>
            <p:grpSpPr>
              <a:xfrm>
                <a:off x="-15731" y="1143000"/>
                <a:ext cx="12192000" cy="1143000"/>
                <a:chOff x="0" y="0"/>
                <a:chExt cx="12192000" cy="1143000"/>
              </a:xfrm>
            </p:grpSpPr>
            <p:grpSp>
              <p:nvGrpSpPr>
                <p:cNvPr id="15" name="组合 14">
                  <a:extLst>
                    <a:ext uri="{FF2B5EF4-FFF2-40B4-BE49-F238E27FC236}">
                      <a16:creationId xmlns="" xmlns:a16="http://schemas.microsoft.com/office/drawing/2014/main" id="{79A4E3DB-7474-4EC3-BD3D-271F5781154D}"/>
                    </a:ext>
                  </a:extLst>
                </p:cNvPr>
                <p:cNvGrpSpPr/>
                <p:nvPr/>
              </p:nvGrpSpPr>
              <p:grpSpPr>
                <a:xfrm>
                  <a:off x="0" y="0"/>
                  <a:ext cx="12192000" cy="571500"/>
                  <a:chOff x="0" y="0"/>
                  <a:chExt cx="12192000" cy="571500"/>
                </a:xfrm>
              </p:grpSpPr>
              <p:pic>
                <p:nvPicPr>
                  <p:cNvPr id="19" name="图片 18">
                    <a:extLst>
                      <a:ext uri="{FF2B5EF4-FFF2-40B4-BE49-F238E27FC236}">
                        <a16:creationId xmlns="" xmlns:a16="http://schemas.microsoft.com/office/drawing/2014/main" id="{FCC3B558-C386-40B8-9A36-C911F454231A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15731" y="0"/>
                    <a:ext cx="12176269" cy="285750"/>
                  </a:xfrm>
                  <a:prstGeom prst="rect">
                    <a:avLst/>
                  </a:prstGeom>
                </p:spPr>
              </p:pic>
              <p:pic>
                <p:nvPicPr>
                  <p:cNvPr id="20" name="图片 19">
                    <a:extLst>
                      <a:ext uri="{FF2B5EF4-FFF2-40B4-BE49-F238E27FC236}">
                        <a16:creationId xmlns="" xmlns:a16="http://schemas.microsoft.com/office/drawing/2014/main" id="{5FE291E5-3EE8-4ABE-A299-3731104661C2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0" y="285750"/>
                    <a:ext cx="12176269" cy="285750"/>
                  </a:xfrm>
                  <a:prstGeom prst="rect">
                    <a:avLst/>
                  </a:prstGeom>
                </p:spPr>
              </p:pic>
            </p:grpSp>
            <p:grpSp>
              <p:nvGrpSpPr>
                <p:cNvPr id="16" name="组合 15">
                  <a:extLst>
                    <a:ext uri="{FF2B5EF4-FFF2-40B4-BE49-F238E27FC236}">
                      <a16:creationId xmlns="" xmlns:a16="http://schemas.microsoft.com/office/drawing/2014/main" id="{9C3845A2-F490-49E2-9EEE-5BED763057D9}"/>
                    </a:ext>
                  </a:extLst>
                </p:cNvPr>
                <p:cNvGrpSpPr/>
                <p:nvPr/>
              </p:nvGrpSpPr>
              <p:grpSpPr>
                <a:xfrm>
                  <a:off x="0" y="571500"/>
                  <a:ext cx="12192000" cy="571500"/>
                  <a:chOff x="15731" y="0"/>
                  <a:chExt cx="12192000" cy="571500"/>
                </a:xfrm>
              </p:grpSpPr>
              <p:pic>
                <p:nvPicPr>
                  <p:cNvPr id="17" name="图片 16">
                    <a:extLst>
                      <a:ext uri="{FF2B5EF4-FFF2-40B4-BE49-F238E27FC236}">
                        <a16:creationId xmlns="" xmlns:a16="http://schemas.microsoft.com/office/drawing/2014/main" id="{07FAC65C-1E3A-4EBF-ADFD-1BB2D787AD3F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15731" y="0"/>
                    <a:ext cx="12176269" cy="285750"/>
                  </a:xfrm>
                  <a:prstGeom prst="rect">
                    <a:avLst/>
                  </a:prstGeom>
                </p:spPr>
              </p:pic>
              <p:pic>
                <p:nvPicPr>
                  <p:cNvPr id="18" name="图片 17">
                    <a:extLst>
                      <a:ext uri="{FF2B5EF4-FFF2-40B4-BE49-F238E27FC236}">
                        <a16:creationId xmlns="" xmlns:a16="http://schemas.microsoft.com/office/drawing/2014/main" id="{C1E5E5D6-D30B-4863-B285-67786D1F05DC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31462" y="285750"/>
                    <a:ext cx="12176269" cy="285750"/>
                  </a:xfrm>
                  <a:prstGeom prst="rect">
                    <a:avLst/>
                  </a:prstGeom>
                </p:spPr>
              </p:pic>
            </p:grpSp>
          </p:grpSp>
          <p:grpSp>
            <p:nvGrpSpPr>
              <p:cNvPr id="21" name="组合 20">
                <a:extLst>
                  <a:ext uri="{FF2B5EF4-FFF2-40B4-BE49-F238E27FC236}">
                    <a16:creationId xmlns="" xmlns:a16="http://schemas.microsoft.com/office/drawing/2014/main" id="{ACF73E69-D7ED-4AFF-B333-31A6846F536C}"/>
                  </a:ext>
                </a:extLst>
              </p:cNvPr>
              <p:cNvGrpSpPr/>
              <p:nvPr/>
            </p:nvGrpSpPr>
            <p:grpSpPr>
              <a:xfrm>
                <a:off x="0" y="1909916"/>
                <a:ext cx="12192000" cy="1143000"/>
                <a:chOff x="0" y="0"/>
                <a:chExt cx="12192000" cy="1143000"/>
              </a:xfrm>
            </p:grpSpPr>
            <p:grpSp>
              <p:nvGrpSpPr>
                <p:cNvPr id="22" name="组合 21">
                  <a:extLst>
                    <a:ext uri="{FF2B5EF4-FFF2-40B4-BE49-F238E27FC236}">
                      <a16:creationId xmlns="" xmlns:a16="http://schemas.microsoft.com/office/drawing/2014/main" id="{63DA86F0-57E4-4F38-A3FB-2C37D368B031}"/>
                    </a:ext>
                  </a:extLst>
                </p:cNvPr>
                <p:cNvGrpSpPr/>
                <p:nvPr/>
              </p:nvGrpSpPr>
              <p:grpSpPr>
                <a:xfrm>
                  <a:off x="0" y="0"/>
                  <a:ext cx="12192000" cy="571500"/>
                  <a:chOff x="0" y="0"/>
                  <a:chExt cx="12192000" cy="571500"/>
                </a:xfrm>
              </p:grpSpPr>
              <p:pic>
                <p:nvPicPr>
                  <p:cNvPr id="26" name="图片 25">
                    <a:extLst>
                      <a:ext uri="{FF2B5EF4-FFF2-40B4-BE49-F238E27FC236}">
                        <a16:creationId xmlns="" xmlns:a16="http://schemas.microsoft.com/office/drawing/2014/main" id="{93F01F9F-D69D-46F1-AE22-A86B5CBBAE2A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15731" y="0"/>
                    <a:ext cx="12176269" cy="285750"/>
                  </a:xfrm>
                  <a:prstGeom prst="rect">
                    <a:avLst/>
                  </a:prstGeom>
                </p:spPr>
              </p:pic>
              <p:pic>
                <p:nvPicPr>
                  <p:cNvPr id="27" name="图片 26">
                    <a:extLst>
                      <a:ext uri="{FF2B5EF4-FFF2-40B4-BE49-F238E27FC236}">
                        <a16:creationId xmlns="" xmlns:a16="http://schemas.microsoft.com/office/drawing/2014/main" id="{CBAE3507-075A-419A-A698-0D8E245BB85E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0" y="285750"/>
                    <a:ext cx="12176269" cy="285750"/>
                  </a:xfrm>
                  <a:prstGeom prst="rect">
                    <a:avLst/>
                  </a:prstGeom>
                </p:spPr>
              </p:pic>
            </p:grpSp>
            <p:grpSp>
              <p:nvGrpSpPr>
                <p:cNvPr id="23" name="组合 22">
                  <a:extLst>
                    <a:ext uri="{FF2B5EF4-FFF2-40B4-BE49-F238E27FC236}">
                      <a16:creationId xmlns="" xmlns:a16="http://schemas.microsoft.com/office/drawing/2014/main" id="{2A3C7720-A1D8-4C1E-A055-F04D64C614F0}"/>
                    </a:ext>
                  </a:extLst>
                </p:cNvPr>
                <p:cNvGrpSpPr/>
                <p:nvPr/>
              </p:nvGrpSpPr>
              <p:grpSpPr>
                <a:xfrm>
                  <a:off x="0" y="571500"/>
                  <a:ext cx="12192000" cy="571500"/>
                  <a:chOff x="15731" y="0"/>
                  <a:chExt cx="12192000" cy="571500"/>
                </a:xfrm>
              </p:grpSpPr>
              <p:pic>
                <p:nvPicPr>
                  <p:cNvPr id="24" name="图片 23">
                    <a:extLst>
                      <a:ext uri="{FF2B5EF4-FFF2-40B4-BE49-F238E27FC236}">
                        <a16:creationId xmlns="" xmlns:a16="http://schemas.microsoft.com/office/drawing/2014/main" id="{792658A4-3ABB-40BA-8E1A-AD4787E672A8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15731" y="0"/>
                    <a:ext cx="12176269" cy="285750"/>
                  </a:xfrm>
                  <a:prstGeom prst="rect">
                    <a:avLst/>
                  </a:prstGeom>
                </p:spPr>
              </p:pic>
              <p:pic>
                <p:nvPicPr>
                  <p:cNvPr id="25" name="图片 24">
                    <a:extLst>
                      <a:ext uri="{FF2B5EF4-FFF2-40B4-BE49-F238E27FC236}">
                        <a16:creationId xmlns="" xmlns:a16="http://schemas.microsoft.com/office/drawing/2014/main" id="{801F4C7D-172E-4C24-8C79-EF140C1180D2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31462" y="285750"/>
                    <a:ext cx="12176269" cy="285750"/>
                  </a:xfrm>
                  <a:prstGeom prst="rect">
                    <a:avLst/>
                  </a:prstGeom>
                </p:spPr>
              </p:pic>
            </p:grpSp>
          </p:grpSp>
        </p:grpSp>
        <p:grpSp>
          <p:nvGrpSpPr>
            <p:cNvPr id="29" name="组合 28">
              <a:extLst>
                <a:ext uri="{FF2B5EF4-FFF2-40B4-BE49-F238E27FC236}">
                  <a16:creationId xmlns="" xmlns:a16="http://schemas.microsoft.com/office/drawing/2014/main" id="{B09DD82A-87A2-4424-9548-56153F911CC5}"/>
                </a:ext>
              </a:extLst>
            </p:cNvPr>
            <p:cNvGrpSpPr/>
            <p:nvPr/>
          </p:nvGrpSpPr>
          <p:grpSpPr>
            <a:xfrm>
              <a:off x="0" y="3038782"/>
              <a:ext cx="12207731" cy="3052916"/>
              <a:chOff x="-15731" y="0"/>
              <a:chExt cx="12207731" cy="3052916"/>
            </a:xfrm>
          </p:grpSpPr>
          <p:grpSp>
            <p:nvGrpSpPr>
              <p:cNvPr id="30" name="组合 29">
                <a:extLst>
                  <a:ext uri="{FF2B5EF4-FFF2-40B4-BE49-F238E27FC236}">
                    <a16:creationId xmlns="" xmlns:a16="http://schemas.microsoft.com/office/drawing/2014/main" id="{308C0BB3-F19F-4C7F-B874-32C7A4CB7662}"/>
                  </a:ext>
                </a:extLst>
              </p:cNvPr>
              <p:cNvGrpSpPr/>
              <p:nvPr/>
            </p:nvGrpSpPr>
            <p:grpSpPr>
              <a:xfrm>
                <a:off x="0" y="0"/>
                <a:ext cx="12192000" cy="1143000"/>
                <a:chOff x="0" y="0"/>
                <a:chExt cx="12192000" cy="1143000"/>
              </a:xfrm>
            </p:grpSpPr>
            <p:grpSp>
              <p:nvGrpSpPr>
                <p:cNvPr id="45" name="组合 44">
                  <a:extLst>
                    <a:ext uri="{FF2B5EF4-FFF2-40B4-BE49-F238E27FC236}">
                      <a16:creationId xmlns="" xmlns:a16="http://schemas.microsoft.com/office/drawing/2014/main" id="{C7FC7B78-79A9-465D-BA29-5B1E4D95AC65}"/>
                    </a:ext>
                  </a:extLst>
                </p:cNvPr>
                <p:cNvGrpSpPr/>
                <p:nvPr/>
              </p:nvGrpSpPr>
              <p:grpSpPr>
                <a:xfrm>
                  <a:off x="0" y="0"/>
                  <a:ext cx="12192000" cy="571500"/>
                  <a:chOff x="0" y="0"/>
                  <a:chExt cx="12192000" cy="571500"/>
                </a:xfrm>
              </p:grpSpPr>
              <p:pic>
                <p:nvPicPr>
                  <p:cNvPr id="49" name="图片 48">
                    <a:extLst>
                      <a:ext uri="{FF2B5EF4-FFF2-40B4-BE49-F238E27FC236}">
                        <a16:creationId xmlns="" xmlns:a16="http://schemas.microsoft.com/office/drawing/2014/main" id="{859C15E6-CAC3-4191-9CCF-E066E4D4C64A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15731" y="0"/>
                    <a:ext cx="12176269" cy="285750"/>
                  </a:xfrm>
                  <a:prstGeom prst="rect">
                    <a:avLst/>
                  </a:prstGeom>
                </p:spPr>
              </p:pic>
              <p:pic>
                <p:nvPicPr>
                  <p:cNvPr id="50" name="图片 49">
                    <a:extLst>
                      <a:ext uri="{FF2B5EF4-FFF2-40B4-BE49-F238E27FC236}">
                        <a16:creationId xmlns="" xmlns:a16="http://schemas.microsoft.com/office/drawing/2014/main" id="{9CC2DBEB-E592-4D63-BF6C-9FDA473F2C99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0" y="285750"/>
                    <a:ext cx="12176269" cy="285750"/>
                  </a:xfrm>
                  <a:prstGeom prst="rect">
                    <a:avLst/>
                  </a:prstGeom>
                </p:spPr>
              </p:pic>
            </p:grpSp>
            <p:grpSp>
              <p:nvGrpSpPr>
                <p:cNvPr id="46" name="组合 45">
                  <a:extLst>
                    <a:ext uri="{FF2B5EF4-FFF2-40B4-BE49-F238E27FC236}">
                      <a16:creationId xmlns="" xmlns:a16="http://schemas.microsoft.com/office/drawing/2014/main" id="{28633A34-317F-406D-88CF-C36580E054E9}"/>
                    </a:ext>
                  </a:extLst>
                </p:cNvPr>
                <p:cNvGrpSpPr/>
                <p:nvPr/>
              </p:nvGrpSpPr>
              <p:grpSpPr>
                <a:xfrm>
                  <a:off x="0" y="571500"/>
                  <a:ext cx="12192000" cy="571500"/>
                  <a:chOff x="15731" y="0"/>
                  <a:chExt cx="12192000" cy="571500"/>
                </a:xfrm>
              </p:grpSpPr>
              <p:pic>
                <p:nvPicPr>
                  <p:cNvPr id="47" name="图片 46">
                    <a:extLst>
                      <a:ext uri="{FF2B5EF4-FFF2-40B4-BE49-F238E27FC236}">
                        <a16:creationId xmlns="" xmlns:a16="http://schemas.microsoft.com/office/drawing/2014/main" id="{595397C9-AC12-45D4-BB63-B156CB930681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15731" y="0"/>
                    <a:ext cx="12176269" cy="285750"/>
                  </a:xfrm>
                  <a:prstGeom prst="rect">
                    <a:avLst/>
                  </a:prstGeom>
                </p:spPr>
              </p:pic>
              <p:pic>
                <p:nvPicPr>
                  <p:cNvPr id="48" name="图片 47">
                    <a:extLst>
                      <a:ext uri="{FF2B5EF4-FFF2-40B4-BE49-F238E27FC236}">
                        <a16:creationId xmlns="" xmlns:a16="http://schemas.microsoft.com/office/drawing/2014/main" id="{10931FBB-3EF7-4877-8617-3B90BD784024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31462" y="285750"/>
                    <a:ext cx="12176269" cy="285750"/>
                  </a:xfrm>
                  <a:prstGeom prst="rect">
                    <a:avLst/>
                  </a:prstGeom>
                </p:spPr>
              </p:pic>
            </p:grpSp>
          </p:grpSp>
          <p:grpSp>
            <p:nvGrpSpPr>
              <p:cNvPr id="31" name="组合 30">
                <a:extLst>
                  <a:ext uri="{FF2B5EF4-FFF2-40B4-BE49-F238E27FC236}">
                    <a16:creationId xmlns="" xmlns:a16="http://schemas.microsoft.com/office/drawing/2014/main" id="{778E865B-4285-40E9-923A-459C71484A23}"/>
                  </a:ext>
                </a:extLst>
              </p:cNvPr>
              <p:cNvGrpSpPr/>
              <p:nvPr/>
            </p:nvGrpSpPr>
            <p:grpSpPr>
              <a:xfrm>
                <a:off x="-15731" y="1143000"/>
                <a:ext cx="12192000" cy="1143000"/>
                <a:chOff x="0" y="0"/>
                <a:chExt cx="12192000" cy="1143000"/>
              </a:xfrm>
            </p:grpSpPr>
            <p:grpSp>
              <p:nvGrpSpPr>
                <p:cNvPr id="39" name="组合 38">
                  <a:extLst>
                    <a:ext uri="{FF2B5EF4-FFF2-40B4-BE49-F238E27FC236}">
                      <a16:creationId xmlns="" xmlns:a16="http://schemas.microsoft.com/office/drawing/2014/main" id="{7FE321F3-7D9C-4AA6-A04D-266B99A3F4FC}"/>
                    </a:ext>
                  </a:extLst>
                </p:cNvPr>
                <p:cNvGrpSpPr/>
                <p:nvPr/>
              </p:nvGrpSpPr>
              <p:grpSpPr>
                <a:xfrm>
                  <a:off x="0" y="0"/>
                  <a:ext cx="12192000" cy="571500"/>
                  <a:chOff x="0" y="0"/>
                  <a:chExt cx="12192000" cy="571500"/>
                </a:xfrm>
              </p:grpSpPr>
              <p:pic>
                <p:nvPicPr>
                  <p:cNvPr id="43" name="图片 42">
                    <a:extLst>
                      <a:ext uri="{FF2B5EF4-FFF2-40B4-BE49-F238E27FC236}">
                        <a16:creationId xmlns="" xmlns:a16="http://schemas.microsoft.com/office/drawing/2014/main" id="{35128052-5454-4DE9-838B-E846998A8667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15731" y="0"/>
                    <a:ext cx="12176269" cy="285750"/>
                  </a:xfrm>
                  <a:prstGeom prst="rect">
                    <a:avLst/>
                  </a:prstGeom>
                </p:spPr>
              </p:pic>
              <p:pic>
                <p:nvPicPr>
                  <p:cNvPr id="44" name="图片 43">
                    <a:extLst>
                      <a:ext uri="{FF2B5EF4-FFF2-40B4-BE49-F238E27FC236}">
                        <a16:creationId xmlns="" xmlns:a16="http://schemas.microsoft.com/office/drawing/2014/main" id="{08D0D421-C0C7-4785-B85C-9427A6EEC012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0" y="285750"/>
                    <a:ext cx="12176269" cy="285750"/>
                  </a:xfrm>
                  <a:prstGeom prst="rect">
                    <a:avLst/>
                  </a:prstGeom>
                </p:spPr>
              </p:pic>
            </p:grpSp>
            <p:grpSp>
              <p:nvGrpSpPr>
                <p:cNvPr id="40" name="组合 39">
                  <a:extLst>
                    <a:ext uri="{FF2B5EF4-FFF2-40B4-BE49-F238E27FC236}">
                      <a16:creationId xmlns="" xmlns:a16="http://schemas.microsoft.com/office/drawing/2014/main" id="{4C60CC7C-F29F-4F57-BEF1-6E3DBAB053AE}"/>
                    </a:ext>
                  </a:extLst>
                </p:cNvPr>
                <p:cNvGrpSpPr/>
                <p:nvPr/>
              </p:nvGrpSpPr>
              <p:grpSpPr>
                <a:xfrm>
                  <a:off x="0" y="571500"/>
                  <a:ext cx="12192000" cy="571500"/>
                  <a:chOff x="15731" y="0"/>
                  <a:chExt cx="12192000" cy="571500"/>
                </a:xfrm>
              </p:grpSpPr>
              <p:pic>
                <p:nvPicPr>
                  <p:cNvPr id="41" name="图片 40">
                    <a:extLst>
                      <a:ext uri="{FF2B5EF4-FFF2-40B4-BE49-F238E27FC236}">
                        <a16:creationId xmlns="" xmlns:a16="http://schemas.microsoft.com/office/drawing/2014/main" id="{2AFA2677-512D-466A-A2BC-10940251BA0E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15731" y="0"/>
                    <a:ext cx="12176269" cy="285750"/>
                  </a:xfrm>
                  <a:prstGeom prst="rect">
                    <a:avLst/>
                  </a:prstGeom>
                </p:spPr>
              </p:pic>
              <p:pic>
                <p:nvPicPr>
                  <p:cNvPr id="42" name="图片 41">
                    <a:extLst>
                      <a:ext uri="{FF2B5EF4-FFF2-40B4-BE49-F238E27FC236}">
                        <a16:creationId xmlns="" xmlns:a16="http://schemas.microsoft.com/office/drawing/2014/main" id="{6AE31642-6923-41F4-8718-CD6F5DDDF33E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31462" y="285750"/>
                    <a:ext cx="12176269" cy="285750"/>
                  </a:xfrm>
                  <a:prstGeom prst="rect">
                    <a:avLst/>
                  </a:prstGeom>
                </p:spPr>
              </p:pic>
            </p:grpSp>
          </p:grpSp>
          <p:grpSp>
            <p:nvGrpSpPr>
              <p:cNvPr id="32" name="组合 31">
                <a:extLst>
                  <a:ext uri="{FF2B5EF4-FFF2-40B4-BE49-F238E27FC236}">
                    <a16:creationId xmlns="" xmlns:a16="http://schemas.microsoft.com/office/drawing/2014/main" id="{D7ABFFA2-F57F-481F-8FC2-CFCA632016B1}"/>
                  </a:ext>
                </a:extLst>
              </p:cNvPr>
              <p:cNvGrpSpPr/>
              <p:nvPr/>
            </p:nvGrpSpPr>
            <p:grpSpPr>
              <a:xfrm>
                <a:off x="0" y="1909916"/>
                <a:ext cx="12192000" cy="1143000"/>
                <a:chOff x="0" y="0"/>
                <a:chExt cx="12192000" cy="1143000"/>
              </a:xfrm>
            </p:grpSpPr>
            <p:grpSp>
              <p:nvGrpSpPr>
                <p:cNvPr id="33" name="组合 32">
                  <a:extLst>
                    <a:ext uri="{FF2B5EF4-FFF2-40B4-BE49-F238E27FC236}">
                      <a16:creationId xmlns="" xmlns:a16="http://schemas.microsoft.com/office/drawing/2014/main" id="{92275FF3-1004-4608-A1CC-6C7D4C9AE38D}"/>
                    </a:ext>
                  </a:extLst>
                </p:cNvPr>
                <p:cNvGrpSpPr/>
                <p:nvPr/>
              </p:nvGrpSpPr>
              <p:grpSpPr>
                <a:xfrm>
                  <a:off x="0" y="0"/>
                  <a:ext cx="12192000" cy="571500"/>
                  <a:chOff x="0" y="0"/>
                  <a:chExt cx="12192000" cy="571500"/>
                </a:xfrm>
              </p:grpSpPr>
              <p:pic>
                <p:nvPicPr>
                  <p:cNvPr id="37" name="图片 36">
                    <a:extLst>
                      <a:ext uri="{FF2B5EF4-FFF2-40B4-BE49-F238E27FC236}">
                        <a16:creationId xmlns="" xmlns:a16="http://schemas.microsoft.com/office/drawing/2014/main" id="{0486BDC7-5D18-4118-AAA5-18FAA507FEC0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15731" y="0"/>
                    <a:ext cx="12176269" cy="285750"/>
                  </a:xfrm>
                  <a:prstGeom prst="rect">
                    <a:avLst/>
                  </a:prstGeom>
                </p:spPr>
              </p:pic>
              <p:pic>
                <p:nvPicPr>
                  <p:cNvPr id="38" name="图片 37">
                    <a:extLst>
                      <a:ext uri="{FF2B5EF4-FFF2-40B4-BE49-F238E27FC236}">
                        <a16:creationId xmlns="" xmlns:a16="http://schemas.microsoft.com/office/drawing/2014/main" id="{F9573E19-E8BF-40CB-96AA-691D30C147C9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0" y="285750"/>
                    <a:ext cx="12176269" cy="285750"/>
                  </a:xfrm>
                  <a:prstGeom prst="rect">
                    <a:avLst/>
                  </a:prstGeom>
                </p:spPr>
              </p:pic>
            </p:grpSp>
            <p:grpSp>
              <p:nvGrpSpPr>
                <p:cNvPr id="34" name="组合 33">
                  <a:extLst>
                    <a:ext uri="{FF2B5EF4-FFF2-40B4-BE49-F238E27FC236}">
                      <a16:creationId xmlns="" xmlns:a16="http://schemas.microsoft.com/office/drawing/2014/main" id="{22BF3AED-6BFE-4329-B564-771D407BCE61}"/>
                    </a:ext>
                  </a:extLst>
                </p:cNvPr>
                <p:cNvGrpSpPr/>
                <p:nvPr/>
              </p:nvGrpSpPr>
              <p:grpSpPr>
                <a:xfrm>
                  <a:off x="0" y="571500"/>
                  <a:ext cx="12192000" cy="571500"/>
                  <a:chOff x="15731" y="0"/>
                  <a:chExt cx="12192000" cy="571500"/>
                </a:xfrm>
              </p:grpSpPr>
              <p:pic>
                <p:nvPicPr>
                  <p:cNvPr id="35" name="图片 34">
                    <a:extLst>
                      <a:ext uri="{FF2B5EF4-FFF2-40B4-BE49-F238E27FC236}">
                        <a16:creationId xmlns="" xmlns:a16="http://schemas.microsoft.com/office/drawing/2014/main" id="{C79DCFD6-1D27-4C28-BFE3-61A96EFA5F98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15731" y="0"/>
                    <a:ext cx="12176269" cy="285750"/>
                  </a:xfrm>
                  <a:prstGeom prst="rect">
                    <a:avLst/>
                  </a:prstGeom>
                </p:spPr>
              </p:pic>
              <p:pic>
                <p:nvPicPr>
                  <p:cNvPr id="36" name="图片 35">
                    <a:extLst>
                      <a:ext uri="{FF2B5EF4-FFF2-40B4-BE49-F238E27FC236}">
                        <a16:creationId xmlns="" xmlns:a16="http://schemas.microsoft.com/office/drawing/2014/main" id="{819F9EE1-EFB3-48EA-8958-45E7A2A43D30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31462" y="285750"/>
                    <a:ext cx="12176269" cy="285750"/>
                  </a:xfrm>
                  <a:prstGeom prst="rect">
                    <a:avLst/>
                  </a:prstGeom>
                </p:spPr>
              </p:pic>
            </p:grpSp>
          </p:grpSp>
        </p:grpSp>
        <p:pic>
          <p:nvPicPr>
            <p:cNvPr id="51" name="图片 50">
              <a:extLst>
                <a:ext uri="{FF2B5EF4-FFF2-40B4-BE49-F238E27FC236}">
                  <a16:creationId xmlns="" xmlns:a16="http://schemas.microsoft.com/office/drawing/2014/main" id="{741DEA0C-B125-46C3-8F9A-B7F6ED3FCF6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5731" y="6073262"/>
              <a:ext cx="12176269" cy="285750"/>
            </a:xfrm>
            <a:prstGeom prst="rect">
              <a:avLst/>
            </a:prstGeom>
          </p:spPr>
        </p:pic>
        <p:pic>
          <p:nvPicPr>
            <p:cNvPr id="52" name="图片 51">
              <a:extLst>
                <a:ext uri="{FF2B5EF4-FFF2-40B4-BE49-F238E27FC236}">
                  <a16:creationId xmlns="" xmlns:a16="http://schemas.microsoft.com/office/drawing/2014/main" id="{36CA1FBB-EACE-4AB4-B2DE-8B26B5A2F47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1462" y="6359012"/>
              <a:ext cx="12176269" cy="285750"/>
            </a:xfrm>
            <a:prstGeom prst="rect">
              <a:avLst/>
            </a:prstGeom>
          </p:spPr>
        </p:pic>
        <p:pic>
          <p:nvPicPr>
            <p:cNvPr id="53" name="图片 52">
              <a:extLst>
                <a:ext uri="{FF2B5EF4-FFF2-40B4-BE49-F238E27FC236}">
                  <a16:creationId xmlns="" xmlns:a16="http://schemas.microsoft.com/office/drawing/2014/main" id="{2E153F1C-3780-45F5-8553-DF230D94837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47193" y="6622638"/>
              <a:ext cx="12176269" cy="285750"/>
            </a:xfrm>
            <a:prstGeom prst="rect">
              <a:avLst/>
            </a:prstGeom>
          </p:spPr>
        </p:pic>
      </p:grpSp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648830EA-237B-4CE7-9196-84F083644A0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6807" y="88489"/>
            <a:ext cx="6858000" cy="6858000"/>
          </a:xfrm>
          <a:prstGeom prst="rect">
            <a:avLst/>
          </a:prstGeom>
        </p:spPr>
      </p:pic>
      <p:sp>
        <p:nvSpPr>
          <p:cNvPr id="5" name="笑脸 4">
            <a:extLst>
              <a:ext uri="{FF2B5EF4-FFF2-40B4-BE49-F238E27FC236}">
                <a16:creationId xmlns="" xmlns:a16="http://schemas.microsoft.com/office/drawing/2014/main" id="{1C8A4C83-9E55-490E-9B22-27B88AEA0BE3}"/>
              </a:ext>
            </a:extLst>
          </p:cNvPr>
          <p:cNvSpPr/>
          <p:nvPr/>
        </p:nvSpPr>
        <p:spPr>
          <a:xfrm>
            <a:off x="996362" y="1431822"/>
            <a:ext cx="855407" cy="855407"/>
          </a:xfrm>
          <a:prstGeom prst="smileyFace">
            <a:avLst>
              <a:gd name="adj" fmla="val 4653"/>
            </a:avLst>
          </a:prstGeom>
          <a:solidFill>
            <a:srgbClr val="F9F064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63" name="文本框 62">
            <a:extLst>
              <a:ext uri="{FF2B5EF4-FFF2-40B4-BE49-F238E27FC236}">
                <a16:creationId xmlns="" xmlns:a16="http://schemas.microsoft.com/office/drawing/2014/main" id="{B0FCC8F4-25C5-42AD-AAC7-3D299F483E5F}"/>
              </a:ext>
            </a:extLst>
          </p:cNvPr>
          <p:cNvSpPr txBox="1"/>
          <p:nvPr/>
        </p:nvSpPr>
        <p:spPr>
          <a:xfrm>
            <a:off x="328764" y="285750"/>
            <a:ext cx="304601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</a:p>
        </p:txBody>
      </p:sp>
      <p:sp>
        <p:nvSpPr>
          <p:cNvPr id="64" name="文本框 63">
            <a:extLst>
              <a:ext uri="{FF2B5EF4-FFF2-40B4-BE49-F238E27FC236}">
                <a16:creationId xmlns="" xmlns:a16="http://schemas.microsoft.com/office/drawing/2014/main" id="{DE3ADAF4-C840-48FD-AEEC-8B3326A50374}"/>
              </a:ext>
            </a:extLst>
          </p:cNvPr>
          <p:cNvSpPr txBox="1"/>
          <p:nvPr/>
        </p:nvSpPr>
        <p:spPr>
          <a:xfrm>
            <a:off x="328764" y="747415"/>
            <a:ext cx="36268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Click here to add words</a:t>
            </a:r>
            <a:endParaRPr lang="zh-CN" altLang="en-US" dirty="0"/>
          </a:p>
        </p:txBody>
      </p:sp>
      <p:sp>
        <p:nvSpPr>
          <p:cNvPr id="65" name="文本框 64">
            <a:extLst>
              <a:ext uri="{FF2B5EF4-FFF2-40B4-BE49-F238E27FC236}">
                <a16:creationId xmlns="" xmlns:a16="http://schemas.microsoft.com/office/drawing/2014/main" id="{DEDA0F19-6C67-4BC0-B57D-3003D1180D06}"/>
              </a:ext>
            </a:extLst>
          </p:cNvPr>
          <p:cNvSpPr txBox="1"/>
          <p:nvPr/>
        </p:nvSpPr>
        <p:spPr>
          <a:xfrm>
            <a:off x="2193867" y="1375296"/>
            <a:ext cx="36268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66" name="矩形 65">
            <a:extLst>
              <a:ext uri="{FF2B5EF4-FFF2-40B4-BE49-F238E27FC236}">
                <a16:creationId xmlns="" xmlns:a16="http://schemas.microsoft.com/office/drawing/2014/main" id="{D8FFB3E6-9E7F-4574-B3E0-634E599470D9}"/>
              </a:ext>
            </a:extLst>
          </p:cNvPr>
          <p:cNvSpPr/>
          <p:nvPr/>
        </p:nvSpPr>
        <p:spPr>
          <a:xfrm>
            <a:off x="2148601" y="1741347"/>
            <a:ext cx="4942782" cy="8803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828434">
              <a:lnSpc>
                <a:spcPct val="150000"/>
              </a:lnSpc>
              <a:defRPr/>
            </a:pPr>
            <a:r>
              <a:rPr lang="en-US" altLang="zh-CN" spc="300" dirty="0">
                <a:latin typeface="Montserrat Light" charset="0"/>
                <a:ea typeface="Montserrat Light" charset="0"/>
                <a:cs typeface="Montserrat Light" charset="0"/>
              </a:rPr>
              <a:t>Entrepreneurial activities differ substantially</a:t>
            </a:r>
          </a:p>
        </p:txBody>
      </p:sp>
      <p:sp>
        <p:nvSpPr>
          <p:cNvPr id="67" name="笑脸 66">
            <a:extLst>
              <a:ext uri="{FF2B5EF4-FFF2-40B4-BE49-F238E27FC236}">
                <a16:creationId xmlns="" xmlns:a16="http://schemas.microsoft.com/office/drawing/2014/main" id="{115F1BEB-6199-4C43-BFF0-2431AEBEF139}"/>
              </a:ext>
            </a:extLst>
          </p:cNvPr>
          <p:cNvSpPr/>
          <p:nvPr/>
        </p:nvSpPr>
        <p:spPr>
          <a:xfrm>
            <a:off x="996362" y="3001937"/>
            <a:ext cx="855407" cy="855407"/>
          </a:xfrm>
          <a:prstGeom prst="smileyFace">
            <a:avLst>
              <a:gd name="adj" fmla="val 4653"/>
            </a:avLst>
          </a:prstGeom>
          <a:solidFill>
            <a:srgbClr val="F9F064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68" name="文本框 67">
            <a:extLst>
              <a:ext uri="{FF2B5EF4-FFF2-40B4-BE49-F238E27FC236}">
                <a16:creationId xmlns="" xmlns:a16="http://schemas.microsoft.com/office/drawing/2014/main" id="{7D882449-ADCC-4DF6-AC2A-C65748BF4342}"/>
              </a:ext>
            </a:extLst>
          </p:cNvPr>
          <p:cNvSpPr txBox="1"/>
          <p:nvPr/>
        </p:nvSpPr>
        <p:spPr>
          <a:xfrm>
            <a:off x="2193867" y="2945411"/>
            <a:ext cx="36268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69" name="矩形 68">
            <a:extLst>
              <a:ext uri="{FF2B5EF4-FFF2-40B4-BE49-F238E27FC236}">
                <a16:creationId xmlns="" xmlns:a16="http://schemas.microsoft.com/office/drawing/2014/main" id="{3C78A55C-1C25-4519-AA1C-ECF478191C89}"/>
              </a:ext>
            </a:extLst>
          </p:cNvPr>
          <p:cNvSpPr/>
          <p:nvPr/>
        </p:nvSpPr>
        <p:spPr>
          <a:xfrm>
            <a:off x="2148601" y="3311462"/>
            <a:ext cx="4942782" cy="8803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828434">
              <a:lnSpc>
                <a:spcPct val="150000"/>
              </a:lnSpc>
              <a:defRPr/>
            </a:pPr>
            <a:r>
              <a:rPr lang="en-US" altLang="zh-CN" spc="300" dirty="0">
                <a:latin typeface="Montserrat Light" charset="0"/>
                <a:ea typeface="Montserrat Light" charset="0"/>
                <a:cs typeface="Montserrat Light" charset="0"/>
              </a:rPr>
              <a:t>Entrepreneurial activities differ substantially</a:t>
            </a:r>
          </a:p>
        </p:txBody>
      </p:sp>
      <p:sp>
        <p:nvSpPr>
          <p:cNvPr id="70" name="笑脸 69">
            <a:extLst>
              <a:ext uri="{FF2B5EF4-FFF2-40B4-BE49-F238E27FC236}">
                <a16:creationId xmlns="" xmlns:a16="http://schemas.microsoft.com/office/drawing/2014/main" id="{DC3DBBE1-C9CB-45B9-82F0-E3D4357013E3}"/>
              </a:ext>
            </a:extLst>
          </p:cNvPr>
          <p:cNvSpPr/>
          <p:nvPr/>
        </p:nvSpPr>
        <p:spPr>
          <a:xfrm>
            <a:off x="996362" y="4534512"/>
            <a:ext cx="855407" cy="855407"/>
          </a:xfrm>
          <a:prstGeom prst="smileyFace">
            <a:avLst>
              <a:gd name="adj" fmla="val 4653"/>
            </a:avLst>
          </a:prstGeom>
          <a:solidFill>
            <a:srgbClr val="F9F064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71" name="文本框 70">
            <a:extLst>
              <a:ext uri="{FF2B5EF4-FFF2-40B4-BE49-F238E27FC236}">
                <a16:creationId xmlns="" xmlns:a16="http://schemas.microsoft.com/office/drawing/2014/main" id="{AFEC11C5-0FA0-4036-8F2A-91CE8B4DD84A}"/>
              </a:ext>
            </a:extLst>
          </p:cNvPr>
          <p:cNvSpPr txBox="1"/>
          <p:nvPr/>
        </p:nvSpPr>
        <p:spPr>
          <a:xfrm>
            <a:off x="2193867" y="4477986"/>
            <a:ext cx="36268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72" name="矩形 71">
            <a:extLst>
              <a:ext uri="{FF2B5EF4-FFF2-40B4-BE49-F238E27FC236}">
                <a16:creationId xmlns="" xmlns:a16="http://schemas.microsoft.com/office/drawing/2014/main" id="{36FA0786-7888-4C35-A0EB-7BBD40040C54}"/>
              </a:ext>
            </a:extLst>
          </p:cNvPr>
          <p:cNvSpPr/>
          <p:nvPr/>
        </p:nvSpPr>
        <p:spPr>
          <a:xfrm>
            <a:off x="2148601" y="4844037"/>
            <a:ext cx="3138206" cy="12958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828434">
              <a:lnSpc>
                <a:spcPct val="150000"/>
              </a:lnSpc>
              <a:defRPr/>
            </a:pPr>
            <a:r>
              <a:rPr lang="en-US" altLang="zh-CN" spc="300" dirty="0">
                <a:latin typeface="Montserrat Light" charset="0"/>
                <a:ea typeface="Montserrat Light" charset="0"/>
                <a:cs typeface="Montserrat Light" charset="0"/>
              </a:rPr>
              <a:t>Entrepreneurial activities differ substantially</a:t>
            </a:r>
          </a:p>
        </p:txBody>
      </p:sp>
    </p:spTree>
    <p:extLst>
      <p:ext uri="{BB962C8B-B14F-4D97-AF65-F5344CB8AC3E}">
        <p14:creationId xmlns:p14="http://schemas.microsoft.com/office/powerpoint/2010/main" val="3339185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5" grpId="0"/>
      <p:bldP spid="66" grpId="0"/>
      <p:bldP spid="67" grpId="0" animBg="1"/>
      <p:bldP spid="68" grpId="0"/>
      <p:bldP spid="69" grpId="0"/>
      <p:bldP spid="70" grpId="0" animBg="1"/>
      <p:bldP spid="71" grpId="0"/>
      <p:bldP spid="7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="" xmlns:a16="http://schemas.microsoft.com/office/drawing/2014/main" id="{EA3517B8-65DD-4BB4-A001-74DD4C88A815}"/>
              </a:ext>
            </a:extLst>
          </p:cNvPr>
          <p:cNvGrpSpPr/>
          <p:nvPr/>
        </p:nvGrpSpPr>
        <p:grpSpPr>
          <a:xfrm>
            <a:off x="-15731" y="0"/>
            <a:ext cx="12239193" cy="6908388"/>
            <a:chOff x="-15731" y="0"/>
            <a:chExt cx="12239193" cy="6908388"/>
          </a:xfrm>
        </p:grpSpPr>
        <p:grpSp>
          <p:nvGrpSpPr>
            <p:cNvPr id="28" name="组合 27">
              <a:extLst>
                <a:ext uri="{FF2B5EF4-FFF2-40B4-BE49-F238E27FC236}">
                  <a16:creationId xmlns="" xmlns:a16="http://schemas.microsoft.com/office/drawing/2014/main" id="{89060BA6-A543-4038-AFA8-3DCC7C93EFE7}"/>
                </a:ext>
              </a:extLst>
            </p:cNvPr>
            <p:cNvGrpSpPr/>
            <p:nvPr/>
          </p:nvGrpSpPr>
          <p:grpSpPr>
            <a:xfrm>
              <a:off x="-15731" y="0"/>
              <a:ext cx="12207731" cy="3052916"/>
              <a:chOff x="-15731" y="0"/>
              <a:chExt cx="12207731" cy="3052916"/>
            </a:xfrm>
          </p:grpSpPr>
          <p:grpSp>
            <p:nvGrpSpPr>
              <p:cNvPr id="13" name="组合 12">
                <a:extLst>
                  <a:ext uri="{FF2B5EF4-FFF2-40B4-BE49-F238E27FC236}">
                    <a16:creationId xmlns="" xmlns:a16="http://schemas.microsoft.com/office/drawing/2014/main" id="{4173A805-4B18-4169-9111-59792F342EAF}"/>
                  </a:ext>
                </a:extLst>
              </p:cNvPr>
              <p:cNvGrpSpPr/>
              <p:nvPr/>
            </p:nvGrpSpPr>
            <p:grpSpPr>
              <a:xfrm>
                <a:off x="0" y="0"/>
                <a:ext cx="12192000" cy="1143000"/>
                <a:chOff x="0" y="0"/>
                <a:chExt cx="12192000" cy="1143000"/>
              </a:xfrm>
            </p:grpSpPr>
            <p:grpSp>
              <p:nvGrpSpPr>
                <p:cNvPr id="9" name="组合 8">
                  <a:extLst>
                    <a:ext uri="{FF2B5EF4-FFF2-40B4-BE49-F238E27FC236}">
                      <a16:creationId xmlns="" xmlns:a16="http://schemas.microsoft.com/office/drawing/2014/main" id="{C2D8CD30-786B-4023-9D92-FEC0B2B8BAC5}"/>
                    </a:ext>
                  </a:extLst>
                </p:cNvPr>
                <p:cNvGrpSpPr/>
                <p:nvPr/>
              </p:nvGrpSpPr>
              <p:grpSpPr>
                <a:xfrm>
                  <a:off x="0" y="0"/>
                  <a:ext cx="12192000" cy="571500"/>
                  <a:chOff x="0" y="0"/>
                  <a:chExt cx="12192000" cy="571500"/>
                </a:xfrm>
              </p:grpSpPr>
              <p:pic>
                <p:nvPicPr>
                  <p:cNvPr id="7" name="图片 6">
                    <a:extLst>
                      <a:ext uri="{FF2B5EF4-FFF2-40B4-BE49-F238E27FC236}">
                        <a16:creationId xmlns="" xmlns:a16="http://schemas.microsoft.com/office/drawing/2014/main" id="{6F0F8A97-E9EA-4DA5-9F46-DA5CA4334E53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15731" y="0"/>
                    <a:ext cx="12176269" cy="285750"/>
                  </a:xfrm>
                  <a:prstGeom prst="rect">
                    <a:avLst/>
                  </a:prstGeom>
                </p:spPr>
              </p:pic>
              <p:pic>
                <p:nvPicPr>
                  <p:cNvPr id="8" name="图片 7">
                    <a:extLst>
                      <a:ext uri="{FF2B5EF4-FFF2-40B4-BE49-F238E27FC236}">
                        <a16:creationId xmlns="" xmlns:a16="http://schemas.microsoft.com/office/drawing/2014/main" id="{6B085B3B-68A2-4C95-B10E-70FABD8C2C61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0" y="285750"/>
                    <a:ext cx="12176269" cy="285750"/>
                  </a:xfrm>
                  <a:prstGeom prst="rect">
                    <a:avLst/>
                  </a:prstGeom>
                </p:spPr>
              </p:pic>
            </p:grpSp>
            <p:grpSp>
              <p:nvGrpSpPr>
                <p:cNvPr id="10" name="组合 9">
                  <a:extLst>
                    <a:ext uri="{FF2B5EF4-FFF2-40B4-BE49-F238E27FC236}">
                      <a16:creationId xmlns="" xmlns:a16="http://schemas.microsoft.com/office/drawing/2014/main" id="{EB7D383E-B692-4F7E-8B87-775E3B23F870}"/>
                    </a:ext>
                  </a:extLst>
                </p:cNvPr>
                <p:cNvGrpSpPr/>
                <p:nvPr/>
              </p:nvGrpSpPr>
              <p:grpSpPr>
                <a:xfrm>
                  <a:off x="0" y="571500"/>
                  <a:ext cx="12192000" cy="571500"/>
                  <a:chOff x="15731" y="0"/>
                  <a:chExt cx="12192000" cy="571500"/>
                </a:xfrm>
              </p:grpSpPr>
              <p:pic>
                <p:nvPicPr>
                  <p:cNvPr id="11" name="图片 10">
                    <a:extLst>
                      <a:ext uri="{FF2B5EF4-FFF2-40B4-BE49-F238E27FC236}">
                        <a16:creationId xmlns="" xmlns:a16="http://schemas.microsoft.com/office/drawing/2014/main" id="{2A2A750B-95BA-4946-A093-9E979CBB822D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15731" y="0"/>
                    <a:ext cx="12176269" cy="285750"/>
                  </a:xfrm>
                  <a:prstGeom prst="rect">
                    <a:avLst/>
                  </a:prstGeom>
                </p:spPr>
              </p:pic>
              <p:pic>
                <p:nvPicPr>
                  <p:cNvPr id="12" name="图片 11">
                    <a:extLst>
                      <a:ext uri="{FF2B5EF4-FFF2-40B4-BE49-F238E27FC236}">
                        <a16:creationId xmlns="" xmlns:a16="http://schemas.microsoft.com/office/drawing/2014/main" id="{72C38517-CED3-4D15-B942-618D60B1634F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31462" y="285750"/>
                    <a:ext cx="12176269" cy="285750"/>
                  </a:xfrm>
                  <a:prstGeom prst="rect">
                    <a:avLst/>
                  </a:prstGeom>
                </p:spPr>
              </p:pic>
            </p:grpSp>
          </p:grpSp>
          <p:grpSp>
            <p:nvGrpSpPr>
              <p:cNvPr id="14" name="组合 13">
                <a:extLst>
                  <a:ext uri="{FF2B5EF4-FFF2-40B4-BE49-F238E27FC236}">
                    <a16:creationId xmlns="" xmlns:a16="http://schemas.microsoft.com/office/drawing/2014/main" id="{2A901298-501F-4FFC-8C91-5BE53424D50E}"/>
                  </a:ext>
                </a:extLst>
              </p:cNvPr>
              <p:cNvGrpSpPr/>
              <p:nvPr/>
            </p:nvGrpSpPr>
            <p:grpSpPr>
              <a:xfrm>
                <a:off x="-15731" y="1143000"/>
                <a:ext cx="12192000" cy="1143000"/>
                <a:chOff x="0" y="0"/>
                <a:chExt cx="12192000" cy="1143000"/>
              </a:xfrm>
            </p:grpSpPr>
            <p:grpSp>
              <p:nvGrpSpPr>
                <p:cNvPr id="15" name="组合 14">
                  <a:extLst>
                    <a:ext uri="{FF2B5EF4-FFF2-40B4-BE49-F238E27FC236}">
                      <a16:creationId xmlns="" xmlns:a16="http://schemas.microsoft.com/office/drawing/2014/main" id="{79A4E3DB-7474-4EC3-BD3D-271F5781154D}"/>
                    </a:ext>
                  </a:extLst>
                </p:cNvPr>
                <p:cNvGrpSpPr/>
                <p:nvPr/>
              </p:nvGrpSpPr>
              <p:grpSpPr>
                <a:xfrm>
                  <a:off x="0" y="0"/>
                  <a:ext cx="12192000" cy="571500"/>
                  <a:chOff x="0" y="0"/>
                  <a:chExt cx="12192000" cy="571500"/>
                </a:xfrm>
              </p:grpSpPr>
              <p:pic>
                <p:nvPicPr>
                  <p:cNvPr id="19" name="图片 18">
                    <a:extLst>
                      <a:ext uri="{FF2B5EF4-FFF2-40B4-BE49-F238E27FC236}">
                        <a16:creationId xmlns="" xmlns:a16="http://schemas.microsoft.com/office/drawing/2014/main" id="{FCC3B558-C386-40B8-9A36-C911F454231A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15731" y="0"/>
                    <a:ext cx="12176269" cy="285750"/>
                  </a:xfrm>
                  <a:prstGeom prst="rect">
                    <a:avLst/>
                  </a:prstGeom>
                </p:spPr>
              </p:pic>
              <p:pic>
                <p:nvPicPr>
                  <p:cNvPr id="20" name="图片 19">
                    <a:extLst>
                      <a:ext uri="{FF2B5EF4-FFF2-40B4-BE49-F238E27FC236}">
                        <a16:creationId xmlns="" xmlns:a16="http://schemas.microsoft.com/office/drawing/2014/main" id="{5FE291E5-3EE8-4ABE-A299-3731104661C2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0" y="285750"/>
                    <a:ext cx="12176269" cy="285750"/>
                  </a:xfrm>
                  <a:prstGeom prst="rect">
                    <a:avLst/>
                  </a:prstGeom>
                </p:spPr>
              </p:pic>
            </p:grpSp>
            <p:grpSp>
              <p:nvGrpSpPr>
                <p:cNvPr id="16" name="组合 15">
                  <a:extLst>
                    <a:ext uri="{FF2B5EF4-FFF2-40B4-BE49-F238E27FC236}">
                      <a16:creationId xmlns="" xmlns:a16="http://schemas.microsoft.com/office/drawing/2014/main" id="{9C3845A2-F490-49E2-9EEE-5BED763057D9}"/>
                    </a:ext>
                  </a:extLst>
                </p:cNvPr>
                <p:cNvGrpSpPr/>
                <p:nvPr/>
              </p:nvGrpSpPr>
              <p:grpSpPr>
                <a:xfrm>
                  <a:off x="0" y="571500"/>
                  <a:ext cx="12192000" cy="571500"/>
                  <a:chOff x="15731" y="0"/>
                  <a:chExt cx="12192000" cy="571500"/>
                </a:xfrm>
              </p:grpSpPr>
              <p:pic>
                <p:nvPicPr>
                  <p:cNvPr id="17" name="图片 16">
                    <a:extLst>
                      <a:ext uri="{FF2B5EF4-FFF2-40B4-BE49-F238E27FC236}">
                        <a16:creationId xmlns="" xmlns:a16="http://schemas.microsoft.com/office/drawing/2014/main" id="{07FAC65C-1E3A-4EBF-ADFD-1BB2D787AD3F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15731" y="0"/>
                    <a:ext cx="12176269" cy="285750"/>
                  </a:xfrm>
                  <a:prstGeom prst="rect">
                    <a:avLst/>
                  </a:prstGeom>
                </p:spPr>
              </p:pic>
              <p:pic>
                <p:nvPicPr>
                  <p:cNvPr id="18" name="图片 17">
                    <a:extLst>
                      <a:ext uri="{FF2B5EF4-FFF2-40B4-BE49-F238E27FC236}">
                        <a16:creationId xmlns="" xmlns:a16="http://schemas.microsoft.com/office/drawing/2014/main" id="{C1E5E5D6-D30B-4863-B285-67786D1F05DC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31462" y="285750"/>
                    <a:ext cx="12176269" cy="285750"/>
                  </a:xfrm>
                  <a:prstGeom prst="rect">
                    <a:avLst/>
                  </a:prstGeom>
                </p:spPr>
              </p:pic>
            </p:grpSp>
          </p:grpSp>
          <p:grpSp>
            <p:nvGrpSpPr>
              <p:cNvPr id="21" name="组合 20">
                <a:extLst>
                  <a:ext uri="{FF2B5EF4-FFF2-40B4-BE49-F238E27FC236}">
                    <a16:creationId xmlns="" xmlns:a16="http://schemas.microsoft.com/office/drawing/2014/main" id="{ACF73E69-D7ED-4AFF-B333-31A6846F536C}"/>
                  </a:ext>
                </a:extLst>
              </p:cNvPr>
              <p:cNvGrpSpPr/>
              <p:nvPr/>
            </p:nvGrpSpPr>
            <p:grpSpPr>
              <a:xfrm>
                <a:off x="0" y="1909916"/>
                <a:ext cx="12192000" cy="1143000"/>
                <a:chOff x="0" y="0"/>
                <a:chExt cx="12192000" cy="1143000"/>
              </a:xfrm>
            </p:grpSpPr>
            <p:grpSp>
              <p:nvGrpSpPr>
                <p:cNvPr id="22" name="组合 21">
                  <a:extLst>
                    <a:ext uri="{FF2B5EF4-FFF2-40B4-BE49-F238E27FC236}">
                      <a16:creationId xmlns="" xmlns:a16="http://schemas.microsoft.com/office/drawing/2014/main" id="{63DA86F0-57E4-4F38-A3FB-2C37D368B031}"/>
                    </a:ext>
                  </a:extLst>
                </p:cNvPr>
                <p:cNvGrpSpPr/>
                <p:nvPr/>
              </p:nvGrpSpPr>
              <p:grpSpPr>
                <a:xfrm>
                  <a:off x="0" y="0"/>
                  <a:ext cx="12192000" cy="571500"/>
                  <a:chOff x="0" y="0"/>
                  <a:chExt cx="12192000" cy="571500"/>
                </a:xfrm>
              </p:grpSpPr>
              <p:pic>
                <p:nvPicPr>
                  <p:cNvPr id="26" name="图片 25">
                    <a:extLst>
                      <a:ext uri="{FF2B5EF4-FFF2-40B4-BE49-F238E27FC236}">
                        <a16:creationId xmlns="" xmlns:a16="http://schemas.microsoft.com/office/drawing/2014/main" id="{93F01F9F-D69D-46F1-AE22-A86B5CBBAE2A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15731" y="0"/>
                    <a:ext cx="12176269" cy="285750"/>
                  </a:xfrm>
                  <a:prstGeom prst="rect">
                    <a:avLst/>
                  </a:prstGeom>
                </p:spPr>
              </p:pic>
              <p:pic>
                <p:nvPicPr>
                  <p:cNvPr id="27" name="图片 26">
                    <a:extLst>
                      <a:ext uri="{FF2B5EF4-FFF2-40B4-BE49-F238E27FC236}">
                        <a16:creationId xmlns="" xmlns:a16="http://schemas.microsoft.com/office/drawing/2014/main" id="{CBAE3507-075A-419A-A698-0D8E245BB85E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0" y="285750"/>
                    <a:ext cx="12176269" cy="285750"/>
                  </a:xfrm>
                  <a:prstGeom prst="rect">
                    <a:avLst/>
                  </a:prstGeom>
                </p:spPr>
              </p:pic>
            </p:grpSp>
            <p:grpSp>
              <p:nvGrpSpPr>
                <p:cNvPr id="23" name="组合 22">
                  <a:extLst>
                    <a:ext uri="{FF2B5EF4-FFF2-40B4-BE49-F238E27FC236}">
                      <a16:creationId xmlns="" xmlns:a16="http://schemas.microsoft.com/office/drawing/2014/main" id="{2A3C7720-A1D8-4C1E-A055-F04D64C614F0}"/>
                    </a:ext>
                  </a:extLst>
                </p:cNvPr>
                <p:cNvGrpSpPr/>
                <p:nvPr/>
              </p:nvGrpSpPr>
              <p:grpSpPr>
                <a:xfrm>
                  <a:off x="0" y="571500"/>
                  <a:ext cx="12192000" cy="571500"/>
                  <a:chOff x="15731" y="0"/>
                  <a:chExt cx="12192000" cy="571500"/>
                </a:xfrm>
              </p:grpSpPr>
              <p:pic>
                <p:nvPicPr>
                  <p:cNvPr id="24" name="图片 23">
                    <a:extLst>
                      <a:ext uri="{FF2B5EF4-FFF2-40B4-BE49-F238E27FC236}">
                        <a16:creationId xmlns="" xmlns:a16="http://schemas.microsoft.com/office/drawing/2014/main" id="{792658A4-3ABB-40BA-8E1A-AD4787E672A8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15731" y="0"/>
                    <a:ext cx="12176269" cy="285750"/>
                  </a:xfrm>
                  <a:prstGeom prst="rect">
                    <a:avLst/>
                  </a:prstGeom>
                </p:spPr>
              </p:pic>
              <p:pic>
                <p:nvPicPr>
                  <p:cNvPr id="25" name="图片 24">
                    <a:extLst>
                      <a:ext uri="{FF2B5EF4-FFF2-40B4-BE49-F238E27FC236}">
                        <a16:creationId xmlns="" xmlns:a16="http://schemas.microsoft.com/office/drawing/2014/main" id="{801F4C7D-172E-4C24-8C79-EF140C1180D2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31462" y="285750"/>
                    <a:ext cx="12176269" cy="285750"/>
                  </a:xfrm>
                  <a:prstGeom prst="rect">
                    <a:avLst/>
                  </a:prstGeom>
                </p:spPr>
              </p:pic>
            </p:grpSp>
          </p:grpSp>
        </p:grpSp>
        <p:grpSp>
          <p:nvGrpSpPr>
            <p:cNvPr id="29" name="组合 28">
              <a:extLst>
                <a:ext uri="{FF2B5EF4-FFF2-40B4-BE49-F238E27FC236}">
                  <a16:creationId xmlns="" xmlns:a16="http://schemas.microsoft.com/office/drawing/2014/main" id="{B09DD82A-87A2-4424-9548-56153F911CC5}"/>
                </a:ext>
              </a:extLst>
            </p:cNvPr>
            <p:cNvGrpSpPr/>
            <p:nvPr/>
          </p:nvGrpSpPr>
          <p:grpSpPr>
            <a:xfrm>
              <a:off x="0" y="3038782"/>
              <a:ext cx="12207731" cy="3052916"/>
              <a:chOff x="-15731" y="0"/>
              <a:chExt cx="12207731" cy="3052916"/>
            </a:xfrm>
          </p:grpSpPr>
          <p:grpSp>
            <p:nvGrpSpPr>
              <p:cNvPr id="30" name="组合 29">
                <a:extLst>
                  <a:ext uri="{FF2B5EF4-FFF2-40B4-BE49-F238E27FC236}">
                    <a16:creationId xmlns="" xmlns:a16="http://schemas.microsoft.com/office/drawing/2014/main" id="{308C0BB3-F19F-4C7F-B874-32C7A4CB7662}"/>
                  </a:ext>
                </a:extLst>
              </p:cNvPr>
              <p:cNvGrpSpPr/>
              <p:nvPr/>
            </p:nvGrpSpPr>
            <p:grpSpPr>
              <a:xfrm>
                <a:off x="0" y="0"/>
                <a:ext cx="12192000" cy="1143000"/>
                <a:chOff x="0" y="0"/>
                <a:chExt cx="12192000" cy="1143000"/>
              </a:xfrm>
            </p:grpSpPr>
            <p:grpSp>
              <p:nvGrpSpPr>
                <p:cNvPr id="45" name="组合 44">
                  <a:extLst>
                    <a:ext uri="{FF2B5EF4-FFF2-40B4-BE49-F238E27FC236}">
                      <a16:creationId xmlns="" xmlns:a16="http://schemas.microsoft.com/office/drawing/2014/main" id="{C7FC7B78-79A9-465D-BA29-5B1E4D95AC65}"/>
                    </a:ext>
                  </a:extLst>
                </p:cNvPr>
                <p:cNvGrpSpPr/>
                <p:nvPr/>
              </p:nvGrpSpPr>
              <p:grpSpPr>
                <a:xfrm>
                  <a:off x="0" y="0"/>
                  <a:ext cx="12192000" cy="571500"/>
                  <a:chOff x="0" y="0"/>
                  <a:chExt cx="12192000" cy="571500"/>
                </a:xfrm>
              </p:grpSpPr>
              <p:pic>
                <p:nvPicPr>
                  <p:cNvPr id="49" name="图片 48">
                    <a:extLst>
                      <a:ext uri="{FF2B5EF4-FFF2-40B4-BE49-F238E27FC236}">
                        <a16:creationId xmlns="" xmlns:a16="http://schemas.microsoft.com/office/drawing/2014/main" id="{859C15E6-CAC3-4191-9CCF-E066E4D4C64A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15731" y="0"/>
                    <a:ext cx="12176269" cy="285750"/>
                  </a:xfrm>
                  <a:prstGeom prst="rect">
                    <a:avLst/>
                  </a:prstGeom>
                </p:spPr>
              </p:pic>
              <p:pic>
                <p:nvPicPr>
                  <p:cNvPr id="50" name="图片 49">
                    <a:extLst>
                      <a:ext uri="{FF2B5EF4-FFF2-40B4-BE49-F238E27FC236}">
                        <a16:creationId xmlns="" xmlns:a16="http://schemas.microsoft.com/office/drawing/2014/main" id="{9CC2DBEB-E592-4D63-BF6C-9FDA473F2C99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0" y="285750"/>
                    <a:ext cx="12176269" cy="285750"/>
                  </a:xfrm>
                  <a:prstGeom prst="rect">
                    <a:avLst/>
                  </a:prstGeom>
                </p:spPr>
              </p:pic>
            </p:grpSp>
            <p:grpSp>
              <p:nvGrpSpPr>
                <p:cNvPr id="46" name="组合 45">
                  <a:extLst>
                    <a:ext uri="{FF2B5EF4-FFF2-40B4-BE49-F238E27FC236}">
                      <a16:creationId xmlns="" xmlns:a16="http://schemas.microsoft.com/office/drawing/2014/main" id="{28633A34-317F-406D-88CF-C36580E054E9}"/>
                    </a:ext>
                  </a:extLst>
                </p:cNvPr>
                <p:cNvGrpSpPr/>
                <p:nvPr/>
              </p:nvGrpSpPr>
              <p:grpSpPr>
                <a:xfrm>
                  <a:off x="0" y="571500"/>
                  <a:ext cx="12192000" cy="571500"/>
                  <a:chOff x="15731" y="0"/>
                  <a:chExt cx="12192000" cy="571500"/>
                </a:xfrm>
              </p:grpSpPr>
              <p:pic>
                <p:nvPicPr>
                  <p:cNvPr id="47" name="图片 46">
                    <a:extLst>
                      <a:ext uri="{FF2B5EF4-FFF2-40B4-BE49-F238E27FC236}">
                        <a16:creationId xmlns="" xmlns:a16="http://schemas.microsoft.com/office/drawing/2014/main" id="{595397C9-AC12-45D4-BB63-B156CB930681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15731" y="0"/>
                    <a:ext cx="12176269" cy="285750"/>
                  </a:xfrm>
                  <a:prstGeom prst="rect">
                    <a:avLst/>
                  </a:prstGeom>
                </p:spPr>
              </p:pic>
              <p:pic>
                <p:nvPicPr>
                  <p:cNvPr id="48" name="图片 47">
                    <a:extLst>
                      <a:ext uri="{FF2B5EF4-FFF2-40B4-BE49-F238E27FC236}">
                        <a16:creationId xmlns="" xmlns:a16="http://schemas.microsoft.com/office/drawing/2014/main" id="{10931FBB-3EF7-4877-8617-3B90BD784024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31462" y="285750"/>
                    <a:ext cx="12176269" cy="285750"/>
                  </a:xfrm>
                  <a:prstGeom prst="rect">
                    <a:avLst/>
                  </a:prstGeom>
                </p:spPr>
              </p:pic>
            </p:grpSp>
          </p:grpSp>
          <p:grpSp>
            <p:nvGrpSpPr>
              <p:cNvPr id="31" name="组合 30">
                <a:extLst>
                  <a:ext uri="{FF2B5EF4-FFF2-40B4-BE49-F238E27FC236}">
                    <a16:creationId xmlns="" xmlns:a16="http://schemas.microsoft.com/office/drawing/2014/main" id="{778E865B-4285-40E9-923A-459C71484A23}"/>
                  </a:ext>
                </a:extLst>
              </p:cNvPr>
              <p:cNvGrpSpPr/>
              <p:nvPr/>
            </p:nvGrpSpPr>
            <p:grpSpPr>
              <a:xfrm>
                <a:off x="-15731" y="1143000"/>
                <a:ext cx="12192000" cy="1143000"/>
                <a:chOff x="0" y="0"/>
                <a:chExt cx="12192000" cy="1143000"/>
              </a:xfrm>
            </p:grpSpPr>
            <p:grpSp>
              <p:nvGrpSpPr>
                <p:cNvPr id="39" name="组合 38">
                  <a:extLst>
                    <a:ext uri="{FF2B5EF4-FFF2-40B4-BE49-F238E27FC236}">
                      <a16:creationId xmlns="" xmlns:a16="http://schemas.microsoft.com/office/drawing/2014/main" id="{7FE321F3-7D9C-4AA6-A04D-266B99A3F4FC}"/>
                    </a:ext>
                  </a:extLst>
                </p:cNvPr>
                <p:cNvGrpSpPr/>
                <p:nvPr/>
              </p:nvGrpSpPr>
              <p:grpSpPr>
                <a:xfrm>
                  <a:off x="0" y="0"/>
                  <a:ext cx="12192000" cy="571500"/>
                  <a:chOff x="0" y="0"/>
                  <a:chExt cx="12192000" cy="571500"/>
                </a:xfrm>
              </p:grpSpPr>
              <p:pic>
                <p:nvPicPr>
                  <p:cNvPr id="43" name="图片 42">
                    <a:extLst>
                      <a:ext uri="{FF2B5EF4-FFF2-40B4-BE49-F238E27FC236}">
                        <a16:creationId xmlns="" xmlns:a16="http://schemas.microsoft.com/office/drawing/2014/main" id="{35128052-5454-4DE9-838B-E846998A8667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15731" y="0"/>
                    <a:ext cx="12176269" cy="285750"/>
                  </a:xfrm>
                  <a:prstGeom prst="rect">
                    <a:avLst/>
                  </a:prstGeom>
                </p:spPr>
              </p:pic>
              <p:pic>
                <p:nvPicPr>
                  <p:cNvPr id="44" name="图片 43">
                    <a:extLst>
                      <a:ext uri="{FF2B5EF4-FFF2-40B4-BE49-F238E27FC236}">
                        <a16:creationId xmlns="" xmlns:a16="http://schemas.microsoft.com/office/drawing/2014/main" id="{08D0D421-C0C7-4785-B85C-9427A6EEC012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0" y="285750"/>
                    <a:ext cx="12176269" cy="285750"/>
                  </a:xfrm>
                  <a:prstGeom prst="rect">
                    <a:avLst/>
                  </a:prstGeom>
                </p:spPr>
              </p:pic>
            </p:grpSp>
            <p:grpSp>
              <p:nvGrpSpPr>
                <p:cNvPr id="40" name="组合 39">
                  <a:extLst>
                    <a:ext uri="{FF2B5EF4-FFF2-40B4-BE49-F238E27FC236}">
                      <a16:creationId xmlns="" xmlns:a16="http://schemas.microsoft.com/office/drawing/2014/main" id="{4C60CC7C-F29F-4F57-BEF1-6E3DBAB053AE}"/>
                    </a:ext>
                  </a:extLst>
                </p:cNvPr>
                <p:cNvGrpSpPr/>
                <p:nvPr/>
              </p:nvGrpSpPr>
              <p:grpSpPr>
                <a:xfrm>
                  <a:off x="0" y="571500"/>
                  <a:ext cx="12192000" cy="571500"/>
                  <a:chOff x="15731" y="0"/>
                  <a:chExt cx="12192000" cy="571500"/>
                </a:xfrm>
              </p:grpSpPr>
              <p:pic>
                <p:nvPicPr>
                  <p:cNvPr id="41" name="图片 40">
                    <a:extLst>
                      <a:ext uri="{FF2B5EF4-FFF2-40B4-BE49-F238E27FC236}">
                        <a16:creationId xmlns="" xmlns:a16="http://schemas.microsoft.com/office/drawing/2014/main" id="{2AFA2677-512D-466A-A2BC-10940251BA0E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15731" y="0"/>
                    <a:ext cx="12176269" cy="285750"/>
                  </a:xfrm>
                  <a:prstGeom prst="rect">
                    <a:avLst/>
                  </a:prstGeom>
                </p:spPr>
              </p:pic>
              <p:pic>
                <p:nvPicPr>
                  <p:cNvPr id="42" name="图片 41">
                    <a:extLst>
                      <a:ext uri="{FF2B5EF4-FFF2-40B4-BE49-F238E27FC236}">
                        <a16:creationId xmlns="" xmlns:a16="http://schemas.microsoft.com/office/drawing/2014/main" id="{6AE31642-6923-41F4-8718-CD6F5DDDF33E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31462" y="285750"/>
                    <a:ext cx="12176269" cy="285750"/>
                  </a:xfrm>
                  <a:prstGeom prst="rect">
                    <a:avLst/>
                  </a:prstGeom>
                </p:spPr>
              </p:pic>
            </p:grpSp>
          </p:grpSp>
          <p:grpSp>
            <p:nvGrpSpPr>
              <p:cNvPr id="32" name="组合 31">
                <a:extLst>
                  <a:ext uri="{FF2B5EF4-FFF2-40B4-BE49-F238E27FC236}">
                    <a16:creationId xmlns="" xmlns:a16="http://schemas.microsoft.com/office/drawing/2014/main" id="{D7ABFFA2-F57F-481F-8FC2-CFCA632016B1}"/>
                  </a:ext>
                </a:extLst>
              </p:cNvPr>
              <p:cNvGrpSpPr/>
              <p:nvPr/>
            </p:nvGrpSpPr>
            <p:grpSpPr>
              <a:xfrm>
                <a:off x="0" y="1909916"/>
                <a:ext cx="12192000" cy="1143000"/>
                <a:chOff x="0" y="0"/>
                <a:chExt cx="12192000" cy="1143000"/>
              </a:xfrm>
            </p:grpSpPr>
            <p:grpSp>
              <p:nvGrpSpPr>
                <p:cNvPr id="33" name="组合 32">
                  <a:extLst>
                    <a:ext uri="{FF2B5EF4-FFF2-40B4-BE49-F238E27FC236}">
                      <a16:creationId xmlns="" xmlns:a16="http://schemas.microsoft.com/office/drawing/2014/main" id="{92275FF3-1004-4608-A1CC-6C7D4C9AE38D}"/>
                    </a:ext>
                  </a:extLst>
                </p:cNvPr>
                <p:cNvGrpSpPr/>
                <p:nvPr/>
              </p:nvGrpSpPr>
              <p:grpSpPr>
                <a:xfrm>
                  <a:off x="0" y="0"/>
                  <a:ext cx="12192000" cy="571500"/>
                  <a:chOff x="0" y="0"/>
                  <a:chExt cx="12192000" cy="571500"/>
                </a:xfrm>
              </p:grpSpPr>
              <p:pic>
                <p:nvPicPr>
                  <p:cNvPr id="37" name="图片 36">
                    <a:extLst>
                      <a:ext uri="{FF2B5EF4-FFF2-40B4-BE49-F238E27FC236}">
                        <a16:creationId xmlns="" xmlns:a16="http://schemas.microsoft.com/office/drawing/2014/main" id="{0486BDC7-5D18-4118-AAA5-18FAA507FEC0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15731" y="0"/>
                    <a:ext cx="12176269" cy="285750"/>
                  </a:xfrm>
                  <a:prstGeom prst="rect">
                    <a:avLst/>
                  </a:prstGeom>
                </p:spPr>
              </p:pic>
              <p:pic>
                <p:nvPicPr>
                  <p:cNvPr id="38" name="图片 37">
                    <a:extLst>
                      <a:ext uri="{FF2B5EF4-FFF2-40B4-BE49-F238E27FC236}">
                        <a16:creationId xmlns="" xmlns:a16="http://schemas.microsoft.com/office/drawing/2014/main" id="{F9573E19-E8BF-40CB-96AA-691D30C147C9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0" y="285750"/>
                    <a:ext cx="12176269" cy="285750"/>
                  </a:xfrm>
                  <a:prstGeom prst="rect">
                    <a:avLst/>
                  </a:prstGeom>
                </p:spPr>
              </p:pic>
            </p:grpSp>
            <p:grpSp>
              <p:nvGrpSpPr>
                <p:cNvPr id="34" name="组合 33">
                  <a:extLst>
                    <a:ext uri="{FF2B5EF4-FFF2-40B4-BE49-F238E27FC236}">
                      <a16:creationId xmlns="" xmlns:a16="http://schemas.microsoft.com/office/drawing/2014/main" id="{22BF3AED-6BFE-4329-B564-771D407BCE61}"/>
                    </a:ext>
                  </a:extLst>
                </p:cNvPr>
                <p:cNvGrpSpPr/>
                <p:nvPr/>
              </p:nvGrpSpPr>
              <p:grpSpPr>
                <a:xfrm>
                  <a:off x="0" y="571500"/>
                  <a:ext cx="12192000" cy="571500"/>
                  <a:chOff x="15731" y="0"/>
                  <a:chExt cx="12192000" cy="571500"/>
                </a:xfrm>
              </p:grpSpPr>
              <p:pic>
                <p:nvPicPr>
                  <p:cNvPr id="35" name="图片 34">
                    <a:extLst>
                      <a:ext uri="{FF2B5EF4-FFF2-40B4-BE49-F238E27FC236}">
                        <a16:creationId xmlns="" xmlns:a16="http://schemas.microsoft.com/office/drawing/2014/main" id="{C79DCFD6-1D27-4C28-BFE3-61A96EFA5F98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15731" y="0"/>
                    <a:ext cx="12176269" cy="285750"/>
                  </a:xfrm>
                  <a:prstGeom prst="rect">
                    <a:avLst/>
                  </a:prstGeom>
                </p:spPr>
              </p:pic>
              <p:pic>
                <p:nvPicPr>
                  <p:cNvPr id="36" name="图片 35">
                    <a:extLst>
                      <a:ext uri="{FF2B5EF4-FFF2-40B4-BE49-F238E27FC236}">
                        <a16:creationId xmlns="" xmlns:a16="http://schemas.microsoft.com/office/drawing/2014/main" id="{819F9EE1-EFB3-48EA-8958-45E7A2A43D30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31462" y="285750"/>
                    <a:ext cx="12176269" cy="285750"/>
                  </a:xfrm>
                  <a:prstGeom prst="rect">
                    <a:avLst/>
                  </a:prstGeom>
                </p:spPr>
              </p:pic>
            </p:grpSp>
          </p:grpSp>
        </p:grpSp>
        <p:pic>
          <p:nvPicPr>
            <p:cNvPr id="51" name="图片 50">
              <a:extLst>
                <a:ext uri="{FF2B5EF4-FFF2-40B4-BE49-F238E27FC236}">
                  <a16:creationId xmlns="" xmlns:a16="http://schemas.microsoft.com/office/drawing/2014/main" id="{741DEA0C-B125-46C3-8F9A-B7F6ED3FCF6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5731" y="6073262"/>
              <a:ext cx="12176269" cy="285750"/>
            </a:xfrm>
            <a:prstGeom prst="rect">
              <a:avLst/>
            </a:prstGeom>
          </p:spPr>
        </p:pic>
        <p:pic>
          <p:nvPicPr>
            <p:cNvPr id="52" name="图片 51">
              <a:extLst>
                <a:ext uri="{FF2B5EF4-FFF2-40B4-BE49-F238E27FC236}">
                  <a16:creationId xmlns="" xmlns:a16="http://schemas.microsoft.com/office/drawing/2014/main" id="{36CA1FBB-EACE-4AB4-B2DE-8B26B5A2F47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1462" y="6359012"/>
              <a:ext cx="12176269" cy="285750"/>
            </a:xfrm>
            <a:prstGeom prst="rect">
              <a:avLst/>
            </a:prstGeom>
          </p:spPr>
        </p:pic>
        <p:pic>
          <p:nvPicPr>
            <p:cNvPr id="53" name="图片 52">
              <a:extLst>
                <a:ext uri="{FF2B5EF4-FFF2-40B4-BE49-F238E27FC236}">
                  <a16:creationId xmlns="" xmlns:a16="http://schemas.microsoft.com/office/drawing/2014/main" id="{2E153F1C-3780-45F5-8553-DF230D94837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47193" y="6622638"/>
              <a:ext cx="12176269" cy="285750"/>
            </a:xfrm>
            <a:prstGeom prst="rect">
              <a:avLst/>
            </a:prstGeom>
          </p:spPr>
        </p:pic>
      </p:grpSp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11783307-F18C-43F3-9D20-09487182F29C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8145" y="1143000"/>
            <a:ext cx="11614363" cy="4811287"/>
          </a:xfrm>
          <a:prstGeom prst="rect">
            <a:avLst/>
          </a:prstGeom>
        </p:spPr>
      </p:pic>
      <p:sp>
        <p:nvSpPr>
          <p:cNvPr id="54" name="TextBox 29">
            <a:extLst>
              <a:ext uri="{FF2B5EF4-FFF2-40B4-BE49-F238E27FC236}">
                <a16:creationId xmlns="" xmlns:a16="http://schemas.microsoft.com/office/drawing/2014/main" id="{E95BCA51-13B2-41E7-92D3-14093153C8C6}"/>
              </a:ext>
            </a:extLst>
          </p:cNvPr>
          <p:cNvSpPr txBox="1"/>
          <p:nvPr/>
        </p:nvSpPr>
        <p:spPr>
          <a:xfrm>
            <a:off x="2254896" y="3409879"/>
            <a:ext cx="7760860" cy="15314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1828434">
              <a:lnSpc>
                <a:spcPct val="150000"/>
              </a:lnSpc>
              <a:defRPr/>
            </a:pPr>
            <a:r>
              <a:rPr lang="en-US" sz="1600" spc="300" dirty="0">
                <a:latin typeface="Montserrat Light" charset="0"/>
                <a:ea typeface="Montserrat Light" charset="0"/>
                <a:cs typeface="Montserrat Light" charset="0"/>
              </a:rPr>
              <a:t>Entrepreneurial activities differ substantially depending on the type of organization and creativity. Entrepreneurial activities differ </a:t>
            </a:r>
            <a:r>
              <a:rPr lang="en-US" altLang="zh-CN" sz="1600" spc="300" dirty="0">
                <a:latin typeface="Montserrat Light" charset="0"/>
                <a:ea typeface="Montserrat Light" charset="0"/>
                <a:cs typeface="Montserrat Light" charset="0"/>
              </a:rPr>
              <a:t>Entrepreneurial activities differ substantially depending on the type of</a:t>
            </a:r>
            <a:endParaRPr lang="en-US" sz="1600" spc="300" dirty="0">
              <a:latin typeface="Montserrat Light" charset="0"/>
              <a:ea typeface="Montserrat Light" charset="0"/>
              <a:cs typeface="Montserrat Light" charset="0"/>
            </a:endParaRPr>
          </a:p>
        </p:txBody>
      </p:sp>
      <p:sp>
        <p:nvSpPr>
          <p:cNvPr id="55" name="文本框 54">
            <a:extLst>
              <a:ext uri="{FF2B5EF4-FFF2-40B4-BE49-F238E27FC236}">
                <a16:creationId xmlns="" xmlns:a16="http://schemas.microsoft.com/office/drawing/2014/main" id="{05C06212-E3D6-43D5-ACCD-171665FAA4A1}"/>
              </a:ext>
            </a:extLst>
          </p:cNvPr>
          <p:cNvSpPr txBox="1"/>
          <p:nvPr/>
        </p:nvSpPr>
        <p:spPr>
          <a:xfrm>
            <a:off x="4933950" y="2157484"/>
            <a:ext cx="398145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7200" dirty="0">
                <a:latin typeface="迷你简卡通" panose="03000509000000000000" pitchFamily="65" charset="-122"/>
                <a:ea typeface="迷你简卡通" panose="03000509000000000000" pitchFamily="65" charset="-122"/>
              </a:rPr>
              <a:t>前  言</a:t>
            </a:r>
          </a:p>
        </p:txBody>
      </p:sp>
    </p:spTree>
    <p:extLst>
      <p:ext uri="{BB962C8B-B14F-4D97-AF65-F5344CB8AC3E}">
        <p14:creationId xmlns:p14="http://schemas.microsoft.com/office/powerpoint/2010/main" val="30586706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="" xmlns:a16="http://schemas.microsoft.com/office/drawing/2014/main" id="{EA3517B8-65DD-4BB4-A001-74DD4C88A815}"/>
              </a:ext>
            </a:extLst>
          </p:cNvPr>
          <p:cNvGrpSpPr/>
          <p:nvPr/>
        </p:nvGrpSpPr>
        <p:grpSpPr>
          <a:xfrm>
            <a:off x="-15731" y="0"/>
            <a:ext cx="12239193" cy="6908388"/>
            <a:chOff x="-15731" y="0"/>
            <a:chExt cx="12239193" cy="6908388"/>
          </a:xfrm>
        </p:grpSpPr>
        <p:grpSp>
          <p:nvGrpSpPr>
            <p:cNvPr id="28" name="组合 27">
              <a:extLst>
                <a:ext uri="{FF2B5EF4-FFF2-40B4-BE49-F238E27FC236}">
                  <a16:creationId xmlns="" xmlns:a16="http://schemas.microsoft.com/office/drawing/2014/main" id="{89060BA6-A543-4038-AFA8-3DCC7C93EFE7}"/>
                </a:ext>
              </a:extLst>
            </p:cNvPr>
            <p:cNvGrpSpPr/>
            <p:nvPr/>
          </p:nvGrpSpPr>
          <p:grpSpPr>
            <a:xfrm>
              <a:off x="-15731" y="0"/>
              <a:ext cx="12207731" cy="3052916"/>
              <a:chOff x="-15731" y="0"/>
              <a:chExt cx="12207731" cy="3052916"/>
            </a:xfrm>
          </p:grpSpPr>
          <p:grpSp>
            <p:nvGrpSpPr>
              <p:cNvPr id="13" name="组合 12">
                <a:extLst>
                  <a:ext uri="{FF2B5EF4-FFF2-40B4-BE49-F238E27FC236}">
                    <a16:creationId xmlns="" xmlns:a16="http://schemas.microsoft.com/office/drawing/2014/main" id="{4173A805-4B18-4169-9111-59792F342EAF}"/>
                  </a:ext>
                </a:extLst>
              </p:cNvPr>
              <p:cNvGrpSpPr/>
              <p:nvPr/>
            </p:nvGrpSpPr>
            <p:grpSpPr>
              <a:xfrm>
                <a:off x="0" y="0"/>
                <a:ext cx="12192000" cy="1143000"/>
                <a:chOff x="0" y="0"/>
                <a:chExt cx="12192000" cy="1143000"/>
              </a:xfrm>
            </p:grpSpPr>
            <p:grpSp>
              <p:nvGrpSpPr>
                <p:cNvPr id="9" name="组合 8">
                  <a:extLst>
                    <a:ext uri="{FF2B5EF4-FFF2-40B4-BE49-F238E27FC236}">
                      <a16:creationId xmlns="" xmlns:a16="http://schemas.microsoft.com/office/drawing/2014/main" id="{C2D8CD30-786B-4023-9D92-FEC0B2B8BAC5}"/>
                    </a:ext>
                  </a:extLst>
                </p:cNvPr>
                <p:cNvGrpSpPr/>
                <p:nvPr/>
              </p:nvGrpSpPr>
              <p:grpSpPr>
                <a:xfrm>
                  <a:off x="0" y="0"/>
                  <a:ext cx="12192000" cy="571500"/>
                  <a:chOff x="0" y="0"/>
                  <a:chExt cx="12192000" cy="571500"/>
                </a:xfrm>
              </p:grpSpPr>
              <p:pic>
                <p:nvPicPr>
                  <p:cNvPr id="7" name="图片 6">
                    <a:extLst>
                      <a:ext uri="{FF2B5EF4-FFF2-40B4-BE49-F238E27FC236}">
                        <a16:creationId xmlns="" xmlns:a16="http://schemas.microsoft.com/office/drawing/2014/main" id="{6F0F8A97-E9EA-4DA5-9F46-DA5CA4334E53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15731" y="0"/>
                    <a:ext cx="12176269" cy="285750"/>
                  </a:xfrm>
                  <a:prstGeom prst="rect">
                    <a:avLst/>
                  </a:prstGeom>
                </p:spPr>
              </p:pic>
              <p:pic>
                <p:nvPicPr>
                  <p:cNvPr id="8" name="图片 7">
                    <a:extLst>
                      <a:ext uri="{FF2B5EF4-FFF2-40B4-BE49-F238E27FC236}">
                        <a16:creationId xmlns="" xmlns:a16="http://schemas.microsoft.com/office/drawing/2014/main" id="{6B085B3B-68A2-4C95-B10E-70FABD8C2C61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0" y="285750"/>
                    <a:ext cx="12176269" cy="285750"/>
                  </a:xfrm>
                  <a:prstGeom prst="rect">
                    <a:avLst/>
                  </a:prstGeom>
                </p:spPr>
              </p:pic>
            </p:grpSp>
            <p:grpSp>
              <p:nvGrpSpPr>
                <p:cNvPr id="10" name="组合 9">
                  <a:extLst>
                    <a:ext uri="{FF2B5EF4-FFF2-40B4-BE49-F238E27FC236}">
                      <a16:creationId xmlns="" xmlns:a16="http://schemas.microsoft.com/office/drawing/2014/main" id="{EB7D383E-B692-4F7E-8B87-775E3B23F870}"/>
                    </a:ext>
                  </a:extLst>
                </p:cNvPr>
                <p:cNvGrpSpPr/>
                <p:nvPr/>
              </p:nvGrpSpPr>
              <p:grpSpPr>
                <a:xfrm>
                  <a:off x="0" y="571500"/>
                  <a:ext cx="12192000" cy="571500"/>
                  <a:chOff x="15731" y="0"/>
                  <a:chExt cx="12192000" cy="571500"/>
                </a:xfrm>
              </p:grpSpPr>
              <p:pic>
                <p:nvPicPr>
                  <p:cNvPr id="11" name="图片 10">
                    <a:extLst>
                      <a:ext uri="{FF2B5EF4-FFF2-40B4-BE49-F238E27FC236}">
                        <a16:creationId xmlns="" xmlns:a16="http://schemas.microsoft.com/office/drawing/2014/main" id="{2A2A750B-95BA-4946-A093-9E979CBB822D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15731" y="0"/>
                    <a:ext cx="12176269" cy="285750"/>
                  </a:xfrm>
                  <a:prstGeom prst="rect">
                    <a:avLst/>
                  </a:prstGeom>
                </p:spPr>
              </p:pic>
              <p:pic>
                <p:nvPicPr>
                  <p:cNvPr id="12" name="图片 11">
                    <a:extLst>
                      <a:ext uri="{FF2B5EF4-FFF2-40B4-BE49-F238E27FC236}">
                        <a16:creationId xmlns="" xmlns:a16="http://schemas.microsoft.com/office/drawing/2014/main" id="{72C38517-CED3-4D15-B942-618D60B1634F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31462" y="285750"/>
                    <a:ext cx="12176269" cy="285750"/>
                  </a:xfrm>
                  <a:prstGeom prst="rect">
                    <a:avLst/>
                  </a:prstGeom>
                </p:spPr>
              </p:pic>
            </p:grpSp>
          </p:grpSp>
          <p:grpSp>
            <p:nvGrpSpPr>
              <p:cNvPr id="14" name="组合 13">
                <a:extLst>
                  <a:ext uri="{FF2B5EF4-FFF2-40B4-BE49-F238E27FC236}">
                    <a16:creationId xmlns="" xmlns:a16="http://schemas.microsoft.com/office/drawing/2014/main" id="{2A901298-501F-4FFC-8C91-5BE53424D50E}"/>
                  </a:ext>
                </a:extLst>
              </p:cNvPr>
              <p:cNvGrpSpPr/>
              <p:nvPr/>
            </p:nvGrpSpPr>
            <p:grpSpPr>
              <a:xfrm>
                <a:off x="-15731" y="1143000"/>
                <a:ext cx="12192000" cy="1143000"/>
                <a:chOff x="0" y="0"/>
                <a:chExt cx="12192000" cy="1143000"/>
              </a:xfrm>
            </p:grpSpPr>
            <p:grpSp>
              <p:nvGrpSpPr>
                <p:cNvPr id="15" name="组合 14">
                  <a:extLst>
                    <a:ext uri="{FF2B5EF4-FFF2-40B4-BE49-F238E27FC236}">
                      <a16:creationId xmlns="" xmlns:a16="http://schemas.microsoft.com/office/drawing/2014/main" id="{79A4E3DB-7474-4EC3-BD3D-271F5781154D}"/>
                    </a:ext>
                  </a:extLst>
                </p:cNvPr>
                <p:cNvGrpSpPr/>
                <p:nvPr/>
              </p:nvGrpSpPr>
              <p:grpSpPr>
                <a:xfrm>
                  <a:off x="0" y="0"/>
                  <a:ext cx="12192000" cy="571500"/>
                  <a:chOff x="0" y="0"/>
                  <a:chExt cx="12192000" cy="571500"/>
                </a:xfrm>
              </p:grpSpPr>
              <p:pic>
                <p:nvPicPr>
                  <p:cNvPr id="19" name="图片 18">
                    <a:extLst>
                      <a:ext uri="{FF2B5EF4-FFF2-40B4-BE49-F238E27FC236}">
                        <a16:creationId xmlns="" xmlns:a16="http://schemas.microsoft.com/office/drawing/2014/main" id="{FCC3B558-C386-40B8-9A36-C911F454231A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15731" y="0"/>
                    <a:ext cx="12176269" cy="285750"/>
                  </a:xfrm>
                  <a:prstGeom prst="rect">
                    <a:avLst/>
                  </a:prstGeom>
                </p:spPr>
              </p:pic>
              <p:pic>
                <p:nvPicPr>
                  <p:cNvPr id="20" name="图片 19">
                    <a:extLst>
                      <a:ext uri="{FF2B5EF4-FFF2-40B4-BE49-F238E27FC236}">
                        <a16:creationId xmlns="" xmlns:a16="http://schemas.microsoft.com/office/drawing/2014/main" id="{5FE291E5-3EE8-4ABE-A299-3731104661C2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0" y="285750"/>
                    <a:ext cx="12176269" cy="285750"/>
                  </a:xfrm>
                  <a:prstGeom prst="rect">
                    <a:avLst/>
                  </a:prstGeom>
                </p:spPr>
              </p:pic>
            </p:grpSp>
            <p:grpSp>
              <p:nvGrpSpPr>
                <p:cNvPr id="16" name="组合 15">
                  <a:extLst>
                    <a:ext uri="{FF2B5EF4-FFF2-40B4-BE49-F238E27FC236}">
                      <a16:creationId xmlns="" xmlns:a16="http://schemas.microsoft.com/office/drawing/2014/main" id="{9C3845A2-F490-49E2-9EEE-5BED763057D9}"/>
                    </a:ext>
                  </a:extLst>
                </p:cNvPr>
                <p:cNvGrpSpPr/>
                <p:nvPr/>
              </p:nvGrpSpPr>
              <p:grpSpPr>
                <a:xfrm>
                  <a:off x="0" y="571500"/>
                  <a:ext cx="12192000" cy="571500"/>
                  <a:chOff x="15731" y="0"/>
                  <a:chExt cx="12192000" cy="571500"/>
                </a:xfrm>
              </p:grpSpPr>
              <p:pic>
                <p:nvPicPr>
                  <p:cNvPr id="17" name="图片 16">
                    <a:extLst>
                      <a:ext uri="{FF2B5EF4-FFF2-40B4-BE49-F238E27FC236}">
                        <a16:creationId xmlns="" xmlns:a16="http://schemas.microsoft.com/office/drawing/2014/main" id="{07FAC65C-1E3A-4EBF-ADFD-1BB2D787AD3F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15731" y="0"/>
                    <a:ext cx="12176269" cy="285750"/>
                  </a:xfrm>
                  <a:prstGeom prst="rect">
                    <a:avLst/>
                  </a:prstGeom>
                </p:spPr>
              </p:pic>
              <p:pic>
                <p:nvPicPr>
                  <p:cNvPr id="18" name="图片 17">
                    <a:extLst>
                      <a:ext uri="{FF2B5EF4-FFF2-40B4-BE49-F238E27FC236}">
                        <a16:creationId xmlns="" xmlns:a16="http://schemas.microsoft.com/office/drawing/2014/main" id="{C1E5E5D6-D30B-4863-B285-67786D1F05DC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31462" y="285750"/>
                    <a:ext cx="12176269" cy="285750"/>
                  </a:xfrm>
                  <a:prstGeom prst="rect">
                    <a:avLst/>
                  </a:prstGeom>
                </p:spPr>
              </p:pic>
            </p:grpSp>
          </p:grpSp>
          <p:grpSp>
            <p:nvGrpSpPr>
              <p:cNvPr id="21" name="组合 20">
                <a:extLst>
                  <a:ext uri="{FF2B5EF4-FFF2-40B4-BE49-F238E27FC236}">
                    <a16:creationId xmlns="" xmlns:a16="http://schemas.microsoft.com/office/drawing/2014/main" id="{ACF73E69-D7ED-4AFF-B333-31A6846F536C}"/>
                  </a:ext>
                </a:extLst>
              </p:cNvPr>
              <p:cNvGrpSpPr/>
              <p:nvPr/>
            </p:nvGrpSpPr>
            <p:grpSpPr>
              <a:xfrm>
                <a:off x="0" y="1909916"/>
                <a:ext cx="12192000" cy="1143000"/>
                <a:chOff x="0" y="0"/>
                <a:chExt cx="12192000" cy="1143000"/>
              </a:xfrm>
            </p:grpSpPr>
            <p:grpSp>
              <p:nvGrpSpPr>
                <p:cNvPr id="22" name="组合 21">
                  <a:extLst>
                    <a:ext uri="{FF2B5EF4-FFF2-40B4-BE49-F238E27FC236}">
                      <a16:creationId xmlns="" xmlns:a16="http://schemas.microsoft.com/office/drawing/2014/main" id="{63DA86F0-57E4-4F38-A3FB-2C37D368B031}"/>
                    </a:ext>
                  </a:extLst>
                </p:cNvPr>
                <p:cNvGrpSpPr/>
                <p:nvPr/>
              </p:nvGrpSpPr>
              <p:grpSpPr>
                <a:xfrm>
                  <a:off x="0" y="0"/>
                  <a:ext cx="12192000" cy="571500"/>
                  <a:chOff x="0" y="0"/>
                  <a:chExt cx="12192000" cy="571500"/>
                </a:xfrm>
              </p:grpSpPr>
              <p:pic>
                <p:nvPicPr>
                  <p:cNvPr id="26" name="图片 25">
                    <a:extLst>
                      <a:ext uri="{FF2B5EF4-FFF2-40B4-BE49-F238E27FC236}">
                        <a16:creationId xmlns="" xmlns:a16="http://schemas.microsoft.com/office/drawing/2014/main" id="{93F01F9F-D69D-46F1-AE22-A86B5CBBAE2A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15731" y="0"/>
                    <a:ext cx="12176269" cy="285750"/>
                  </a:xfrm>
                  <a:prstGeom prst="rect">
                    <a:avLst/>
                  </a:prstGeom>
                </p:spPr>
              </p:pic>
              <p:pic>
                <p:nvPicPr>
                  <p:cNvPr id="27" name="图片 26">
                    <a:extLst>
                      <a:ext uri="{FF2B5EF4-FFF2-40B4-BE49-F238E27FC236}">
                        <a16:creationId xmlns="" xmlns:a16="http://schemas.microsoft.com/office/drawing/2014/main" id="{CBAE3507-075A-419A-A698-0D8E245BB85E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0" y="285750"/>
                    <a:ext cx="12176269" cy="285750"/>
                  </a:xfrm>
                  <a:prstGeom prst="rect">
                    <a:avLst/>
                  </a:prstGeom>
                </p:spPr>
              </p:pic>
            </p:grpSp>
            <p:grpSp>
              <p:nvGrpSpPr>
                <p:cNvPr id="23" name="组合 22">
                  <a:extLst>
                    <a:ext uri="{FF2B5EF4-FFF2-40B4-BE49-F238E27FC236}">
                      <a16:creationId xmlns="" xmlns:a16="http://schemas.microsoft.com/office/drawing/2014/main" id="{2A3C7720-A1D8-4C1E-A055-F04D64C614F0}"/>
                    </a:ext>
                  </a:extLst>
                </p:cNvPr>
                <p:cNvGrpSpPr/>
                <p:nvPr/>
              </p:nvGrpSpPr>
              <p:grpSpPr>
                <a:xfrm>
                  <a:off x="0" y="571500"/>
                  <a:ext cx="12192000" cy="571500"/>
                  <a:chOff x="15731" y="0"/>
                  <a:chExt cx="12192000" cy="571500"/>
                </a:xfrm>
              </p:grpSpPr>
              <p:pic>
                <p:nvPicPr>
                  <p:cNvPr id="24" name="图片 23">
                    <a:extLst>
                      <a:ext uri="{FF2B5EF4-FFF2-40B4-BE49-F238E27FC236}">
                        <a16:creationId xmlns="" xmlns:a16="http://schemas.microsoft.com/office/drawing/2014/main" id="{792658A4-3ABB-40BA-8E1A-AD4787E672A8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15731" y="0"/>
                    <a:ext cx="12176269" cy="285750"/>
                  </a:xfrm>
                  <a:prstGeom prst="rect">
                    <a:avLst/>
                  </a:prstGeom>
                </p:spPr>
              </p:pic>
              <p:pic>
                <p:nvPicPr>
                  <p:cNvPr id="25" name="图片 24">
                    <a:extLst>
                      <a:ext uri="{FF2B5EF4-FFF2-40B4-BE49-F238E27FC236}">
                        <a16:creationId xmlns="" xmlns:a16="http://schemas.microsoft.com/office/drawing/2014/main" id="{801F4C7D-172E-4C24-8C79-EF140C1180D2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31462" y="285750"/>
                    <a:ext cx="12176269" cy="285750"/>
                  </a:xfrm>
                  <a:prstGeom prst="rect">
                    <a:avLst/>
                  </a:prstGeom>
                </p:spPr>
              </p:pic>
            </p:grpSp>
          </p:grpSp>
        </p:grpSp>
        <p:grpSp>
          <p:nvGrpSpPr>
            <p:cNvPr id="29" name="组合 28">
              <a:extLst>
                <a:ext uri="{FF2B5EF4-FFF2-40B4-BE49-F238E27FC236}">
                  <a16:creationId xmlns="" xmlns:a16="http://schemas.microsoft.com/office/drawing/2014/main" id="{B09DD82A-87A2-4424-9548-56153F911CC5}"/>
                </a:ext>
              </a:extLst>
            </p:cNvPr>
            <p:cNvGrpSpPr/>
            <p:nvPr/>
          </p:nvGrpSpPr>
          <p:grpSpPr>
            <a:xfrm>
              <a:off x="0" y="3038782"/>
              <a:ext cx="12207731" cy="3052916"/>
              <a:chOff x="-15731" y="0"/>
              <a:chExt cx="12207731" cy="3052916"/>
            </a:xfrm>
          </p:grpSpPr>
          <p:grpSp>
            <p:nvGrpSpPr>
              <p:cNvPr id="30" name="组合 29">
                <a:extLst>
                  <a:ext uri="{FF2B5EF4-FFF2-40B4-BE49-F238E27FC236}">
                    <a16:creationId xmlns="" xmlns:a16="http://schemas.microsoft.com/office/drawing/2014/main" id="{308C0BB3-F19F-4C7F-B874-32C7A4CB7662}"/>
                  </a:ext>
                </a:extLst>
              </p:cNvPr>
              <p:cNvGrpSpPr/>
              <p:nvPr/>
            </p:nvGrpSpPr>
            <p:grpSpPr>
              <a:xfrm>
                <a:off x="0" y="0"/>
                <a:ext cx="12192000" cy="1143000"/>
                <a:chOff x="0" y="0"/>
                <a:chExt cx="12192000" cy="1143000"/>
              </a:xfrm>
            </p:grpSpPr>
            <p:grpSp>
              <p:nvGrpSpPr>
                <p:cNvPr id="45" name="组合 44">
                  <a:extLst>
                    <a:ext uri="{FF2B5EF4-FFF2-40B4-BE49-F238E27FC236}">
                      <a16:creationId xmlns="" xmlns:a16="http://schemas.microsoft.com/office/drawing/2014/main" id="{C7FC7B78-79A9-465D-BA29-5B1E4D95AC65}"/>
                    </a:ext>
                  </a:extLst>
                </p:cNvPr>
                <p:cNvGrpSpPr/>
                <p:nvPr/>
              </p:nvGrpSpPr>
              <p:grpSpPr>
                <a:xfrm>
                  <a:off x="0" y="0"/>
                  <a:ext cx="12192000" cy="571500"/>
                  <a:chOff x="0" y="0"/>
                  <a:chExt cx="12192000" cy="571500"/>
                </a:xfrm>
              </p:grpSpPr>
              <p:pic>
                <p:nvPicPr>
                  <p:cNvPr id="49" name="图片 48">
                    <a:extLst>
                      <a:ext uri="{FF2B5EF4-FFF2-40B4-BE49-F238E27FC236}">
                        <a16:creationId xmlns="" xmlns:a16="http://schemas.microsoft.com/office/drawing/2014/main" id="{859C15E6-CAC3-4191-9CCF-E066E4D4C64A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15731" y="0"/>
                    <a:ext cx="12176269" cy="285750"/>
                  </a:xfrm>
                  <a:prstGeom prst="rect">
                    <a:avLst/>
                  </a:prstGeom>
                </p:spPr>
              </p:pic>
              <p:pic>
                <p:nvPicPr>
                  <p:cNvPr id="50" name="图片 49">
                    <a:extLst>
                      <a:ext uri="{FF2B5EF4-FFF2-40B4-BE49-F238E27FC236}">
                        <a16:creationId xmlns="" xmlns:a16="http://schemas.microsoft.com/office/drawing/2014/main" id="{9CC2DBEB-E592-4D63-BF6C-9FDA473F2C99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0" y="285750"/>
                    <a:ext cx="12176269" cy="285750"/>
                  </a:xfrm>
                  <a:prstGeom prst="rect">
                    <a:avLst/>
                  </a:prstGeom>
                </p:spPr>
              </p:pic>
            </p:grpSp>
            <p:grpSp>
              <p:nvGrpSpPr>
                <p:cNvPr id="46" name="组合 45">
                  <a:extLst>
                    <a:ext uri="{FF2B5EF4-FFF2-40B4-BE49-F238E27FC236}">
                      <a16:creationId xmlns="" xmlns:a16="http://schemas.microsoft.com/office/drawing/2014/main" id="{28633A34-317F-406D-88CF-C36580E054E9}"/>
                    </a:ext>
                  </a:extLst>
                </p:cNvPr>
                <p:cNvGrpSpPr/>
                <p:nvPr/>
              </p:nvGrpSpPr>
              <p:grpSpPr>
                <a:xfrm>
                  <a:off x="0" y="571500"/>
                  <a:ext cx="12192000" cy="571500"/>
                  <a:chOff x="15731" y="0"/>
                  <a:chExt cx="12192000" cy="571500"/>
                </a:xfrm>
              </p:grpSpPr>
              <p:pic>
                <p:nvPicPr>
                  <p:cNvPr id="47" name="图片 46">
                    <a:extLst>
                      <a:ext uri="{FF2B5EF4-FFF2-40B4-BE49-F238E27FC236}">
                        <a16:creationId xmlns="" xmlns:a16="http://schemas.microsoft.com/office/drawing/2014/main" id="{595397C9-AC12-45D4-BB63-B156CB930681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15731" y="0"/>
                    <a:ext cx="12176269" cy="285750"/>
                  </a:xfrm>
                  <a:prstGeom prst="rect">
                    <a:avLst/>
                  </a:prstGeom>
                </p:spPr>
              </p:pic>
              <p:pic>
                <p:nvPicPr>
                  <p:cNvPr id="48" name="图片 47">
                    <a:extLst>
                      <a:ext uri="{FF2B5EF4-FFF2-40B4-BE49-F238E27FC236}">
                        <a16:creationId xmlns="" xmlns:a16="http://schemas.microsoft.com/office/drawing/2014/main" id="{10931FBB-3EF7-4877-8617-3B90BD784024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31462" y="285750"/>
                    <a:ext cx="12176269" cy="285750"/>
                  </a:xfrm>
                  <a:prstGeom prst="rect">
                    <a:avLst/>
                  </a:prstGeom>
                </p:spPr>
              </p:pic>
            </p:grpSp>
          </p:grpSp>
          <p:grpSp>
            <p:nvGrpSpPr>
              <p:cNvPr id="31" name="组合 30">
                <a:extLst>
                  <a:ext uri="{FF2B5EF4-FFF2-40B4-BE49-F238E27FC236}">
                    <a16:creationId xmlns="" xmlns:a16="http://schemas.microsoft.com/office/drawing/2014/main" id="{778E865B-4285-40E9-923A-459C71484A23}"/>
                  </a:ext>
                </a:extLst>
              </p:cNvPr>
              <p:cNvGrpSpPr/>
              <p:nvPr/>
            </p:nvGrpSpPr>
            <p:grpSpPr>
              <a:xfrm>
                <a:off x="-15731" y="1143000"/>
                <a:ext cx="12192000" cy="1143000"/>
                <a:chOff x="0" y="0"/>
                <a:chExt cx="12192000" cy="1143000"/>
              </a:xfrm>
            </p:grpSpPr>
            <p:grpSp>
              <p:nvGrpSpPr>
                <p:cNvPr id="39" name="组合 38">
                  <a:extLst>
                    <a:ext uri="{FF2B5EF4-FFF2-40B4-BE49-F238E27FC236}">
                      <a16:creationId xmlns="" xmlns:a16="http://schemas.microsoft.com/office/drawing/2014/main" id="{7FE321F3-7D9C-4AA6-A04D-266B99A3F4FC}"/>
                    </a:ext>
                  </a:extLst>
                </p:cNvPr>
                <p:cNvGrpSpPr/>
                <p:nvPr/>
              </p:nvGrpSpPr>
              <p:grpSpPr>
                <a:xfrm>
                  <a:off x="0" y="0"/>
                  <a:ext cx="12192000" cy="571500"/>
                  <a:chOff x="0" y="0"/>
                  <a:chExt cx="12192000" cy="571500"/>
                </a:xfrm>
              </p:grpSpPr>
              <p:pic>
                <p:nvPicPr>
                  <p:cNvPr id="43" name="图片 42">
                    <a:extLst>
                      <a:ext uri="{FF2B5EF4-FFF2-40B4-BE49-F238E27FC236}">
                        <a16:creationId xmlns="" xmlns:a16="http://schemas.microsoft.com/office/drawing/2014/main" id="{35128052-5454-4DE9-838B-E846998A8667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15731" y="0"/>
                    <a:ext cx="12176269" cy="285750"/>
                  </a:xfrm>
                  <a:prstGeom prst="rect">
                    <a:avLst/>
                  </a:prstGeom>
                </p:spPr>
              </p:pic>
              <p:pic>
                <p:nvPicPr>
                  <p:cNvPr id="44" name="图片 43">
                    <a:extLst>
                      <a:ext uri="{FF2B5EF4-FFF2-40B4-BE49-F238E27FC236}">
                        <a16:creationId xmlns="" xmlns:a16="http://schemas.microsoft.com/office/drawing/2014/main" id="{08D0D421-C0C7-4785-B85C-9427A6EEC012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0" y="285750"/>
                    <a:ext cx="12176269" cy="285750"/>
                  </a:xfrm>
                  <a:prstGeom prst="rect">
                    <a:avLst/>
                  </a:prstGeom>
                </p:spPr>
              </p:pic>
            </p:grpSp>
            <p:grpSp>
              <p:nvGrpSpPr>
                <p:cNvPr id="40" name="组合 39">
                  <a:extLst>
                    <a:ext uri="{FF2B5EF4-FFF2-40B4-BE49-F238E27FC236}">
                      <a16:creationId xmlns="" xmlns:a16="http://schemas.microsoft.com/office/drawing/2014/main" id="{4C60CC7C-F29F-4F57-BEF1-6E3DBAB053AE}"/>
                    </a:ext>
                  </a:extLst>
                </p:cNvPr>
                <p:cNvGrpSpPr/>
                <p:nvPr/>
              </p:nvGrpSpPr>
              <p:grpSpPr>
                <a:xfrm>
                  <a:off x="0" y="571500"/>
                  <a:ext cx="12192000" cy="571500"/>
                  <a:chOff x="15731" y="0"/>
                  <a:chExt cx="12192000" cy="571500"/>
                </a:xfrm>
              </p:grpSpPr>
              <p:pic>
                <p:nvPicPr>
                  <p:cNvPr id="41" name="图片 40">
                    <a:extLst>
                      <a:ext uri="{FF2B5EF4-FFF2-40B4-BE49-F238E27FC236}">
                        <a16:creationId xmlns="" xmlns:a16="http://schemas.microsoft.com/office/drawing/2014/main" id="{2AFA2677-512D-466A-A2BC-10940251BA0E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15731" y="0"/>
                    <a:ext cx="12176269" cy="285750"/>
                  </a:xfrm>
                  <a:prstGeom prst="rect">
                    <a:avLst/>
                  </a:prstGeom>
                </p:spPr>
              </p:pic>
              <p:pic>
                <p:nvPicPr>
                  <p:cNvPr id="42" name="图片 41">
                    <a:extLst>
                      <a:ext uri="{FF2B5EF4-FFF2-40B4-BE49-F238E27FC236}">
                        <a16:creationId xmlns="" xmlns:a16="http://schemas.microsoft.com/office/drawing/2014/main" id="{6AE31642-6923-41F4-8718-CD6F5DDDF33E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31462" y="285750"/>
                    <a:ext cx="12176269" cy="285750"/>
                  </a:xfrm>
                  <a:prstGeom prst="rect">
                    <a:avLst/>
                  </a:prstGeom>
                </p:spPr>
              </p:pic>
            </p:grpSp>
          </p:grpSp>
          <p:grpSp>
            <p:nvGrpSpPr>
              <p:cNvPr id="32" name="组合 31">
                <a:extLst>
                  <a:ext uri="{FF2B5EF4-FFF2-40B4-BE49-F238E27FC236}">
                    <a16:creationId xmlns="" xmlns:a16="http://schemas.microsoft.com/office/drawing/2014/main" id="{D7ABFFA2-F57F-481F-8FC2-CFCA632016B1}"/>
                  </a:ext>
                </a:extLst>
              </p:cNvPr>
              <p:cNvGrpSpPr/>
              <p:nvPr/>
            </p:nvGrpSpPr>
            <p:grpSpPr>
              <a:xfrm>
                <a:off x="0" y="1909916"/>
                <a:ext cx="12192000" cy="1143000"/>
                <a:chOff x="0" y="0"/>
                <a:chExt cx="12192000" cy="1143000"/>
              </a:xfrm>
            </p:grpSpPr>
            <p:grpSp>
              <p:nvGrpSpPr>
                <p:cNvPr id="33" name="组合 32">
                  <a:extLst>
                    <a:ext uri="{FF2B5EF4-FFF2-40B4-BE49-F238E27FC236}">
                      <a16:creationId xmlns="" xmlns:a16="http://schemas.microsoft.com/office/drawing/2014/main" id="{92275FF3-1004-4608-A1CC-6C7D4C9AE38D}"/>
                    </a:ext>
                  </a:extLst>
                </p:cNvPr>
                <p:cNvGrpSpPr/>
                <p:nvPr/>
              </p:nvGrpSpPr>
              <p:grpSpPr>
                <a:xfrm>
                  <a:off x="0" y="0"/>
                  <a:ext cx="12192000" cy="571500"/>
                  <a:chOff x="0" y="0"/>
                  <a:chExt cx="12192000" cy="571500"/>
                </a:xfrm>
              </p:grpSpPr>
              <p:pic>
                <p:nvPicPr>
                  <p:cNvPr id="37" name="图片 36">
                    <a:extLst>
                      <a:ext uri="{FF2B5EF4-FFF2-40B4-BE49-F238E27FC236}">
                        <a16:creationId xmlns="" xmlns:a16="http://schemas.microsoft.com/office/drawing/2014/main" id="{0486BDC7-5D18-4118-AAA5-18FAA507FEC0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15731" y="0"/>
                    <a:ext cx="12176269" cy="285750"/>
                  </a:xfrm>
                  <a:prstGeom prst="rect">
                    <a:avLst/>
                  </a:prstGeom>
                </p:spPr>
              </p:pic>
              <p:pic>
                <p:nvPicPr>
                  <p:cNvPr id="38" name="图片 37">
                    <a:extLst>
                      <a:ext uri="{FF2B5EF4-FFF2-40B4-BE49-F238E27FC236}">
                        <a16:creationId xmlns="" xmlns:a16="http://schemas.microsoft.com/office/drawing/2014/main" id="{F9573E19-E8BF-40CB-96AA-691D30C147C9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0" y="285750"/>
                    <a:ext cx="12176269" cy="285750"/>
                  </a:xfrm>
                  <a:prstGeom prst="rect">
                    <a:avLst/>
                  </a:prstGeom>
                </p:spPr>
              </p:pic>
            </p:grpSp>
            <p:grpSp>
              <p:nvGrpSpPr>
                <p:cNvPr id="34" name="组合 33">
                  <a:extLst>
                    <a:ext uri="{FF2B5EF4-FFF2-40B4-BE49-F238E27FC236}">
                      <a16:creationId xmlns="" xmlns:a16="http://schemas.microsoft.com/office/drawing/2014/main" id="{22BF3AED-6BFE-4329-B564-771D407BCE61}"/>
                    </a:ext>
                  </a:extLst>
                </p:cNvPr>
                <p:cNvGrpSpPr/>
                <p:nvPr/>
              </p:nvGrpSpPr>
              <p:grpSpPr>
                <a:xfrm>
                  <a:off x="0" y="571500"/>
                  <a:ext cx="12192000" cy="571500"/>
                  <a:chOff x="15731" y="0"/>
                  <a:chExt cx="12192000" cy="571500"/>
                </a:xfrm>
              </p:grpSpPr>
              <p:pic>
                <p:nvPicPr>
                  <p:cNvPr id="35" name="图片 34">
                    <a:extLst>
                      <a:ext uri="{FF2B5EF4-FFF2-40B4-BE49-F238E27FC236}">
                        <a16:creationId xmlns="" xmlns:a16="http://schemas.microsoft.com/office/drawing/2014/main" id="{C79DCFD6-1D27-4C28-BFE3-61A96EFA5F98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15731" y="0"/>
                    <a:ext cx="12176269" cy="285750"/>
                  </a:xfrm>
                  <a:prstGeom prst="rect">
                    <a:avLst/>
                  </a:prstGeom>
                </p:spPr>
              </p:pic>
              <p:pic>
                <p:nvPicPr>
                  <p:cNvPr id="36" name="图片 35">
                    <a:extLst>
                      <a:ext uri="{FF2B5EF4-FFF2-40B4-BE49-F238E27FC236}">
                        <a16:creationId xmlns="" xmlns:a16="http://schemas.microsoft.com/office/drawing/2014/main" id="{819F9EE1-EFB3-48EA-8958-45E7A2A43D30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31462" y="285750"/>
                    <a:ext cx="12176269" cy="285750"/>
                  </a:xfrm>
                  <a:prstGeom prst="rect">
                    <a:avLst/>
                  </a:prstGeom>
                </p:spPr>
              </p:pic>
            </p:grpSp>
          </p:grpSp>
        </p:grpSp>
        <p:pic>
          <p:nvPicPr>
            <p:cNvPr id="51" name="图片 50">
              <a:extLst>
                <a:ext uri="{FF2B5EF4-FFF2-40B4-BE49-F238E27FC236}">
                  <a16:creationId xmlns="" xmlns:a16="http://schemas.microsoft.com/office/drawing/2014/main" id="{741DEA0C-B125-46C3-8F9A-B7F6ED3FCF6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5731" y="6073262"/>
              <a:ext cx="12176269" cy="285750"/>
            </a:xfrm>
            <a:prstGeom prst="rect">
              <a:avLst/>
            </a:prstGeom>
          </p:spPr>
        </p:pic>
        <p:pic>
          <p:nvPicPr>
            <p:cNvPr id="52" name="图片 51">
              <a:extLst>
                <a:ext uri="{FF2B5EF4-FFF2-40B4-BE49-F238E27FC236}">
                  <a16:creationId xmlns="" xmlns:a16="http://schemas.microsoft.com/office/drawing/2014/main" id="{36CA1FBB-EACE-4AB4-B2DE-8B26B5A2F47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1462" y="6359012"/>
              <a:ext cx="12176269" cy="285750"/>
            </a:xfrm>
            <a:prstGeom prst="rect">
              <a:avLst/>
            </a:prstGeom>
          </p:spPr>
        </p:pic>
        <p:pic>
          <p:nvPicPr>
            <p:cNvPr id="53" name="图片 52">
              <a:extLst>
                <a:ext uri="{FF2B5EF4-FFF2-40B4-BE49-F238E27FC236}">
                  <a16:creationId xmlns="" xmlns:a16="http://schemas.microsoft.com/office/drawing/2014/main" id="{2E153F1C-3780-45F5-8553-DF230D94837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47193" y="6622638"/>
              <a:ext cx="12176269" cy="285750"/>
            </a:xfrm>
            <a:prstGeom prst="rect">
              <a:avLst/>
            </a:prstGeom>
          </p:spPr>
        </p:pic>
      </p:grpSp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3A2922CC-3EA6-4A01-8D0F-A5175C664D0C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57300" y="1573753"/>
            <a:ext cx="3262810" cy="4842716"/>
          </a:xfrm>
          <a:prstGeom prst="rect">
            <a:avLst/>
          </a:prstGeom>
        </p:spPr>
      </p:pic>
      <p:sp>
        <p:nvSpPr>
          <p:cNvPr id="54" name="椭圆 53">
            <a:extLst>
              <a:ext uri="{FF2B5EF4-FFF2-40B4-BE49-F238E27FC236}">
                <a16:creationId xmlns="" xmlns:a16="http://schemas.microsoft.com/office/drawing/2014/main" id="{7DC1D6DB-D91E-4E6E-A152-FFC56C0CC893}"/>
              </a:ext>
            </a:extLst>
          </p:cNvPr>
          <p:cNvSpPr/>
          <p:nvPr/>
        </p:nvSpPr>
        <p:spPr>
          <a:xfrm>
            <a:off x="4445353" y="1824191"/>
            <a:ext cx="342900" cy="342900"/>
          </a:xfrm>
          <a:prstGeom prst="ellipse">
            <a:avLst/>
          </a:prstGeom>
          <a:solidFill>
            <a:schemeClr val="bg1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5" name="椭圆 54">
            <a:extLst>
              <a:ext uri="{FF2B5EF4-FFF2-40B4-BE49-F238E27FC236}">
                <a16:creationId xmlns="" xmlns:a16="http://schemas.microsoft.com/office/drawing/2014/main" id="{AF091CAB-6CE1-4AC6-A4BD-21AEF6E34CF3}"/>
              </a:ext>
            </a:extLst>
          </p:cNvPr>
          <p:cNvSpPr/>
          <p:nvPr/>
        </p:nvSpPr>
        <p:spPr>
          <a:xfrm>
            <a:off x="5673036" y="1920208"/>
            <a:ext cx="608374" cy="608374"/>
          </a:xfrm>
          <a:prstGeom prst="ellipse">
            <a:avLst/>
          </a:prstGeom>
          <a:solidFill>
            <a:schemeClr val="bg1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6" name="椭圆 55">
            <a:extLst>
              <a:ext uri="{FF2B5EF4-FFF2-40B4-BE49-F238E27FC236}">
                <a16:creationId xmlns="" xmlns:a16="http://schemas.microsoft.com/office/drawing/2014/main" id="{81280AE8-070E-4389-871D-F5AF7FC49EE0}"/>
              </a:ext>
            </a:extLst>
          </p:cNvPr>
          <p:cNvSpPr/>
          <p:nvPr/>
        </p:nvSpPr>
        <p:spPr>
          <a:xfrm>
            <a:off x="6499620" y="1481598"/>
            <a:ext cx="4038600" cy="4038600"/>
          </a:xfrm>
          <a:prstGeom prst="ellipse">
            <a:avLst/>
          </a:prstGeom>
          <a:solidFill>
            <a:schemeClr val="bg1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7" name="TextBox 29">
            <a:extLst>
              <a:ext uri="{FF2B5EF4-FFF2-40B4-BE49-F238E27FC236}">
                <a16:creationId xmlns="" xmlns:a16="http://schemas.microsoft.com/office/drawing/2014/main" id="{B38A0288-18E1-4F7C-AE0E-07074E0508B2}"/>
              </a:ext>
            </a:extLst>
          </p:cNvPr>
          <p:cNvSpPr txBox="1"/>
          <p:nvPr/>
        </p:nvSpPr>
        <p:spPr>
          <a:xfrm>
            <a:off x="6921119" y="2161459"/>
            <a:ext cx="3195602" cy="300877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1828434">
              <a:lnSpc>
                <a:spcPct val="150000"/>
              </a:lnSpc>
              <a:defRPr/>
            </a:pPr>
            <a:r>
              <a:rPr lang="en-US" sz="1600" spc="300" dirty="0">
                <a:latin typeface="Montserrat Light" charset="0"/>
                <a:ea typeface="Montserrat Light" charset="0"/>
                <a:cs typeface="Montserrat Light" charset="0"/>
              </a:rPr>
              <a:t>Entrepreneurial activities differ substantially depending on </a:t>
            </a:r>
            <a:r>
              <a:rPr lang="en-US" sz="1600" spc="300" dirty="0" err="1">
                <a:latin typeface="Montserrat Light" charset="0"/>
                <a:ea typeface="Montserrat Light" charset="0"/>
                <a:cs typeface="Montserrat Light" charset="0"/>
              </a:rPr>
              <a:t>the</a:t>
            </a:r>
            <a:r>
              <a:rPr lang="en-US" altLang="zh-CN" sz="1600" spc="300" dirty="0" err="1">
                <a:latin typeface="Montserrat Light" charset="0"/>
                <a:ea typeface="Montserrat Light" charset="0"/>
                <a:cs typeface="Montserrat Light" charset="0"/>
              </a:rPr>
              <a:t>Entrepreneurial</a:t>
            </a:r>
            <a:r>
              <a:rPr lang="en-US" altLang="zh-CN" sz="1600" spc="300" dirty="0">
                <a:latin typeface="Montserrat Light" charset="0"/>
                <a:ea typeface="Montserrat Light" charset="0"/>
                <a:cs typeface="Montserrat Light" charset="0"/>
              </a:rPr>
              <a:t> activities differ substantially depending on the</a:t>
            </a:r>
          </a:p>
          <a:p>
            <a:pPr algn="ctr" defTabSz="1828434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n-US" sz="1600" spc="300" dirty="0">
              <a:latin typeface="Montserrat Light" charset="0"/>
              <a:ea typeface="Montserrat Light" charset="0"/>
              <a:cs typeface="Montserrat Light" charset="0"/>
            </a:endParaRPr>
          </a:p>
        </p:txBody>
      </p:sp>
      <p:sp>
        <p:nvSpPr>
          <p:cNvPr id="58" name="文本框 57">
            <a:extLst>
              <a:ext uri="{FF2B5EF4-FFF2-40B4-BE49-F238E27FC236}">
                <a16:creationId xmlns="" xmlns:a16="http://schemas.microsoft.com/office/drawing/2014/main" id="{E87E3804-BFE5-40DF-AF48-A57DAF479A5B}"/>
              </a:ext>
            </a:extLst>
          </p:cNvPr>
          <p:cNvSpPr txBox="1"/>
          <p:nvPr/>
        </p:nvSpPr>
        <p:spPr>
          <a:xfrm>
            <a:off x="328764" y="285750"/>
            <a:ext cx="304601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</a:p>
        </p:txBody>
      </p:sp>
      <p:sp>
        <p:nvSpPr>
          <p:cNvPr id="59" name="文本框 58">
            <a:extLst>
              <a:ext uri="{FF2B5EF4-FFF2-40B4-BE49-F238E27FC236}">
                <a16:creationId xmlns="" xmlns:a16="http://schemas.microsoft.com/office/drawing/2014/main" id="{41C999CE-8A06-40EA-9F91-7D683250A9E2}"/>
              </a:ext>
            </a:extLst>
          </p:cNvPr>
          <p:cNvSpPr txBox="1"/>
          <p:nvPr/>
        </p:nvSpPr>
        <p:spPr>
          <a:xfrm>
            <a:off x="328764" y="747415"/>
            <a:ext cx="36268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Click here to add words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1743193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 animBg="1"/>
      <p:bldP spid="55" grpId="0" animBg="1"/>
      <p:bldP spid="56" grpId="0" animBg="1"/>
      <p:bldP spid="57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="" xmlns:a16="http://schemas.microsoft.com/office/drawing/2014/main" id="{EA3517B8-65DD-4BB4-A001-74DD4C88A815}"/>
              </a:ext>
            </a:extLst>
          </p:cNvPr>
          <p:cNvGrpSpPr/>
          <p:nvPr/>
        </p:nvGrpSpPr>
        <p:grpSpPr>
          <a:xfrm>
            <a:off x="-15731" y="0"/>
            <a:ext cx="12239193" cy="6908388"/>
            <a:chOff x="-15731" y="0"/>
            <a:chExt cx="12239193" cy="6908388"/>
          </a:xfrm>
        </p:grpSpPr>
        <p:grpSp>
          <p:nvGrpSpPr>
            <p:cNvPr id="28" name="组合 27">
              <a:extLst>
                <a:ext uri="{FF2B5EF4-FFF2-40B4-BE49-F238E27FC236}">
                  <a16:creationId xmlns="" xmlns:a16="http://schemas.microsoft.com/office/drawing/2014/main" id="{89060BA6-A543-4038-AFA8-3DCC7C93EFE7}"/>
                </a:ext>
              </a:extLst>
            </p:cNvPr>
            <p:cNvGrpSpPr/>
            <p:nvPr/>
          </p:nvGrpSpPr>
          <p:grpSpPr>
            <a:xfrm>
              <a:off x="-15731" y="0"/>
              <a:ext cx="12207731" cy="3052916"/>
              <a:chOff x="-15731" y="0"/>
              <a:chExt cx="12207731" cy="3052916"/>
            </a:xfrm>
          </p:grpSpPr>
          <p:grpSp>
            <p:nvGrpSpPr>
              <p:cNvPr id="13" name="组合 12">
                <a:extLst>
                  <a:ext uri="{FF2B5EF4-FFF2-40B4-BE49-F238E27FC236}">
                    <a16:creationId xmlns="" xmlns:a16="http://schemas.microsoft.com/office/drawing/2014/main" id="{4173A805-4B18-4169-9111-59792F342EAF}"/>
                  </a:ext>
                </a:extLst>
              </p:cNvPr>
              <p:cNvGrpSpPr/>
              <p:nvPr/>
            </p:nvGrpSpPr>
            <p:grpSpPr>
              <a:xfrm>
                <a:off x="0" y="0"/>
                <a:ext cx="12192000" cy="1143000"/>
                <a:chOff x="0" y="0"/>
                <a:chExt cx="12192000" cy="1143000"/>
              </a:xfrm>
            </p:grpSpPr>
            <p:grpSp>
              <p:nvGrpSpPr>
                <p:cNvPr id="9" name="组合 8">
                  <a:extLst>
                    <a:ext uri="{FF2B5EF4-FFF2-40B4-BE49-F238E27FC236}">
                      <a16:creationId xmlns="" xmlns:a16="http://schemas.microsoft.com/office/drawing/2014/main" id="{C2D8CD30-786B-4023-9D92-FEC0B2B8BAC5}"/>
                    </a:ext>
                  </a:extLst>
                </p:cNvPr>
                <p:cNvGrpSpPr/>
                <p:nvPr/>
              </p:nvGrpSpPr>
              <p:grpSpPr>
                <a:xfrm>
                  <a:off x="0" y="0"/>
                  <a:ext cx="12192000" cy="571500"/>
                  <a:chOff x="0" y="0"/>
                  <a:chExt cx="12192000" cy="571500"/>
                </a:xfrm>
              </p:grpSpPr>
              <p:pic>
                <p:nvPicPr>
                  <p:cNvPr id="7" name="图片 6">
                    <a:extLst>
                      <a:ext uri="{FF2B5EF4-FFF2-40B4-BE49-F238E27FC236}">
                        <a16:creationId xmlns="" xmlns:a16="http://schemas.microsoft.com/office/drawing/2014/main" id="{6F0F8A97-E9EA-4DA5-9F46-DA5CA4334E53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15731" y="0"/>
                    <a:ext cx="12176269" cy="285750"/>
                  </a:xfrm>
                  <a:prstGeom prst="rect">
                    <a:avLst/>
                  </a:prstGeom>
                </p:spPr>
              </p:pic>
              <p:pic>
                <p:nvPicPr>
                  <p:cNvPr id="8" name="图片 7">
                    <a:extLst>
                      <a:ext uri="{FF2B5EF4-FFF2-40B4-BE49-F238E27FC236}">
                        <a16:creationId xmlns="" xmlns:a16="http://schemas.microsoft.com/office/drawing/2014/main" id="{6B085B3B-68A2-4C95-B10E-70FABD8C2C61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0" y="285750"/>
                    <a:ext cx="12176269" cy="285750"/>
                  </a:xfrm>
                  <a:prstGeom prst="rect">
                    <a:avLst/>
                  </a:prstGeom>
                </p:spPr>
              </p:pic>
            </p:grpSp>
            <p:grpSp>
              <p:nvGrpSpPr>
                <p:cNvPr id="10" name="组合 9">
                  <a:extLst>
                    <a:ext uri="{FF2B5EF4-FFF2-40B4-BE49-F238E27FC236}">
                      <a16:creationId xmlns="" xmlns:a16="http://schemas.microsoft.com/office/drawing/2014/main" id="{EB7D383E-B692-4F7E-8B87-775E3B23F870}"/>
                    </a:ext>
                  </a:extLst>
                </p:cNvPr>
                <p:cNvGrpSpPr/>
                <p:nvPr/>
              </p:nvGrpSpPr>
              <p:grpSpPr>
                <a:xfrm>
                  <a:off x="0" y="571500"/>
                  <a:ext cx="12192000" cy="571500"/>
                  <a:chOff x="15731" y="0"/>
                  <a:chExt cx="12192000" cy="571500"/>
                </a:xfrm>
              </p:grpSpPr>
              <p:pic>
                <p:nvPicPr>
                  <p:cNvPr id="11" name="图片 10">
                    <a:extLst>
                      <a:ext uri="{FF2B5EF4-FFF2-40B4-BE49-F238E27FC236}">
                        <a16:creationId xmlns="" xmlns:a16="http://schemas.microsoft.com/office/drawing/2014/main" id="{2A2A750B-95BA-4946-A093-9E979CBB822D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15731" y="0"/>
                    <a:ext cx="12176269" cy="285750"/>
                  </a:xfrm>
                  <a:prstGeom prst="rect">
                    <a:avLst/>
                  </a:prstGeom>
                </p:spPr>
              </p:pic>
              <p:pic>
                <p:nvPicPr>
                  <p:cNvPr id="12" name="图片 11">
                    <a:extLst>
                      <a:ext uri="{FF2B5EF4-FFF2-40B4-BE49-F238E27FC236}">
                        <a16:creationId xmlns="" xmlns:a16="http://schemas.microsoft.com/office/drawing/2014/main" id="{72C38517-CED3-4D15-B942-618D60B1634F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31462" y="285750"/>
                    <a:ext cx="12176269" cy="285750"/>
                  </a:xfrm>
                  <a:prstGeom prst="rect">
                    <a:avLst/>
                  </a:prstGeom>
                </p:spPr>
              </p:pic>
            </p:grpSp>
          </p:grpSp>
          <p:grpSp>
            <p:nvGrpSpPr>
              <p:cNvPr id="14" name="组合 13">
                <a:extLst>
                  <a:ext uri="{FF2B5EF4-FFF2-40B4-BE49-F238E27FC236}">
                    <a16:creationId xmlns="" xmlns:a16="http://schemas.microsoft.com/office/drawing/2014/main" id="{2A901298-501F-4FFC-8C91-5BE53424D50E}"/>
                  </a:ext>
                </a:extLst>
              </p:cNvPr>
              <p:cNvGrpSpPr/>
              <p:nvPr/>
            </p:nvGrpSpPr>
            <p:grpSpPr>
              <a:xfrm>
                <a:off x="-15731" y="1143000"/>
                <a:ext cx="12192000" cy="1143000"/>
                <a:chOff x="0" y="0"/>
                <a:chExt cx="12192000" cy="1143000"/>
              </a:xfrm>
            </p:grpSpPr>
            <p:grpSp>
              <p:nvGrpSpPr>
                <p:cNvPr id="15" name="组合 14">
                  <a:extLst>
                    <a:ext uri="{FF2B5EF4-FFF2-40B4-BE49-F238E27FC236}">
                      <a16:creationId xmlns="" xmlns:a16="http://schemas.microsoft.com/office/drawing/2014/main" id="{79A4E3DB-7474-4EC3-BD3D-271F5781154D}"/>
                    </a:ext>
                  </a:extLst>
                </p:cNvPr>
                <p:cNvGrpSpPr/>
                <p:nvPr/>
              </p:nvGrpSpPr>
              <p:grpSpPr>
                <a:xfrm>
                  <a:off x="0" y="0"/>
                  <a:ext cx="12192000" cy="571500"/>
                  <a:chOff x="0" y="0"/>
                  <a:chExt cx="12192000" cy="571500"/>
                </a:xfrm>
              </p:grpSpPr>
              <p:pic>
                <p:nvPicPr>
                  <p:cNvPr id="19" name="图片 18">
                    <a:extLst>
                      <a:ext uri="{FF2B5EF4-FFF2-40B4-BE49-F238E27FC236}">
                        <a16:creationId xmlns="" xmlns:a16="http://schemas.microsoft.com/office/drawing/2014/main" id="{FCC3B558-C386-40B8-9A36-C911F454231A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15731" y="0"/>
                    <a:ext cx="12176269" cy="285750"/>
                  </a:xfrm>
                  <a:prstGeom prst="rect">
                    <a:avLst/>
                  </a:prstGeom>
                </p:spPr>
              </p:pic>
              <p:pic>
                <p:nvPicPr>
                  <p:cNvPr id="20" name="图片 19">
                    <a:extLst>
                      <a:ext uri="{FF2B5EF4-FFF2-40B4-BE49-F238E27FC236}">
                        <a16:creationId xmlns="" xmlns:a16="http://schemas.microsoft.com/office/drawing/2014/main" id="{5FE291E5-3EE8-4ABE-A299-3731104661C2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0" y="285750"/>
                    <a:ext cx="12176269" cy="285750"/>
                  </a:xfrm>
                  <a:prstGeom prst="rect">
                    <a:avLst/>
                  </a:prstGeom>
                </p:spPr>
              </p:pic>
            </p:grpSp>
            <p:grpSp>
              <p:nvGrpSpPr>
                <p:cNvPr id="16" name="组合 15">
                  <a:extLst>
                    <a:ext uri="{FF2B5EF4-FFF2-40B4-BE49-F238E27FC236}">
                      <a16:creationId xmlns="" xmlns:a16="http://schemas.microsoft.com/office/drawing/2014/main" id="{9C3845A2-F490-49E2-9EEE-5BED763057D9}"/>
                    </a:ext>
                  </a:extLst>
                </p:cNvPr>
                <p:cNvGrpSpPr/>
                <p:nvPr/>
              </p:nvGrpSpPr>
              <p:grpSpPr>
                <a:xfrm>
                  <a:off x="0" y="571500"/>
                  <a:ext cx="12192000" cy="571500"/>
                  <a:chOff x="15731" y="0"/>
                  <a:chExt cx="12192000" cy="571500"/>
                </a:xfrm>
              </p:grpSpPr>
              <p:pic>
                <p:nvPicPr>
                  <p:cNvPr id="17" name="图片 16">
                    <a:extLst>
                      <a:ext uri="{FF2B5EF4-FFF2-40B4-BE49-F238E27FC236}">
                        <a16:creationId xmlns="" xmlns:a16="http://schemas.microsoft.com/office/drawing/2014/main" id="{07FAC65C-1E3A-4EBF-ADFD-1BB2D787AD3F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15731" y="0"/>
                    <a:ext cx="12176269" cy="285750"/>
                  </a:xfrm>
                  <a:prstGeom prst="rect">
                    <a:avLst/>
                  </a:prstGeom>
                </p:spPr>
              </p:pic>
              <p:pic>
                <p:nvPicPr>
                  <p:cNvPr id="18" name="图片 17">
                    <a:extLst>
                      <a:ext uri="{FF2B5EF4-FFF2-40B4-BE49-F238E27FC236}">
                        <a16:creationId xmlns="" xmlns:a16="http://schemas.microsoft.com/office/drawing/2014/main" id="{C1E5E5D6-D30B-4863-B285-67786D1F05DC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31462" y="285750"/>
                    <a:ext cx="12176269" cy="285750"/>
                  </a:xfrm>
                  <a:prstGeom prst="rect">
                    <a:avLst/>
                  </a:prstGeom>
                </p:spPr>
              </p:pic>
            </p:grpSp>
          </p:grpSp>
          <p:grpSp>
            <p:nvGrpSpPr>
              <p:cNvPr id="21" name="组合 20">
                <a:extLst>
                  <a:ext uri="{FF2B5EF4-FFF2-40B4-BE49-F238E27FC236}">
                    <a16:creationId xmlns="" xmlns:a16="http://schemas.microsoft.com/office/drawing/2014/main" id="{ACF73E69-D7ED-4AFF-B333-31A6846F536C}"/>
                  </a:ext>
                </a:extLst>
              </p:cNvPr>
              <p:cNvGrpSpPr/>
              <p:nvPr/>
            </p:nvGrpSpPr>
            <p:grpSpPr>
              <a:xfrm>
                <a:off x="0" y="1909916"/>
                <a:ext cx="12192000" cy="1143000"/>
                <a:chOff x="0" y="0"/>
                <a:chExt cx="12192000" cy="1143000"/>
              </a:xfrm>
            </p:grpSpPr>
            <p:grpSp>
              <p:nvGrpSpPr>
                <p:cNvPr id="22" name="组合 21">
                  <a:extLst>
                    <a:ext uri="{FF2B5EF4-FFF2-40B4-BE49-F238E27FC236}">
                      <a16:creationId xmlns="" xmlns:a16="http://schemas.microsoft.com/office/drawing/2014/main" id="{63DA86F0-57E4-4F38-A3FB-2C37D368B031}"/>
                    </a:ext>
                  </a:extLst>
                </p:cNvPr>
                <p:cNvGrpSpPr/>
                <p:nvPr/>
              </p:nvGrpSpPr>
              <p:grpSpPr>
                <a:xfrm>
                  <a:off x="0" y="0"/>
                  <a:ext cx="12192000" cy="571500"/>
                  <a:chOff x="0" y="0"/>
                  <a:chExt cx="12192000" cy="571500"/>
                </a:xfrm>
              </p:grpSpPr>
              <p:pic>
                <p:nvPicPr>
                  <p:cNvPr id="26" name="图片 25">
                    <a:extLst>
                      <a:ext uri="{FF2B5EF4-FFF2-40B4-BE49-F238E27FC236}">
                        <a16:creationId xmlns="" xmlns:a16="http://schemas.microsoft.com/office/drawing/2014/main" id="{93F01F9F-D69D-46F1-AE22-A86B5CBBAE2A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15731" y="0"/>
                    <a:ext cx="12176269" cy="285750"/>
                  </a:xfrm>
                  <a:prstGeom prst="rect">
                    <a:avLst/>
                  </a:prstGeom>
                </p:spPr>
              </p:pic>
              <p:pic>
                <p:nvPicPr>
                  <p:cNvPr id="27" name="图片 26">
                    <a:extLst>
                      <a:ext uri="{FF2B5EF4-FFF2-40B4-BE49-F238E27FC236}">
                        <a16:creationId xmlns="" xmlns:a16="http://schemas.microsoft.com/office/drawing/2014/main" id="{CBAE3507-075A-419A-A698-0D8E245BB85E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0" y="285750"/>
                    <a:ext cx="12176269" cy="285750"/>
                  </a:xfrm>
                  <a:prstGeom prst="rect">
                    <a:avLst/>
                  </a:prstGeom>
                </p:spPr>
              </p:pic>
            </p:grpSp>
            <p:grpSp>
              <p:nvGrpSpPr>
                <p:cNvPr id="23" name="组合 22">
                  <a:extLst>
                    <a:ext uri="{FF2B5EF4-FFF2-40B4-BE49-F238E27FC236}">
                      <a16:creationId xmlns="" xmlns:a16="http://schemas.microsoft.com/office/drawing/2014/main" id="{2A3C7720-A1D8-4C1E-A055-F04D64C614F0}"/>
                    </a:ext>
                  </a:extLst>
                </p:cNvPr>
                <p:cNvGrpSpPr/>
                <p:nvPr/>
              </p:nvGrpSpPr>
              <p:grpSpPr>
                <a:xfrm>
                  <a:off x="0" y="571500"/>
                  <a:ext cx="12192000" cy="571500"/>
                  <a:chOff x="15731" y="0"/>
                  <a:chExt cx="12192000" cy="571500"/>
                </a:xfrm>
              </p:grpSpPr>
              <p:pic>
                <p:nvPicPr>
                  <p:cNvPr id="24" name="图片 23">
                    <a:extLst>
                      <a:ext uri="{FF2B5EF4-FFF2-40B4-BE49-F238E27FC236}">
                        <a16:creationId xmlns="" xmlns:a16="http://schemas.microsoft.com/office/drawing/2014/main" id="{792658A4-3ABB-40BA-8E1A-AD4787E672A8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15731" y="0"/>
                    <a:ext cx="12176269" cy="285750"/>
                  </a:xfrm>
                  <a:prstGeom prst="rect">
                    <a:avLst/>
                  </a:prstGeom>
                </p:spPr>
              </p:pic>
              <p:pic>
                <p:nvPicPr>
                  <p:cNvPr id="25" name="图片 24">
                    <a:extLst>
                      <a:ext uri="{FF2B5EF4-FFF2-40B4-BE49-F238E27FC236}">
                        <a16:creationId xmlns="" xmlns:a16="http://schemas.microsoft.com/office/drawing/2014/main" id="{801F4C7D-172E-4C24-8C79-EF140C1180D2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31462" y="285750"/>
                    <a:ext cx="12176269" cy="285750"/>
                  </a:xfrm>
                  <a:prstGeom prst="rect">
                    <a:avLst/>
                  </a:prstGeom>
                </p:spPr>
              </p:pic>
            </p:grpSp>
          </p:grpSp>
        </p:grpSp>
        <p:grpSp>
          <p:nvGrpSpPr>
            <p:cNvPr id="29" name="组合 28">
              <a:extLst>
                <a:ext uri="{FF2B5EF4-FFF2-40B4-BE49-F238E27FC236}">
                  <a16:creationId xmlns="" xmlns:a16="http://schemas.microsoft.com/office/drawing/2014/main" id="{B09DD82A-87A2-4424-9548-56153F911CC5}"/>
                </a:ext>
              </a:extLst>
            </p:cNvPr>
            <p:cNvGrpSpPr/>
            <p:nvPr/>
          </p:nvGrpSpPr>
          <p:grpSpPr>
            <a:xfrm>
              <a:off x="0" y="3038782"/>
              <a:ext cx="12207731" cy="3052916"/>
              <a:chOff x="-15731" y="0"/>
              <a:chExt cx="12207731" cy="3052916"/>
            </a:xfrm>
          </p:grpSpPr>
          <p:grpSp>
            <p:nvGrpSpPr>
              <p:cNvPr id="30" name="组合 29">
                <a:extLst>
                  <a:ext uri="{FF2B5EF4-FFF2-40B4-BE49-F238E27FC236}">
                    <a16:creationId xmlns="" xmlns:a16="http://schemas.microsoft.com/office/drawing/2014/main" id="{308C0BB3-F19F-4C7F-B874-32C7A4CB7662}"/>
                  </a:ext>
                </a:extLst>
              </p:cNvPr>
              <p:cNvGrpSpPr/>
              <p:nvPr/>
            </p:nvGrpSpPr>
            <p:grpSpPr>
              <a:xfrm>
                <a:off x="0" y="0"/>
                <a:ext cx="12192000" cy="1143000"/>
                <a:chOff x="0" y="0"/>
                <a:chExt cx="12192000" cy="1143000"/>
              </a:xfrm>
            </p:grpSpPr>
            <p:grpSp>
              <p:nvGrpSpPr>
                <p:cNvPr id="45" name="组合 44">
                  <a:extLst>
                    <a:ext uri="{FF2B5EF4-FFF2-40B4-BE49-F238E27FC236}">
                      <a16:creationId xmlns="" xmlns:a16="http://schemas.microsoft.com/office/drawing/2014/main" id="{C7FC7B78-79A9-465D-BA29-5B1E4D95AC65}"/>
                    </a:ext>
                  </a:extLst>
                </p:cNvPr>
                <p:cNvGrpSpPr/>
                <p:nvPr/>
              </p:nvGrpSpPr>
              <p:grpSpPr>
                <a:xfrm>
                  <a:off x="0" y="0"/>
                  <a:ext cx="12192000" cy="571500"/>
                  <a:chOff x="0" y="0"/>
                  <a:chExt cx="12192000" cy="571500"/>
                </a:xfrm>
              </p:grpSpPr>
              <p:pic>
                <p:nvPicPr>
                  <p:cNvPr id="49" name="图片 48">
                    <a:extLst>
                      <a:ext uri="{FF2B5EF4-FFF2-40B4-BE49-F238E27FC236}">
                        <a16:creationId xmlns="" xmlns:a16="http://schemas.microsoft.com/office/drawing/2014/main" id="{859C15E6-CAC3-4191-9CCF-E066E4D4C64A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15731" y="0"/>
                    <a:ext cx="12176269" cy="285750"/>
                  </a:xfrm>
                  <a:prstGeom prst="rect">
                    <a:avLst/>
                  </a:prstGeom>
                </p:spPr>
              </p:pic>
              <p:pic>
                <p:nvPicPr>
                  <p:cNvPr id="50" name="图片 49">
                    <a:extLst>
                      <a:ext uri="{FF2B5EF4-FFF2-40B4-BE49-F238E27FC236}">
                        <a16:creationId xmlns="" xmlns:a16="http://schemas.microsoft.com/office/drawing/2014/main" id="{9CC2DBEB-E592-4D63-BF6C-9FDA473F2C99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0" y="285750"/>
                    <a:ext cx="12176269" cy="285750"/>
                  </a:xfrm>
                  <a:prstGeom prst="rect">
                    <a:avLst/>
                  </a:prstGeom>
                </p:spPr>
              </p:pic>
            </p:grpSp>
            <p:grpSp>
              <p:nvGrpSpPr>
                <p:cNvPr id="46" name="组合 45">
                  <a:extLst>
                    <a:ext uri="{FF2B5EF4-FFF2-40B4-BE49-F238E27FC236}">
                      <a16:creationId xmlns="" xmlns:a16="http://schemas.microsoft.com/office/drawing/2014/main" id="{28633A34-317F-406D-88CF-C36580E054E9}"/>
                    </a:ext>
                  </a:extLst>
                </p:cNvPr>
                <p:cNvGrpSpPr/>
                <p:nvPr/>
              </p:nvGrpSpPr>
              <p:grpSpPr>
                <a:xfrm>
                  <a:off x="0" y="571500"/>
                  <a:ext cx="12192000" cy="571500"/>
                  <a:chOff x="15731" y="0"/>
                  <a:chExt cx="12192000" cy="571500"/>
                </a:xfrm>
              </p:grpSpPr>
              <p:pic>
                <p:nvPicPr>
                  <p:cNvPr id="47" name="图片 46">
                    <a:extLst>
                      <a:ext uri="{FF2B5EF4-FFF2-40B4-BE49-F238E27FC236}">
                        <a16:creationId xmlns="" xmlns:a16="http://schemas.microsoft.com/office/drawing/2014/main" id="{595397C9-AC12-45D4-BB63-B156CB930681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15731" y="0"/>
                    <a:ext cx="12176269" cy="285750"/>
                  </a:xfrm>
                  <a:prstGeom prst="rect">
                    <a:avLst/>
                  </a:prstGeom>
                </p:spPr>
              </p:pic>
              <p:pic>
                <p:nvPicPr>
                  <p:cNvPr id="48" name="图片 47">
                    <a:extLst>
                      <a:ext uri="{FF2B5EF4-FFF2-40B4-BE49-F238E27FC236}">
                        <a16:creationId xmlns="" xmlns:a16="http://schemas.microsoft.com/office/drawing/2014/main" id="{10931FBB-3EF7-4877-8617-3B90BD784024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31462" y="285750"/>
                    <a:ext cx="12176269" cy="285750"/>
                  </a:xfrm>
                  <a:prstGeom prst="rect">
                    <a:avLst/>
                  </a:prstGeom>
                </p:spPr>
              </p:pic>
            </p:grpSp>
          </p:grpSp>
          <p:grpSp>
            <p:nvGrpSpPr>
              <p:cNvPr id="31" name="组合 30">
                <a:extLst>
                  <a:ext uri="{FF2B5EF4-FFF2-40B4-BE49-F238E27FC236}">
                    <a16:creationId xmlns="" xmlns:a16="http://schemas.microsoft.com/office/drawing/2014/main" id="{778E865B-4285-40E9-923A-459C71484A23}"/>
                  </a:ext>
                </a:extLst>
              </p:cNvPr>
              <p:cNvGrpSpPr/>
              <p:nvPr/>
            </p:nvGrpSpPr>
            <p:grpSpPr>
              <a:xfrm>
                <a:off x="-15731" y="1143000"/>
                <a:ext cx="12192000" cy="1143000"/>
                <a:chOff x="0" y="0"/>
                <a:chExt cx="12192000" cy="1143000"/>
              </a:xfrm>
            </p:grpSpPr>
            <p:grpSp>
              <p:nvGrpSpPr>
                <p:cNvPr id="39" name="组合 38">
                  <a:extLst>
                    <a:ext uri="{FF2B5EF4-FFF2-40B4-BE49-F238E27FC236}">
                      <a16:creationId xmlns="" xmlns:a16="http://schemas.microsoft.com/office/drawing/2014/main" id="{7FE321F3-7D9C-4AA6-A04D-266B99A3F4FC}"/>
                    </a:ext>
                  </a:extLst>
                </p:cNvPr>
                <p:cNvGrpSpPr/>
                <p:nvPr/>
              </p:nvGrpSpPr>
              <p:grpSpPr>
                <a:xfrm>
                  <a:off x="0" y="0"/>
                  <a:ext cx="12192000" cy="571500"/>
                  <a:chOff x="0" y="0"/>
                  <a:chExt cx="12192000" cy="571500"/>
                </a:xfrm>
              </p:grpSpPr>
              <p:pic>
                <p:nvPicPr>
                  <p:cNvPr id="43" name="图片 42">
                    <a:extLst>
                      <a:ext uri="{FF2B5EF4-FFF2-40B4-BE49-F238E27FC236}">
                        <a16:creationId xmlns="" xmlns:a16="http://schemas.microsoft.com/office/drawing/2014/main" id="{35128052-5454-4DE9-838B-E846998A8667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15731" y="0"/>
                    <a:ext cx="12176269" cy="285750"/>
                  </a:xfrm>
                  <a:prstGeom prst="rect">
                    <a:avLst/>
                  </a:prstGeom>
                </p:spPr>
              </p:pic>
              <p:pic>
                <p:nvPicPr>
                  <p:cNvPr id="44" name="图片 43">
                    <a:extLst>
                      <a:ext uri="{FF2B5EF4-FFF2-40B4-BE49-F238E27FC236}">
                        <a16:creationId xmlns="" xmlns:a16="http://schemas.microsoft.com/office/drawing/2014/main" id="{08D0D421-C0C7-4785-B85C-9427A6EEC012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0" y="285750"/>
                    <a:ext cx="12176269" cy="285750"/>
                  </a:xfrm>
                  <a:prstGeom prst="rect">
                    <a:avLst/>
                  </a:prstGeom>
                </p:spPr>
              </p:pic>
            </p:grpSp>
            <p:grpSp>
              <p:nvGrpSpPr>
                <p:cNvPr id="40" name="组合 39">
                  <a:extLst>
                    <a:ext uri="{FF2B5EF4-FFF2-40B4-BE49-F238E27FC236}">
                      <a16:creationId xmlns="" xmlns:a16="http://schemas.microsoft.com/office/drawing/2014/main" id="{4C60CC7C-F29F-4F57-BEF1-6E3DBAB053AE}"/>
                    </a:ext>
                  </a:extLst>
                </p:cNvPr>
                <p:cNvGrpSpPr/>
                <p:nvPr/>
              </p:nvGrpSpPr>
              <p:grpSpPr>
                <a:xfrm>
                  <a:off x="0" y="571500"/>
                  <a:ext cx="12192000" cy="571500"/>
                  <a:chOff x="15731" y="0"/>
                  <a:chExt cx="12192000" cy="571500"/>
                </a:xfrm>
              </p:grpSpPr>
              <p:pic>
                <p:nvPicPr>
                  <p:cNvPr id="41" name="图片 40">
                    <a:extLst>
                      <a:ext uri="{FF2B5EF4-FFF2-40B4-BE49-F238E27FC236}">
                        <a16:creationId xmlns="" xmlns:a16="http://schemas.microsoft.com/office/drawing/2014/main" id="{2AFA2677-512D-466A-A2BC-10940251BA0E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15731" y="0"/>
                    <a:ext cx="12176269" cy="285750"/>
                  </a:xfrm>
                  <a:prstGeom prst="rect">
                    <a:avLst/>
                  </a:prstGeom>
                </p:spPr>
              </p:pic>
              <p:pic>
                <p:nvPicPr>
                  <p:cNvPr id="42" name="图片 41">
                    <a:extLst>
                      <a:ext uri="{FF2B5EF4-FFF2-40B4-BE49-F238E27FC236}">
                        <a16:creationId xmlns="" xmlns:a16="http://schemas.microsoft.com/office/drawing/2014/main" id="{6AE31642-6923-41F4-8718-CD6F5DDDF33E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31462" y="285750"/>
                    <a:ext cx="12176269" cy="285750"/>
                  </a:xfrm>
                  <a:prstGeom prst="rect">
                    <a:avLst/>
                  </a:prstGeom>
                </p:spPr>
              </p:pic>
            </p:grpSp>
          </p:grpSp>
          <p:grpSp>
            <p:nvGrpSpPr>
              <p:cNvPr id="32" name="组合 31">
                <a:extLst>
                  <a:ext uri="{FF2B5EF4-FFF2-40B4-BE49-F238E27FC236}">
                    <a16:creationId xmlns="" xmlns:a16="http://schemas.microsoft.com/office/drawing/2014/main" id="{D7ABFFA2-F57F-481F-8FC2-CFCA632016B1}"/>
                  </a:ext>
                </a:extLst>
              </p:cNvPr>
              <p:cNvGrpSpPr/>
              <p:nvPr/>
            </p:nvGrpSpPr>
            <p:grpSpPr>
              <a:xfrm>
                <a:off x="0" y="1909916"/>
                <a:ext cx="12192000" cy="1143000"/>
                <a:chOff x="0" y="0"/>
                <a:chExt cx="12192000" cy="1143000"/>
              </a:xfrm>
            </p:grpSpPr>
            <p:grpSp>
              <p:nvGrpSpPr>
                <p:cNvPr id="33" name="组合 32">
                  <a:extLst>
                    <a:ext uri="{FF2B5EF4-FFF2-40B4-BE49-F238E27FC236}">
                      <a16:creationId xmlns="" xmlns:a16="http://schemas.microsoft.com/office/drawing/2014/main" id="{92275FF3-1004-4608-A1CC-6C7D4C9AE38D}"/>
                    </a:ext>
                  </a:extLst>
                </p:cNvPr>
                <p:cNvGrpSpPr/>
                <p:nvPr/>
              </p:nvGrpSpPr>
              <p:grpSpPr>
                <a:xfrm>
                  <a:off x="0" y="0"/>
                  <a:ext cx="12192000" cy="571500"/>
                  <a:chOff x="0" y="0"/>
                  <a:chExt cx="12192000" cy="571500"/>
                </a:xfrm>
              </p:grpSpPr>
              <p:pic>
                <p:nvPicPr>
                  <p:cNvPr id="37" name="图片 36">
                    <a:extLst>
                      <a:ext uri="{FF2B5EF4-FFF2-40B4-BE49-F238E27FC236}">
                        <a16:creationId xmlns="" xmlns:a16="http://schemas.microsoft.com/office/drawing/2014/main" id="{0486BDC7-5D18-4118-AAA5-18FAA507FEC0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15731" y="0"/>
                    <a:ext cx="12176269" cy="285750"/>
                  </a:xfrm>
                  <a:prstGeom prst="rect">
                    <a:avLst/>
                  </a:prstGeom>
                </p:spPr>
              </p:pic>
              <p:pic>
                <p:nvPicPr>
                  <p:cNvPr id="38" name="图片 37">
                    <a:extLst>
                      <a:ext uri="{FF2B5EF4-FFF2-40B4-BE49-F238E27FC236}">
                        <a16:creationId xmlns="" xmlns:a16="http://schemas.microsoft.com/office/drawing/2014/main" id="{F9573E19-E8BF-40CB-96AA-691D30C147C9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0" y="285750"/>
                    <a:ext cx="12176269" cy="285750"/>
                  </a:xfrm>
                  <a:prstGeom prst="rect">
                    <a:avLst/>
                  </a:prstGeom>
                </p:spPr>
              </p:pic>
            </p:grpSp>
            <p:grpSp>
              <p:nvGrpSpPr>
                <p:cNvPr id="34" name="组合 33">
                  <a:extLst>
                    <a:ext uri="{FF2B5EF4-FFF2-40B4-BE49-F238E27FC236}">
                      <a16:creationId xmlns="" xmlns:a16="http://schemas.microsoft.com/office/drawing/2014/main" id="{22BF3AED-6BFE-4329-B564-771D407BCE61}"/>
                    </a:ext>
                  </a:extLst>
                </p:cNvPr>
                <p:cNvGrpSpPr/>
                <p:nvPr/>
              </p:nvGrpSpPr>
              <p:grpSpPr>
                <a:xfrm>
                  <a:off x="0" y="571500"/>
                  <a:ext cx="12192000" cy="571500"/>
                  <a:chOff x="15731" y="0"/>
                  <a:chExt cx="12192000" cy="571500"/>
                </a:xfrm>
              </p:grpSpPr>
              <p:pic>
                <p:nvPicPr>
                  <p:cNvPr id="35" name="图片 34">
                    <a:extLst>
                      <a:ext uri="{FF2B5EF4-FFF2-40B4-BE49-F238E27FC236}">
                        <a16:creationId xmlns="" xmlns:a16="http://schemas.microsoft.com/office/drawing/2014/main" id="{C79DCFD6-1D27-4C28-BFE3-61A96EFA5F98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15731" y="0"/>
                    <a:ext cx="12176269" cy="285750"/>
                  </a:xfrm>
                  <a:prstGeom prst="rect">
                    <a:avLst/>
                  </a:prstGeom>
                </p:spPr>
              </p:pic>
              <p:pic>
                <p:nvPicPr>
                  <p:cNvPr id="36" name="图片 35">
                    <a:extLst>
                      <a:ext uri="{FF2B5EF4-FFF2-40B4-BE49-F238E27FC236}">
                        <a16:creationId xmlns="" xmlns:a16="http://schemas.microsoft.com/office/drawing/2014/main" id="{819F9EE1-EFB3-48EA-8958-45E7A2A43D30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31462" y="285750"/>
                    <a:ext cx="12176269" cy="285750"/>
                  </a:xfrm>
                  <a:prstGeom prst="rect">
                    <a:avLst/>
                  </a:prstGeom>
                </p:spPr>
              </p:pic>
            </p:grpSp>
          </p:grpSp>
        </p:grpSp>
        <p:pic>
          <p:nvPicPr>
            <p:cNvPr id="51" name="图片 50">
              <a:extLst>
                <a:ext uri="{FF2B5EF4-FFF2-40B4-BE49-F238E27FC236}">
                  <a16:creationId xmlns="" xmlns:a16="http://schemas.microsoft.com/office/drawing/2014/main" id="{741DEA0C-B125-46C3-8F9A-B7F6ED3FCF6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5731" y="6073262"/>
              <a:ext cx="12176269" cy="285750"/>
            </a:xfrm>
            <a:prstGeom prst="rect">
              <a:avLst/>
            </a:prstGeom>
          </p:spPr>
        </p:pic>
        <p:pic>
          <p:nvPicPr>
            <p:cNvPr id="52" name="图片 51">
              <a:extLst>
                <a:ext uri="{FF2B5EF4-FFF2-40B4-BE49-F238E27FC236}">
                  <a16:creationId xmlns="" xmlns:a16="http://schemas.microsoft.com/office/drawing/2014/main" id="{36CA1FBB-EACE-4AB4-B2DE-8B26B5A2F47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1462" y="6359012"/>
              <a:ext cx="12176269" cy="285750"/>
            </a:xfrm>
            <a:prstGeom prst="rect">
              <a:avLst/>
            </a:prstGeom>
          </p:spPr>
        </p:pic>
        <p:pic>
          <p:nvPicPr>
            <p:cNvPr id="53" name="图片 52">
              <a:extLst>
                <a:ext uri="{FF2B5EF4-FFF2-40B4-BE49-F238E27FC236}">
                  <a16:creationId xmlns="" xmlns:a16="http://schemas.microsoft.com/office/drawing/2014/main" id="{2E153F1C-3780-45F5-8553-DF230D94837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47193" y="6622638"/>
              <a:ext cx="12176269" cy="285750"/>
            </a:xfrm>
            <a:prstGeom prst="rect">
              <a:avLst/>
            </a:prstGeom>
          </p:spPr>
        </p:pic>
      </p:grpSp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0C2EFE75-49E1-4F2A-AF37-348516145467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24633" y="1260986"/>
            <a:ext cx="4572000" cy="4572000"/>
          </a:xfrm>
          <a:prstGeom prst="rect">
            <a:avLst/>
          </a:prstGeom>
        </p:spPr>
      </p:pic>
      <p:sp>
        <p:nvSpPr>
          <p:cNvPr id="54" name="文本框 53">
            <a:extLst>
              <a:ext uri="{FF2B5EF4-FFF2-40B4-BE49-F238E27FC236}">
                <a16:creationId xmlns="" xmlns:a16="http://schemas.microsoft.com/office/drawing/2014/main" id="{9FEC80AD-EE8A-4B0D-BAC2-08AAC34AEFE5}"/>
              </a:ext>
            </a:extLst>
          </p:cNvPr>
          <p:cNvSpPr txBox="1"/>
          <p:nvPr/>
        </p:nvSpPr>
        <p:spPr>
          <a:xfrm>
            <a:off x="667227" y="1896585"/>
            <a:ext cx="26996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2800" b="1" dirty="0">
                <a:latin typeface="迷你简卡通" panose="03000509000000000000" pitchFamily="65" charset="-122"/>
                <a:ea typeface="迷你简卡通" panose="03000509000000000000" pitchFamily="65" charset="-122"/>
              </a:rPr>
              <a:t>添加标题</a:t>
            </a:r>
          </a:p>
        </p:txBody>
      </p:sp>
      <p:sp>
        <p:nvSpPr>
          <p:cNvPr id="55" name="文本框 54">
            <a:extLst>
              <a:ext uri="{FF2B5EF4-FFF2-40B4-BE49-F238E27FC236}">
                <a16:creationId xmlns="" xmlns:a16="http://schemas.microsoft.com/office/drawing/2014/main" id="{1BB19ABC-C0D2-4A87-8A6E-4F4B506FEEF9}"/>
              </a:ext>
            </a:extLst>
          </p:cNvPr>
          <p:cNvSpPr txBox="1"/>
          <p:nvPr/>
        </p:nvSpPr>
        <p:spPr>
          <a:xfrm>
            <a:off x="1159809" y="2495261"/>
            <a:ext cx="2510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Click here to add words</a:t>
            </a:r>
            <a:endParaRPr lang="zh-CN" alt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56" name="文本框 55">
            <a:extLst>
              <a:ext uri="{FF2B5EF4-FFF2-40B4-BE49-F238E27FC236}">
                <a16:creationId xmlns="" xmlns:a16="http://schemas.microsoft.com/office/drawing/2014/main" id="{DDA99AB6-9C90-4A99-838B-53CB9BC4C7C9}"/>
              </a:ext>
            </a:extLst>
          </p:cNvPr>
          <p:cNvSpPr txBox="1"/>
          <p:nvPr/>
        </p:nvSpPr>
        <p:spPr>
          <a:xfrm>
            <a:off x="1159809" y="2832327"/>
            <a:ext cx="2510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Click here to add words</a:t>
            </a:r>
            <a:endParaRPr lang="zh-CN" alt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57" name="文本框 56">
            <a:extLst>
              <a:ext uri="{FF2B5EF4-FFF2-40B4-BE49-F238E27FC236}">
                <a16:creationId xmlns="" xmlns:a16="http://schemas.microsoft.com/office/drawing/2014/main" id="{39779DB9-BC8B-48B2-B8E8-2488481D9DEF}"/>
              </a:ext>
            </a:extLst>
          </p:cNvPr>
          <p:cNvSpPr txBox="1"/>
          <p:nvPr/>
        </p:nvSpPr>
        <p:spPr>
          <a:xfrm>
            <a:off x="667227" y="3929374"/>
            <a:ext cx="26996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2800" b="1" dirty="0">
                <a:latin typeface="迷你简卡通" panose="03000509000000000000" pitchFamily="65" charset="-122"/>
                <a:ea typeface="迷你简卡通" panose="03000509000000000000" pitchFamily="65" charset="-122"/>
              </a:rPr>
              <a:t>添加标题</a:t>
            </a:r>
          </a:p>
        </p:txBody>
      </p:sp>
      <p:sp>
        <p:nvSpPr>
          <p:cNvPr id="58" name="文本框 57">
            <a:extLst>
              <a:ext uri="{FF2B5EF4-FFF2-40B4-BE49-F238E27FC236}">
                <a16:creationId xmlns="" xmlns:a16="http://schemas.microsoft.com/office/drawing/2014/main" id="{CAFE19E9-0F7F-49DC-9D15-0FB576D56A66}"/>
              </a:ext>
            </a:extLst>
          </p:cNvPr>
          <p:cNvSpPr txBox="1"/>
          <p:nvPr/>
        </p:nvSpPr>
        <p:spPr>
          <a:xfrm>
            <a:off x="1159809" y="4528050"/>
            <a:ext cx="2510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Click here to add words</a:t>
            </a:r>
            <a:endParaRPr lang="zh-CN" alt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59" name="文本框 58">
            <a:extLst>
              <a:ext uri="{FF2B5EF4-FFF2-40B4-BE49-F238E27FC236}">
                <a16:creationId xmlns="" xmlns:a16="http://schemas.microsoft.com/office/drawing/2014/main" id="{FE6A4148-A49D-4F5C-8FA6-4BEC9A03AF64}"/>
              </a:ext>
            </a:extLst>
          </p:cNvPr>
          <p:cNvSpPr txBox="1"/>
          <p:nvPr/>
        </p:nvSpPr>
        <p:spPr>
          <a:xfrm>
            <a:off x="1159809" y="4865116"/>
            <a:ext cx="2510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Click here to add words</a:t>
            </a:r>
            <a:endParaRPr lang="zh-CN" alt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60" name="文本框 59">
            <a:extLst>
              <a:ext uri="{FF2B5EF4-FFF2-40B4-BE49-F238E27FC236}">
                <a16:creationId xmlns="" xmlns:a16="http://schemas.microsoft.com/office/drawing/2014/main" id="{8C5A32AD-7409-4791-B1B9-4CB6AE05B3E7}"/>
              </a:ext>
            </a:extLst>
          </p:cNvPr>
          <p:cNvSpPr txBox="1"/>
          <p:nvPr/>
        </p:nvSpPr>
        <p:spPr>
          <a:xfrm>
            <a:off x="8019782" y="1813937"/>
            <a:ext cx="26996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2800" b="1" dirty="0">
                <a:latin typeface="迷你简卡通" panose="03000509000000000000" pitchFamily="65" charset="-122"/>
                <a:ea typeface="迷你简卡通" panose="03000509000000000000" pitchFamily="65" charset="-122"/>
              </a:rPr>
              <a:t>添加标题</a:t>
            </a:r>
          </a:p>
        </p:txBody>
      </p:sp>
      <p:sp>
        <p:nvSpPr>
          <p:cNvPr id="61" name="文本框 60">
            <a:extLst>
              <a:ext uri="{FF2B5EF4-FFF2-40B4-BE49-F238E27FC236}">
                <a16:creationId xmlns="" xmlns:a16="http://schemas.microsoft.com/office/drawing/2014/main" id="{9F10CA5C-EAAF-44A9-8C7D-5801E9E5A3FF}"/>
              </a:ext>
            </a:extLst>
          </p:cNvPr>
          <p:cNvSpPr txBox="1"/>
          <p:nvPr/>
        </p:nvSpPr>
        <p:spPr>
          <a:xfrm>
            <a:off x="8512364" y="2412613"/>
            <a:ext cx="2510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Click here to add words</a:t>
            </a:r>
            <a:endParaRPr lang="zh-CN" alt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62" name="文本框 61">
            <a:extLst>
              <a:ext uri="{FF2B5EF4-FFF2-40B4-BE49-F238E27FC236}">
                <a16:creationId xmlns="" xmlns:a16="http://schemas.microsoft.com/office/drawing/2014/main" id="{19869A1B-5823-4A3F-85EF-C7A7311F81CC}"/>
              </a:ext>
            </a:extLst>
          </p:cNvPr>
          <p:cNvSpPr txBox="1"/>
          <p:nvPr/>
        </p:nvSpPr>
        <p:spPr>
          <a:xfrm>
            <a:off x="8512364" y="2749679"/>
            <a:ext cx="2510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Click here to add words</a:t>
            </a:r>
            <a:endParaRPr lang="zh-CN" alt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63" name="文本框 62">
            <a:extLst>
              <a:ext uri="{FF2B5EF4-FFF2-40B4-BE49-F238E27FC236}">
                <a16:creationId xmlns="" xmlns:a16="http://schemas.microsoft.com/office/drawing/2014/main" id="{1B1CCE51-EDA5-4777-81DD-CD36BEA2B045}"/>
              </a:ext>
            </a:extLst>
          </p:cNvPr>
          <p:cNvSpPr txBox="1"/>
          <p:nvPr/>
        </p:nvSpPr>
        <p:spPr>
          <a:xfrm>
            <a:off x="8019782" y="3846726"/>
            <a:ext cx="26996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2800" b="1" dirty="0">
                <a:latin typeface="迷你简卡通" panose="03000509000000000000" pitchFamily="65" charset="-122"/>
                <a:ea typeface="迷你简卡通" panose="03000509000000000000" pitchFamily="65" charset="-122"/>
              </a:rPr>
              <a:t>添加标题</a:t>
            </a:r>
          </a:p>
        </p:txBody>
      </p:sp>
      <p:sp>
        <p:nvSpPr>
          <p:cNvPr id="64" name="文本框 63">
            <a:extLst>
              <a:ext uri="{FF2B5EF4-FFF2-40B4-BE49-F238E27FC236}">
                <a16:creationId xmlns="" xmlns:a16="http://schemas.microsoft.com/office/drawing/2014/main" id="{76B08DFE-B6B8-4AAA-A93E-7A96856A2BBD}"/>
              </a:ext>
            </a:extLst>
          </p:cNvPr>
          <p:cNvSpPr txBox="1"/>
          <p:nvPr/>
        </p:nvSpPr>
        <p:spPr>
          <a:xfrm>
            <a:off x="8512364" y="4445402"/>
            <a:ext cx="2510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Click here to add words</a:t>
            </a:r>
            <a:endParaRPr lang="zh-CN" alt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65" name="文本框 64">
            <a:extLst>
              <a:ext uri="{FF2B5EF4-FFF2-40B4-BE49-F238E27FC236}">
                <a16:creationId xmlns="" xmlns:a16="http://schemas.microsoft.com/office/drawing/2014/main" id="{10895343-F205-4564-A458-7CF369DB641C}"/>
              </a:ext>
            </a:extLst>
          </p:cNvPr>
          <p:cNvSpPr txBox="1"/>
          <p:nvPr/>
        </p:nvSpPr>
        <p:spPr>
          <a:xfrm>
            <a:off x="8512364" y="4782468"/>
            <a:ext cx="2510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Click here to add words</a:t>
            </a:r>
            <a:endParaRPr lang="zh-CN" alt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66" name="文本框 65">
            <a:extLst>
              <a:ext uri="{FF2B5EF4-FFF2-40B4-BE49-F238E27FC236}">
                <a16:creationId xmlns="" xmlns:a16="http://schemas.microsoft.com/office/drawing/2014/main" id="{F07CEC67-D652-4958-901C-E093CDCCE0F3}"/>
              </a:ext>
            </a:extLst>
          </p:cNvPr>
          <p:cNvSpPr txBox="1"/>
          <p:nvPr/>
        </p:nvSpPr>
        <p:spPr>
          <a:xfrm>
            <a:off x="328764" y="285750"/>
            <a:ext cx="304601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</a:p>
        </p:txBody>
      </p:sp>
      <p:sp>
        <p:nvSpPr>
          <p:cNvPr id="67" name="文本框 66">
            <a:extLst>
              <a:ext uri="{FF2B5EF4-FFF2-40B4-BE49-F238E27FC236}">
                <a16:creationId xmlns="" xmlns:a16="http://schemas.microsoft.com/office/drawing/2014/main" id="{734C4076-5BC2-408D-BFE5-46723AE6CBAA}"/>
              </a:ext>
            </a:extLst>
          </p:cNvPr>
          <p:cNvSpPr txBox="1"/>
          <p:nvPr/>
        </p:nvSpPr>
        <p:spPr>
          <a:xfrm>
            <a:off x="328764" y="747415"/>
            <a:ext cx="36268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Click here to add words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1146715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55" grpId="0"/>
      <p:bldP spid="56" grpId="0"/>
      <p:bldP spid="57" grpId="0"/>
      <p:bldP spid="58" grpId="0"/>
      <p:bldP spid="59" grpId="0"/>
      <p:bldP spid="60" grpId="0"/>
      <p:bldP spid="61" grpId="0"/>
      <p:bldP spid="62" grpId="0"/>
      <p:bldP spid="63" grpId="0"/>
      <p:bldP spid="64" grpId="0"/>
      <p:bldP spid="65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组合 27">
            <a:extLst>
              <a:ext uri="{FF2B5EF4-FFF2-40B4-BE49-F238E27FC236}">
                <a16:creationId xmlns="" xmlns:a16="http://schemas.microsoft.com/office/drawing/2014/main" id="{89060BA6-A543-4038-AFA8-3DCC7C93EFE7}"/>
              </a:ext>
            </a:extLst>
          </p:cNvPr>
          <p:cNvGrpSpPr/>
          <p:nvPr/>
        </p:nvGrpSpPr>
        <p:grpSpPr>
          <a:xfrm>
            <a:off x="-15731" y="0"/>
            <a:ext cx="12207731" cy="6858000"/>
            <a:chOff x="-15731" y="0"/>
            <a:chExt cx="12207731" cy="6858000"/>
          </a:xfrm>
        </p:grpSpPr>
        <p:pic>
          <p:nvPicPr>
            <p:cNvPr id="6" name="图片 5">
              <a:extLst>
                <a:ext uri="{FF2B5EF4-FFF2-40B4-BE49-F238E27FC236}">
                  <a16:creationId xmlns="" xmlns:a16="http://schemas.microsoft.com/office/drawing/2014/main" id="{9A768440-D72B-4DC3-BAF7-C9BA4CB5930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5731" y="3052916"/>
              <a:ext cx="12176269" cy="3805084"/>
            </a:xfrm>
            <a:prstGeom prst="rect">
              <a:avLst/>
            </a:prstGeom>
          </p:spPr>
        </p:pic>
        <p:grpSp>
          <p:nvGrpSpPr>
            <p:cNvPr id="13" name="组合 12">
              <a:extLst>
                <a:ext uri="{FF2B5EF4-FFF2-40B4-BE49-F238E27FC236}">
                  <a16:creationId xmlns="" xmlns:a16="http://schemas.microsoft.com/office/drawing/2014/main" id="{4173A805-4B18-4169-9111-59792F342EAF}"/>
                </a:ext>
              </a:extLst>
            </p:cNvPr>
            <p:cNvGrpSpPr/>
            <p:nvPr/>
          </p:nvGrpSpPr>
          <p:grpSpPr>
            <a:xfrm>
              <a:off x="0" y="0"/>
              <a:ext cx="12192000" cy="1143000"/>
              <a:chOff x="0" y="0"/>
              <a:chExt cx="12192000" cy="1143000"/>
            </a:xfrm>
          </p:grpSpPr>
          <p:grpSp>
            <p:nvGrpSpPr>
              <p:cNvPr id="9" name="组合 8">
                <a:extLst>
                  <a:ext uri="{FF2B5EF4-FFF2-40B4-BE49-F238E27FC236}">
                    <a16:creationId xmlns="" xmlns:a16="http://schemas.microsoft.com/office/drawing/2014/main" id="{C2D8CD30-786B-4023-9D92-FEC0B2B8BAC5}"/>
                  </a:ext>
                </a:extLst>
              </p:cNvPr>
              <p:cNvGrpSpPr/>
              <p:nvPr/>
            </p:nvGrpSpPr>
            <p:grpSpPr>
              <a:xfrm>
                <a:off x="0" y="0"/>
                <a:ext cx="12192000" cy="571500"/>
                <a:chOff x="0" y="0"/>
                <a:chExt cx="12192000" cy="571500"/>
              </a:xfrm>
            </p:grpSpPr>
            <p:pic>
              <p:nvPicPr>
                <p:cNvPr id="7" name="图片 6">
                  <a:extLst>
                    <a:ext uri="{FF2B5EF4-FFF2-40B4-BE49-F238E27FC236}">
                      <a16:creationId xmlns="" xmlns:a16="http://schemas.microsoft.com/office/drawing/2014/main" id="{6F0F8A97-E9EA-4DA5-9F46-DA5CA4334E53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4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/>
              </p:blipFill>
              <p:spPr>
                <a:xfrm>
                  <a:off x="15731" y="0"/>
                  <a:ext cx="12176269" cy="285750"/>
                </a:xfrm>
                <a:prstGeom prst="rect">
                  <a:avLst/>
                </a:prstGeom>
              </p:spPr>
            </p:pic>
            <p:pic>
              <p:nvPicPr>
                <p:cNvPr id="8" name="图片 7">
                  <a:extLst>
                    <a:ext uri="{FF2B5EF4-FFF2-40B4-BE49-F238E27FC236}">
                      <a16:creationId xmlns="" xmlns:a16="http://schemas.microsoft.com/office/drawing/2014/main" id="{6B085B3B-68A2-4C95-B10E-70FABD8C2C61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4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/>
              </p:blipFill>
              <p:spPr>
                <a:xfrm>
                  <a:off x="0" y="285750"/>
                  <a:ext cx="12176269" cy="285750"/>
                </a:xfrm>
                <a:prstGeom prst="rect">
                  <a:avLst/>
                </a:prstGeom>
              </p:spPr>
            </p:pic>
          </p:grpSp>
          <p:grpSp>
            <p:nvGrpSpPr>
              <p:cNvPr id="10" name="组合 9">
                <a:extLst>
                  <a:ext uri="{FF2B5EF4-FFF2-40B4-BE49-F238E27FC236}">
                    <a16:creationId xmlns="" xmlns:a16="http://schemas.microsoft.com/office/drawing/2014/main" id="{EB7D383E-B692-4F7E-8B87-775E3B23F870}"/>
                  </a:ext>
                </a:extLst>
              </p:cNvPr>
              <p:cNvGrpSpPr/>
              <p:nvPr/>
            </p:nvGrpSpPr>
            <p:grpSpPr>
              <a:xfrm>
                <a:off x="0" y="571500"/>
                <a:ext cx="12192000" cy="571500"/>
                <a:chOff x="15731" y="0"/>
                <a:chExt cx="12192000" cy="571500"/>
              </a:xfrm>
            </p:grpSpPr>
            <p:pic>
              <p:nvPicPr>
                <p:cNvPr id="11" name="图片 10">
                  <a:extLst>
                    <a:ext uri="{FF2B5EF4-FFF2-40B4-BE49-F238E27FC236}">
                      <a16:creationId xmlns="" xmlns:a16="http://schemas.microsoft.com/office/drawing/2014/main" id="{2A2A750B-95BA-4946-A093-9E979CBB822D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4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/>
              </p:blipFill>
              <p:spPr>
                <a:xfrm>
                  <a:off x="15731" y="0"/>
                  <a:ext cx="12176269" cy="285750"/>
                </a:xfrm>
                <a:prstGeom prst="rect">
                  <a:avLst/>
                </a:prstGeom>
              </p:spPr>
            </p:pic>
            <p:pic>
              <p:nvPicPr>
                <p:cNvPr id="12" name="图片 11">
                  <a:extLst>
                    <a:ext uri="{FF2B5EF4-FFF2-40B4-BE49-F238E27FC236}">
                      <a16:creationId xmlns="" xmlns:a16="http://schemas.microsoft.com/office/drawing/2014/main" id="{72C38517-CED3-4D15-B942-618D60B1634F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4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/>
              </p:blipFill>
              <p:spPr>
                <a:xfrm>
                  <a:off x="31462" y="285750"/>
                  <a:ext cx="12176269" cy="285750"/>
                </a:xfrm>
                <a:prstGeom prst="rect">
                  <a:avLst/>
                </a:prstGeom>
              </p:spPr>
            </p:pic>
          </p:grpSp>
        </p:grpSp>
        <p:grpSp>
          <p:nvGrpSpPr>
            <p:cNvPr id="14" name="组合 13">
              <a:extLst>
                <a:ext uri="{FF2B5EF4-FFF2-40B4-BE49-F238E27FC236}">
                  <a16:creationId xmlns="" xmlns:a16="http://schemas.microsoft.com/office/drawing/2014/main" id="{2A901298-501F-4FFC-8C91-5BE53424D50E}"/>
                </a:ext>
              </a:extLst>
            </p:cNvPr>
            <p:cNvGrpSpPr/>
            <p:nvPr/>
          </p:nvGrpSpPr>
          <p:grpSpPr>
            <a:xfrm>
              <a:off x="-15731" y="1143000"/>
              <a:ext cx="12192000" cy="1143000"/>
              <a:chOff x="0" y="0"/>
              <a:chExt cx="12192000" cy="1143000"/>
            </a:xfrm>
          </p:grpSpPr>
          <p:grpSp>
            <p:nvGrpSpPr>
              <p:cNvPr id="15" name="组合 14">
                <a:extLst>
                  <a:ext uri="{FF2B5EF4-FFF2-40B4-BE49-F238E27FC236}">
                    <a16:creationId xmlns="" xmlns:a16="http://schemas.microsoft.com/office/drawing/2014/main" id="{79A4E3DB-7474-4EC3-BD3D-271F5781154D}"/>
                  </a:ext>
                </a:extLst>
              </p:cNvPr>
              <p:cNvGrpSpPr/>
              <p:nvPr/>
            </p:nvGrpSpPr>
            <p:grpSpPr>
              <a:xfrm>
                <a:off x="0" y="0"/>
                <a:ext cx="12192000" cy="571500"/>
                <a:chOff x="0" y="0"/>
                <a:chExt cx="12192000" cy="571500"/>
              </a:xfrm>
            </p:grpSpPr>
            <p:pic>
              <p:nvPicPr>
                <p:cNvPr id="19" name="图片 18">
                  <a:extLst>
                    <a:ext uri="{FF2B5EF4-FFF2-40B4-BE49-F238E27FC236}">
                      <a16:creationId xmlns="" xmlns:a16="http://schemas.microsoft.com/office/drawing/2014/main" id="{FCC3B558-C386-40B8-9A36-C911F454231A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4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/>
              </p:blipFill>
              <p:spPr>
                <a:xfrm>
                  <a:off x="15731" y="0"/>
                  <a:ext cx="12176269" cy="285750"/>
                </a:xfrm>
                <a:prstGeom prst="rect">
                  <a:avLst/>
                </a:prstGeom>
              </p:spPr>
            </p:pic>
            <p:pic>
              <p:nvPicPr>
                <p:cNvPr id="20" name="图片 19">
                  <a:extLst>
                    <a:ext uri="{FF2B5EF4-FFF2-40B4-BE49-F238E27FC236}">
                      <a16:creationId xmlns="" xmlns:a16="http://schemas.microsoft.com/office/drawing/2014/main" id="{5FE291E5-3EE8-4ABE-A299-3731104661C2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4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/>
              </p:blipFill>
              <p:spPr>
                <a:xfrm>
                  <a:off x="0" y="285750"/>
                  <a:ext cx="12176269" cy="285750"/>
                </a:xfrm>
                <a:prstGeom prst="rect">
                  <a:avLst/>
                </a:prstGeom>
              </p:spPr>
            </p:pic>
          </p:grpSp>
          <p:grpSp>
            <p:nvGrpSpPr>
              <p:cNvPr id="16" name="组合 15">
                <a:extLst>
                  <a:ext uri="{FF2B5EF4-FFF2-40B4-BE49-F238E27FC236}">
                    <a16:creationId xmlns="" xmlns:a16="http://schemas.microsoft.com/office/drawing/2014/main" id="{9C3845A2-F490-49E2-9EEE-5BED763057D9}"/>
                  </a:ext>
                </a:extLst>
              </p:cNvPr>
              <p:cNvGrpSpPr/>
              <p:nvPr/>
            </p:nvGrpSpPr>
            <p:grpSpPr>
              <a:xfrm>
                <a:off x="0" y="571500"/>
                <a:ext cx="12192000" cy="571500"/>
                <a:chOff x="15731" y="0"/>
                <a:chExt cx="12192000" cy="571500"/>
              </a:xfrm>
            </p:grpSpPr>
            <p:pic>
              <p:nvPicPr>
                <p:cNvPr id="17" name="图片 16">
                  <a:extLst>
                    <a:ext uri="{FF2B5EF4-FFF2-40B4-BE49-F238E27FC236}">
                      <a16:creationId xmlns="" xmlns:a16="http://schemas.microsoft.com/office/drawing/2014/main" id="{07FAC65C-1E3A-4EBF-ADFD-1BB2D787AD3F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4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/>
              </p:blipFill>
              <p:spPr>
                <a:xfrm>
                  <a:off x="15731" y="0"/>
                  <a:ext cx="12176269" cy="285750"/>
                </a:xfrm>
                <a:prstGeom prst="rect">
                  <a:avLst/>
                </a:prstGeom>
              </p:spPr>
            </p:pic>
            <p:pic>
              <p:nvPicPr>
                <p:cNvPr id="18" name="图片 17">
                  <a:extLst>
                    <a:ext uri="{FF2B5EF4-FFF2-40B4-BE49-F238E27FC236}">
                      <a16:creationId xmlns="" xmlns:a16="http://schemas.microsoft.com/office/drawing/2014/main" id="{C1E5E5D6-D30B-4863-B285-67786D1F05DC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4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/>
              </p:blipFill>
              <p:spPr>
                <a:xfrm>
                  <a:off x="31462" y="285750"/>
                  <a:ext cx="12176269" cy="285750"/>
                </a:xfrm>
                <a:prstGeom prst="rect">
                  <a:avLst/>
                </a:prstGeom>
              </p:spPr>
            </p:pic>
          </p:grpSp>
        </p:grpSp>
        <p:grpSp>
          <p:nvGrpSpPr>
            <p:cNvPr id="21" name="组合 20">
              <a:extLst>
                <a:ext uri="{FF2B5EF4-FFF2-40B4-BE49-F238E27FC236}">
                  <a16:creationId xmlns="" xmlns:a16="http://schemas.microsoft.com/office/drawing/2014/main" id="{ACF73E69-D7ED-4AFF-B333-31A6846F536C}"/>
                </a:ext>
              </a:extLst>
            </p:cNvPr>
            <p:cNvGrpSpPr/>
            <p:nvPr/>
          </p:nvGrpSpPr>
          <p:grpSpPr>
            <a:xfrm>
              <a:off x="0" y="1909916"/>
              <a:ext cx="12192000" cy="1143000"/>
              <a:chOff x="0" y="0"/>
              <a:chExt cx="12192000" cy="1143000"/>
            </a:xfrm>
          </p:grpSpPr>
          <p:grpSp>
            <p:nvGrpSpPr>
              <p:cNvPr id="22" name="组合 21">
                <a:extLst>
                  <a:ext uri="{FF2B5EF4-FFF2-40B4-BE49-F238E27FC236}">
                    <a16:creationId xmlns="" xmlns:a16="http://schemas.microsoft.com/office/drawing/2014/main" id="{63DA86F0-57E4-4F38-A3FB-2C37D368B031}"/>
                  </a:ext>
                </a:extLst>
              </p:cNvPr>
              <p:cNvGrpSpPr/>
              <p:nvPr/>
            </p:nvGrpSpPr>
            <p:grpSpPr>
              <a:xfrm>
                <a:off x="0" y="0"/>
                <a:ext cx="12192000" cy="571500"/>
                <a:chOff x="0" y="0"/>
                <a:chExt cx="12192000" cy="571500"/>
              </a:xfrm>
            </p:grpSpPr>
            <p:pic>
              <p:nvPicPr>
                <p:cNvPr id="26" name="图片 25">
                  <a:extLst>
                    <a:ext uri="{FF2B5EF4-FFF2-40B4-BE49-F238E27FC236}">
                      <a16:creationId xmlns="" xmlns:a16="http://schemas.microsoft.com/office/drawing/2014/main" id="{93F01F9F-D69D-46F1-AE22-A86B5CBBAE2A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4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/>
              </p:blipFill>
              <p:spPr>
                <a:xfrm>
                  <a:off x="15731" y="0"/>
                  <a:ext cx="12176269" cy="285750"/>
                </a:xfrm>
                <a:prstGeom prst="rect">
                  <a:avLst/>
                </a:prstGeom>
              </p:spPr>
            </p:pic>
            <p:pic>
              <p:nvPicPr>
                <p:cNvPr id="27" name="图片 26">
                  <a:extLst>
                    <a:ext uri="{FF2B5EF4-FFF2-40B4-BE49-F238E27FC236}">
                      <a16:creationId xmlns="" xmlns:a16="http://schemas.microsoft.com/office/drawing/2014/main" id="{CBAE3507-075A-419A-A698-0D8E245BB85E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4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/>
              </p:blipFill>
              <p:spPr>
                <a:xfrm>
                  <a:off x="0" y="285750"/>
                  <a:ext cx="12176269" cy="285750"/>
                </a:xfrm>
                <a:prstGeom prst="rect">
                  <a:avLst/>
                </a:prstGeom>
              </p:spPr>
            </p:pic>
          </p:grpSp>
          <p:grpSp>
            <p:nvGrpSpPr>
              <p:cNvPr id="23" name="组合 22">
                <a:extLst>
                  <a:ext uri="{FF2B5EF4-FFF2-40B4-BE49-F238E27FC236}">
                    <a16:creationId xmlns="" xmlns:a16="http://schemas.microsoft.com/office/drawing/2014/main" id="{2A3C7720-A1D8-4C1E-A055-F04D64C614F0}"/>
                  </a:ext>
                </a:extLst>
              </p:cNvPr>
              <p:cNvGrpSpPr/>
              <p:nvPr/>
            </p:nvGrpSpPr>
            <p:grpSpPr>
              <a:xfrm>
                <a:off x="0" y="571500"/>
                <a:ext cx="12192000" cy="571500"/>
                <a:chOff x="15731" y="0"/>
                <a:chExt cx="12192000" cy="571500"/>
              </a:xfrm>
            </p:grpSpPr>
            <p:pic>
              <p:nvPicPr>
                <p:cNvPr id="24" name="图片 23">
                  <a:extLst>
                    <a:ext uri="{FF2B5EF4-FFF2-40B4-BE49-F238E27FC236}">
                      <a16:creationId xmlns="" xmlns:a16="http://schemas.microsoft.com/office/drawing/2014/main" id="{792658A4-3ABB-40BA-8E1A-AD4787E672A8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4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/>
              </p:blipFill>
              <p:spPr>
                <a:xfrm>
                  <a:off x="15731" y="0"/>
                  <a:ext cx="12176269" cy="285750"/>
                </a:xfrm>
                <a:prstGeom prst="rect">
                  <a:avLst/>
                </a:prstGeom>
              </p:spPr>
            </p:pic>
            <p:pic>
              <p:nvPicPr>
                <p:cNvPr id="25" name="图片 24">
                  <a:extLst>
                    <a:ext uri="{FF2B5EF4-FFF2-40B4-BE49-F238E27FC236}">
                      <a16:creationId xmlns="" xmlns:a16="http://schemas.microsoft.com/office/drawing/2014/main" id="{801F4C7D-172E-4C24-8C79-EF140C1180D2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4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/>
              </p:blipFill>
              <p:spPr>
                <a:xfrm>
                  <a:off x="31462" y="285750"/>
                  <a:ext cx="12176269" cy="285750"/>
                </a:xfrm>
                <a:prstGeom prst="rect">
                  <a:avLst/>
                </a:prstGeom>
              </p:spPr>
            </p:pic>
          </p:grpSp>
        </p:grpSp>
      </p:grpSp>
      <p:sp>
        <p:nvSpPr>
          <p:cNvPr id="2" name="TextBox 1"/>
          <p:cNvSpPr txBox="1"/>
          <p:nvPr/>
        </p:nvSpPr>
        <p:spPr>
          <a:xfrm>
            <a:off x="3446727" y="1676821"/>
            <a:ext cx="5314275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8000" dirty="0" smtClean="0">
                <a:solidFill>
                  <a:schemeClr val="accent5">
                    <a:lumMod val="75000"/>
                  </a:schemeClr>
                </a:solidFill>
                <a:latin typeface="汉真广标" panose="02010609000101010101" pitchFamily="49" charset="-122"/>
                <a:ea typeface="汉真广标" panose="02010609000101010101" pitchFamily="49" charset="-122"/>
              </a:rPr>
              <a:t>谢谢观看！</a:t>
            </a:r>
            <a:endParaRPr lang="zh-CN" altLang="en-US" sz="8000" dirty="0">
              <a:solidFill>
                <a:schemeClr val="accent5">
                  <a:lumMod val="75000"/>
                </a:schemeClr>
              </a:solidFill>
              <a:latin typeface="汉真广标" panose="02010609000101010101" pitchFamily="49" charset="-122"/>
              <a:ea typeface="汉真广标" panose="0201060900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552763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63554" y="4437115"/>
            <a:ext cx="8607439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12192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defTabSz="914400"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403" y="315180"/>
            <a:ext cx="10282184" cy="268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24419" y="3097348"/>
            <a:ext cx="5471583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6000" y="3097348"/>
            <a:ext cx="5471584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775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533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39516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="" xmlns:a16="http://schemas.microsoft.com/office/drawing/2014/main" id="{EA3517B8-65DD-4BB4-A001-74DD4C88A815}"/>
              </a:ext>
            </a:extLst>
          </p:cNvPr>
          <p:cNvGrpSpPr/>
          <p:nvPr/>
        </p:nvGrpSpPr>
        <p:grpSpPr>
          <a:xfrm>
            <a:off x="-15731" y="0"/>
            <a:ext cx="12239193" cy="6908388"/>
            <a:chOff x="-15731" y="0"/>
            <a:chExt cx="12239193" cy="6908388"/>
          </a:xfrm>
        </p:grpSpPr>
        <p:grpSp>
          <p:nvGrpSpPr>
            <p:cNvPr id="28" name="组合 27">
              <a:extLst>
                <a:ext uri="{FF2B5EF4-FFF2-40B4-BE49-F238E27FC236}">
                  <a16:creationId xmlns="" xmlns:a16="http://schemas.microsoft.com/office/drawing/2014/main" id="{89060BA6-A543-4038-AFA8-3DCC7C93EFE7}"/>
                </a:ext>
              </a:extLst>
            </p:cNvPr>
            <p:cNvGrpSpPr/>
            <p:nvPr/>
          </p:nvGrpSpPr>
          <p:grpSpPr>
            <a:xfrm>
              <a:off x="-15731" y="0"/>
              <a:ext cx="12207731" cy="3052916"/>
              <a:chOff x="-15731" y="0"/>
              <a:chExt cx="12207731" cy="3052916"/>
            </a:xfrm>
          </p:grpSpPr>
          <p:grpSp>
            <p:nvGrpSpPr>
              <p:cNvPr id="13" name="组合 12">
                <a:extLst>
                  <a:ext uri="{FF2B5EF4-FFF2-40B4-BE49-F238E27FC236}">
                    <a16:creationId xmlns="" xmlns:a16="http://schemas.microsoft.com/office/drawing/2014/main" id="{4173A805-4B18-4169-9111-59792F342EAF}"/>
                  </a:ext>
                </a:extLst>
              </p:cNvPr>
              <p:cNvGrpSpPr/>
              <p:nvPr/>
            </p:nvGrpSpPr>
            <p:grpSpPr>
              <a:xfrm>
                <a:off x="0" y="0"/>
                <a:ext cx="12192000" cy="1143000"/>
                <a:chOff x="0" y="0"/>
                <a:chExt cx="12192000" cy="1143000"/>
              </a:xfrm>
            </p:grpSpPr>
            <p:grpSp>
              <p:nvGrpSpPr>
                <p:cNvPr id="9" name="组合 8">
                  <a:extLst>
                    <a:ext uri="{FF2B5EF4-FFF2-40B4-BE49-F238E27FC236}">
                      <a16:creationId xmlns="" xmlns:a16="http://schemas.microsoft.com/office/drawing/2014/main" id="{C2D8CD30-786B-4023-9D92-FEC0B2B8BAC5}"/>
                    </a:ext>
                  </a:extLst>
                </p:cNvPr>
                <p:cNvGrpSpPr/>
                <p:nvPr/>
              </p:nvGrpSpPr>
              <p:grpSpPr>
                <a:xfrm>
                  <a:off x="0" y="0"/>
                  <a:ext cx="12192000" cy="571500"/>
                  <a:chOff x="0" y="0"/>
                  <a:chExt cx="12192000" cy="571500"/>
                </a:xfrm>
              </p:grpSpPr>
              <p:pic>
                <p:nvPicPr>
                  <p:cNvPr id="7" name="图片 6">
                    <a:extLst>
                      <a:ext uri="{FF2B5EF4-FFF2-40B4-BE49-F238E27FC236}">
                        <a16:creationId xmlns="" xmlns:a16="http://schemas.microsoft.com/office/drawing/2014/main" id="{6F0F8A97-E9EA-4DA5-9F46-DA5CA4334E53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15731" y="0"/>
                    <a:ext cx="12176269" cy="285750"/>
                  </a:xfrm>
                  <a:prstGeom prst="rect">
                    <a:avLst/>
                  </a:prstGeom>
                </p:spPr>
              </p:pic>
              <p:pic>
                <p:nvPicPr>
                  <p:cNvPr id="8" name="图片 7">
                    <a:extLst>
                      <a:ext uri="{FF2B5EF4-FFF2-40B4-BE49-F238E27FC236}">
                        <a16:creationId xmlns="" xmlns:a16="http://schemas.microsoft.com/office/drawing/2014/main" id="{6B085B3B-68A2-4C95-B10E-70FABD8C2C61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0" y="285750"/>
                    <a:ext cx="12176269" cy="285750"/>
                  </a:xfrm>
                  <a:prstGeom prst="rect">
                    <a:avLst/>
                  </a:prstGeom>
                </p:spPr>
              </p:pic>
            </p:grpSp>
            <p:grpSp>
              <p:nvGrpSpPr>
                <p:cNvPr id="10" name="组合 9">
                  <a:extLst>
                    <a:ext uri="{FF2B5EF4-FFF2-40B4-BE49-F238E27FC236}">
                      <a16:creationId xmlns="" xmlns:a16="http://schemas.microsoft.com/office/drawing/2014/main" id="{EB7D383E-B692-4F7E-8B87-775E3B23F870}"/>
                    </a:ext>
                  </a:extLst>
                </p:cNvPr>
                <p:cNvGrpSpPr/>
                <p:nvPr/>
              </p:nvGrpSpPr>
              <p:grpSpPr>
                <a:xfrm>
                  <a:off x="0" y="571500"/>
                  <a:ext cx="12192000" cy="571500"/>
                  <a:chOff x="15731" y="0"/>
                  <a:chExt cx="12192000" cy="571500"/>
                </a:xfrm>
              </p:grpSpPr>
              <p:pic>
                <p:nvPicPr>
                  <p:cNvPr id="11" name="图片 10">
                    <a:extLst>
                      <a:ext uri="{FF2B5EF4-FFF2-40B4-BE49-F238E27FC236}">
                        <a16:creationId xmlns="" xmlns:a16="http://schemas.microsoft.com/office/drawing/2014/main" id="{2A2A750B-95BA-4946-A093-9E979CBB822D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15731" y="0"/>
                    <a:ext cx="12176269" cy="285750"/>
                  </a:xfrm>
                  <a:prstGeom prst="rect">
                    <a:avLst/>
                  </a:prstGeom>
                </p:spPr>
              </p:pic>
              <p:pic>
                <p:nvPicPr>
                  <p:cNvPr id="12" name="图片 11">
                    <a:extLst>
                      <a:ext uri="{FF2B5EF4-FFF2-40B4-BE49-F238E27FC236}">
                        <a16:creationId xmlns="" xmlns:a16="http://schemas.microsoft.com/office/drawing/2014/main" id="{72C38517-CED3-4D15-B942-618D60B1634F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31462" y="285750"/>
                    <a:ext cx="12176269" cy="285750"/>
                  </a:xfrm>
                  <a:prstGeom prst="rect">
                    <a:avLst/>
                  </a:prstGeom>
                </p:spPr>
              </p:pic>
            </p:grpSp>
          </p:grpSp>
          <p:grpSp>
            <p:nvGrpSpPr>
              <p:cNvPr id="14" name="组合 13">
                <a:extLst>
                  <a:ext uri="{FF2B5EF4-FFF2-40B4-BE49-F238E27FC236}">
                    <a16:creationId xmlns="" xmlns:a16="http://schemas.microsoft.com/office/drawing/2014/main" id="{2A901298-501F-4FFC-8C91-5BE53424D50E}"/>
                  </a:ext>
                </a:extLst>
              </p:cNvPr>
              <p:cNvGrpSpPr/>
              <p:nvPr/>
            </p:nvGrpSpPr>
            <p:grpSpPr>
              <a:xfrm>
                <a:off x="-15731" y="1143000"/>
                <a:ext cx="12192000" cy="1143000"/>
                <a:chOff x="0" y="0"/>
                <a:chExt cx="12192000" cy="1143000"/>
              </a:xfrm>
            </p:grpSpPr>
            <p:grpSp>
              <p:nvGrpSpPr>
                <p:cNvPr id="15" name="组合 14">
                  <a:extLst>
                    <a:ext uri="{FF2B5EF4-FFF2-40B4-BE49-F238E27FC236}">
                      <a16:creationId xmlns="" xmlns:a16="http://schemas.microsoft.com/office/drawing/2014/main" id="{79A4E3DB-7474-4EC3-BD3D-271F5781154D}"/>
                    </a:ext>
                  </a:extLst>
                </p:cNvPr>
                <p:cNvGrpSpPr/>
                <p:nvPr/>
              </p:nvGrpSpPr>
              <p:grpSpPr>
                <a:xfrm>
                  <a:off x="0" y="0"/>
                  <a:ext cx="12192000" cy="571500"/>
                  <a:chOff x="0" y="0"/>
                  <a:chExt cx="12192000" cy="571500"/>
                </a:xfrm>
              </p:grpSpPr>
              <p:pic>
                <p:nvPicPr>
                  <p:cNvPr id="19" name="图片 18">
                    <a:extLst>
                      <a:ext uri="{FF2B5EF4-FFF2-40B4-BE49-F238E27FC236}">
                        <a16:creationId xmlns="" xmlns:a16="http://schemas.microsoft.com/office/drawing/2014/main" id="{FCC3B558-C386-40B8-9A36-C911F454231A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15731" y="0"/>
                    <a:ext cx="12176269" cy="285750"/>
                  </a:xfrm>
                  <a:prstGeom prst="rect">
                    <a:avLst/>
                  </a:prstGeom>
                </p:spPr>
              </p:pic>
              <p:pic>
                <p:nvPicPr>
                  <p:cNvPr id="20" name="图片 19">
                    <a:extLst>
                      <a:ext uri="{FF2B5EF4-FFF2-40B4-BE49-F238E27FC236}">
                        <a16:creationId xmlns="" xmlns:a16="http://schemas.microsoft.com/office/drawing/2014/main" id="{5FE291E5-3EE8-4ABE-A299-3731104661C2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0" y="285750"/>
                    <a:ext cx="12176269" cy="285750"/>
                  </a:xfrm>
                  <a:prstGeom prst="rect">
                    <a:avLst/>
                  </a:prstGeom>
                </p:spPr>
              </p:pic>
            </p:grpSp>
            <p:grpSp>
              <p:nvGrpSpPr>
                <p:cNvPr id="16" name="组合 15">
                  <a:extLst>
                    <a:ext uri="{FF2B5EF4-FFF2-40B4-BE49-F238E27FC236}">
                      <a16:creationId xmlns="" xmlns:a16="http://schemas.microsoft.com/office/drawing/2014/main" id="{9C3845A2-F490-49E2-9EEE-5BED763057D9}"/>
                    </a:ext>
                  </a:extLst>
                </p:cNvPr>
                <p:cNvGrpSpPr/>
                <p:nvPr/>
              </p:nvGrpSpPr>
              <p:grpSpPr>
                <a:xfrm>
                  <a:off x="0" y="571500"/>
                  <a:ext cx="12192000" cy="571500"/>
                  <a:chOff x="15731" y="0"/>
                  <a:chExt cx="12192000" cy="571500"/>
                </a:xfrm>
              </p:grpSpPr>
              <p:pic>
                <p:nvPicPr>
                  <p:cNvPr id="17" name="图片 16">
                    <a:extLst>
                      <a:ext uri="{FF2B5EF4-FFF2-40B4-BE49-F238E27FC236}">
                        <a16:creationId xmlns="" xmlns:a16="http://schemas.microsoft.com/office/drawing/2014/main" id="{07FAC65C-1E3A-4EBF-ADFD-1BB2D787AD3F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15731" y="0"/>
                    <a:ext cx="12176269" cy="285750"/>
                  </a:xfrm>
                  <a:prstGeom prst="rect">
                    <a:avLst/>
                  </a:prstGeom>
                </p:spPr>
              </p:pic>
              <p:pic>
                <p:nvPicPr>
                  <p:cNvPr id="18" name="图片 17">
                    <a:extLst>
                      <a:ext uri="{FF2B5EF4-FFF2-40B4-BE49-F238E27FC236}">
                        <a16:creationId xmlns="" xmlns:a16="http://schemas.microsoft.com/office/drawing/2014/main" id="{C1E5E5D6-D30B-4863-B285-67786D1F05DC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31462" y="285750"/>
                    <a:ext cx="12176269" cy="285750"/>
                  </a:xfrm>
                  <a:prstGeom prst="rect">
                    <a:avLst/>
                  </a:prstGeom>
                </p:spPr>
              </p:pic>
            </p:grpSp>
          </p:grpSp>
          <p:grpSp>
            <p:nvGrpSpPr>
              <p:cNvPr id="21" name="组合 20">
                <a:extLst>
                  <a:ext uri="{FF2B5EF4-FFF2-40B4-BE49-F238E27FC236}">
                    <a16:creationId xmlns="" xmlns:a16="http://schemas.microsoft.com/office/drawing/2014/main" id="{ACF73E69-D7ED-4AFF-B333-31A6846F536C}"/>
                  </a:ext>
                </a:extLst>
              </p:cNvPr>
              <p:cNvGrpSpPr/>
              <p:nvPr/>
            </p:nvGrpSpPr>
            <p:grpSpPr>
              <a:xfrm>
                <a:off x="0" y="1909916"/>
                <a:ext cx="12192000" cy="1143000"/>
                <a:chOff x="0" y="0"/>
                <a:chExt cx="12192000" cy="1143000"/>
              </a:xfrm>
            </p:grpSpPr>
            <p:grpSp>
              <p:nvGrpSpPr>
                <p:cNvPr id="22" name="组合 21">
                  <a:extLst>
                    <a:ext uri="{FF2B5EF4-FFF2-40B4-BE49-F238E27FC236}">
                      <a16:creationId xmlns="" xmlns:a16="http://schemas.microsoft.com/office/drawing/2014/main" id="{63DA86F0-57E4-4F38-A3FB-2C37D368B031}"/>
                    </a:ext>
                  </a:extLst>
                </p:cNvPr>
                <p:cNvGrpSpPr/>
                <p:nvPr/>
              </p:nvGrpSpPr>
              <p:grpSpPr>
                <a:xfrm>
                  <a:off x="0" y="0"/>
                  <a:ext cx="12192000" cy="571500"/>
                  <a:chOff x="0" y="0"/>
                  <a:chExt cx="12192000" cy="571500"/>
                </a:xfrm>
              </p:grpSpPr>
              <p:pic>
                <p:nvPicPr>
                  <p:cNvPr id="26" name="图片 25">
                    <a:extLst>
                      <a:ext uri="{FF2B5EF4-FFF2-40B4-BE49-F238E27FC236}">
                        <a16:creationId xmlns="" xmlns:a16="http://schemas.microsoft.com/office/drawing/2014/main" id="{93F01F9F-D69D-46F1-AE22-A86B5CBBAE2A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15731" y="0"/>
                    <a:ext cx="12176269" cy="285750"/>
                  </a:xfrm>
                  <a:prstGeom prst="rect">
                    <a:avLst/>
                  </a:prstGeom>
                </p:spPr>
              </p:pic>
              <p:pic>
                <p:nvPicPr>
                  <p:cNvPr id="27" name="图片 26">
                    <a:extLst>
                      <a:ext uri="{FF2B5EF4-FFF2-40B4-BE49-F238E27FC236}">
                        <a16:creationId xmlns="" xmlns:a16="http://schemas.microsoft.com/office/drawing/2014/main" id="{CBAE3507-075A-419A-A698-0D8E245BB85E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0" y="285750"/>
                    <a:ext cx="12176269" cy="285750"/>
                  </a:xfrm>
                  <a:prstGeom prst="rect">
                    <a:avLst/>
                  </a:prstGeom>
                </p:spPr>
              </p:pic>
            </p:grpSp>
            <p:grpSp>
              <p:nvGrpSpPr>
                <p:cNvPr id="23" name="组合 22">
                  <a:extLst>
                    <a:ext uri="{FF2B5EF4-FFF2-40B4-BE49-F238E27FC236}">
                      <a16:creationId xmlns="" xmlns:a16="http://schemas.microsoft.com/office/drawing/2014/main" id="{2A3C7720-A1D8-4C1E-A055-F04D64C614F0}"/>
                    </a:ext>
                  </a:extLst>
                </p:cNvPr>
                <p:cNvGrpSpPr/>
                <p:nvPr/>
              </p:nvGrpSpPr>
              <p:grpSpPr>
                <a:xfrm>
                  <a:off x="0" y="571500"/>
                  <a:ext cx="12192000" cy="571500"/>
                  <a:chOff x="15731" y="0"/>
                  <a:chExt cx="12192000" cy="571500"/>
                </a:xfrm>
              </p:grpSpPr>
              <p:pic>
                <p:nvPicPr>
                  <p:cNvPr id="24" name="图片 23">
                    <a:extLst>
                      <a:ext uri="{FF2B5EF4-FFF2-40B4-BE49-F238E27FC236}">
                        <a16:creationId xmlns="" xmlns:a16="http://schemas.microsoft.com/office/drawing/2014/main" id="{792658A4-3ABB-40BA-8E1A-AD4787E672A8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15731" y="0"/>
                    <a:ext cx="12176269" cy="285750"/>
                  </a:xfrm>
                  <a:prstGeom prst="rect">
                    <a:avLst/>
                  </a:prstGeom>
                </p:spPr>
              </p:pic>
              <p:pic>
                <p:nvPicPr>
                  <p:cNvPr id="25" name="图片 24">
                    <a:extLst>
                      <a:ext uri="{FF2B5EF4-FFF2-40B4-BE49-F238E27FC236}">
                        <a16:creationId xmlns="" xmlns:a16="http://schemas.microsoft.com/office/drawing/2014/main" id="{801F4C7D-172E-4C24-8C79-EF140C1180D2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31462" y="285750"/>
                    <a:ext cx="12176269" cy="285750"/>
                  </a:xfrm>
                  <a:prstGeom prst="rect">
                    <a:avLst/>
                  </a:prstGeom>
                </p:spPr>
              </p:pic>
            </p:grpSp>
          </p:grpSp>
        </p:grpSp>
        <p:grpSp>
          <p:nvGrpSpPr>
            <p:cNvPr id="29" name="组合 28">
              <a:extLst>
                <a:ext uri="{FF2B5EF4-FFF2-40B4-BE49-F238E27FC236}">
                  <a16:creationId xmlns="" xmlns:a16="http://schemas.microsoft.com/office/drawing/2014/main" id="{B09DD82A-87A2-4424-9548-56153F911CC5}"/>
                </a:ext>
              </a:extLst>
            </p:cNvPr>
            <p:cNvGrpSpPr/>
            <p:nvPr/>
          </p:nvGrpSpPr>
          <p:grpSpPr>
            <a:xfrm>
              <a:off x="0" y="3038782"/>
              <a:ext cx="12207731" cy="3052916"/>
              <a:chOff x="-15731" y="0"/>
              <a:chExt cx="12207731" cy="3052916"/>
            </a:xfrm>
          </p:grpSpPr>
          <p:grpSp>
            <p:nvGrpSpPr>
              <p:cNvPr id="30" name="组合 29">
                <a:extLst>
                  <a:ext uri="{FF2B5EF4-FFF2-40B4-BE49-F238E27FC236}">
                    <a16:creationId xmlns="" xmlns:a16="http://schemas.microsoft.com/office/drawing/2014/main" id="{308C0BB3-F19F-4C7F-B874-32C7A4CB7662}"/>
                  </a:ext>
                </a:extLst>
              </p:cNvPr>
              <p:cNvGrpSpPr/>
              <p:nvPr/>
            </p:nvGrpSpPr>
            <p:grpSpPr>
              <a:xfrm>
                <a:off x="0" y="0"/>
                <a:ext cx="12192000" cy="1143000"/>
                <a:chOff x="0" y="0"/>
                <a:chExt cx="12192000" cy="1143000"/>
              </a:xfrm>
            </p:grpSpPr>
            <p:grpSp>
              <p:nvGrpSpPr>
                <p:cNvPr id="45" name="组合 44">
                  <a:extLst>
                    <a:ext uri="{FF2B5EF4-FFF2-40B4-BE49-F238E27FC236}">
                      <a16:creationId xmlns="" xmlns:a16="http://schemas.microsoft.com/office/drawing/2014/main" id="{C7FC7B78-79A9-465D-BA29-5B1E4D95AC65}"/>
                    </a:ext>
                  </a:extLst>
                </p:cNvPr>
                <p:cNvGrpSpPr/>
                <p:nvPr/>
              </p:nvGrpSpPr>
              <p:grpSpPr>
                <a:xfrm>
                  <a:off x="0" y="0"/>
                  <a:ext cx="12192000" cy="571500"/>
                  <a:chOff x="0" y="0"/>
                  <a:chExt cx="12192000" cy="571500"/>
                </a:xfrm>
              </p:grpSpPr>
              <p:pic>
                <p:nvPicPr>
                  <p:cNvPr id="49" name="图片 48">
                    <a:extLst>
                      <a:ext uri="{FF2B5EF4-FFF2-40B4-BE49-F238E27FC236}">
                        <a16:creationId xmlns="" xmlns:a16="http://schemas.microsoft.com/office/drawing/2014/main" id="{859C15E6-CAC3-4191-9CCF-E066E4D4C64A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15731" y="0"/>
                    <a:ext cx="12176269" cy="285750"/>
                  </a:xfrm>
                  <a:prstGeom prst="rect">
                    <a:avLst/>
                  </a:prstGeom>
                </p:spPr>
              </p:pic>
              <p:pic>
                <p:nvPicPr>
                  <p:cNvPr id="50" name="图片 49">
                    <a:extLst>
                      <a:ext uri="{FF2B5EF4-FFF2-40B4-BE49-F238E27FC236}">
                        <a16:creationId xmlns="" xmlns:a16="http://schemas.microsoft.com/office/drawing/2014/main" id="{9CC2DBEB-E592-4D63-BF6C-9FDA473F2C99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0" y="285750"/>
                    <a:ext cx="12176269" cy="285750"/>
                  </a:xfrm>
                  <a:prstGeom prst="rect">
                    <a:avLst/>
                  </a:prstGeom>
                </p:spPr>
              </p:pic>
            </p:grpSp>
            <p:grpSp>
              <p:nvGrpSpPr>
                <p:cNvPr id="46" name="组合 45">
                  <a:extLst>
                    <a:ext uri="{FF2B5EF4-FFF2-40B4-BE49-F238E27FC236}">
                      <a16:creationId xmlns="" xmlns:a16="http://schemas.microsoft.com/office/drawing/2014/main" id="{28633A34-317F-406D-88CF-C36580E054E9}"/>
                    </a:ext>
                  </a:extLst>
                </p:cNvPr>
                <p:cNvGrpSpPr/>
                <p:nvPr/>
              </p:nvGrpSpPr>
              <p:grpSpPr>
                <a:xfrm>
                  <a:off x="0" y="571500"/>
                  <a:ext cx="12192000" cy="571500"/>
                  <a:chOff x="15731" y="0"/>
                  <a:chExt cx="12192000" cy="571500"/>
                </a:xfrm>
              </p:grpSpPr>
              <p:pic>
                <p:nvPicPr>
                  <p:cNvPr id="47" name="图片 46">
                    <a:extLst>
                      <a:ext uri="{FF2B5EF4-FFF2-40B4-BE49-F238E27FC236}">
                        <a16:creationId xmlns="" xmlns:a16="http://schemas.microsoft.com/office/drawing/2014/main" id="{595397C9-AC12-45D4-BB63-B156CB930681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15731" y="0"/>
                    <a:ext cx="12176269" cy="285750"/>
                  </a:xfrm>
                  <a:prstGeom prst="rect">
                    <a:avLst/>
                  </a:prstGeom>
                </p:spPr>
              </p:pic>
              <p:pic>
                <p:nvPicPr>
                  <p:cNvPr id="48" name="图片 47">
                    <a:extLst>
                      <a:ext uri="{FF2B5EF4-FFF2-40B4-BE49-F238E27FC236}">
                        <a16:creationId xmlns="" xmlns:a16="http://schemas.microsoft.com/office/drawing/2014/main" id="{10931FBB-3EF7-4877-8617-3B90BD784024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31462" y="285750"/>
                    <a:ext cx="12176269" cy="285750"/>
                  </a:xfrm>
                  <a:prstGeom prst="rect">
                    <a:avLst/>
                  </a:prstGeom>
                </p:spPr>
              </p:pic>
            </p:grpSp>
          </p:grpSp>
          <p:grpSp>
            <p:nvGrpSpPr>
              <p:cNvPr id="31" name="组合 30">
                <a:extLst>
                  <a:ext uri="{FF2B5EF4-FFF2-40B4-BE49-F238E27FC236}">
                    <a16:creationId xmlns="" xmlns:a16="http://schemas.microsoft.com/office/drawing/2014/main" id="{778E865B-4285-40E9-923A-459C71484A23}"/>
                  </a:ext>
                </a:extLst>
              </p:cNvPr>
              <p:cNvGrpSpPr/>
              <p:nvPr/>
            </p:nvGrpSpPr>
            <p:grpSpPr>
              <a:xfrm>
                <a:off x="-15731" y="1143000"/>
                <a:ext cx="12192000" cy="1143000"/>
                <a:chOff x="0" y="0"/>
                <a:chExt cx="12192000" cy="1143000"/>
              </a:xfrm>
            </p:grpSpPr>
            <p:grpSp>
              <p:nvGrpSpPr>
                <p:cNvPr id="39" name="组合 38">
                  <a:extLst>
                    <a:ext uri="{FF2B5EF4-FFF2-40B4-BE49-F238E27FC236}">
                      <a16:creationId xmlns="" xmlns:a16="http://schemas.microsoft.com/office/drawing/2014/main" id="{7FE321F3-7D9C-4AA6-A04D-266B99A3F4FC}"/>
                    </a:ext>
                  </a:extLst>
                </p:cNvPr>
                <p:cNvGrpSpPr/>
                <p:nvPr/>
              </p:nvGrpSpPr>
              <p:grpSpPr>
                <a:xfrm>
                  <a:off x="0" y="0"/>
                  <a:ext cx="12192000" cy="571500"/>
                  <a:chOff x="0" y="0"/>
                  <a:chExt cx="12192000" cy="571500"/>
                </a:xfrm>
              </p:grpSpPr>
              <p:pic>
                <p:nvPicPr>
                  <p:cNvPr id="43" name="图片 42">
                    <a:extLst>
                      <a:ext uri="{FF2B5EF4-FFF2-40B4-BE49-F238E27FC236}">
                        <a16:creationId xmlns="" xmlns:a16="http://schemas.microsoft.com/office/drawing/2014/main" id="{35128052-5454-4DE9-838B-E846998A8667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15731" y="0"/>
                    <a:ext cx="12176269" cy="285750"/>
                  </a:xfrm>
                  <a:prstGeom prst="rect">
                    <a:avLst/>
                  </a:prstGeom>
                </p:spPr>
              </p:pic>
              <p:pic>
                <p:nvPicPr>
                  <p:cNvPr id="44" name="图片 43">
                    <a:extLst>
                      <a:ext uri="{FF2B5EF4-FFF2-40B4-BE49-F238E27FC236}">
                        <a16:creationId xmlns="" xmlns:a16="http://schemas.microsoft.com/office/drawing/2014/main" id="{08D0D421-C0C7-4785-B85C-9427A6EEC012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0" y="285750"/>
                    <a:ext cx="12176269" cy="285750"/>
                  </a:xfrm>
                  <a:prstGeom prst="rect">
                    <a:avLst/>
                  </a:prstGeom>
                </p:spPr>
              </p:pic>
            </p:grpSp>
            <p:grpSp>
              <p:nvGrpSpPr>
                <p:cNvPr id="40" name="组合 39">
                  <a:extLst>
                    <a:ext uri="{FF2B5EF4-FFF2-40B4-BE49-F238E27FC236}">
                      <a16:creationId xmlns="" xmlns:a16="http://schemas.microsoft.com/office/drawing/2014/main" id="{4C60CC7C-F29F-4F57-BEF1-6E3DBAB053AE}"/>
                    </a:ext>
                  </a:extLst>
                </p:cNvPr>
                <p:cNvGrpSpPr/>
                <p:nvPr/>
              </p:nvGrpSpPr>
              <p:grpSpPr>
                <a:xfrm>
                  <a:off x="0" y="571500"/>
                  <a:ext cx="12192000" cy="571500"/>
                  <a:chOff x="15731" y="0"/>
                  <a:chExt cx="12192000" cy="571500"/>
                </a:xfrm>
              </p:grpSpPr>
              <p:pic>
                <p:nvPicPr>
                  <p:cNvPr id="41" name="图片 40">
                    <a:extLst>
                      <a:ext uri="{FF2B5EF4-FFF2-40B4-BE49-F238E27FC236}">
                        <a16:creationId xmlns="" xmlns:a16="http://schemas.microsoft.com/office/drawing/2014/main" id="{2AFA2677-512D-466A-A2BC-10940251BA0E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15731" y="0"/>
                    <a:ext cx="12176269" cy="285750"/>
                  </a:xfrm>
                  <a:prstGeom prst="rect">
                    <a:avLst/>
                  </a:prstGeom>
                </p:spPr>
              </p:pic>
              <p:pic>
                <p:nvPicPr>
                  <p:cNvPr id="42" name="图片 41">
                    <a:extLst>
                      <a:ext uri="{FF2B5EF4-FFF2-40B4-BE49-F238E27FC236}">
                        <a16:creationId xmlns="" xmlns:a16="http://schemas.microsoft.com/office/drawing/2014/main" id="{6AE31642-6923-41F4-8718-CD6F5DDDF33E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31462" y="285750"/>
                    <a:ext cx="12176269" cy="285750"/>
                  </a:xfrm>
                  <a:prstGeom prst="rect">
                    <a:avLst/>
                  </a:prstGeom>
                </p:spPr>
              </p:pic>
            </p:grpSp>
          </p:grpSp>
          <p:grpSp>
            <p:nvGrpSpPr>
              <p:cNvPr id="32" name="组合 31">
                <a:extLst>
                  <a:ext uri="{FF2B5EF4-FFF2-40B4-BE49-F238E27FC236}">
                    <a16:creationId xmlns="" xmlns:a16="http://schemas.microsoft.com/office/drawing/2014/main" id="{D7ABFFA2-F57F-481F-8FC2-CFCA632016B1}"/>
                  </a:ext>
                </a:extLst>
              </p:cNvPr>
              <p:cNvGrpSpPr/>
              <p:nvPr/>
            </p:nvGrpSpPr>
            <p:grpSpPr>
              <a:xfrm>
                <a:off x="0" y="1909916"/>
                <a:ext cx="12192000" cy="1143000"/>
                <a:chOff x="0" y="0"/>
                <a:chExt cx="12192000" cy="1143000"/>
              </a:xfrm>
            </p:grpSpPr>
            <p:grpSp>
              <p:nvGrpSpPr>
                <p:cNvPr id="33" name="组合 32">
                  <a:extLst>
                    <a:ext uri="{FF2B5EF4-FFF2-40B4-BE49-F238E27FC236}">
                      <a16:creationId xmlns="" xmlns:a16="http://schemas.microsoft.com/office/drawing/2014/main" id="{92275FF3-1004-4608-A1CC-6C7D4C9AE38D}"/>
                    </a:ext>
                  </a:extLst>
                </p:cNvPr>
                <p:cNvGrpSpPr/>
                <p:nvPr/>
              </p:nvGrpSpPr>
              <p:grpSpPr>
                <a:xfrm>
                  <a:off x="0" y="0"/>
                  <a:ext cx="12192000" cy="571500"/>
                  <a:chOff x="0" y="0"/>
                  <a:chExt cx="12192000" cy="571500"/>
                </a:xfrm>
              </p:grpSpPr>
              <p:pic>
                <p:nvPicPr>
                  <p:cNvPr id="37" name="图片 36">
                    <a:extLst>
                      <a:ext uri="{FF2B5EF4-FFF2-40B4-BE49-F238E27FC236}">
                        <a16:creationId xmlns="" xmlns:a16="http://schemas.microsoft.com/office/drawing/2014/main" id="{0486BDC7-5D18-4118-AAA5-18FAA507FEC0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15731" y="0"/>
                    <a:ext cx="12176269" cy="285750"/>
                  </a:xfrm>
                  <a:prstGeom prst="rect">
                    <a:avLst/>
                  </a:prstGeom>
                </p:spPr>
              </p:pic>
              <p:pic>
                <p:nvPicPr>
                  <p:cNvPr id="38" name="图片 37">
                    <a:extLst>
                      <a:ext uri="{FF2B5EF4-FFF2-40B4-BE49-F238E27FC236}">
                        <a16:creationId xmlns="" xmlns:a16="http://schemas.microsoft.com/office/drawing/2014/main" id="{F9573E19-E8BF-40CB-96AA-691D30C147C9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0" y="285750"/>
                    <a:ext cx="12176269" cy="285750"/>
                  </a:xfrm>
                  <a:prstGeom prst="rect">
                    <a:avLst/>
                  </a:prstGeom>
                </p:spPr>
              </p:pic>
            </p:grpSp>
            <p:grpSp>
              <p:nvGrpSpPr>
                <p:cNvPr id="34" name="组合 33">
                  <a:extLst>
                    <a:ext uri="{FF2B5EF4-FFF2-40B4-BE49-F238E27FC236}">
                      <a16:creationId xmlns="" xmlns:a16="http://schemas.microsoft.com/office/drawing/2014/main" id="{22BF3AED-6BFE-4329-B564-771D407BCE61}"/>
                    </a:ext>
                  </a:extLst>
                </p:cNvPr>
                <p:cNvGrpSpPr/>
                <p:nvPr/>
              </p:nvGrpSpPr>
              <p:grpSpPr>
                <a:xfrm>
                  <a:off x="0" y="571500"/>
                  <a:ext cx="12192000" cy="571500"/>
                  <a:chOff x="15731" y="0"/>
                  <a:chExt cx="12192000" cy="571500"/>
                </a:xfrm>
              </p:grpSpPr>
              <p:pic>
                <p:nvPicPr>
                  <p:cNvPr id="35" name="图片 34">
                    <a:extLst>
                      <a:ext uri="{FF2B5EF4-FFF2-40B4-BE49-F238E27FC236}">
                        <a16:creationId xmlns="" xmlns:a16="http://schemas.microsoft.com/office/drawing/2014/main" id="{C79DCFD6-1D27-4C28-BFE3-61A96EFA5F98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15731" y="0"/>
                    <a:ext cx="12176269" cy="285750"/>
                  </a:xfrm>
                  <a:prstGeom prst="rect">
                    <a:avLst/>
                  </a:prstGeom>
                </p:spPr>
              </p:pic>
              <p:pic>
                <p:nvPicPr>
                  <p:cNvPr id="36" name="图片 35">
                    <a:extLst>
                      <a:ext uri="{FF2B5EF4-FFF2-40B4-BE49-F238E27FC236}">
                        <a16:creationId xmlns="" xmlns:a16="http://schemas.microsoft.com/office/drawing/2014/main" id="{819F9EE1-EFB3-48EA-8958-45E7A2A43D30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31462" y="285750"/>
                    <a:ext cx="12176269" cy="285750"/>
                  </a:xfrm>
                  <a:prstGeom prst="rect">
                    <a:avLst/>
                  </a:prstGeom>
                </p:spPr>
              </p:pic>
            </p:grpSp>
          </p:grpSp>
        </p:grpSp>
        <p:pic>
          <p:nvPicPr>
            <p:cNvPr id="51" name="图片 50">
              <a:extLst>
                <a:ext uri="{FF2B5EF4-FFF2-40B4-BE49-F238E27FC236}">
                  <a16:creationId xmlns="" xmlns:a16="http://schemas.microsoft.com/office/drawing/2014/main" id="{741DEA0C-B125-46C3-8F9A-B7F6ED3FCF6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5731" y="6073262"/>
              <a:ext cx="12176269" cy="285750"/>
            </a:xfrm>
            <a:prstGeom prst="rect">
              <a:avLst/>
            </a:prstGeom>
          </p:spPr>
        </p:pic>
        <p:pic>
          <p:nvPicPr>
            <p:cNvPr id="52" name="图片 51">
              <a:extLst>
                <a:ext uri="{FF2B5EF4-FFF2-40B4-BE49-F238E27FC236}">
                  <a16:creationId xmlns="" xmlns:a16="http://schemas.microsoft.com/office/drawing/2014/main" id="{36CA1FBB-EACE-4AB4-B2DE-8B26B5A2F47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1462" y="6359012"/>
              <a:ext cx="12176269" cy="285750"/>
            </a:xfrm>
            <a:prstGeom prst="rect">
              <a:avLst/>
            </a:prstGeom>
          </p:spPr>
        </p:pic>
        <p:pic>
          <p:nvPicPr>
            <p:cNvPr id="53" name="图片 52">
              <a:extLst>
                <a:ext uri="{FF2B5EF4-FFF2-40B4-BE49-F238E27FC236}">
                  <a16:creationId xmlns="" xmlns:a16="http://schemas.microsoft.com/office/drawing/2014/main" id="{2E153F1C-3780-45F5-8553-DF230D94837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47193" y="6622638"/>
              <a:ext cx="12176269" cy="285750"/>
            </a:xfrm>
            <a:prstGeom prst="rect">
              <a:avLst/>
            </a:prstGeom>
          </p:spPr>
        </p:pic>
      </p:grpSp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56E66D05-BD79-4BD9-9612-DF5C7051C806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5499" y="1749853"/>
            <a:ext cx="3630248" cy="4536647"/>
          </a:xfrm>
          <a:prstGeom prst="rect">
            <a:avLst/>
          </a:prstGeom>
        </p:spPr>
      </p:pic>
      <p:sp>
        <p:nvSpPr>
          <p:cNvPr id="54" name="文本框 53">
            <a:extLst>
              <a:ext uri="{FF2B5EF4-FFF2-40B4-BE49-F238E27FC236}">
                <a16:creationId xmlns="" xmlns:a16="http://schemas.microsoft.com/office/drawing/2014/main" id="{082E64FE-C6E9-487D-B5C7-9974204DC113}"/>
              </a:ext>
            </a:extLst>
          </p:cNvPr>
          <p:cNvSpPr txBox="1"/>
          <p:nvPr/>
        </p:nvSpPr>
        <p:spPr>
          <a:xfrm>
            <a:off x="1324847" y="1161250"/>
            <a:ext cx="3390900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1500" b="1" dirty="0">
                <a:ln>
                  <a:solidFill>
                    <a:schemeClr val="bg2">
                      <a:lumMod val="25000"/>
                    </a:schemeClr>
                  </a:solidFill>
                </a:ln>
                <a:solidFill>
                  <a:schemeClr val="bg1"/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目录</a:t>
            </a:r>
          </a:p>
        </p:txBody>
      </p:sp>
      <p:pic>
        <p:nvPicPr>
          <p:cNvPr id="55" name="图片 54">
            <a:extLst>
              <a:ext uri="{FF2B5EF4-FFF2-40B4-BE49-F238E27FC236}">
                <a16:creationId xmlns="" xmlns:a16="http://schemas.microsoft.com/office/drawing/2014/main" id="{A8C19368-2E28-4463-ADCA-CEF4BB02E255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111025" y="1979726"/>
            <a:ext cx="4083071" cy="646332"/>
          </a:xfrm>
          <a:prstGeom prst="rect">
            <a:avLst/>
          </a:prstGeom>
        </p:spPr>
      </p:pic>
      <p:sp>
        <p:nvSpPr>
          <p:cNvPr id="56" name="文本框 55">
            <a:extLst>
              <a:ext uri="{FF2B5EF4-FFF2-40B4-BE49-F238E27FC236}">
                <a16:creationId xmlns="" xmlns:a16="http://schemas.microsoft.com/office/drawing/2014/main" id="{846F767E-F2EA-435B-92B0-F45C90EE6103}"/>
              </a:ext>
            </a:extLst>
          </p:cNvPr>
          <p:cNvSpPr txBox="1"/>
          <p:nvPr/>
        </p:nvSpPr>
        <p:spPr>
          <a:xfrm>
            <a:off x="6297500" y="1656559"/>
            <a:ext cx="36806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zh-CN" sz="3600" dirty="0">
                <a:latin typeface="迷你简卡通" panose="03000509000000000000" pitchFamily="65" charset="-122"/>
                <a:ea typeface="迷你简卡通" panose="03000509000000000000" pitchFamily="65" charset="-122"/>
              </a:rPr>
              <a:t>01.</a:t>
            </a:r>
            <a:r>
              <a:rPr lang="zh-CN" altLang="en-US" sz="3600" dirty="0">
                <a:latin typeface="迷你简卡通" panose="03000509000000000000" pitchFamily="65" charset="-122"/>
                <a:ea typeface="迷你简卡通" panose="03000509000000000000" pitchFamily="65" charset="-122"/>
              </a:rPr>
              <a:t>单击添加标题</a:t>
            </a:r>
          </a:p>
        </p:txBody>
      </p:sp>
      <p:pic>
        <p:nvPicPr>
          <p:cNvPr id="57" name="图片 56">
            <a:extLst>
              <a:ext uri="{FF2B5EF4-FFF2-40B4-BE49-F238E27FC236}">
                <a16:creationId xmlns="" xmlns:a16="http://schemas.microsoft.com/office/drawing/2014/main" id="{E77C10AD-13C7-4B18-A2E9-BFF0FEFC36B5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096000" y="3070873"/>
            <a:ext cx="4083071" cy="646332"/>
          </a:xfrm>
          <a:prstGeom prst="rect">
            <a:avLst/>
          </a:prstGeom>
        </p:spPr>
      </p:pic>
      <p:sp>
        <p:nvSpPr>
          <p:cNvPr id="58" name="文本框 57">
            <a:extLst>
              <a:ext uri="{FF2B5EF4-FFF2-40B4-BE49-F238E27FC236}">
                <a16:creationId xmlns="" xmlns:a16="http://schemas.microsoft.com/office/drawing/2014/main" id="{57DA4C6A-0B5F-4795-B217-DE5946E18521}"/>
              </a:ext>
            </a:extLst>
          </p:cNvPr>
          <p:cNvSpPr txBox="1"/>
          <p:nvPr/>
        </p:nvSpPr>
        <p:spPr>
          <a:xfrm>
            <a:off x="6282475" y="2747706"/>
            <a:ext cx="36806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zh-CN" sz="3600" dirty="0">
                <a:latin typeface="迷你简卡通" panose="03000509000000000000" pitchFamily="65" charset="-122"/>
                <a:ea typeface="迷你简卡通" panose="03000509000000000000" pitchFamily="65" charset="-122"/>
              </a:rPr>
              <a:t>02.</a:t>
            </a:r>
            <a:r>
              <a:rPr lang="zh-CN" altLang="en-US" sz="3600" dirty="0">
                <a:latin typeface="迷你简卡通" panose="03000509000000000000" pitchFamily="65" charset="-122"/>
                <a:ea typeface="迷你简卡通" panose="03000509000000000000" pitchFamily="65" charset="-122"/>
              </a:rPr>
              <a:t>单击添加标题</a:t>
            </a:r>
          </a:p>
        </p:txBody>
      </p:sp>
      <p:pic>
        <p:nvPicPr>
          <p:cNvPr id="59" name="图片 58">
            <a:extLst>
              <a:ext uri="{FF2B5EF4-FFF2-40B4-BE49-F238E27FC236}">
                <a16:creationId xmlns="" xmlns:a16="http://schemas.microsoft.com/office/drawing/2014/main" id="{449555AF-1DCE-439E-AA70-FC36A8692C99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111025" y="4233635"/>
            <a:ext cx="4083071" cy="646332"/>
          </a:xfrm>
          <a:prstGeom prst="rect">
            <a:avLst/>
          </a:prstGeom>
        </p:spPr>
      </p:pic>
      <p:sp>
        <p:nvSpPr>
          <p:cNvPr id="60" name="文本框 59">
            <a:extLst>
              <a:ext uri="{FF2B5EF4-FFF2-40B4-BE49-F238E27FC236}">
                <a16:creationId xmlns="" xmlns:a16="http://schemas.microsoft.com/office/drawing/2014/main" id="{7E83DF97-CF03-4457-83C6-FD81B10F8906}"/>
              </a:ext>
            </a:extLst>
          </p:cNvPr>
          <p:cNvSpPr txBox="1"/>
          <p:nvPr/>
        </p:nvSpPr>
        <p:spPr>
          <a:xfrm>
            <a:off x="6297500" y="3910468"/>
            <a:ext cx="36806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zh-CN" sz="3600" dirty="0">
                <a:latin typeface="迷你简卡通" panose="03000509000000000000" pitchFamily="65" charset="-122"/>
                <a:ea typeface="迷你简卡通" panose="03000509000000000000" pitchFamily="65" charset="-122"/>
              </a:rPr>
              <a:t>03.</a:t>
            </a:r>
            <a:r>
              <a:rPr lang="zh-CN" altLang="en-US" sz="3600" dirty="0">
                <a:latin typeface="迷你简卡通" panose="03000509000000000000" pitchFamily="65" charset="-122"/>
                <a:ea typeface="迷你简卡通" panose="03000509000000000000" pitchFamily="65" charset="-122"/>
              </a:rPr>
              <a:t>单击添加标题</a:t>
            </a:r>
          </a:p>
        </p:txBody>
      </p:sp>
      <p:pic>
        <p:nvPicPr>
          <p:cNvPr id="61" name="图片 60">
            <a:extLst>
              <a:ext uri="{FF2B5EF4-FFF2-40B4-BE49-F238E27FC236}">
                <a16:creationId xmlns="" xmlns:a16="http://schemas.microsoft.com/office/drawing/2014/main" id="{C64542A8-D514-48C5-9A17-3DA0A75B1DAF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096000" y="5324782"/>
            <a:ext cx="4083071" cy="646332"/>
          </a:xfrm>
          <a:prstGeom prst="rect">
            <a:avLst/>
          </a:prstGeom>
        </p:spPr>
      </p:pic>
      <p:sp>
        <p:nvSpPr>
          <p:cNvPr id="62" name="文本框 61">
            <a:extLst>
              <a:ext uri="{FF2B5EF4-FFF2-40B4-BE49-F238E27FC236}">
                <a16:creationId xmlns="" xmlns:a16="http://schemas.microsoft.com/office/drawing/2014/main" id="{A019AEA1-0407-4603-A290-32BD76C32004}"/>
              </a:ext>
            </a:extLst>
          </p:cNvPr>
          <p:cNvSpPr txBox="1"/>
          <p:nvPr/>
        </p:nvSpPr>
        <p:spPr>
          <a:xfrm>
            <a:off x="6282475" y="5001615"/>
            <a:ext cx="36806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zh-CN" sz="3600" dirty="0">
                <a:latin typeface="迷你简卡通" panose="03000509000000000000" pitchFamily="65" charset="-122"/>
                <a:ea typeface="迷你简卡通" panose="03000509000000000000" pitchFamily="65" charset="-122"/>
              </a:rPr>
              <a:t>04.</a:t>
            </a:r>
            <a:r>
              <a:rPr lang="zh-CN" altLang="en-US" sz="3600" dirty="0">
                <a:latin typeface="迷你简卡通" panose="03000509000000000000" pitchFamily="65" charset="-122"/>
                <a:ea typeface="迷你简卡通" panose="03000509000000000000" pitchFamily="65" charset="-122"/>
              </a:rPr>
              <a:t>单击添加标题</a:t>
            </a:r>
          </a:p>
        </p:txBody>
      </p:sp>
    </p:spTree>
    <p:extLst>
      <p:ext uri="{BB962C8B-B14F-4D97-AF65-F5344CB8AC3E}">
        <p14:creationId xmlns:p14="http://schemas.microsoft.com/office/powerpoint/2010/main" val="19153389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56" grpId="0"/>
      <p:bldP spid="58" grpId="0"/>
      <p:bldP spid="60" grpId="0"/>
      <p:bldP spid="6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="" xmlns:a16="http://schemas.microsoft.com/office/drawing/2014/main" id="{EA3517B8-65DD-4BB4-A001-74DD4C88A815}"/>
              </a:ext>
            </a:extLst>
          </p:cNvPr>
          <p:cNvGrpSpPr/>
          <p:nvPr/>
        </p:nvGrpSpPr>
        <p:grpSpPr>
          <a:xfrm>
            <a:off x="-15731" y="0"/>
            <a:ext cx="12239193" cy="6908388"/>
            <a:chOff x="-15731" y="0"/>
            <a:chExt cx="12239193" cy="6908388"/>
          </a:xfrm>
        </p:grpSpPr>
        <p:grpSp>
          <p:nvGrpSpPr>
            <p:cNvPr id="28" name="组合 27">
              <a:extLst>
                <a:ext uri="{FF2B5EF4-FFF2-40B4-BE49-F238E27FC236}">
                  <a16:creationId xmlns="" xmlns:a16="http://schemas.microsoft.com/office/drawing/2014/main" id="{89060BA6-A543-4038-AFA8-3DCC7C93EFE7}"/>
                </a:ext>
              </a:extLst>
            </p:cNvPr>
            <p:cNvGrpSpPr/>
            <p:nvPr/>
          </p:nvGrpSpPr>
          <p:grpSpPr>
            <a:xfrm>
              <a:off x="-15731" y="0"/>
              <a:ext cx="12207731" cy="3052916"/>
              <a:chOff x="-15731" y="0"/>
              <a:chExt cx="12207731" cy="3052916"/>
            </a:xfrm>
          </p:grpSpPr>
          <p:grpSp>
            <p:nvGrpSpPr>
              <p:cNvPr id="13" name="组合 12">
                <a:extLst>
                  <a:ext uri="{FF2B5EF4-FFF2-40B4-BE49-F238E27FC236}">
                    <a16:creationId xmlns="" xmlns:a16="http://schemas.microsoft.com/office/drawing/2014/main" id="{4173A805-4B18-4169-9111-59792F342EAF}"/>
                  </a:ext>
                </a:extLst>
              </p:cNvPr>
              <p:cNvGrpSpPr/>
              <p:nvPr/>
            </p:nvGrpSpPr>
            <p:grpSpPr>
              <a:xfrm>
                <a:off x="0" y="0"/>
                <a:ext cx="12192000" cy="1143000"/>
                <a:chOff x="0" y="0"/>
                <a:chExt cx="12192000" cy="1143000"/>
              </a:xfrm>
            </p:grpSpPr>
            <p:grpSp>
              <p:nvGrpSpPr>
                <p:cNvPr id="9" name="组合 8">
                  <a:extLst>
                    <a:ext uri="{FF2B5EF4-FFF2-40B4-BE49-F238E27FC236}">
                      <a16:creationId xmlns="" xmlns:a16="http://schemas.microsoft.com/office/drawing/2014/main" id="{C2D8CD30-786B-4023-9D92-FEC0B2B8BAC5}"/>
                    </a:ext>
                  </a:extLst>
                </p:cNvPr>
                <p:cNvGrpSpPr/>
                <p:nvPr/>
              </p:nvGrpSpPr>
              <p:grpSpPr>
                <a:xfrm>
                  <a:off x="0" y="0"/>
                  <a:ext cx="12192000" cy="571500"/>
                  <a:chOff x="0" y="0"/>
                  <a:chExt cx="12192000" cy="571500"/>
                </a:xfrm>
              </p:grpSpPr>
              <p:pic>
                <p:nvPicPr>
                  <p:cNvPr id="7" name="图片 6">
                    <a:extLst>
                      <a:ext uri="{FF2B5EF4-FFF2-40B4-BE49-F238E27FC236}">
                        <a16:creationId xmlns="" xmlns:a16="http://schemas.microsoft.com/office/drawing/2014/main" id="{6F0F8A97-E9EA-4DA5-9F46-DA5CA4334E53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15731" y="0"/>
                    <a:ext cx="12176269" cy="285750"/>
                  </a:xfrm>
                  <a:prstGeom prst="rect">
                    <a:avLst/>
                  </a:prstGeom>
                </p:spPr>
              </p:pic>
              <p:pic>
                <p:nvPicPr>
                  <p:cNvPr id="8" name="图片 7">
                    <a:extLst>
                      <a:ext uri="{FF2B5EF4-FFF2-40B4-BE49-F238E27FC236}">
                        <a16:creationId xmlns="" xmlns:a16="http://schemas.microsoft.com/office/drawing/2014/main" id="{6B085B3B-68A2-4C95-B10E-70FABD8C2C61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0" y="285750"/>
                    <a:ext cx="12176269" cy="285750"/>
                  </a:xfrm>
                  <a:prstGeom prst="rect">
                    <a:avLst/>
                  </a:prstGeom>
                </p:spPr>
              </p:pic>
            </p:grpSp>
            <p:grpSp>
              <p:nvGrpSpPr>
                <p:cNvPr id="10" name="组合 9">
                  <a:extLst>
                    <a:ext uri="{FF2B5EF4-FFF2-40B4-BE49-F238E27FC236}">
                      <a16:creationId xmlns="" xmlns:a16="http://schemas.microsoft.com/office/drawing/2014/main" id="{EB7D383E-B692-4F7E-8B87-775E3B23F870}"/>
                    </a:ext>
                  </a:extLst>
                </p:cNvPr>
                <p:cNvGrpSpPr/>
                <p:nvPr/>
              </p:nvGrpSpPr>
              <p:grpSpPr>
                <a:xfrm>
                  <a:off x="0" y="571500"/>
                  <a:ext cx="12192000" cy="571500"/>
                  <a:chOff x="15731" y="0"/>
                  <a:chExt cx="12192000" cy="571500"/>
                </a:xfrm>
              </p:grpSpPr>
              <p:pic>
                <p:nvPicPr>
                  <p:cNvPr id="11" name="图片 10">
                    <a:extLst>
                      <a:ext uri="{FF2B5EF4-FFF2-40B4-BE49-F238E27FC236}">
                        <a16:creationId xmlns="" xmlns:a16="http://schemas.microsoft.com/office/drawing/2014/main" id="{2A2A750B-95BA-4946-A093-9E979CBB822D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15731" y="0"/>
                    <a:ext cx="12176269" cy="285750"/>
                  </a:xfrm>
                  <a:prstGeom prst="rect">
                    <a:avLst/>
                  </a:prstGeom>
                </p:spPr>
              </p:pic>
              <p:pic>
                <p:nvPicPr>
                  <p:cNvPr id="12" name="图片 11">
                    <a:extLst>
                      <a:ext uri="{FF2B5EF4-FFF2-40B4-BE49-F238E27FC236}">
                        <a16:creationId xmlns="" xmlns:a16="http://schemas.microsoft.com/office/drawing/2014/main" id="{72C38517-CED3-4D15-B942-618D60B1634F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31462" y="285750"/>
                    <a:ext cx="12176269" cy="285750"/>
                  </a:xfrm>
                  <a:prstGeom prst="rect">
                    <a:avLst/>
                  </a:prstGeom>
                </p:spPr>
              </p:pic>
            </p:grpSp>
          </p:grpSp>
          <p:grpSp>
            <p:nvGrpSpPr>
              <p:cNvPr id="14" name="组合 13">
                <a:extLst>
                  <a:ext uri="{FF2B5EF4-FFF2-40B4-BE49-F238E27FC236}">
                    <a16:creationId xmlns="" xmlns:a16="http://schemas.microsoft.com/office/drawing/2014/main" id="{2A901298-501F-4FFC-8C91-5BE53424D50E}"/>
                  </a:ext>
                </a:extLst>
              </p:cNvPr>
              <p:cNvGrpSpPr/>
              <p:nvPr/>
            </p:nvGrpSpPr>
            <p:grpSpPr>
              <a:xfrm>
                <a:off x="-15731" y="1143000"/>
                <a:ext cx="12192000" cy="1143000"/>
                <a:chOff x="0" y="0"/>
                <a:chExt cx="12192000" cy="1143000"/>
              </a:xfrm>
            </p:grpSpPr>
            <p:grpSp>
              <p:nvGrpSpPr>
                <p:cNvPr id="15" name="组合 14">
                  <a:extLst>
                    <a:ext uri="{FF2B5EF4-FFF2-40B4-BE49-F238E27FC236}">
                      <a16:creationId xmlns="" xmlns:a16="http://schemas.microsoft.com/office/drawing/2014/main" id="{79A4E3DB-7474-4EC3-BD3D-271F5781154D}"/>
                    </a:ext>
                  </a:extLst>
                </p:cNvPr>
                <p:cNvGrpSpPr/>
                <p:nvPr/>
              </p:nvGrpSpPr>
              <p:grpSpPr>
                <a:xfrm>
                  <a:off x="0" y="0"/>
                  <a:ext cx="12192000" cy="571500"/>
                  <a:chOff x="0" y="0"/>
                  <a:chExt cx="12192000" cy="571500"/>
                </a:xfrm>
              </p:grpSpPr>
              <p:pic>
                <p:nvPicPr>
                  <p:cNvPr id="19" name="图片 18">
                    <a:extLst>
                      <a:ext uri="{FF2B5EF4-FFF2-40B4-BE49-F238E27FC236}">
                        <a16:creationId xmlns="" xmlns:a16="http://schemas.microsoft.com/office/drawing/2014/main" id="{FCC3B558-C386-40B8-9A36-C911F454231A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15731" y="0"/>
                    <a:ext cx="12176269" cy="285750"/>
                  </a:xfrm>
                  <a:prstGeom prst="rect">
                    <a:avLst/>
                  </a:prstGeom>
                </p:spPr>
              </p:pic>
              <p:pic>
                <p:nvPicPr>
                  <p:cNvPr id="20" name="图片 19">
                    <a:extLst>
                      <a:ext uri="{FF2B5EF4-FFF2-40B4-BE49-F238E27FC236}">
                        <a16:creationId xmlns="" xmlns:a16="http://schemas.microsoft.com/office/drawing/2014/main" id="{5FE291E5-3EE8-4ABE-A299-3731104661C2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0" y="285750"/>
                    <a:ext cx="12176269" cy="285750"/>
                  </a:xfrm>
                  <a:prstGeom prst="rect">
                    <a:avLst/>
                  </a:prstGeom>
                </p:spPr>
              </p:pic>
            </p:grpSp>
            <p:grpSp>
              <p:nvGrpSpPr>
                <p:cNvPr id="16" name="组合 15">
                  <a:extLst>
                    <a:ext uri="{FF2B5EF4-FFF2-40B4-BE49-F238E27FC236}">
                      <a16:creationId xmlns="" xmlns:a16="http://schemas.microsoft.com/office/drawing/2014/main" id="{9C3845A2-F490-49E2-9EEE-5BED763057D9}"/>
                    </a:ext>
                  </a:extLst>
                </p:cNvPr>
                <p:cNvGrpSpPr/>
                <p:nvPr/>
              </p:nvGrpSpPr>
              <p:grpSpPr>
                <a:xfrm>
                  <a:off x="0" y="571500"/>
                  <a:ext cx="12192000" cy="571500"/>
                  <a:chOff x="15731" y="0"/>
                  <a:chExt cx="12192000" cy="571500"/>
                </a:xfrm>
              </p:grpSpPr>
              <p:pic>
                <p:nvPicPr>
                  <p:cNvPr id="17" name="图片 16">
                    <a:extLst>
                      <a:ext uri="{FF2B5EF4-FFF2-40B4-BE49-F238E27FC236}">
                        <a16:creationId xmlns="" xmlns:a16="http://schemas.microsoft.com/office/drawing/2014/main" id="{07FAC65C-1E3A-4EBF-ADFD-1BB2D787AD3F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15731" y="0"/>
                    <a:ext cx="12176269" cy="285750"/>
                  </a:xfrm>
                  <a:prstGeom prst="rect">
                    <a:avLst/>
                  </a:prstGeom>
                </p:spPr>
              </p:pic>
              <p:pic>
                <p:nvPicPr>
                  <p:cNvPr id="18" name="图片 17">
                    <a:extLst>
                      <a:ext uri="{FF2B5EF4-FFF2-40B4-BE49-F238E27FC236}">
                        <a16:creationId xmlns="" xmlns:a16="http://schemas.microsoft.com/office/drawing/2014/main" id="{C1E5E5D6-D30B-4863-B285-67786D1F05DC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31462" y="285750"/>
                    <a:ext cx="12176269" cy="285750"/>
                  </a:xfrm>
                  <a:prstGeom prst="rect">
                    <a:avLst/>
                  </a:prstGeom>
                </p:spPr>
              </p:pic>
            </p:grpSp>
          </p:grpSp>
          <p:grpSp>
            <p:nvGrpSpPr>
              <p:cNvPr id="21" name="组合 20">
                <a:extLst>
                  <a:ext uri="{FF2B5EF4-FFF2-40B4-BE49-F238E27FC236}">
                    <a16:creationId xmlns="" xmlns:a16="http://schemas.microsoft.com/office/drawing/2014/main" id="{ACF73E69-D7ED-4AFF-B333-31A6846F536C}"/>
                  </a:ext>
                </a:extLst>
              </p:cNvPr>
              <p:cNvGrpSpPr/>
              <p:nvPr/>
            </p:nvGrpSpPr>
            <p:grpSpPr>
              <a:xfrm>
                <a:off x="0" y="1909916"/>
                <a:ext cx="12192000" cy="1143000"/>
                <a:chOff x="0" y="0"/>
                <a:chExt cx="12192000" cy="1143000"/>
              </a:xfrm>
            </p:grpSpPr>
            <p:grpSp>
              <p:nvGrpSpPr>
                <p:cNvPr id="22" name="组合 21">
                  <a:extLst>
                    <a:ext uri="{FF2B5EF4-FFF2-40B4-BE49-F238E27FC236}">
                      <a16:creationId xmlns="" xmlns:a16="http://schemas.microsoft.com/office/drawing/2014/main" id="{63DA86F0-57E4-4F38-A3FB-2C37D368B031}"/>
                    </a:ext>
                  </a:extLst>
                </p:cNvPr>
                <p:cNvGrpSpPr/>
                <p:nvPr/>
              </p:nvGrpSpPr>
              <p:grpSpPr>
                <a:xfrm>
                  <a:off x="0" y="0"/>
                  <a:ext cx="12192000" cy="571500"/>
                  <a:chOff x="0" y="0"/>
                  <a:chExt cx="12192000" cy="571500"/>
                </a:xfrm>
              </p:grpSpPr>
              <p:pic>
                <p:nvPicPr>
                  <p:cNvPr id="26" name="图片 25">
                    <a:extLst>
                      <a:ext uri="{FF2B5EF4-FFF2-40B4-BE49-F238E27FC236}">
                        <a16:creationId xmlns="" xmlns:a16="http://schemas.microsoft.com/office/drawing/2014/main" id="{93F01F9F-D69D-46F1-AE22-A86B5CBBAE2A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15731" y="0"/>
                    <a:ext cx="12176269" cy="285750"/>
                  </a:xfrm>
                  <a:prstGeom prst="rect">
                    <a:avLst/>
                  </a:prstGeom>
                </p:spPr>
              </p:pic>
              <p:pic>
                <p:nvPicPr>
                  <p:cNvPr id="27" name="图片 26">
                    <a:extLst>
                      <a:ext uri="{FF2B5EF4-FFF2-40B4-BE49-F238E27FC236}">
                        <a16:creationId xmlns="" xmlns:a16="http://schemas.microsoft.com/office/drawing/2014/main" id="{CBAE3507-075A-419A-A698-0D8E245BB85E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0" y="285750"/>
                    <a:ext cx="12176269" cy="285750"/>
                  </a:xfrm>
                  <a:prstGeom prst="rect">
                    <a:avLst/>
                  </a:prstGeom>
                </p:spPr>
              </p:pic>
            </p:grpSp>
            <p:grpSp>
              <p:nvGrpSpPr>
                <p:cNvPr id="23" name="组合 22">
                  <a:extLst>
                    <a:ext uri="{FF2B5EF4-FFF2-40B4-BE49-F238E27FC236}">
                      <a16:creationId xmlns="" xmlns:a16="http://schemas.microsoft.com/office/drawing/2014/main" id="{2A3C7720-A1D8-4C1E-A055-F04D64C614F0}"/>
                    </a:ext>
                  </a:extLst>
                </p:cNvPr>
                <p:cNvGrpSpPr/>
                <p:nvPr/>
              </p:nvGrpSpPr>
              <p:grpSpPr>
                <a:xfrm>
                  <a:off x="0" y="571500"/>
                  <a:ext cx="12192000" cy="571500"/>
                  <a:chOff x="15731" y="0"/>
                  <a:chExt cx="12192000" cy="571500"/>
                </a:xfrm>
              </p:grpSpPr>
              <p:pic>
                <p:nvPicPr>
                  <p:cNvPr id="24" name="图片 23">
                    <a:extLst>
                      <a:ext uri="{FF2B5EF4-FFF2-40B4-BE49-F238E27FC236}">
                        <a16:creationId xmlns="" xmlns:a16="http://schemas.microsoft.com/office/drawing/2014/main" id="{792658A4-3ABB-40BA-8E1A-AD4787E672A8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15731" y="0"/>
                    <a:ext cx="12176269" cy="285750"/>
                  </a:xfrm>
                  <a:prstGeom prst="rect">
                    <a:avLst/>
                  </a:prstGeom>
                </p:spPr>
              </p:pic>
              <p:pic>
                <p:nvPicPr>
                  <p:cNvPr id="25" name="图片 24">
                    <a:extLst>
                      <a:ext uri="{FF2B5EF4-FFF2-40B4-BE49-F238E27FC236}">
                        <a16:creationId xmlns="" xmlns:a16="http://schemas.microsoft.com/office/drawing/2014/main" id="{801F4C7D-172E-4C24-8C79-EF140C1180D2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31462" y="285750"/>
                    <a:ext cx="12176269" cy="285750"/>
                  </a:xfrm>
                  <a:prstGeom prst="rect">
                    <a:avLst/>
                  </a:prstGeom>
                </p:spPr>
              </p:pic>
            </p:grpSp>
          </p:grpSp>
        </p:grpSp>
        <p:grpSp>
          <p:nvGrpSpPr>
            <p:cNvPr id="29" name="组合 28">
              <a:extLst>
                <a:ext uri="{FF2B5EF4-FFF2-40B4-BE49-F238E27FC236}">
                  <a16:creationId xmlns="" xmlns:a16="http://schemas.microsoft.com/office/drawing/2014/main" id="{B09DD82A-87A2-4424-9548-56153F911CC5}"/>
                </a:ext>
              </a:extLst>
            </p:cNvPr>
            <p:cNvGrpSpPr/>
            <p:nvPr/>
          </p:nvGrpSpPr>
          <p:grpSpPr>
            <a:xfrm>
              <a:off x="0" y="3038782"/>
              <a:ext cx="12207731" cy="3052916"/>
              <a:chOff x="-15731" y="0"/>
              <a:chExt cx="12207731" cy="3052916"/>
            </a:xfrm>
          </p:grpSpPr>
          <p:grpSp>
            <p:nvGrpSpPr>
              <p:cNvPr id="30" name="组合 29">
                <a:extLst>
                  <a:ext uri="{FF2B5EF4-FFF2-40B4-BE49-F238E27FC236}">
                    <a16:creationId xmlns="" xmlns:a16="http://schemas.microsoft.com/office/drawing/2014/main" id="{308C0BB3-F19F-4C7F-B874-32C7A4CB7662}"/>
                  </a:ext>
                </a:extLst>
              </p:cNvPr>
              <p:cNvGrpSpPr/>
              <p:nvPr/>
            </p:nvGrpSpPr>
            <p:grpSpPr>
              <a:xfrm>
                <a:off x="0" y="0"/>
                <a:ext cx="12192000" cy="1143000"/>
                <a:chOff x="0" y="0"/>
                <a:chExt cx="12192000" cy="1143000"/>
              </a:xfrm>
            </p:grpSpPr>
            <p:grpSp>
              <p:nvGrpSpPr>
                <p:cNvPr id="45" name="组合 44">
                  <a:extLst>
                    <a:ext uri="{FF2B5EF4-FFF2-40B4-BE49-F238E27FC236}">
                      <a16:creationId xmlns="" xmlns:a16="http://schemas.microsoft.com/office/drawing/2014/main" id="{C7FC7B78-79A9-465D-BA29-5B1E4D95AC65}"/>
                    </a:ext>
                  </a:extLst>
                </p:cNvPr>
                <p:cNvGrpSpPr/>
                <p:nvPr/>
              </p:nvGrpSpPr>
              <p:grpSpPr>
                <a:xfrm>
                  <a:off x="0" y="0"/>
                  <a:ext cx="12192000" cy="571500"/>
                  <a:chOff x="0" y="0"/>
                  <a:chExt cx="12192000" cy="571500"/>
                </a:xfrm>
              </p:grpSpPr>
              <p:pic>
                <p:nvPicPr>
                  <p:cNvPr id="49" name="图片 48">
                    <a:extLst>
                      <a:ext uri="{FF2B5EF4-FFF2-40B4-BE49-F238E27FC236}">
                        <a16:creationId xmlns="" xmlns:a16="http://schemas.microsoft.com/office/drawing/2014/main" id="{859C15E6-CAC3-4191-9CCF-E066E4D4C64A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15731" y="0"/>
                    <a:ext cx="12176269" cy="285750"/>
                  </a:xfrm>
                  <a:prstGeom prst="rect">
                    <a:avLst/>
                  </a:prstGeom>
                </p:spPr>
              </p:pic>
              <p:pic>
                <p:nvPicPr>
                  <p:cNvPr id="50" name="图片 49">
                    <a:extLst>
                      <a:ext uri="{FF2B5EF4-FFF2-40B4-BE49-F238E27FC236}">
                        <a16:creationId xmlns="" xmlns:a16="http://schemas.microsoft.com/office/drawing/2014/main" id="{9CC2DBEB-E592-4D63-BF6C-9FDA473F2C99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0" y="285750"/>
                    <a:ext cx="12176269" cy="285750"/>
                  </a:xfrm>
                  <a:prstGeom prst="rect">
                    <a:avLst/>
                  </a:prstGeom>
                </p:spPr>
              </p:pic>
            </p:grpSp>
            <p:grpSp>
              <p:nvGrpSpPr>
                <p:cNvPr id="46" name="组合 45">
                  <a:extLst>
                    <a:ext uri="{FF2B5EF4-FFF2-40B4-BE49-F238E27FC236}">
                      <a16:creationId xmlns="" xmlns:a16="http://schemas.microsoft.com/office/drawing/2014/main" id="{28633A34-317F-406D-88CF-C36580E054E9}"/>
                    </a:ext>
                  </a:extLst>
                </p:cNvPr>
                <p:cNvGrpSpPr/>
                <p:nvPr/>
              </p:nvGrpSpPr>
              <p:grpSpPr>
                <a:xfrm>
                  <a:off x="0" y="571500"/>
                  <a:ext cx="12192000" cy="571500"/>
                  <a:chOff x="15731" y="0"/>
                  <a:chExt cx="12192000" cy="571500"/>
                </a:xfrm>
              </p:grpSpPr>
              <p:pic>
                <p:nvPicPr>
                  <p:cNvPr id="47" name="图片 46">
                    <a:extLst>
                      <a:ext uri="{FF2B5EF4-FFF2-40B4-BE49-F238E27FC236}">
                        <a16:creationId xmlns="" xmlns:a16="http://schemas.microsoft.com/office/drawing/2014/main" id="{595397C9-AC12-45D4-BB63-B156CB930681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15731" y="0"/>
                    <a:ext cx="12176269" cy="285750"/>
                  </a:xfrm>
                  <a:prstGeom prst="rect">
                    <a:avLst/>
                  </a:prstGeom>
                </p:spPr>
              </p:pic>
              <p:pic>
                <p:nvPicPr>
                  <p:cNvPr id="48" name="图片 47">
                    <a:extLst>
                      <a:ext uri="{FF2B5EF4-FFF2-40B4-BE49-F238E27FC236}">
                        <a16:creationId xmlns="" xmlns:a16="http://schemas.microsoft.com/office/drawing/2014/main" id="{10931FBB-3EF7-4877-8617-3B90BD784024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31462" y="285750"/>
                    <a:ext cx="12176269" cy="285750"/>
                  </a:xfrm>
                  <a:prstGeom prst="rect">
                    <a:avLst/>
                  </a:prstGeom>
                </p:spPr>
              </p:pic>
            </p:grpSp>
          </p:grpSp>
          <p:grpSp>
            <p:nvGrpSpPr>
              <p:cNvPr id="31" name="组合 30">
                <a:extLst>
                  <a:ext uri="{FF2B5EF4-FFF2-40B4-BE49-F238E27FC236}">
                    <a16:creationId xmlns="" xmlns:a16="http://schemas.microsoft.com/office/drawing/2014/main" id="{778E865B-4285-40E9-923A-459C71484A23}"/>
                  </a:ext>
                </a:extLst>
              </p:cNvPr>
              <p:cNvGrpSpPr/>
              <p:nvPr/>
            </p:nvGrpSpPr>
            <p:grpSpPr>
              <a:xfrm>
                <a:off x="-15731" y="1143000"/>
                <a:ext cx="12192000" cy="1143000"/>
                <a:chOff x="0" y="0"/>
                <a:chExt cx="12192000" cy="1143000"/>
              </a:xfrm>
            </p:grpSpPr>
            <p:grpSp>
              <p:nvGrpSpPr>
                <p:cNvPr id="39" name="组合 38">
                  <a:extLst>
                    <a:ext uri="{FF2B5EF4-FFF2-40B4-BE49-F238E27FC236}">
                      <a16:creationId xmlns="" xmlns:a16="http://schemas.microsoft.com/office/drawing/2014/main" id="{7FE321F3-7D9C-4AA6-A04D-266B99A3F4FC}"/>
                    </a:ext>
                  </a:extLst>
                </p:cNvPr>
                <p:cNvGrpSpPr/>
                <p:nvPr/>
              </p:nvGrpSpPr>
              <p:grpSpPr>
                <a:xfrm>
                  <a:off x="0" y="0"/>
                  <a:ext cx="12192000" cy="571500"/>
                  <a:chOff x="0" y="0"/>
                  <a:chExt cx="12192000" cy="571500"/>
                </a:xfrm>
              </p:grpSpPr>
              <p:pic>
                <p:nvPicPr>
                  <p:cNvPr id="43" name="图片 42">
                    <a:extLst>
                      <a:ext uri="{FF2B5EF4-FFF2-40B4-BE49-F238E27FC236}">
                        <a16:creationId xmlns="" xmlns:a16="http://schemas.microsoft.com/office/drawing/2014/main" id="{35128052-5454-4DE9-838B-E846998A8667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15731" y="0"/>
                    <a:ext cx="12176269" cy="285750"/>
                  </a:xfrm>
                  <a:prstGeom prst="rect">
                    <a:avLst/>
                  </a:prstGeom>
                </p:spPr>
              </p:pic>
              <p:pic>
                <p:nvPicPr>
                  <p:cNvPr id="44" name="图片 43">
                    <a:extLst>
                      <a:ext uri="{FF2B5EF4-FFF2-40B4-BE49-F238E27FC236}">
                        <a16:creationId xmlns="" xmlns:a16="http://schemas.microsoft.com/office/drawing/2014/main" id="{08D0D421-C0C7-4785-B85C-9427A6EEC012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0" y="285750"/>
                    <a:ext cx="12176269" cy="285750"/>
                  </a:xfrm>
                  <a:prstGeom prst="rect">
                    <a:avLst/>
                  </a:prstGeom>
                </p:spPr>
              </p:pic>
            </p:grpSp>
            <p:grpSp>
              <p:nvGrpSpPr>
                <p:cNvPr id="40" name="组合 39">
                  <a:extLst>
                    <a:ext uri="{FF2B5EF4-FFF2-40B4-BE49-F238E27FC236}">
                      <a16:creationId xmlns="" xmlns:a16="http://schemas.microsoft.com/office/drawing/2014/main" id="{4C60CC7C-F29F-4F57-BEF1-6E3DBAB053AE}"/>
                    </a:ext>
                  </a:extLst>
                </p:cNvPr>
                <p:cNvGrpSpPr/>
                <p:nvPr/>
              </p:nvGrpSpPr>
              <p:grpSpPr>
                <a:xfrm>
                  <a:off x="0" y="571500"/>
                  <a:ext cx="12192000" cy="571500"/>
                  <a:chOff x="15731" y="0"/>
                  <a:chExt cx="12192000" cy="571500"/>
                </a:xfrm>
              </p:grpSpPr>
              <p:pic>
                <p:nvPicPr>
                  <p:cNvPr id="41" name="图片 40">
                    <a:extLst>
                      <a:ext uri="{FF2B5EF4-FFF2-40B4-BE49-F238E27FC236}">
                        <a16:creationId xmlns="" xmlns:a16="http://schemas.microsoft.com/office/drawing/2014/main" id="{2AFA2677-512D-466A-A2BC-10940251BA0E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15731" y="0"/>
                    <a:ext cx="12176269" cy="285750"/>
                  </a:xfrm>
                  <a:prstGeom prst="rect">
                    <a:avLst/>
                  </a:prstGeom>
                </p:spPr>
              </p:pic>
              <p:pic>
                <p:nvPicPr>
                  <p:cNvPr id="42" name="图片 41">
                    <a:extLst>
                      <a:ext uri="{FF2B5EF4-FFF2-40B4-BE49-F238E27FC236}">
                        <a16:creationId xmlns="" xmlns:a16="http://schemas.microsoft.com/office/drawing/2014/main" id="{6AE31642-6923-41F4-8718-CD6F5DDDF33E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31462" y="285750"/>
                    <a:ext cx="12176269" cy="285750"/>
                  </a:xfrm>
                  <a:prstGeom prst="rect">
                    <a:avLst/>
                  </a:prstGeom>
                </p:spPr>
              </p:pic>
            </p:grpSp>
          </p:grpSp>
          <p:grpSp>
            <p:nvGrpSpPr>
              <p:cNvPr id="32" name="组合 31">
                <a:extLst>
                  <a:ext uri="{FF2B5EF4-FFF2-40B4-BE49-F238E27FC236}">
                    <a16:creationId xmlns="" xmlns:a16="http://schemas.microsoft.com/office/drawing/2014/main" id="{D7ABFFA2-F57F-481F-8FC2-CFCA632016B1}"/>
                  </a:ext>
                </a:extLst>
              </p:cNvPr>
              <p:cNvGrpSpPr/>
              <p:nvPr/>
            </p:nvGrpSpPr>
            <p:grpSpPr>
              <a:xfrm>
                <a:off x="0" y="1909916"/>
                <a:ext cx="12192000" cy="1143000"/>
                <a:chOff x="0" y="0"/>
                <a:chExt cx="12192000" cy="1143000"/>
              </a:xfrm>
            </p:grpSpPr>
            <p:grpSp>
              <p:nvGrpSpPr>
                <p:cNvPr id="33" name="组合 32">
                  <a:extLst>
                    <a:ext uri="{FF2B5EF4-FFF2-40B4-BE49-F238E27FC236}">
                      <a16:creationId xmlns="" xmlns:a16="http://schemas.microsoft.com/office/drawing/2014/main" id="{92275FF3-1004-4608-A1CC-6C7D4C9AE38D}"/>
                    </a:ext>
                  </a:extLst>
                </p:cNvPr>
                <p:cNvGrpSpPr/>
                <p:nvPr/>
              </p:nvGrpSpPr>
              <p:grpSpPr>
                <a:xfrm>
                  <a:off x="0" y="0"/>
                  <a:ext cx="12192000" cy="571500"/>
                  <a:chOff x="0" y="0"/>
                  <a:chExt cx="12192000" cy="571500"/>
                </a:xfrm>
              </p:grpSpPr>
              <p:pic>
                <p:nvPicPr>
                  <p:cNvPr id="37" name="图片 36">
                    <a:extLst>
                      <a:ext uri="{FF2B5EF4-FFF2-40B4-BE49-F238E27FC236}">
                        <a16:creationId xmlns="" xmlns:a16="http://schemas.microsoft.com/office/drawing/2014/main" id="{0486BDC7-5D18-4118-AAA5-18FAA507FEC0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15731" y="0"/>
                    <a:ext cx="12176269" cy="285750"/>
                  </a:xfrm>
                  <a:prstGeom prst="rect">
                    <a:avLst/>
                  </a:prstGeom>
                </p:spPr>
              </p:pic>
              <p:pic>
                <p:nvPicPr>
                  <p:cNvPr id="38" name="图片 37">
                    <a:extLst>
                      <a:ext uri="{FF2B5EF4-FFF2-40B4-BE49-F238E27FC236}">
                        <a16:creationId xmlns="" xmlns:a16="http://schemas.microsoft.com/office/drawing/2014/main" id="{F9573E19-E8BF-40CB-96AA-691D30C147C9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0" y="285750"/>
                    <a:ext cx="12176269" cy="285750"/>
                  </a:xfrm>
                  <a:prstGeom prst="rect">
                    <a:avLst/>
                  </a:prstGeom>
                </p:spPr>
              </p:pic>
            </p:grpSp>
            <p:grpSp>
              <p:nvGrpSpPr>
                <p:cNvPr id="34" name="组合 33">
                  <a:extLst>
                    <a:ext uri="{FF2B5EF4-FFF2-40B4-BE49-F238E27FC236}">
                      <a16:creationId xmlns="" xmlns:a16="http://schemas.microsoft.com/office/drawing/2014/main" id="{22BF3AED-6BFE-4329-B564-771D407BCE61}"/>
                    </a:ext>
                  </a:extLst>
                </p:cNvPr>
                <p:cNvGrpSpPr/>
                <p:nvPr/>
              </p:nvGrpSpPr>
              <p:grpSpPr>
                <a:xfrm>
                  <a:off x="0" y="571500"/>
                  <a:ext cx="12192000" cy="571500"/>
                  <a:chOff x="15731" y="0"/>
                  <a:chExt cx="12192000" cy="571500"/>
                </a:xfrm>
              </p:grpSpPr>
              <p:pic>
                <p:nvPicPr>
                  <p:cNvPr id="35" name="图片 34">
                    <a:extLst>
                      <a:ext uri="{FF2B5EF4-FFF2-40B4-BE49-F238E27FC236}">
                        <a16:creationId xmlns="" xmlns:a16="http://schemas.microsoft.com/office/drawing/2014/main" id="{C79DCFD6-1D27-4C28-BFE3-61A96EFA5F98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15731" y="0"/>
                    <a:ext cx="12176269" cy="285750"/>
                  </a:xfrm>
                  <a:prstGeom prst="rect">
                    <a:avLst/>
                  </a:prstGeom>
                </p:spPr>
              </p:pic>
              <p:pic>
                <p:nvPicPr>
                  <p:cNvPr id="36" name="图片 35">
                    <a:extLst>
                      <a:ext uri="{FF2B5EF4-FFF2-40B4-BE49-F238E27FC236}">
                        <a16:creationId xmlns="" xmlns:a16="http://schemas.microsoft.com/office/drawing/2014/main" id="{819F9EE1-EFB3-48EA-8958-45E7A2A43D30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31462" y="285750"/>
                    <a:ext cx="12176269" cy="285750"/>
                  </a:xfrm>
                  <a:prstGeom prst="rect">
                    <a:avLst/>
                  </a:prstGeom>
                </p:spPr>
              </p:pic>
            </p:grpSp>
          </p:grpSp>
        </p:grpSp>
        <p:pic>
          <p:nvPicPr>
            <p:cNvPr id="51" name="图片 50">
              <a:extLst>
                <a:ext uri="{FF2B5EF4-FFF2-40B4-BE49-F238E27FC236}">
                  <a16:creationId xmlns="" xmlns:a16="http://schemas.microsoft.com/office/drawing/2014/main" id="{741DEA0C-B125-46C3-8F9A-B7F6ED3FCF6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5731" y="6073262"/>
              <a:ext cx="12176269" cy="285750"/>
            </a:xfrm>
            <a:prstGeom prst="rect">
              <a:avLst/>
            </a:prstGeom>
          </p:spPr>
        </p:pic>
        <p:pic>
          <p:nvPicPr>
            <p:cNvPr id="52" name="图片 51">
              <a:extLst>
                <a:ext uri="{FF2B5EF4-FFF2-40B4-BE49-F238E27FC236}">
                  <a16:creationId xmlns="" xmlns:a16="http://schemas.microsoft.com/office/drawing/2014/main" id="{36CA1FBB-EACE-4AB4-B2DE-8B26B5A2F47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1462" y="6359012"/>
              <a:ext cx="12176269" cy="285750"/>
            </a:xfrm>
            <a:prstGeom prst="rect">
              <a:avLst/>
            </a:prstGeom>
          </p:spPr>
        </p:pic>
        <p:pic>
          <p:nvPicPr>
            <p:cNvPr id="53" name="图片 52">
              <a:extLst>
                <a:ext uri="{FF2B5EF4-FFF2-40B4-BE49-F238E27FC236}">
                  <a16:creationId xmlns="" xmlns:a16="http://schemas.microsoft.com/office/drawing/2014/main" id="{2E153F1C-3780-45F5-8553-DF230D94837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47193" y="6622638"/>
              <a:ext cx="12176269" cy="285750"/>
            </a:xfrm>
            <a:prstGeom prst="rect">
              <a:avLst/>
            </a:prstGeom>
          </p:spPr>
        </p:pic>
      </p:grpSp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E39CCD3D-3B37-47D2-BD14-125BC629FA99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4900" y="1564558"/>
            <a:ext cx="5234448" cy="5234448"/>
          </a:xfrm>
          <a:prstGeom prst="rect">
            <a:avLst/>
          </a:prstGeom>
        </p:spPr>
      </p:pic>
      <p:sp>
        <p:nvSpPr>
          <p:cNvPr id="5" name="云形 4">
            <a:extLst>
              <a:ext uri="{FF2B5EF4-FFF2-40B4-BE49-F238E27FC236}">
                <a16:creationId xmlns="" xmlns:a16="http://schemas.microsoft.com/office/drawing/2014/main" id="{11B8D94B-AE76-4A16-ABDB-7B2E4B43636E}"/>
              </a:ext>
            </a:extLst>
          </p:cNvPr>
          <p:cNvSpPr/>
          <p:nvPr/>
        </p:nvSpPr>
        <p:spPr>
          <a:xfrm>
            <a:off x="5010150" y="1333501"/>
            <a:ext cx="6293138" cy="4181782"/>
          </a:xfrm>
          <a:prstGeom prst="cloud">
            <a:avLst/>
          </a:prstGeom>
          <a:solidFill>
            <a:schemeClr val="bg1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5">
            <a:extLst>
              <a:ext uri="{FF2B5EF4-FFF2-40B4-BE49-F238E27FC236}">
                <a16:creationId xmlns="" xmlns:a16="http://schemas.microsoft.com/office/drawing/2014/main" id="{98F1951B-9746-44AB-9D2F-EC7FF7E4FD70}"/>
              </a:ext>
            </a:extLst>
          </p:cNvPr>
          <p:cNvSpPr txBox="1"/>
          <p:nvPr/>
        </p:nvSpPr>
        <p:spPr>
          <a:xfrm>
            <a:off x="6663000" y="1998781"/>
            <a:ext cx="390525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6000" b="1" dirty="0">
                <a:solidFill>
                  <a:schemeClr val="bg2">
                    <a:lumMod val="50000"/>
                  </a:schemeClr>
                </a:solidFill>
              </a:rPr>
              <a:t>PART ONE</a:t>
            </a:r>
            <a:endParaRPr lang="zh-CN" altLang="en-US" sz="6000" b="1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54" name="TextBox 29">
            <a:extLst>
              <a:ext uri="{FF2B5EF4-FFF2-40B4-BE49-F238E27FC236}">
                <a16:creationId xmlns="" xmlns:a16="http://schemas.microsoft.com/office/drawing/2014/main" id="{A3A10467-F398-472A-BB26-89C709D27FB9}"/>
              </a:ext>
            </a:extLst>
          </p:cNvPr>
          <p:cNvSpPr txBox="1"/>
          <p:nvPr/>
        </p:nvSpPr>
        <p:spPr>
          <a:xfrm>
            <a:off x="5869220" y="3325699"/>
            <a:ext cx="4375378" cy="11621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1828434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spc="300" dirty="0">
                <a:latin typeface="Montserrat Light" charset="0"/>
                <a:ea typeface="Montserrat Light" charset="0"/>
                <a:cs typeface="Montserrat Light" charset="0"/>
              </a:rPr>
              <a:t>Entrepreneurial activities differ substantially depending on the type of organization and</a:t>
            </a:r>
          </a:p>
        </p:txBody>
      </p:sp>
      <p:sp>
        <p:nvSpPr>
          <p:cNvPr id="55" name="矩形 54">
            <a:extLst>
              <a:ext uri="{FF2B5EF4-FFF2-40B4-BE49-F238E27FC236}">
                <a16:creationId xmlns="" xmlns:a16="http://schemas.microsoft.com/office/drawing/2014/main" id="{DAB51745-23EB-49A0-BC30-D079EEF9A366}"/>
              </a:ext>
            </a:extLst>
          </p:cNvPr>
          <p:cNvSpPr/>
          <p:nvPr/>
        </p:nvSpPr>
        <p:spPr>
          <a:xfrm>
            <a:off x="7028560" y="3057991"/>
            <a:ext cx="2351902" cy="8939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71548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6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  <p:bldP spid="54" grpId="0"/>
      <p:bldP spid="5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="" xmlns:a16="http://schemas.microsoft.com/office/drawing/2014/main" id="{EA3517B8-65DD-4BB4-A001-74DD4C88A815}"/>
              </a:ext>
            </a:extLst>
          </p:cNvPr>
          <p:cNvGrpSpPr/>
          <p:nvPr/>
        </p:nvGrpSpPr>
        <p:grpSpPr>
          <a:xfrm>
            <a:off x="-15731" y="0"/>
            <a:ext cx="12239193" cy="6908388"/>
            <a:chOff x="-15731" y="0"/>
            <a:chExt cx="12239193" cy="6908388"/>
          </a:xfrm>
        </p:grpSpPr>
        <p:grpSp>
          <p:nvGrpSpPr>
            <p:cNvPr id="28" name="组合 27">
              <a:extLst>
                <a:ext uri="{FF2B5EF4-FFF2-40B4-BE49-F238E27FC236}">
                  <a16:creationId xmlns="" xmlns:a16="http://schemas.microsoft.com/office/drawing/2014/main" id="{89060BA6-A543-4038-AFA8-3DCC7C93EFE7}"/>
                </a:ext>
              </a:extLst>
            </p:cNvPr>
            <p:cNvGrpSpPr/>
            <p:nvPr/>
          </p:nvGrpSpPr>
          <p:grpSpPr>
            <a:xfrm>
              <a:off x="-15731" y="0"/>
              <a:ext cx="12207731" cy="3052916"/>
              <a:chOff x="-15731" y="0"/>
              <a:chExt cx="12207731" cy="3052916"/>
            </a:xfrm>
          </p:grpSpPr>
          <p:grpSp>
            <p:nvGrpSpPr>
              <p:cNvPr id="13" name="组合 12">
                <a:extLst>
                  <a:ext uri="{FF2B5EF4-FFF2-40B4-BE49-F238E27FC236}">
                    <a16:creationId xmlns="" xmlns:a16="http://schemas.microsoft.com/office/drawing/2014/main" id="{4173A805-4B18-4169-9111-59792F342EAF}"/>
                  </a:ext>
                </a:extLst>
              </p:cNvPr>
              <p:cNvGrpSpPr/>
              <p:nvPr/>
            </p:nvGrpSpPr>
            <p:grpSpPr>
              <a:xfrm>
                <a:off x="0" y="0"/>
                <a:ext cx="12192000" cy="1143000"/>
                <a:chOff x="0" y="0"/>
                <a:chExt cx="12192000" cy="1143000"/>
              </a:xfrm>
            </p:grpSpPr>
            <p:grpSp>
              <p:nvGrpSpPr>
                <p:cNvPr id="9" name="组合 8">
                  <a:extLst>
                    <a:ext uri="{FF2B5EF4-FFF2-40B4-BE49-F238E27FC236}">
                      <a16:creationId xmlns="" xmlns:a16="http://schemas.microsoft.com/office/drawing/2014/main" id="{C2D8CD30-786B-4023-9D92-FEC0B2B8BAC5}"/>
                    </a:ext>
                  </a:extLst>
                </p:cNvPr>
                <p:cNvGrpSpPr/>
                <p:nvPr/>
              </p:nvGrpSpPr>
              <p:grpSpPr>
                <a:xfrm>
                  <a:off x="0" y="0"/>
                  <a:ext cx="12192000" cy="571500"/>
                  <a:chOff x="0" y="0"/>
                  <a:chExt cx="12192000" cy="571500"/>
                </a:xfrm>
              </p:grpSpPr>
              <p:pic>
                <p:nvPicPr>
                  <p:cNvPr id="7" name="图片 6">
                    <a:extLst>
                      <a:ext uri="{FF2B5EF4-FFF2-40B4-BE49-F238E27FC236}">
                        <a16:creationId xmlns="" xmlns:a16="http://schemas.microsoft.com/office/drawing/2014/main" id="{6F0F8A97-E9EA-4DA5-9F46-DA5CA4334E53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15731" y="0"/>
                    <a:ext cx="12176269" cy="285750"/>
                  </a:xfrm>
                  <a:prstGeom prst="rect">
                    <a:avLst/>
                  </a:prstGeom>
                </p:spPr>
              </p:pic>
              <p:pic>
                <p:nvPicPr>
                  <p:cNvPr id="8" name="图片 7">
                    <a:extLst>
                      <a:ext uri="{FF2B5EF4-FFF2-40B4-BE49-F238E27FC236}">
                        <a16:creationId xmlns="" xmlns:a16="http://schemas.microsoft.com/office/drawing/2014/main" id="{6B085B3B-68A2-4C95-B10E-70FABD8C2C61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0" y="285750"/>
                    <a:ext cx="12176269" cy="285750"/>
                  </a:xfrm>
                  <a:prstGeom prst="rect">
                    <a:avLst/>
                  </a:prstGeom>
                </p:spPr>
              </p:pic>
            </p:grpSp>
            <p:grpSp>
              <p:nvGrpSpPr>
                <p:cNvPr id="10" name="组合 9">
                  <a:extLst>
                    <a:ext uri="{FF2B5EF4-FFF2-40B4-BE49-F238E27FC236}">
                      <a16:creationId xmlns="" xmlns:a16="http://schemas.microsoft.com/office/drawing/2014/main" id="{EB7D383E-B692-4F7E-8B87-775E3B23F870}"/>
                    </a:ext>
                  </a:extLst>
                </p:cNvPr>
                <p:cNvGrpSpPr/>
                <p:nvPr/>
              </p:nvGrpSpPr>
              <p:grpSpPr>
                <a:xfrm>
                  <a:off x="0" y="571500"/>
                  <a:ext cx="12192000" cy="571500"/>
                  <a:chOff x="15731" y="0"/>
                  <a:chExt cx="12192000" cy="571500"/>
                </a:xfrm>
              </p:grpSpPr>
              <p:pic>
                <p:nvPicPr>
                  <p:cNvPr id="11" name="图片 10">
                    <a:extLst>
                      <a:ext uri="{FF2B5EF4-FFF2-40B4-BE49-F238E27FC236}">
                        <a16:creationId xmlns="" xmlns:a16="http://schemas.microsoft.com/office/drawing/2014/main" id="{2A2A750B-95BA-4946-A093-9E979CBB822D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15731" y="0"/>
                    <a:ext cx="12176269" cy="285750"/>
                  </a:xfrm>
                  <a:prstGeom prst="rect">
                    <a:avLst/>
                  </a:prstGeom>
                </p:spPr>
              </p:pic>
              <p:pic>
                <p:nvPicPr>
                  <p:cNvPr id="12" name="图片 11">
                    <a:extLst>
                      <a:ext uri="{FF2B5EF4-FFF2-40B4-BE49-F238E27FC236}">
                        <a16:creationId xmlns="" xmlns:a16="http://schemas.microsoft.com/office/drawing/2014/main" id="{72C38517-CED3-4D15-B942-618D60B1634F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31462" y="285750"/>
                    <a:ext cx="12176269" cy="285750"/>
                  </a:xfrm>
                  <a:prstGeom prst="rect">
                    <a:avLst/>
                  </a:prstGeom>
                </p:spPr>
              </p:pic>
            </p:grpSp>
          </p:grpSp>
          <p:grpSp>
            <p:nvGrpSpPr>
              <p:cNvPr id="14" name="组合 13">
                <a:extLst>
                  <a:ext uri="{FF2B5EF4-FFF2-40B4-BE49-F238E27FC236}">
                    <a16:creationId xmlns="" xmlns:a16="http://schemas.microsoft.com/office/drawing/2014/main" id="{2A901298-501F-4FFC-8C91-5BE53424D50E}"/>
                  </a:ext>
                </a:extLst>
              </p:cNvPr>
              <p:cNvGrpSpPr/>
              <p:nvPr/>
            </p:nvGrpSpPr>
            <p:grpSpPr>
              <a:xfrm>
                <a:off x="-15731" y="1143000"/>
                <a:ext cx="12192000" cy="1143000"/>
                <a:chOff x="0" y="0"/>
                <a:chExt cx="12192000" cy="1143000"/>
              </a:xfrm>
            </p:grpSpPr>
            <p:grpSp>
              <p:nvGrpSpPr>
                <p:cNvPr id="15" name="组合 14">
                  <a:extLst>
                    <a:ext uri="{FF2B5EF4-FFF2-40B4-BE49-F238E27FC236}">
                      <a16:creationId xmlns="" xmlns:a16="http://schemas.microsoft.com/office/drawing/2014/main" id="{79A4E3DB-7474-4EC3-BD3D-271F5781154D}"/>
                    </a:ext>
                  </a:extLst>
                </p:cNvPr>
                <p:cNvGrpSpPr/>
                <p:nvPr/>
              </p:nvGrpSpPr>
              <p:grpSpPr>
                <a:xfrm>
                  <a:off x="0" y="0"/>
                  <a:ext cx="12192000" cy="571500"/>
                  <a:chOff x="0" y="0"/>
                  <a:chExt cx="12192000" cy="571500"/>
                </a:xfrm>
              </p:grpSpPr>
              <p:pic>
                <p:nvPicPr>
                  <p:cNvPr id="19" name="图片 18">
                    <a:extLst>
                      <a:ext uri="{FF2B5EF4-FFF2-40B4-BE49-F238E27FC236}">
                        <a16:creationId xmlns="" xmlns:a16="http://schemas.microsoft.com/office/drawing/2014/main" id="{FCC3B558-C386-40B8-9A36-C911F454231A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15731" y="0"/>
                    <a:ext cx="12176269" cy="285750"/>
                  </a:xfrm>
                  <a:prstGeom prst="rect">
                    <a:avLst/>
                  </a:prstGeom>
                </p:spPr>
              </p:pic>
              <p:pic>
                <p:nvPicPr>
                  <p:cNvPr id="20" name="图片 19">
                    <a:extLst>
                      <a:ext uri="{FF2B5EF4-FFF2-40B4-BE49-F238E27FC236}">
                        <a16:creationId xmlns="" xmlns:a16="http://schemas.microsoft.com/office/drawing/2014/main" id="{5FE291E5-3EE8-4ABE-A299-3731104661C2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0" y="285750"/>
                    <a:ext cx="12176269" cy="285750"/>
                  </a:xfrm>
                  <a:prstGeom prst="rect">
                    <a:avLst/>
                  </a:prstGeom>
                </p:spPr>
              </p:pic>
            </p:grpSp>
            <p:grpSp>
              <p:nvGrpSpPr>
                <p:cNvPr id="16" name="组合 15">
                  <a:extLst>
                    <a:ext uri="{FF2B5EF4-FFF2-40B4-BE49-F238E27FC236}">
                      <a16:creationId xmlns="" xmlns:a16="http://schemas.microsoft.com/office/drawing/2014/main" id="{9C3845A2-F490-49E2-9EEE-5BED763057D9}"/>
                    </a:ext>
                  </a:extLst>
                </p:cNvPr>
                <p:cNvGrpSpPr/>
                <p:nvPr/>
              </p:nvGrpSpPr>
              <p:grpSpPr>
                <a:xfrm>
                  <a:off x="0" y="571500"/>
                  <a:ext cx="12192000" cy="571500"/>
                  <a:chOff x="15731" y="0"/>
                  <a:chExt cx="12192000" cy="571500"/>
                </a:xfrm>
              </p:grpSpPr>
              <p:pic>
                <p:nvPicPr>
                  <p:cNvPr id="17" name="图片 16">
                    <a:extLst>
                      <a:ext uri="{FF2B5EF4-FFF2-40B4-BE49-F238E27FC236}">
                        <a16:creationId xmlns="" xmlns:a16="http://schemas.microsoft.com/office/drawing/2014/main" id="{07FAC65C-1E3A-4EBF-ADFD-1BB2D787AD3F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15731" y="0"/>
                    <a:ext cx="12176269" cy="285750"/>
                  </a:xfrm>
                  <a:prstGeom prst="rect">
                    <a:avLst/>
                  </a:prstGeom>
                </p:spPr>
              </p:pic>
              <p:pic>
                <p:nvPicPr>
                  <p:cNvPr id="18" name="图片 17">
                    <a:extLst>
                      <a:ext uri="{FF2B5EF4-FFF2-40B4-BE49-F238E27FC236}">
                        <a16:creationId xmlns="" xmlns:a16="http://schemas.microsoft.com/office/drawing/2014/main" id="{C1E5E5D6-D30B-4863-B285-67786D1F05DC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31462" y="285750"/>
                    <a:ext cx="12176269" cy="285750"/>
                  </a:xfrm>
                  <a:prstGeom prst="rect">
                    <a:avLst/>
                  </a:prstGeom>
                </p:spPr>
              </p:pic>
            </p:grpSp>
          </p:grpSp>
          <p:grpSp>
            <p:nvGrpSpPr>
              <p:cNvPr id="21" name="组合 20">
                <a:extLst>
                  <a:ext uri="{FF2B5EF4-FFF2-40B4-BE49-F238E27FC236}">
                    <a16:creationId xmlns="" xmlns:a16="http://schemas.microsoft.com/office/drawing/2014/main" id="{ACF73E69-D7ED-4AFF-B333-31A6846F536C}"/>
                  </a:ext>
                </a:extLst>
              </p:cNvPr>
              <p:cNvGrpSpPr/>
              <p:nvPr/>
            </p:nvGrpSpPr>
            <p:grpSpPr>
              <a:xfrm>
                <a:off x="0" y="1909916"/>
                <a:ext cx="12192000" cy="1143000"/>
                <a:chOff x="0" y="0"/>
                <a:chExt cx="12192000" cy="1143000"/>
              </a:xfrm>
            </p:grpSpPr>
            <p:grpSp>
              <p:nvGrpSpPr>
                <p:cNvPr id="22" name="组合 21">
                  <a:extLst>
                    <a:ext uri="{FF2B5EF4-FFF2-40B4-BE49-F238E27FC236}">
                      <a16:creationId xmlns="" xmlns:a16="http://schemas.microsoft.com/office/drawing/2014/main" id="{63DA86F0-57E4-4F38-A3FB-2C37D368B031}"/>
                    </a:ext>
                  </a:extLst>
                </p:cNvPr>
                <p:cNvGrpSpPr/>
                <p:nvPr/>
              </p:nvGrpSpPr>
              <p:grpSpPr>
                <a:xfrm>
                  <a:off x="0" y="0"/>
                  <a:ext cx="12192000" cy="571500"/>
                  <a:chOff x="0" y="0"/>
                  <a:chExt cx="12192000" cy="571500"/>
                </a:xfrm>
              </p:grpSpPr>
              <p:pic>
                <p:nvPicPr>
                  <p:cNvPr id="26" name="图片 25">
                    <a:extLst>
                      <a:ext uri="{FF2B5EF4-FFF2-40B4-BE49-F238E27FC236}">
                        <a16:creationId xmlns="" xmlns:a16="http://schemas.microsoft.com/office/drawing/2014/main" id="{93F01F9F-D69D-46F1-AE22-A86B5CBBAE2A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15731" y="0"/>
                    <a:ext cx="12176269" cy="285750"/>
                  </a:xfrm>
                  <a:prstGeom prst="rect">
                    <a:avLst/>
                  </a:prstGeom>
                </p:spPr>
              </p:pic>
              <p:pic>
                <p:nvPicPr>
                  <p:cNvPr id="27" name="图片 26">
                    <a:extLst>
                      <a:ext uri="{FF2B5EF4-FFF2-40B4-BE49-F238E27FC236}">
                        <a16:creationId xmlns="" xmlns:a16="http://schemas.microsoft.com/office/drawing/2014/main" id="{CBAE3507-075A-419A-A698-0D8E245BB85E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0" y="285750"/>
                    <a:ext cx="12176269" cy="285750"/>
                  </a:xfrm>
                  <a:prstGeom prst="rect">
                    <a:avLst/>
                  </a:prstGeom>
                </p:spPr>
              </p:pic>
            </p:grpSp>
            <p:grpSp>
              <p:nvGrpSpPr>
                <p:cNvPr id="23" name="组合 22">
                  <a:extLst>
                    <a:ext uri="{FF2B5EF4-FFF2-40B4-BE49-F238E27FC236}">
                      <a16:creationId xmlns="" xmlns:a16="http://schemas.microsoft.com/office/drawing/2014/main" id="{2A3C7720-A1D8-4C1E-A055-F04D64C614F0}"/>
                    </a:ext>
                  </a:extLst>
                </p:cNvPr>
                <p:cNvGrpSpPr/>
                <p:nvPr/>
              </p:nvGrpSpPr>
              <p:grpSpPr>
                <a:xfrm>
                  <a:off x="0" y="571500"/>
                  <a:ext cx="12192000" cy="571500"/>
                  <a:chOff x="15731" y="0"/>
                  <a:chExt cx="12192000" cy="571500"/>
                </a:xfrm>
              </p:grpSpPr>
              <p:pic>
                <p:nvPicPr>
                  <p:cNvPr id="24" name="图片 23">
                    <a:extLst>
                      <a:ext uri="{FF2B5EF4-FFF2-40B4-BE49-F238E27FC236}">
                        <a16:creationId xmlns="" xmlns:a16="http://schemas.microsoft.com/office/drawing/2014/main" id="{792658A4-3ABB-40BA-8E1A-AD4787E672A8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15731" y="0"/>
                    <a:ext cx="12176269" cy="285750"/>
                  </a:xfrm>
                  <a:prstGeom prst="rect">
                    <a:avLst/>
                  </a:prstGeom>
                </p:spPr>
              </p:pic>
              <p:pic>
                <p:nvPicPr>
                  <p:cNvPr id="25" name="图片 24">
                    <a:extLst>
                      <a:ext uri="{FF2B5EF4-FFF2-40B4-BE49-F238E27FC236}">
                        <a16:creationId xmlns="" xmlns:a16="http://schemas.microsoft.com/office/drawing/2014/main" id="{801F4C7D-172E-4C24-8C79-EF140C1180D2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31462" y="285750"/>
                    <a:ext cx="12176269" cy="285750"/>
                  </a:xfrm>
                  <a:prstGeom prst="rect">
                    <a:avLst/>
                  </a:prstGeom>
                </p:spPr>
              </p:pic>
            </p:grpSp>
          </p:grpSp>
        </p:grpSp>
        <p:grpSp>
          <p:nvGrpSpPr>
            <p:cNvPr id="29" name="组合 28">
              <a:extLst>
                <a:ext uri="{FF2B5EF4-FFF2-40B4-BE49-F238E27FC236}">
                  <a16:creationId xmlns="" xmlns:a16="http://schemas.microsoft.com/office/drawing/2014/main" id="{B09DD82A-87A2-4424-9548-56153F911CC5}"/>
                </a:ext>
              </a:extLst>
            </p:cNvPr>
            <p:cNvGrpSpPr/>
            <p:nvPr/>
          </p:nvGrpSpPr>
          <p:grpSpPr>
            <a:xfrm>
              <a:off x="0" y="3038782"/>
              <a:ext cx="12207731" cy="3052916"/>
              <a:chOff x="-15731" y="0"/>
              <a:chExt cx="12207731" cy="3052916"/>
            </a:xfrm>
          </p:grpSpPr>
          <p:grpSp>
            <p:nvGrpSpPr>
              <p:cNvPr id="30" name="组合 29">
                <a:extLst>
                  <a:ext uri="{FF2B5EF4-FFF2-40B4-BE49-F238E27FC236}">
                    <a16:creationId xmlns="" xmlns:a16="http://schemas.microsoft.com/office/drawing/2014/main" id="{308C0BB3-F19F-4C7F-B874-32C7A4CB7662}"/>
                  </a:ext>
                </a:extLst>
              </p:cNvPr>
              <p:cNvGrpSpPr/>
              <p:nvPr/>
            </p:nvGrpSpPr>
            <p:grpSpPr>
              <a:xfrm>
                <a:off x="0" y="0"/>
                <a:ext cx="12192000" cy="1143000"/>
                <a:chOff x="0" y="0"/>
                <a:chExt cx="12192000" cy="1143000"/>
              </a:xfrm>
            </p:grpSpPr>
            <p:grpSp>
              <p:nvGrpSpPr>
                <p:cNvPr id="45" name="组合 44">
                  <a:extLst>
                    <a:ext uri="{FF2B5EF4-FFF2-40B4-BE49-F238E27FC236}">
                      <a16:creationId xmlns="" xmlns:a16="http://schemas.microsoft.com/office/drawing/2014/main" id="{C7FC7B78-79A9-465D-BA29-5B1E4D95AC65}"/>
                    </a:ext>
                  </a:extLst>
                </p:cNvPr>
                <p:cNvGrpSpPr/>
                <p:nvPr/>
              </p:nvGrpSpPr>
              <p:grpSpPr>
                <a:xfrm>
                  <a:off x="0" y="0"/>
                  <a:ext cx="12192000" cy="571500"/>
                  <a:chOff x="0" y="0"/>
                  <a:chExt cx="12192000" cy="571500"/>
                </a:xfrm>
              </p:grpSpPr>
              <p:pic>
                <p:nvPicPr>
                  <p:cNvPr id="49" name="图片 48">
                    <a:extLst>
                      <a:ext uri="{FF2B5EF4-FFF2-40B4-BE49-F238E27FC236}">
                        <a16:creationId xmlns="" xmlns:a16="http://schemas.microsoft.com/office/drawing/2014/main" id="{859C15E6-CAC3-4191-9CCF-E066E4D4C64A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15731" y="0"/>
                    <a:ext cx="12176269" cy="285750"/>
                  </a:xfrm>
                  <a:prstGeom prst="rect">
                    <a:avLst/>
                  </a:prstGeom>
                </p:spPr>
              </p:pic>
              <p:pic>
                <p:nvPicPr>
                  <p:cNvPr id="50" name="图片 49">
                    <a:extLst>
                      <a:ext uri="{FF2B5EF4-FFF2-40B4-BE49-F238E27FC236}">
                        <a16:creationId xmlns="" xmlns:a16="http://schemas.microsoft.com/office/drawing/2014/main" id="{9CC2DBEB-E592-4D63-BF6C-9FDA473F2C99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0" y="285750"/>
                    <a:ext cx="12176269" cy="285750"/>
                  </a:xfrm>
                  <a:prstGeom prst="rect">
                    <a:avLst/>
                  </a:prstGeom>
                </p:spPr>
              </p:pic>
            </p:grpSp>
            <p:grpSp>
              <p:nvGrpSpPr>
                <p:cNvPr id="46" name="组合 45">
                  <a:extLst>
                    <a:ext uri="{FF2B5EF4-FFF2-40B4-BE49-F238E27FC236}">
                      <a16:creationId xmlns="" xmlns:a16="http://schemas.microsoft.com/office/drawing/2014/main" id="{28633A34-317F-406D-88CF-C36580E054E9}"/>
                    </a:ext>
                  </a:extLst>
                </p:cNvPr>
                <p:cNvGrpSpPr/>
                <p:nvPr/>
              </p:nvGrpSpPr>
              <p:grpSpPr>
                <a:xfrm>
                  <a:off x="0" y="571500"/>
                  <a:ext cx="12192000" cy="571500"/>
                  <a:chOff x="15731" y="0"/>
                  <a:chExt cx="12192000" cy="571500"/>
                </a:xfrm>
              </p:grpSpPr>
              <p:pic>
                <p:nvPicPr>
                  <p:cNvPr id="47" name="图片 46">
                    <a:extLst>
                      <a:ext uri="{FF2B5EF4-FFF2-40B4-BE49-F238E27FC236}">
                        <a16:creationId xmlns="" xmlns:a16="http://schemas.microsoft.com/office/drawing/2014/main" id="{595397C9-AC12-45D4-BB63-B156CB930681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15731" y="0"/>
                    <a:ext cx="12176269" cy="285750"/>
                  </a:xfrm>
                  <a:prstGeom prst="rect">
                    <a:avLst/>
                  </a:prstGeom>
                </p:spPr>
              </p:pic>
              <p:pic>
                <p:nvPicPr>
                  <p:cNvPr id="48" name="图片 47">
                    <a:extLst>
                      <a:ext uri="{FF2B5EF4-FFF2-40B4-BE49-F238E27FC236}">
                        <a16:creationId xmlns="" xmlns:a16="http://schemas.microsoft.com/office/drawing/2014/main" id="{10931FBB-3EF7-4877-8617-3B90BD784024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31462" y="285750"/>
                    <a:ext cx="12176269" cy="285750"/>
                  </a:xfrm>
                  <a:prstGeom prst="rect">
                    <a:avLst/>
                  </a:prstGeom>
                </p:spPr>
              </p:pic>
            </p:grpSp>
          </p:grpSp>
          <p:grpSp>
            <p:nvGrpSpPr>
              <p:cNvPr id="31" name="组合 30">
                <a:extLst>
                  <a:ext uri="{FF2B5EF4-FFF2-40B4-BE49-F238E27FC236}">
                    <a16:creationId xmlns="" xmlns:a16="http://schemas.microsoft.com/office/drawing/2014/main" id="{778E865B-4285-40E9-923A-459C71484A23}"/>
                  </a:ext>
                </a:extLst>
              </p:cNvPr>
              <p:cNvGrpSpPr/>
              <p:nvPr/>
            </p:nvGrpSpPr>
            <p:grpSpPr>
              <a:xfrm>
                <a:off x="-15731" y="1143000"/>
                <a:ext cx="12192000" cy="1143000"/>
                <a:chOff x="0" y="0"/>
                <a:chExt cx="12192000" cy="1143000"/>
              </a:xfrm>
            </p:grpSpPr>
            <p:grpSp>
              <p:nvGrpSpPr>
                <p:cNvPr id="39" name="组合 38">
                  <a:extLst>
                    <a:ext uri="{FF2B5EF4-FFF2-40B4-BE49-F238E27FC236}">
                      <a16:creationId xmlns="" xmlns:a16="http://schemas.microsoft.com/office/drawing/2014/main" id="{7FE321F3-7D9C-4AA6-A04D-266B99A3F4FC}"/>
                    </a:ext>
                  </a:extLst>
                </p:cNvPr>
                <p:cNvGrpSpPr/>
                <p:nvPr/>
              </p:nvGrpSpPr>
              <p:grpSpPr>
                <a:xfrm>
                  <a:off x="0" y="0"/>
                  <a:ext cx="12192000" cy="571500"/>
                  <a:chOff x="0" y="0"/>
                  <a:chExt cx="12192000" cy="571500"/>
                </a:xfrm>
              </p:grpSpPr>
              <p:pic>
                <p:nvPicPr>
                  <p:cNvPr id="43" name="图片 42">
                    <a:extLst>
                      <a:ext uri="{FF2B5EF4-FFF2-40B4-BE49-F238E27FC236}">
                        <a16:creationId xmlns="" xmlns:a16="http://schemas.microsoft.com/office/drawing/2014/main" id="{35128052-5454-4DE9-838B-E846998A8667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15731" y="0"/>
                    <a:ext cx="12176269" cy="285750"/>
                  </a:xfrm>
                  <a:prstGeom prst="rect">
                    <a:avLst/>
                  </a:prstGeom>
                </p:spPr>
              </p:pic>
              <p:pic>
                <p:nvPicPr>
                  <p:cNvPr id="44" name="图片 43">
                    <a:extLst>
                      <a:ext uri="{FF2B5EF4-FFF2-40B4-BE49-F238E27FC236}">
                        <a16:creationId xmlns="" xmlns:a16="http://schemas.microsoft.com/office/drawing/2014/main" id="{08D0D421-C0C7-4785-B85C-9427A6EEC012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0" y="285750"/>
                    <a:ext cx="12176269" cy="285750"/>
                  </a:xfrm>
                  <a:prstGeom prst="rect">
                    <a:avLst/>
                  </a:prstGeom>
                </p:spPr>
              </p:pic>
            </p:grpSp>
            <p:grpSp>
              <p:nvGrpSpPr>
                <p:cNvPr id="40" name="组合 39">
                  <a:extLst>
                    <a:ext uri="{FF2B5EF4-FFF2-40B4-BE49-F238E27FC236}">
                      <a16:creationId xmlns="" xmlns:a16="http://schemas.microsoft.com/office/drawing/2014/main" id="{4C60CC7C-F29F-4F57-BEF1-6E3DBAB053AE}"/>
                    </a:ext>
                  </a:extLst>
                </p:cNvPr>
                <p:cNvGrpSpPr/>
                <p:nvPr/>
              </p:nvGrpSpPr>
              <p:grpSpPr>
                <a:xfrm>
                  <a:off x="0" y="571500"/>
                  <a:ext cx="12192000" cy="571500"/>
                  <a:chOff x="15731" y="0"/>
                  <a:chExt cx="12192000" cy="571500"/>
                </a:xfrm>
              </p:grpSpPr>
              <p:pic>
                <p:nvPicPr>
                  <p:cNvPr id="41" name="图片 40">
                    <a:extLst>
                      <a:ext uri="{FF2B5EF4-FFF2-40B4-BE49-F238E27FC236}">
                        <a16:creationId xmlns="" xmlns:a16="http://schemas.microsoft.com/office/drawing/2014/main" id="{2AFA2677-512D-466A-A2BC-10940251BA0E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15731" y="0"/>
                    <a:ext cx="12176269" cy="285750"/>
                  </a:xfrm>
                  <a:prstGeom prst="rect">
                    <a:avLst/>
                  </a:prstGeom>
                </p:spPr>
              </p:pic>
              <p:pic>
                <p:nvPicPr>
                  <p:cNvPr id="42" name="图片 41">
                    <a:extLst>
                      <a:ext uri="{FF2B5EF4-FFF2-40B4-BE49-F238E27FC236}">
                        <a16:creationId xmlns="" xmlns:a16="http://schemas.microsoft.com/office/drawing/2014/main" id="{6AE31642-6923-41F4-8718-CD6F5DDDF33E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31462" y="285750"/>
                    <a:ext cx="12176269" cy="285750"/>
                  </a:xfrm>
                  <a:prstGeom prst="rect">
                    <a:avLst/>
                  </a:prstGeom>
                </p:spPr>
              </p:pic>
            </p:grpSp>
          </p:grpSp>
          <p:grpSp>
            <p:nvGrpSpPr>
              <p:cNvPr id="32" name="组合 31">
                <a:extLst>
                  <a:ext uri="{FF2B5EF4-FFF2-40B4-BE49-F238E27FC236}">
                    <a16:creationId xmlns="" xmlns:a16="http://schemas.microsoft.com/office/drawing/2014/main" id="{D7ABFFA2-F57F-481F-8FC2-CFCA632016B1}"/>
                  </a:ext>
                </a:extLst>
              </p:cNvPr>
              <p:cNvGrpSpPr/>
              <p:nvPr/>
            </p:nvGrpSpPr>
            <p:grpSpPr>
              <a:xfrm>
                <a:off x="0" y="1909916"/>
                <a:ext cx="12192000" cy="1143000"/>
                <a:chOff x="0" y="0"/>
                <a:chExt cx="12192000" cy="1143000"/>
              </a:xfrm>
            </p:grpSpPr>
            <p:grpSp>
              <p:nvGrpSpPr>
                <p:cNvPr id="33" name="组合 32">
                  <a:extLst>
                    <a:ext uri="{FF2B5EF4-FFF2-40B4-BE49-F238E27FC236}">
                      <a16:creationId xmlns="" xmlns:a16="http://schemas.microsoft.com/office/drawing/2014/main" id="{92275FF3-1004-4608-A1CC-6C7D4C9AE38D}"/>
                    </a:ext>
                  </a:extLst>
                </p:cNvPr>
                <p:cNvGrpSpPr/>
                <p:nvPr/>
              </p:nvGrpSpPr>
              <p:grpSpPr>
                <a:xfrm>
                  <a:off x="0" y="0"/>
                  <a:ext cx="12192000" cy="571500"/>
                  <a:chOff x="0" y="0"/>
                  <a:chExt cx="12192000" cy="571500"/>
                </a:xfrm>
              </p:grpSpPr>
              <p:pic>
                <p:nvPicPr>
                  <p:cNvPr id="37" name="图片 36">
                    <a:extLst>
                      <a:ext uri="{FF2B5EF4-FFF2-40B4-BE49-F238E27FC236}">
                        <a16:creationId xmlns="" xmlns:a16="http://schemas.microsoft.com/office/drawing/2014/main" id="{0486BDC7-5D18-4118-AAA5-18FAA507FEC0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15731" y="0"/>
                    <a:ext cx="12176269" cy="285750"/>
                  </a:xfrm>
                  <a:prstGeom prst="rect">
                    <a:avLst/>
                  </a:prstGeom>
                </p:spPr>
              </p:pic>
              <p:pic>
                <p:nvPicPr>
                  <p:cNvPr id="38" name="图片 37">
                    <a:extLst>
                      <a:ext uri="{FF2B5EF4-FFF2-40B4-BE49-F238E27FC236}">
                        <a16:creationId xmlns="" xmlns:a16="http://schemas.microsoft.com/office/drawing/2014/main" id="{F9573E19-E8BF-40CB-96AA-691D30C147C9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0" y="285750"/>
                    <a:ext cx="12176269" cy="285750"/>
                  </a:xfrm>
                  <a:prstGeom prst="rect">
                    <a:avLst/>
                  </a:prstGeom>
                </p:spPr>
              </p:pic>
            </p:grpSp>
            <p:grpSp>
              <p:nvGrpSpPr>
                <p:cNvPr id="34" name="组合 33">
                  <a:extLst>
                    <a:ext uri="{FF2B5EF4-FFF2-40B4-BE49-F238E27FC236}">
                      <a16:creationId xmlns="" xmlns:a16="http://schemas.microsoft.com/office/drawing/2014/main" id="{22BF3AED-6BFE-4329-B564-771D407BCE61}"/>
                    </a:ext>
                  </a:extLst>
                </p:cNvPr>
                <p:cNvGrpSpPr/>
                <p:nvPr/>
              </p:nvGrpSpPr>
              <p:grpSpPr>
                <a:xfrm>
                  <a:off x="0" y="571500"/>
                  <a:ext cx="12192000" cy="571500"/>
                  <a:chOff x="15731" y="0"/>
                  <a:chExt cx="12192000" cy="571500"/>
                </a:xfrm>
              </p:grpSpPr>
              <p:pic>
                <p:nvPicPr>
                  <p:cNvPr id="35" name="图片 34">
                    <a:extLst>
                      <a:ext uri="{FF2B5EF4-FFF2-40B4-BE49-F238E27FC236}">
                        <a16:creationId xmlns="" xmlns:a16="http://schemas.microsoft.com/office/drawing/2014/main" id="{C79DCFD6-1D27-4C28-BFE3-61A96EFA5F98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15731" y="0"/>
                    <a:ext cx="12176269" cy="285750"/>
                  </a:xfrm>
                  <a:prstGeom prst="rect">
                    <a:avLst/>
                  </a:prstGeom>
                </p:spPr>
              </p:pic>
              <p:pic>
                <p:nvPicPr>
                  <p:cNvPr id="36" name="图片 35">
                    <a:extLst>
                      <a:ext uri="{FF2B5EF4-FFF2-40B4-BE49-F238E27FC236}">
                        <a16:creationId xmlns="" xmlns:a16="http://schemas.microsoft.com/office/drawing/2014/main" id="{819F9EE1-EFB3-48EA-8958-45E7A2A43D30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31462" y="285750"/>
                    <a:ext cx="12176269" cy="285750"/>
                  </a:xfrm>
                  <a:prstGeom prst="rect">
                    <a:avLst/>
                  </a:prstGeom>
                </p:spPr>
              </p:pic>
            </p:grpSp>
          </p:grpSp>
        </p:grpSp>
        <p:pic>
          <p:nvPicPr>
            <p:cNvPr id="51" name="图片 50">
              <a:extLst>
                <a:ext uri="{FF2B5EF4-FFF2-40B4-BE49-F238E27FC236}">
                  <a16:creationId xmlns="" xmlns:a16="http://schemas.microsoft.com/office/drawing/2014/main" id="{741DEA0C-B125-46C3-8F9A-B7F6ED3FCF6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5731" y="6073262"/>
              <a:ext cx="12176269" cy="285750"/>
            </a:xfrm>
            <a:prstGeom prst="rect">
              <a:avLst/>
            </a:prstGeom>
          </p:spPr>
        </p:pic>
        <p:pic>
          <p:nvPicPr>
            <p:cNvPr id="52" name="图片 51">
              <a:extLst>
                <a:ext uri="{FF2B5EF4-FFF2-40B4-BE49-F238E27FC236}">
                  <a16:creationId xmlns="" xmlns:a16="http://schemas.microsoft.com/office/drawing/2014/main" id="{36CA1FBB-EACE-4AB4-B2DE-8B26B5A2F47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1462" y="6359012"/>
              <a:ext cx="12176269" cy="285750"/>
            </a:xfrm>
            <a:prstGeom prst="rect">
              <a:avLst/>
            </a:prstGeom>
          </p:spPr>
        </p:pic>
        <p:pic>
          <p:nvPicPr>
            <p:cNvPr id="53" name="图片 52">
              <a:extLst>
                <a:ext uri="{FF2B5EF4-FFF2-40B4-BE49-F238E27FC236}">
                  <a16:creationId xmlns="" xmlns:a16="http://schemas.microsoft.com/office/drawing/2014/main" id="{2E153F1C-3780-45F5-8553-DF230D94837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47193" y="6622638"/>
              <a:ext cx="12176269" cy="285750"/>
            </a:xfrm>
            <a:prstGeom prst="rect">
              <a:avLst/>
            </a:prstGeom>
          </p:spPr>
        </p:pic>
      </p:grpSp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FF6F0E84-96C9-484F-8D17-46B34015FDB1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28700" y="983842"/>
            <a:ext cx="5404052" cy="5404052"/>
          </a:xfrm>
          <a:prstGeom prst="rect">
            <a:avLst/>
          </a:prstGeom>
        </p:spPr>
      </p:pic>
      <p:sp>
        <p:nvSpPr>
          <p:cNvPr id="54" name="文本框 53">
            <a:extLst>
              <a:ext uri="{FF2B5EF4-FFF2-40B4-BE49-F238E27FC236}">
                <a16:creationId xmlns="" xmlns:a16="http://schemas.microsoft.com/office/drawing/2014/main" id="{1BB340DD-7C93-46E0-BE0D-BBFDB840D78F}"/>
              </a:ext>
            </a:extLst>
          </p:cNvPr>
          <p:cNvSpPr txBox="1"/>
          <p:nvPr/>
        </p:nvSpPr>
        <p:spPr>
          <a:xfrm>
            <a:off x="6432752" y="2066405"/>
            <a:ext cx="533400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7200" b="1" dirty="0">
                <a:latin typeface="迷你简卡通" panose="03000509000000000000" pitchFamily="65" charset="-122"/>
                <a:ea typeface="迷你简卡通" panose="03000509000000000000" pitchFamily="65" charset="-122"/>
              </a:rPr>
              <a:t>儿童教学</a:t>
            </a:r>
          </a:p>
        </p:txBody>
      </p:sp>
      <p:sp>
        <p:nvSpPr>
          <p:cNvPr id="55" name="TextBox 29">
            <a:extLst>
              <a:ext uri="{FF2B5EF4-FFF2-40B4-BE49-F238E27FC236}">
                <a16:creationId xmlns="" xmlns:a16="http://schemas.microsoft.com/office/drawing/2014/main" id="{DDCBA683-CC99-4EEC-8FA5-91000CB6ACBB}"/>
              </a:ext>
            </a:extLst>
          </p:cNvPr>
          <p:cNvSpPr txBox="1"/>
          <p:nvPr/>
        </p:nvSpPr>
        <p:spPr>
          <a:xfrm>
            <a:off x="6613787" y="3674482"/>
            <a:ext cx="4971931" cy="15314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1828434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spc="300" dirty="0">
                <a:latin typeface="Montserrat Light" charset="0"/>
                <a:ea typeface="Montserrat Light" charset="0"/>
                <a:cs typeface="Montserrat Light" charset="0"/>
              </a:rPr>
              <a:t>Entrepreneurial activities differ substantially depending on the type of organization and creativity. Entrepreneurial activities differ</a:t>
            </a:r>
          </a:p>
        </p:txBody>
      </p:sp>
      <p:sp>
        <p:nvSpPr>
          <p:cNvPr id="56" name="矩形 55">
            <a:extLst>
              <a:ext uri="{FF2B5EF4-FFF2-40B4-BE49-F238E27FC236}">
                <a16:creationId xmlns="" xmlns:a16="http://schemas.microsoft.com/office/drawing/2014/main" id="{F0D427F0-C02C-4DD5-9935-C9989828D9C8}"/>
              </a:ext>
            </a:extLst>
          </p:cNvPr>
          <p:cNvSpPr/>
          <p:nvPr/>
        </p:nvSpPr>
        <p:spPr>
          <a:xfrm>
            <a:off x="6747851" y="3325235"/>
            <a:ext cx="2351902" cy="8939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tx1"/>
              </a:solidFill>
            </a:endParaRPr>
          </a:p>
        </p:txBody>
      </p:sp>
      <p:sp>
        <p:nvSpPr>
          <p:cNvPr id="57" name="文本框 56">
            <a:extLst>
              <a:ext uri="{FF2B5EF4-FFF2-40B4-BE49-F238E27FC236}">
                <a16:creationId xmlns="" xmlns:a16="http://schemas.microsoft.com/office/drawing/2014/main" id="{E8E038C3-B282-4168-AED5-523A3A1DBF32}"/>
              </a:ext>
            </a:extLst>
          </p:cNvPr>
          <p:cNvSpPr txBox="1"/>
          <p:nvPr/>
        </p:nvSpPr>
        <p:spPr>
          <a:xfrm>
            <a:off x="328764" y="285750"/>
            <a:ext cx="304601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</a:p>
        </p:txBody>
      </p:sp>
      <p:sp>
        <p:nvSpPr>
          <p:cNvPr id="58" name="文本框 57">
            <a:extLst>
              <a:ext uri="{FF2B5EF4-FFF2-40B4-BE49-F238E27FC236}">
                <a16:creationId xmlns="" xmlns:a16="http://schemas.microsoft.com/office/drawing/2014/main" id="{BD50F58B-BB95-4701-AAB2-C2679D0BCBF5}"/>
              </a:ext>
            </a:extLst>
          </p:cNvPr>
          <p:cNvSpPr txBox="1"/>
          <p:nvPr/>
        </p:nvSpPr>
        <p:spPr>
          <a:xfrm>
            <a:off x="328764" y="747415"/>
            <a:ext cx="36268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Click here to add words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0829608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55" grpId="0"/>
      <p:bldP spid="5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="" xmlns:a16="http://schemas.microsoft.com/office/drawing/2014/main" id="{EA3517B8-65DD-4BB4-A001-74DD4C88A815}"/>
              </a:ext>
            </a:extLst>
          </p:cNvPr>
          <p:cNvGrpSpPr/>
          <p:nvPr/>
        </p:nvGrpSpPr>
        <p:grpSpPr>
          <a:xfrm>
            <a:off x="-15731" y="0"/>
            <a:ext cx="12239193" cy="6908388"/>
            <a:chOff x="-15731" y="0"/>
            <a:chExt cx="12239193" cy="6908388"/>
          </a:xfrm>
        </p:grpSpPr>
        <p:grpSp>
          <p:nvGrpSpPr>
            <p:cNvPr id="28" name="组合 27">
              <a:extLst>
                <a:ext uri="{FF2B5EF4-FFF2-40B4-BE49-F238E27FC236}">
                  <a16:creationId xmlns="" xmlns:a16="http://schemas.microsoft.com/office/drawing/2014/main" id="{89060BA6-A543-4038-AFA8-3DCC7C93EFE7}"/>
                </a:ext>
              </a:extLst>
            </p:cNvPr>
            <p:cNvGrpSpPr/>
            <p:nvPr/>
          </p:nvGrpSpPr>
          <p:grpSpPr>
            <a:xfrm>
              <a:off x="-15731" y="0"/>
              <a:ext cx="12207731" cy="3052916"/>
              <a:chOff x="-15731" y="0"/>
              <a:chExt cx="12207731" cy="3052916"/>
            </a:xfrm>
          </p:grpSpPr>
          <p:grpSp>
            <p:nvGrpSpPr>
              <p:cNvPr id="13" name="组合 12">
                <a:extLst>
                  <a:ext uri="{FF2B5EF4-FFF2-40B4-BE49-F238E27FC236}">
                    <a16:creationId xmlns="" xmlns:a16="http://schemas.microsoft.com/office/drawing/2014/main" id="{4173A805-4B18-4169-9111-59792F342EAF}"/>
                  </a:ext>
                </a:extLst>
              </p:cNvPr>
              <p:cNvGrpSpPr/>
              <p:nvPr/>
            </p:nvGrpSpPr>
            <p:grpSpPr>
              <a:xfrm>
                <a:off x="0" y="0"/>
                <a:ext cx="12192000" cy="1143000"/>
                <a:chOff x="0" y="0"/>
                <a:chExt cx="12192000" cy="1143000"/>
              </a:xfrm>
            </p:grpSpPr>
            <p:grpSp>
              <p:nvGrpSpPr>
                <p:cNvPr id="9" name="组合 8">
                  <a:extLst>
                    <a:ext uri="{FF2B5EF4-FFF2-40B4-BE49-F238E27FC236}">
                      <a16:creationId xmlns="" xmlns:a16="http://schemas.microsoft.com/office/drawing/2014/main" id="{C2D8CD30-786B-4023-9D92-FEC0B2B8BAC5}"/>
                    </a:ext>
                  </a:extLst>
                </p:cNvPr>
                <p:cNvGrpSpPr/>
                <p:nvPr/>
              </p:nvGrpSpPr>
              <p:grpSpPr>
                <a:xfrm>
                  <a:off x="0" y="0"/>
                  <a:ext cx="12192000" cy="571500"/>
                  <a:chOff x="0" y="0"/>
                  <a:chExt cx="12192000" cy="571500"/>
                </a:xfrm>
              </p:grpSpPr>
              <p:pic>
                <p:nvPicPr>
                  <p:cNvPr id="7" name="图片 6">
                    <a:extLst>
                      <a:ext uri="{FF2B5EF4-FFF2-40B4-BE49-F238E27FC236}">
                        <a16:creationId xmlns="" xmlns:a16="http://schemas.microsoft.com/office/drawing/2014/main" id="{6F0F8A97-E9EA-4DA5-9F46-DA5CA4334E53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15731" y="0"/>
                    <a:ext cx="12176269" cy="285750"/>
                  </a:xfrm>
                  <a:prstGeom prst="rect">
                    <a:avLst/>
                  </a:prstGeom>
                </p:spPr>
              </p:pic>
              <p:pic>
                <p:nvPicPr>
                  <p:cNvPr id="8" name="图片 7">
                    <a:extLst>
                      <a:ext uri="{FF2B5EF4-FFF2-40B4-BE49-F238E27FC236}">
                        <a16:creationId xmlns="" xmlns:a16="http://schemas.microsoft.com/office/drawing/2014/main" id="{6B085B3B-68A2-4C95-B10E-70FABD8C2C61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0" y="285750"/>
                    <a:ext cx="12176269" cy="285750"/>
                  </a:xfrm>
                  <a:prstGeom prst="rect">
                    <a:avLst/>
                  </a:prstGeom>
                </p:spPr>
              </p:pic>
            </p:grpSp>
            <p:grpSp>
              <p:nvGrpSpPr>
                <p:cNvPr id="10" name="组合 9">
                  <a:extLst>
                    <a:ext uri="{FF2B5EF4-FFF2-40B4-BE49-F238E27FC236}">
                      <a16:creationId xmlns="" xmlns:a16="http://schemas.microsoft.com/office/drawing/2014/main" id="{EB7D383E-B692-4F7E-8B87-775E3B23F870}"/>
                    </a:ext>
                  </a:extLst>
                </p:cNvPr>
                <p:cNvGrpSpPr/>
                <p:nvPr/>
              </p:nvGrpSpPr>
              <p:grpSpPr>
                <a:xfrm>
                  <a:off x="0" y="571500"/>
                  <a:ext cx="12192000" cy="571500"/>
                  <a:chOff x="15731" y="0"/>
                  <a:chExt cx="12192000" cy="571500"/>
                </a:xfrm>
              </p:grpSpPr>
              <p:pic>
                <p:nvPicPr>
                  <p:cNvPr id="11" name="图片 10">
                    <a:extLst>
                      <a:ext uri="{FF2B5EF4-FFF2-40B4-BE49-F238E27FC236}">
                        <a16:creationId xmlns="" xmlns:a16="http://schemas.microsoft.com/office/drawing/2014/main" id="{2A2A750B-95BA-4946-A093-9E979CBB822D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15731" y="0"/>
                    <a:ext cx="12176269" cy="285750"/>
                  </a:xfrm>
                  <a:prstGeom prst="rect">
                    <a:avLst/>
                  </a:prstGeom>
                </p:spPr>
              </p:pic>
              <p:pic>
                <p:nvPicPr>
                  <p:cNvPr id="12" name="图片 11">
                    <a:extLst>
                      <a:ext uri="{FF2B5EF4-FFF2-40B4-BE49-F238E27FC236}">
                        <a16:creationId xmlns="" xmlns:a16="http://schemas.microsoft.com/office/drawing/2014/main" id="{72C38517-CED3-4D15-B942-618D60B1634F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31462" y="285750"/>
                    <a:ext cx="12176269" cy="285750"/>
                  </a:xfrm>
                  <a:prstGeom prst="rect">
                    <a:avLst/>
                  </a:prstGeom>
                </p:spPr>
              </p:pic>
            </p:grpSp>
          </p:grpSp>
          <p:grpSp>
            <p:nvGrpSpPr>
              <p:cNvPr id="14" name="组合 13">
                <a:extLst>
                  <a:ext uri="{FF2B5EF4-FFF2-40B4-BE49-F238E27FC236}">
                    <a16:creationId xmlns="" xmlns:a16="http://schemas.microsoft.com/office/drawing/2014/main" id="{2A901298-501F-4FFC-8C91-5BE53424D50E}"/>
                  </a:ext>
                </a:extLst>
              </p:cNvPr>
              <p:cNvGrpSpPr/>
              <p:nvPr/>
            </p:nvGrpSpPr>
            <p:grpSpPr>
              <a:xfrm>
                <a:off x="-15731" y="1143000"/>
                <a:ext cx="12192000" cy="1143000"/>
                <a:chOff x="0" y="0"/>
                <a:chExt cx="12192000" cy="1143000"/>
              </a:xfrm>
            </p:grpSpPr>
            <p:grpSp>
              <p:nvGrpSpPr>
                <p:cNvPr id="15" name="组合 14">
                  <a:extLst>
                    <a:ext uri="{FF2B5EF4-FFF2-40B4-BE49-F238E27FC236}">
                      <a16:creationId xmlns="" xmlns:a16="http://schemas.microsoft.com/office/drawing/2014/main" id="{79A4E3DB-7474-4EC3-BD3D-271F5781154D}"/>
                    </a:ext>
                  </a:extLst>
                </p:cNvPr>
                <p:cNvGrpSpPr/>
                <p:nvPr/>
              </p:nvGrpSpPr>
              <p:grpSpPr>
                <a:xfrm>
                  <a:off x="0" y="0"/>
                  <a:ext cx="12192000" cy="571500"/>
                  <a:chOff x="0" y="0"/>
                  <a:chExt cx="12192000" cy="571500"/>
                </a:xfrm>
              </p:grpSpPr>
              <p:pic>
                <p:nvPicPr>
                  <p:cNvPr id="19" name="图片 18">
                    <a:extLst>
                      <a:ext uri="{FF2B5EF4-FFF2-40B4-BE49-F238E27FC236}">
                        <a16:creationId xmlns="" xmlns:a16="http://schemas.microsoft.com/office/drawing/2014/main" id="{FCC3B558-C386-40B8-9A36-C911F454231A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15731" y="0"/>
                    <a:ext cx="12176269" cy="285750"/>
                  </a:xfrm>
                  <a:prstGeom prst="rect">
                    <a:avLst/>
                  </a:prstGeom>
                </p:spPr>
              </p:pic>
              <p:pic>
                <p:nvPicPr>
                  <p:cNvPr id="20" name="图片 19">
                    <a:extLst>
                      <a:ext uri="{FF2B5EF4-FFF2-40B4-BE49-F238E27FC236}">
                        <a16:creationId xmlns="" xmlns:a16="http://schemas.microsoft.com/office/drawing/2014/main" id="{5FE291E5-3EE8-4ABE-A299-3731104661C2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0" y="285750"/>
                    <a:ext cx="12176269" cy="285750"/>
                  </a:xfrm>
                  <a:prstGeom prst="rect">
                    <a:avLst/>
                  </a:prstGeom>
                </p:spPr>
              </p:pic>
            </p:grpSp>
            <p:grpSp>
              <p:nvGrpSpPr>
                <p:cNvPr id="16" name="组合 15">
                  <a:extLst>
                    <a:ext uri="{FF2B5EF4-FFF2-40B4-BE49-F238E27FC236}">
                      <a16:creationId xmlns="" xmlns:a16="http://schemas.microsoft.com/office/drawing/2014/main" id="{9C3845A2-F490-49E2-9EEE-5BED763057D9}"/>
                    </a:ext>
                  </a:extLst>
                </p:cNvPr>
                <p:cNvGrpSpPr/>
                <p:nvPr/>
              </p:nvGrpSpPr>
              <p:grpSpPr>
                <a:xfrm>
                  <a:off x="0" y="571500"/>
                  <a:ext cx="12192000" cy="571500"/>
                  <a:chOff x="15731" y="0"/>
                  <a:chExt cx="12192000" cy="571500"/>
                </a:xfrm>
              </p:grpSpPr>
              <p:pic>
                <p:nvPicPr>
                  <p:cNvPr id="17" name="图片 16">
                    <a:extLst>
                      <a:ext uri="{FF2B5EF4-FFF2-40B4-BE49-F238E27FC236}">
                        <a16:creationId xmlns="" xmlns:a16="http://schemas.microsoft.com/office/drawing/2014/main" id="{07FAC65C-1E3A-4EBF-ADFD-1BB2D787AD3F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15731" y="0"/>
                    <a:ext cx="12176269" cy="285750"/>
                  </a:xfrm>
                  <a:prstGeom prst="rect">
                    <a:avLst/>
                  </a:prstGeom>
                </p:spPr>
              </p:pic>
              <p:pic>
                <p:nvPicPr>
                  <p:cNvPr id="18" name="图片 17">
                    <a:extLst>
                      <a:ext uri="{FF2B5EF4-FFF2-40B4-BE49-F238E27FC236}">
                        <a16:creationId xmlns="" xmlns:a16="http://schemas.microsoft.com/office/drawing/2014/main" id="{C1E5E5D6-D30B-4863-B285-67786D1F05DC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31462" y="285750"/>
                    <a:ext cx="12176269" cy="285750"/>
                  </a:xfrm>
                  <a:prstGeom prst="rect">
                    <a:avLst/>
                  </a:prstGeom>
                </p:spPr>
              </p:pic>
            </p:grpSp>
          </p:grpSp>
          <p:grpSp>
            <p:nvGrpSpPr>
              <p:cNvPr id="21" name="组合 20">
                <a:extLst>
                  <a:ext uri="{FF2B5EF4-FFF2-40B4-BE49-F238E27FC236}">
                    <a16:creationId xmlns="" xmlns:a16="http://schemas.microsoft.com/office/drawing/2014/main" id="{ACF73E69-D7ED-4AFF-B333-31A6846F536C}"/>
                  </a:ext>
                </a:extLst>
              </p:cNvPr>
              <p:cNvGrpSpPr/>
              <p:nvPr/>
            </p:nvGrpSpPr>
            <p:grpSpPr>
              <a:xfrm>
                <a:off x="0" y="1909916"/>
                <a:ext cx="12192000" cy="1143000"/>
                <a:chOff x="0" y="0"/>
                <a:chExt cx="12192000" cy="1143000"/>
              </a:xfrm>
            </p:grpSpPr>
            <p:grpSp>
              <p:nvGrpSpPr>
                <p:cNvPr id="22" name="组合 21">
                  <a:extLst>
                    <a:ext uri="{FF2B5EF4-FFF2-40B4-BE49-F238E27FC236}">
                      <a16:creationId xmlns="" xmlns:a16="http://schemas.microsoft.com/office/drawing/2014/main" id="{63DA86F0-57E4-4F38-A3FB-2C37D368B031}"/>
                    </a:ext>
                  </a:extLst>
                </p:cNvPr>
                <p:cNvGrpSpPr/>
                <p:nvPr/>
              </p:nvGrpSpPr>
              <p:grpSpPr>
                <a:xfrm>
                  <a:off x="0" y="0"/>
                  <a:ext cx="12192000" cy="571500"/>
                  <a:chOff x="0" y="0"/>
                  <a:chExt cx="12192000" cy="571500"/>
                </a:xfrm>
              </p:grpSpPr>
              <p:pic>
                <p:nvPicPr>
                  <p:cNvPr id="26" name="图片 25">
                    <a:extLst>
                      <a:ext uri="{FF2B5EF4-FFF2-40B4-BE49-F238E27FC236}">
                        <a16:creationId xmlns="" xmlns:a16="http://schemas.microsoft.com/office/drawing/2014/main" id="{93F01F9F-D69D-46F1-AE22-A86B5CBBAE2A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15731" y="0"/>
                    <a:ext cx="12176269" cy="285750"/>
                  </a:xfrm>
                  <a:prstGeom prst="rect">
                    <a:avLst/>
                  </a:prstGeom>
                </p:spPr>
              </p:pic>
              <p:pic>
                <p:nvPicPr>
                  <p:cNvPr id="27" name="图片 26">
                    <a:extLst>
                      <a:ext uri="{FF2B5EF4-FFF2-40B4-BE49-F238E27FC236}">
                        <a16:creationId xmlns="" xmlns:a16="http://schemas.microsoft.com/office/drawing/2014/main" id="{CBAE3507-075A-419A-A698-0D8E245BB85E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0" y="285750"/>
                    <a:ext cx="12176269" cy="285750"/>
                  </a:xfrm>
                  <a:prstGeom prst="rect">
                    <a:avLst/>
                  </a:prstGeom>
                </p:spPr>
              </p:pic>
            </p:grpSp>
            <p:grpSp>
              <p:nvGrpSpPr>
                <p:cNvPr id="23" name="组合 22">
                  <a:extLst>
                    <a:ext uri="{FF2B5EF4-FFF2-40B4-BE49-F238E27FC236}">
                      <a16:creationId xmlns="" xmlns:a16="http://schemas.microsoft.com/office/drawing/2014/main" id="{2A3C7720-A1D8-4C1E-A055-F04D64C614F0}"/>
                    </a:ext>
                  </a:extLst>
                </p:cNvPr>
                <p:cNvGrpSpPr/>
                <p:nvPr/>
              </p:nvGrpSpPr>
              <p:grpSpPr>
                <a:xfrm>
                  <a:off x="0" y="571500"/>
                  <a:ext cx="12192000" cy="571500"/>
                  <a:chOff x="15731" y="0"/>
                  <a:chExt cx="12192000" cy="571500"/>
                </a:xfrm>
              </p:grpSpPr>
              <p:pic>
                <p:nvPicPr>
                  <p:cNvPr id="24" name="图片 23">
                    <a:extLst>
                      <a:ext uri="{FF2B5EF4-FFF2-40B4-BE49-F238E27FC236}">
                        <a16:creationId xmlns="" xmlns:a16="http://schemas.microsoft.com/office/drawing/2014/main" id="{792658A4-3ABB-40BA-8E1A-AD4787E672A8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15731" y="0"/>
                    <a:ext cx="12176269" cy="285750"/>
                  </a:xfrm>
                  <a:prstGeom prst="rect">
                    <a:avLst/>
                  </a:prstGeom>
                </p:spPr>
              </p:pic>
              <p:pic>
                <p:nvPicPr>
                  <p:cNvPr id="25" name="图片 24">
                    <a:extLst>
                      <a:ext uri="{FF2B5EF4-FFF2-40B4-BE49-F238E27FC236}">
                        <a16:creationId xmlns="" xmlns:a16="http://schemas.microsoft.com/office/drawing/2014/main" id="{801F4C7D-172E-4C24-8C79-EF140C1180D2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31462" y="285750"/>
                    <a:ext cx="12176269" cy="285750"/>
                  </a:xfrm>
                  <a:prstGeom prst="rect">
                    <a:avLst/>
                  </a:prstGeom>
                </p:spPr>
              </p:pic>
            </p:grpSp>
          </p:grpSp>
        </p:grpSp>
        <p:grpSp>
          <p:nvGrpSpPr>
            <p:cNvPr id="29" name="组合 28">
              <a:extLst>
                <a:ext uri="{FF2B5EF4-FFF2-40B4-BE49-F238E27FC236}">
                  <a16:creationId xmlns="" xmlns:a16="http://schemas.microsoft.com/office/drawing/2014/main" id="{B09DD82A-87A2-4424-9548-56153F911CC5}"/>
                </a:ext>
              </a:extLst>
            </p:cNvPr>
            <p:cNvGrpSpPr/>
            <p:nvPr/>
          </p:nvGrpSpPr>
          <p:grpSpPr>
            <a:xfrm>
              <a:off x="0" y="3038782"/>
              <a:ext cx="12207731" cy="3052916"/>
              <a:chOff x="-15731" y="0"/>
              <a:chExt cx="12207731" cy="3052916"/>
            </a:xfrm>
          </p:grpSpPr>
          <p:grpSp>
            <p:nvGrpSpPr>
              <p:cNvPr id="30" name="组合 29">
                <a:extLst>
                  <a:ext uri="{FF2B5EF4-FFF2-40B4-BE49-F238E27FC236}">
                    <a16:creationId xmlns="" xmlns:a16="http://schemas.microsoft.com/office/drawing/2014/main" id="{308C0BB3-F19F-4C7F-B874-32C7A4CB7662}"/>
                  </a:ext>
                </a:extLst>
              </p:cNvPr>
              <p:cNvGrpSpPr/>
              <p:nvPr/>
            </p:nvGrpSpPr>
            <p:grpSpPr>
              <a:xfrm>
                <a:off x="0" y="0"/>
                <a:ext cx="12192000" cy="1143000"/>
                <a:chOff x="0" y="0"/>
                <a:chExt cx="12192000" cy="1143000"/>
              </a:xfrm>
            </p:grpSpPr>
            <p:grpSp>
              <p:nvGrpSpPr>
                <p:cNvPr id="45" name="组合 44">
                  <a:extLst>
                    <a:ext uri="{FF2B5EF4-FFF2-40B4-BE49-F238E27FC236}">
                      <a16:creationId xmlns="" xmlns:a16="http://schemas.microsoft.com/office/drawing/2014/main" id="{C7FC7B78-79A9-465D-BA29-5B1E4D95AC65}"/>
                    </a:ext>
                  </a:extLst>
                </p:cNvPr>
                <p:cNvGrpSpPr/>
                <p:nvPr/>
              </p:nvGrpSpPr>
              <p:grpSpPr>
                <a:xfrm>
                  <a:off x="0" y="0"/>
                  <a:ext cx="12192000" cy="571500"/>
                  <a:chOff x="0" y="0"/>
                  <a:chExt cx="12192000" cy="571500"/>
                </a:xfrm>
              </p:grpSpPr>
              <p:pic>
                <p:nvPicPr>
                  <p:cNvPr id="49" name="图片 48">
                    <a:extLst>
                      <a:ext uri="{FF2B5EF4-FFF2-40B4-BE49-F238E27FC236}">
                        <a16:creationId xmlns="" xmlns:a16="http://schemas.microsoft.com/office/drawing/2014/main" id="{859C15E6-CAC3-4191-9CCF-E066E4D4C64A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15731" y="0"/>
                    <a:ext cx="12176269" cy="285750"/>
                  </a:xfrm>
                  <a:prstGeom prst="rect">
                    <a:avLst/>
                  </a:prstGeom>
                </p:spPr>
              </p:pic>
              <p:pic>
                <p:nvPicPr>
                  <p:cNvPr id="50" name="图片 49">
                    <a:extLst>
                      <a:ext uri="{FF2B5EF4-FFF2-40B4-BE49-F238E27FC236}">
                        <a16:creationId xmlns="" xmlns:a16="http://schemas.microsoft.com/office/drawing/2014/main" id="{9CC2DBEB-E592-4D63-BF6C-9FDA473F2C99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0" y="285750"/>
                    <a:ext cx="12176269" cy="285750"/>
                  </a:xfrm>
                  <a:prstGeom prst="rect">
                    <a:avLst/>
                  </a:prstGeom>
                </p:spPr>
              </p:pic>
            </p:grpSp>
            <p:grpSp>
              <p:nvGrpSpPr>
                <p:cNvPr id="46" name="组合 45">
                  <a:extLst>
                    <a:ext uri="{FF2B5EF4-FFF2-40B4-BE49-F238E27FC236}">
                      <a16:creationId xmlns="" xmlns:a16="http://schemas.microsoft.com/office/drawing/2014/main" id="{28633A34-317F-406D-88CF-C36580E054E9}"/>
                    </a:ext>
                  </a:extLst>
                </p:cNvPr>
                <p:cNvGrpSpPr/>
                <p:nvPr/>
              </p:nvGrpSpPr>
              <p:grpSpPr>
                <a:xfrm>
                  <a:off x="0" y="571500"/>
                  <a:ext cx="12192000" cy="571500"/>
                  <a:chOff x="15731" y="0"/>
                  <a:chExt cx="12192000" cy="571500"/>
                </a:xfrm>
              </p:grpSpPr>
              <p:pic>
                <p:nvPicPr>
                  <p:cNvPr id="47" name="图片 46">
                    <a:extLst>
                      <a:ext uri="{FF2B5EF4-FFF2-40B4-BE49-F238E27FC236}">
                        <a16:creationId xmlns="" xmlns:a16="http://schemas.microsoft.com/office/drawing/2014/main" id="{595397C9-AC12-45D4-BB63-B156CB930681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15731" y="0"/>
                    <a:ext cx="12176269" cy="285750"/>
                  </a:xfrm>
                  <a:prstGeom prst="rect">
                    <a:avLst/>
                  </a:prstGeom>
                </p:spPr>
              </p:pic>
              <p:pic>
                <p:nvPicPr>
                  <p:cNvPr id="48" name="图片 47">
                    <a:extLst>
                      <a:ext uri="{FF2B5EF4-FFF2-40B4-BE49-F238E27FC236}">
                        <a16:creationId xmlns="" xmlns:a16="http://schemas.microsoft.com/office/drawing/2014/main" id="{10931FBB-3EF7-4877-8617-3B90BD784024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31462" y="285750"/>
                    <a:ext cx="12176269" cy="285750"/>
                  </a:xfrm>
                  <a:prstGeom prst="rect">
                    <a:avLst/>
                  </a:prstGeom>
                </p:spPr>
              </p:pic>
            </p:grpSp>
          </p:grpSp>
          <p:grpSp>
            <p:nvGrpSpPr>
              <p:cNvPr id="31" name="组合 30">
                <a:extLst>
                  <a:ext uri="{FF2B5EF4-FFF2-40B4-BE49-F238E27FC236}">
                    <a16:creationId xmlns="" xmlns:a16="http://schemas.microsoft.com/office/drawing/2014/main" id="{778E865B-4285-40E9-923A-459C71484A23}"/>
                  </a:ext>
                </a:extLst>
              </p:cNvPr>
              <p:cNvGrpSpPr/>
              <p:nvPr/>
            </p:nvGrpSpPr>
            <p:grpSpPr>
              <a:xfrm>
                <a:off x="-15731" y="1143000"/>
                <a:ext cx="12192000" cy="1143000"/>
                <a:chOff x="0" y="0"/>
                <a:chExt cx="12192000" cy="1143000"/>
              </a:xfrm>
            </p:grpSpPr>
            <p:grpSp>
              <p:nvGrpSpPr>
                <p:cNvPr id="39" name="组合 38">
                  <a:extLst>
                    <a:ext uri="{FF2B5EF4-FFF2-40B4-BE49-F238E27FC236}">
                      <a16:creationId xmlns="" xmlns:a16="http://schemas.microsoft.com/office/drawing/2014/main" id="{7FE321F3-7D9C-4AA6-A04D-266B99A3F4FC}"/>
                    </a:ext>
                  </a:extLst>
                </p:cNvPr>
                <p:cNvGrpSpPr/>
                <p:nvPr/>
              </p:nvGrpSpPr>
              <p:grpSpPr>
                <a:xfrm>
                  <a:off x="0" y="0"/>
                  <a:ext cx="12192000" cy="571500"/>
                  <a:chOff x="0" y="0"/>
                  <a:chExt cx="12192000" cy="571500"/>
                </a:xfrm>
              </p:grpSpPr>
              <p:pic>
                <p:nvPicPr>
                  <p:cNvPr id="43" name="图片 42">
                    <a:extLst>
                      <a:ext uri="{FF2B5EF4-FFF2-40B4-BE49-F238E27FC236}">
                        <a16:creationId xmlns="" xmlns:a16="http://schemas.microsoft.com/office/drawing/2014/main" id="{35128052-5454-4DE9-838B-E846998A8667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15731" y="0"/>
                    <a:ext cx="12176269" cy="285750"/>
                  </a:xfrm>
                  <a:prstGeom prst="rect">
                    <a:avLst/>
                  </a:prstGeom>
                </p:spPr>
              </p:pic>
              <p:pic>
                <p:nvPicPr>
                  <p:cNvPr id="44" name="图片 43">
                    <a:extLst>
                      <a:ext uri="{FF2B5EF4-FFF2-40B4-BE49-F238E27FC236}">
                        <a16:creationId xmlns="" xmlns:a16="http://schemas.microsoft.com/office/drawing/2014/main" id="{08D0D421-C0C7-4785-B85C-9427A6EEC012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0" y="285750"/>
                    <a:ext cx="12176269" cy="285750"/>
                  </a:xfrm>
                  <a:prstGeom prst="rect">
                    <a:avLst/>
                  </a:prstGeom>
                </p:spPr>
              </p:pic>
            </p:grpSp>
            <p:grpSp>
              <p:nvGrpSpPr>
                <p:cNvPr id="40" name="组合 39">
                  <a:extLst>
                    <a:ext uri="{FF2B5EF4-FFF2-40B4-BE49-F238E27FC236}">
                      <a16:creationId xmlns="" xmlns:a16="http://schemas.microsoft.com/office/drawing/2014/main" id="{4C60CC7C-F29F-4F57-BEF1-6E3DBAB053AE}"/>
                    </a:ext>
                  </a:extLst>
                </p:cNvPr>
                <p:cNvGrpSpPr/>
                <p:nvPr/>
              </p:nvGrpSpPr>
              <p:grpSpPr>
                <a:xfrm>
                  <a:off x="0" y="571500"/>
                  <a:ext cx="12192000" cy="571500"/>
                  <a:chOff x="15731" y="0"/>
                  <a:chExt cx="12192000" cy="571500"/>
                </a:xfrm>
              </p:grpSpPr>
              <p:pic>
                <p:nvPicPr>
                  <p:cNvPr id="41" name="图片 40">
                    <a:extLst>
                      <a:ext uri="{FF2B5EF4-FFF2-40B4-BE49-F238E27FC236}">
                        <a16:creationId xmlns="" xmlns:a16="http://schemas.microsoft.com/office/drawing/2014/main" id="{2AFA2677-512D-466A-A2BC-10940251BA0E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15731" y="0"/>
                    <a:ext cx="12176269" cy="285750"/>
                  </a:xfrm>
                  <a:prstGeom prst="rect">
                    <a:avLst/>
                  </a:prstGeom>
                </p:spPr>
              </p:pic>
              <p:pic>
                <p:nvPicPr>
                  <p:cNvPr id="42" name="图片 41">
                    <a:extLst>
                      <a:ext uri="{FF2B5EF4-FFF2-40B4-BE49-F238E27FC236}">
                        <a16:creationId xmlns="" xmlns:a16="http://schemas.microsoft.com/office/drawing/2014/main" id="{6AE31642-6923-41F4-8718-CD6F5DDDF33E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31462" y="285750"/>
                    <a:ext cx="12176269" cy="285750"/>
                  </a:xfrm>
                  <a:prstGeom prst="rect">
                    <a:avLst/>
                  </a:prstGeom>
                </p:spPr>
              </p:pic>
            </p:grpSp>
          </p:grpSp>
          <p:grpSp>
            <p:nvGrpSpPr>
              <p:cNvPr id="32" name="组合 31">
                <a:extLst>
                  <a:ext uri="{FF2B5EF4-FFF2-40B4-BE49-F238E27FC236}">
                    <a16:creationId xmlns="" xmlns:a16="http://schemas.microsoft.com/office/drawing/2014/main" id="{D7ABFFA2-F57F-481F-8FC2-CFCA632016B1}"/>
                  </a:ext>
                </a:extLst>
              </p:cNvPr>
              <p:cNvGrpSpPr/>
              <p:nvPr/>
            </p:nvGrpSpPr>
            <p:grpSpPr>
              <a:xfrm>
                <a:off x="0" y="1909916"/>
                <a:ext cx="12192000" cy="1143000"/>
                <a:chOff x="0" y="0"/>
                <a:chExt cx="12192000" cy="1143000"/>
              </a:xfrm>
            </p:grpSpPr>
            <p:grpSp>
              <p:nvGrpSpPr>
                <p:cNvPr id="33" name="组合 32">
                  <a:extLst>
                    <a:ext uri="{FF2B5EF4-FFF2-40B4-BE49-F238E27FC236}">
                      <a16:creationId xmlns="" xmlns:a16="http://schemas.microsoft.com/office/drawing/2014/main" id="{92275FF3-1004-4608-A1CC-6C7D4C9AE38D}"/>
                    </a:ext>
                  </a:extLst>
                </p:cNvPr>
                <p:cNvGrpSpPr/>
                <p:nvPr/>
              </p:nvGrpSpPr>
              <p:grpSpPr>
                <a:xfrm>
                  <a:off x="0" y="0"/>
                  <a:ext cx="12192000" cy="571500"/>
                  <a:chOff x="0" y="0"/>
                  <a:chExt cx="12192000" cy="571500"/>
                </a:xfrm>
              </p:grpSpPr>
              <p:pic>
                <p:nvPicPr>
                  <p:cNvPr id="37" name="图片 36">
                    <a:extLst>
                      <a:ext uri="{FF2B5EF4-FFF2-40B4-BE49-F238E27FC236}">
                        <a16:creationId xmlns="" xmlns:a16="http://schemas.microsoft.com/office/drawing/2014/main" id="{0486BDC7-5D18-4118-AAA5-18FAA507FEC0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15731" y="0"/>
                    <a:ext cx="12176269" cy="285750"/>
                  </a:xfrm>
                  <a:prstGeom prst="rect">
                    <a:avLst/>
                  </a:prstGeom>
                </p:spPr>
              </p:pic>
              <p:pic>
                <p:nvPicPr>
                  <p:cNvPr id="38" name="图片 37">
                    <a:extLst>
                      <a:ext uri="{FF2B5EF4-FFF2-40B4-BE49-F238E27FC236}">
                        <a16:creationId xmlns="" xmlns:a16="http://schemas.microsoft.com/office/drawing/2014/main" id="{F9573E19-E8BF-40CB-96AA-691D30C147C9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0" y="285750"/>
                    <a:ext cx="12176269" cy="285750"/>
                  </a:xfrm>
                  <a:prstGeom prst="rect">
                    <a:avLst/>
                  </a:prstGeom>
                </p:spPr>
              </p:pic>
            </p:grpSp>
            <p:grpSp>
              <p:nvGrpSpPr>
                <p:cNvPr id="34" name="组合 33">
                  <a:extLst>
                    <a:ext uri="{FF2B5EF4-FFF2-40B4-BE49-F238E27FC236}">
                      <a16:creationId xmlns="" xmlns:a16="http://schemas.microsoft.com/office/drawing/2014/main" id="{22BF3AED-6BFE-4329-B564-771D407BCE61}"/>
                    </a:ext>
                  </a:extLst>
                </p:cNvPr>
                <p:cNvGrpSpPr/>
                <p:nvPr/>
              </p:nvGrpSpPr>
              <p:grpSpPr>
                <a:xfrm>
                  <a:off x="0" y="571500"/>
                  <a:ext cx="12192000" cy="571500"/>
                  <a:chOff x="15731" y="0"/>
                  <a:chExt cx="12192000" cy="571500"/>
                </a:xfrm>
              </p:grpSpPr>
              <p:pic>
                <p:nvPicPr>
                  <p:cNvPr id="35" name="图片 34">
                    <a:extLst>
                      <a:ext uri="{FF2B5EF4-FFF2-40B4-BE49-F238E27FC236}">
                        <a16:creationId xmlns="" xmlns:a16="http://schemas.microsoft.com/office/drawing/2014/main" id="{C79DCFD6-1D27-4C28-BFE3-61A96EFA5F98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15731" y="0"/>
                    <a:ext cx="12176269" cy="285750"/>
                  </a:xfrm>
                  <a:prstGeom prst="rect">
                    <a:avLst/>
                  </a:prstGeom>
                </p:spPr>
              </p:pic>
              <p:pic>
                <p:nvPicPr>
                  <p:cNvPr id="36" name="图片 35">
                    <a:extLst>
                      <a:ext uri="{FF2B5EF4-FFF2-40B4-BE49-F238E27FC236}">
                        <a16:creationId xmlns="" xmlns:a16="http://schemas.microsoft.com/office/drawing/2014/main" id="{819F9EE1-EFB3-48EA-8958-45E7A2A43D30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31462" y="285750"/>
                    <a:ext cx="12176269" cy="285750"/>
                  </a:xfrm>
                  <a:prstGeom prst="rect">
                    <a:avLst/>
                  </a:prstGeom>
                </p:spPr>
              </p:pic>
            </p:grpSp>
          </p:grpSp>
        </p:grpSp>
        <p:pic>
          <p:nvPicPr>
            <p:cNvPr id="51" name="图片 50">
              <a:extLst>
                <a:ext uri="{FF2B5EF4-FFF2-40B4-BE49-F238E27FC236}">
                  <a16:creationId xmlns="" xmlns:a16="http://schemas.microsoft.com/office/drawing/2014/main" id="{741DEA0C-B125-46C3-8F9A-B7F6ED3FCF6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5731" y="6073262"/>
              <a:ext cx="12176269" cy="285750"/>
            </a:xfrm>
            <a:prstGeom prst="rect">
              <a:avLst/>
            </a:prstGeom>
          </p:spPr>
        </p:pic>
        <p:pic>
          <p:nvPicPr>
            <p:cNvPr id="52" name="图片 51">
              <a:extLst>
                <a:ext uri="{FF2B5EF4-FFF2-40B4-BE49-F238E27FC236}">
                  <a16:creationId xmlns="" xmlns:a16="http://schemas.microsoft.com/office/drawing/2014/main" id="{36CA1FBB-EACE-4AB4-B2DE-8B26B5A2F47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1462" y="6359012"/>
              <a:ext cx="12176269" cy="285750"/>
            </a:xfrm>
            <a:prstGeom prst="rect">
              <a:avLst/>
            </a:prstGeom>
          </p:spPr>
        </p:pic>
        <p:pic>
          <p:nvPicPr>
            <p:cNvPr id="53" name="图片 52">
              <a:extLst>
                <a:ext uri="{FF2B5EF4-FFF2-40B4-BE49-F238E27FC236}">
                  <a16:creationId xmlns="" xmlns:a16="http://schemas.microsoft.com/office/drawing/2014/main" id="{2E153F1C-3780-45F5-8553-DF230D94837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47193" y="6622638"/>
              <a:ext cx="12176269" cy="285750"/>
            </a:xfrm>
            <a:prstGeom prst="rect">
              <a:avLst/>
            </a:prstGeom>
          </p:spPr>
        </p:pic>
      </p:grpSp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0EB4B4D6-1729-422E-B0EA-85FDC90D74FF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35327" y="1406626"/>
            <a:ext cx="5324782" cy="5324782"/>
          </a:xfrm>
          <a:prstGeom prst="rect">
            <a:avLst/>
          </a:prstGeom>
        </p:spPr>
      </p:pic>
      <p:sp>
        <p:nvSpPr>
          <p:cNvPr id="5" name="椭圆 4">
            <a:extLst>
              <a:ext uri="{FF2B5EF4-FFF2-40B4-BE49-F238E27FC236}">
                <a16:creationId xmlns="" xmlns:a16="http://schemas.microsoft.com/office/drawing/2014/main" id="{8820A0EF-A1A1-4E6F-BA83-E2C6F8BA9521}"/>
              </a:ext>
            </a:extLst>
          </p:cNvPr>
          <p:cNvSpPr/>
          <p:nvPr/>
        </p:nvSpPr>
        <p:spPr>
          <a:xfrm>
            <a:off x="6724650" y="2021142"/>
            <a:ext cx="342900" cy="342900"/>
          </a:xfrm>
          <a:prstGeom prst="ellipse">
            <a:avLst/>
          </a:prstGeom>
          <a:solidFill>
            <a:schemeClr val="bg1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4" name="椭圆 53">
            <a:extLst>
              <a:ext uri="{FF2B5EF4-FFF2-40B4-BE49-F238E27FC236}">
                <a16:creationId xmlns="" xmlns:a16="http://schemas.microsoft.com/office/drawing/2014/main" id="{D2F1937B-CA53-48D1-85AE-9E2480003108}"/>
              </a:ext>
            </a:extLst>
          </p:cNvPr>
          <p:cNvSpPr/>
          <p:nvPr/>
        </p:nvSpPr>
        <p:spPr>
          <a:xfrm>
            <a:off x="5791200" y="1849692"/>
            <a:ext cx="608374" cy="608374"/>
          </a:xfrm>
          <a:prstGeom prst="ellipse">
            <a:avLst/>
          </a:prstGeom>
          <a:solidFill>
            <a:schemeClr val="bg1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5" name="椭圆 54">
            <a:extLst>
              <a:ext uri="{FF2B5EF4-FFF2-40B4-BE49-F238E27FC236}">
                <a16:creationId xmlns="" xmlns:a16="http://schemas.microsoft.com/office/drawing/2014/main" id="{FBA9C646-56E0-475E-B2A3-494A2C6ED24A}"/>
              </a:ext>
            </a:extLst>
          </p:cNvPr>
          <p:cNvSpPr/>
          <p:nvPr/>
        </p:nvSpPr>
        <p:spPr>
          <a:xfrm>
            <a:off x="1406632" y="1448107"/>
            <a:ext cx="4038600" cy="4038600"/>
          </a:xfrm>
          <a:prstGeom prst="ellipse">
            <a:avLst/>
          </a:prstGeom>
          <a:solidFill>
            <a:schemeClr val="bg1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6" name="TextBox 29">
            <a:extLst>
              <a:ext uri="{FF2B5EF4-FFF2-40B4-BE49-F238E27FC236}">
                <a16:creationId xmlns="" xmlns:a16="http://schemas.microsoft.com/office/drawing/2014/main" id="{0E17F2ED-BD8A-4867-9C22-257BC46D6070}"/>
              </a:ext>
            </a:extLst>
          </p:cNvPr>
          <p:cNvSpPr txBox="1"/>
          <p:nvPr/>
        </p:nvSpPr>
        <p:spPr>
          <a:xfrm>
            <a:off x="1828131" y="2127968"/>
            <a:ext cx="3195602" cy="300877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1828434">
              <a:lnSpc>
                <a:spcPct val="150000"/>
              </a:lnSpc>
              <a:defRPr/>
            </a:pPr>
            <a:r>
              <a:rPr lang="en-US" sz="1600" spc="300" dirty="0">
                <a:latin typeface="Montserrat Light" charset="0"/>
                <a:ea typeface="Montserrat Light" charset="0"/>
                <a:cs typeface="Montserrat Light" charset="0"/>
              </a:rPr>
              <a:t>Entrepreneurial activities differ substantially depending on </a:t>
            </a:r>
            <a:r>
              <a:rPr lang="en-US" sz="1600" spc="300" dirty="0" err="1">
                <a:latin typeface="Montserrat Light" charset="0"/>
                <a:ea typeface="Montserrat Light" charset="0"/>
                <a:cs typeface="Montserrat Light" charset="0"/>
              </a:rPr>
              <a:t>the</a:t>
            </a:r>
            <a:r>
              <a:rPr lang="en-US" altLang="zh-CN" sz="1600" spc="300" dirty="0" err="1">
                <a:latin typeface="Montserrat Light" charset="0"/>
                <a:ea typeface="Montserrat Light" charset="0"/>
                <a:cs typeface="Montserrat Light" charset="0"/>
              </a:rPr>
              <a:t>Entrepreneurial</a:t>
            </a:r>
            <a:r>
              <a:rPr lang="en-US" altLang="zh-CN" sz="1600" spc="300" dirty="0">
                <a:latin typeface="Montserrat Light" charset="0"/>
                <a:ea typeface="Montserrat Light" charset="0"/>
                <a:cs typeface="Montserrat Light" charset="0"/>
              </a:rPr>
              <a:t> activities differ substantially depending on the</a:t>
            </a:r>
          </a:p>
          <a:p>
            <a:pPr algn="ctr" defTabSz="1828434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n-US" sz="1600" spc="300" dirty="0">
              <a:latin typeface="Montserrat Light" charset="0"/>
              <a:ea typeface="Montserrat Light" charset="0"/>
              <a:cs typeface="Montserrat Light" charset="0"/>
            </a:endParaRPr>
          </a:p>
        </p:txBody>
      </p:sp>
      <p:sp>
        <p:nvSpPr>
          <p:cNvPr id="57" name="文本框 56">
            <a:extLst>
              <a:ext uri="{FF2B5EF4-FFF2-40B4-BE49-F238E27FC236}">
                <a16:creationId xmlns="" xmlns:a16="http://schemas.microsoft.com/office/drawing/2014/main" id="{B8339D3D-B486-4A8F-8C1C-DCE63A0B6BA6}"/>
              </a:ext>
            </a:extLst>
          </p:cNvPr>
          <p:cNvSpPr txBox="1"/>
          <p:nvPr/>
        </p:nvSpPr>
        <p:spPr>
          <a:xfrm>
            <a:off x="328764" y="285750"/>
            <a:ext cx="304601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</a:p>
        </p:txBody>
      </p:sp>
      <p:sp>
        <p:nvSpPr>
          <p:cNvPr id="58" name="文本框 57">
            <a:extLst>
              <a:ext uri="{FF2B5EF4-FFF2-40B4-BE49-F238E27FC236}">
                <a16:creationId xmlns="" xmlns:a16="http://schemas.microsoft.com/office/drawing/2014/main" id="{51A2457C-6F69-4C73-A87C-2E2BA03956D4}"/>
              </a:ext>
            </a:extLst>
          </p:cNvPr>
          <p:cNvSpPr txBox="1"/>
          <p:nvPr/>
        </p:nvSpPr>
        <p:spPr>
          <a:xfrm>
            <a:off x="328764" y="747415"/>
            <a:ext cx="36268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Click here to add words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0397096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9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54" grpId="0" animBg="1"/>
      <p:bldP spid="55" grpId="0" animBg="1"/>
      <p:bldP spid="5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="" xmlns:a16="http://schemas.microsoft.com/office/drawing/2014/main" id="{EA3517B8-65DD-4BB4-A001-74DD4C88A815}"/>
              </a:ext>
            </a:extLst>
          </p:cNvPr>
          <p:cNvGrpSpPr/>
          <p:nvPr/>
        </p:nvGrpSpPr>
        <p:grpSpPr>
          <a:xfrm>
            <a:off x="-15731" y="0"/>
            <a:ext cx="12239193" cy="6908388"/>
            <a:chOff x="-15731" y="0"/>
            <a:chExt cx="12239193" cy="6908388"/>
          </a:xfrm>
        </p:grpSpPr>
        <p:grpSp>
          <p:nvGrpSpPr>
            <p:cNvPr id="28" name="组合 27">
              <a:extLst>
                <a:ext uri="{FF2B5EF4-FFF2-40B4-BE49-F238E27FC236}">
                  <a16:creationId xmlns="" xmlns:a16="http://schemas.microsoft.com/office/drawing/2014/main" id="{89060BA6-A543-4038-AFA8-3DCC7C93EFE7}"/>
                </a:ext>
              </a:extLst>
            </p:cNvPr>
            <p:cNvGrpSpPr/>
            <p:nvPr/>
          </p:nvGrpSpPr>
          <p:grpSpPr>
            <a:xfrm>
              <a:off x="-15731" y="0"/>
              <a:ext cx="12207731" cy="3052916"/>
              <a:chOff x="-15731" y="0"/>
              <a:chExt cx="12207731" cy="3052916"/>
            </a:xfrm>
          </p:grpSpPr>
          <p:grpSp>
            <p:nvGrpSpPr>
              <p:cNvPr id="13" name="组合 12">
                <a:extLst>
                  <a:ext uri="{FF2B5EF4-FFF2-40B4-BE49-F238E27FC236}">
                    <a16:creationId xmlns="" xmlns:a16="http://schemas.microsoft.com/office/drawing/2014/main" id="{4173A805-4B18-4169-9111-59792F342EAF}"/>
                  </a:ext>
                </a:extLst>
              </p:cNvPr>
              <p:cNvGrpSpPr/>
              <p:nvPr/>
            </p:nvGrpSpPr>
            <p:grpSpPr>
              <a:xfrm>
                <a:off x="0" y="0"/>
                <a:ext cx="12192000" cy="1143000"/>
                <a:chOff x="0" y="0"/>
                <a:chExt cx="12192000" cy="1143000"/>
              </a:xfrm>
            </p:grpSpPr>
            <p:grpSp>
              <p:nvGrpSpPr>
                <p:cNvPr id="9" name="组合 8">
                  <a:extLst>
                    <a:ext uri="{FF2B5EF4-FFF2-40B4-BE49-F238E27FC236}">
                      <a16:creationId xmlns="" xmlns:a16="http://schemas.microsoft.com/office/drawing/2014/main" id="{C2D8CD30-786B-4023-9D92-FEC0B2B8BAC5}"/>
                    </a:ext>
                  </a:extLst>
                </p:cNvPr>
                <p:cNvGrpSpPr/>
                <p:nvPr/>
              </p:nvGrpSpPr>
              <p:grpSpPr>
                <a:xfrm>
                  <a:off x="0" y="0"/>
                  <a:ext cx="12192000" cy="571500"/>
                  <a:chOff x="0" y="0"/>
                  <a:chExt cx="12192000" cy="571500"/>
                </a:xfrm>
              </p:grpSpPr>
              <p:pic>
                <p:nvPicPr>
                  <p:cNvPr id="7" name="图片 6">
                    <a:extLst>
                      <a:ext uri="{FF2B5EF4-FFF2-40B4-BE49-F238E27FC236}">
                        <a16:creationId xmlns="" xmlns:a16="http://schemas.microsoft.com/office/drawing/2014/main" id="{6F0F8A97-E9EA-4DA5-9F46-DA5CA4334E53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15731" y="0"/>
                    <a:ext cx="12176269" cy="285750"/>
                  </a:xfrm>
                  <a:prstGeom prst="rect">
                    <a:avLst/>
                  </a:prstGeom>
                </p:spPr>
              </p:pic>
              <p:pic>
                <p:nvPicPr>
                  <p:cNvPr id="8" name="图片 7">
                    <a:extLst>
                      <a:ext uri="{FF2B5EF4-FFF2-40B4-BE49-F238E27FC236}">
                        <a16:creationId xmlns="" xmlns:a16="http://schemas.microsoft.com/office/drawing/2014/main" id="{6B085B3B-68A2-4C95-B10E-70FABD8C2C61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0" y="285750"/>
                    <a:ext cx="12176269" cy="285750"/>
                  </a:xfrm>
                  <a:prstGeom prst="rect">
                    <a:avLst/>
                  </a:prstGeom>
                </p:spPr>
              </p:pic>
            </p:grpSp>
            <p:grpSp>
              <p:nvGrpSpPr>
                <p:cNvPr id="10" name="组合 9">
                  <a:extLst>
                    <a:ext uri="{FF2B5EF4-FFF2-40B4-BE49-F238E27FC236}">
                      <a16:creationId xmlns="" xmlns:a16="http://schemas.microsoft.com/office/drawing/2014/main" id="{EB7D383E-B692-4F7E-8B87-775E3B23F870}"/>
                    </a:ext>
                  </a:extLst>
                </p:cNvPr>
                <p:cNvGrpSpPr/>
                <p:nvPr/>
              </p:nvGrpSpPr>
              <p:grpSpPr>
                <a:xfrm>
                  <a:off x="0" y="571500"/>
                  <a:ext cx="12192000" cy="571500"/>
                  <a:chOff x="15731" y="0"/>
                  <a:chExt cx="12192000" cy="571500"/>
                </a:xfrm>
              </p:grpSpPr>
              <p:pic>
                <p:nvPicPr>
                  <p:cNvPr id="11" name="图片 10">
                    <a:extLst>
                      <a:ext uri="{FF2B5EF4-FFF2-40B4-BE49-F238E27FC236}">
                        <a16:creationId xmlns="" xmlns:a16="http://schemas.microsoft.com/office/drawing/2014/main" id="{2A2A750B-95BA-4946-A093-9E979CBB822D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15731" y="0"/>
                    <a:ext cx="12176269" cy="285750"/>
                  </a:xfrm>
                  <a:prstGeom prst="rect">
                    <a:avLst/>
                  </a:prstGeom>
                </p:spPr>
              </p:pic>
              <p:pic>
                <p:nvPicPr>
                  <p:cNvPr id="12" name="图片 11">
                    <a:extLst>
                      <a:ext uri="{FF2B5EF4-FFF2-40B4-BE49-F238E27FC236}">
                        <a16:creationId xmlns="" xmlns:a16="http://schemas.microsoft.com/office/drawing/2014/main" id="{72C38517-CED3-4D15-B942-618D60B1634F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31462" y="285750"/>
                    <a:ext cx="12176269" cy="285750"/>
                  </a:xfrm>
                  <a:prstGeom prst="rect">
                    <a:avLst/>
                  </a:prstGeom>
                </p:spPr>
              </p:pic>
            </p:grpSp>
          </p:grpSp>
          <p:grpSp>
            <p:nvGrpSpPr>
              <p:cNvPr id="14" name="组合 13">
                <a:extLst>
                  <a:ext uri="{FF2B5EF4-FFF2-40B4-BE49-F238E27FC236}">
                    <a16:creationId xmlns="" xmlns:a16="http://schemas.microsoft.com/office/drawing/2014/main" id="{2A901298-501F-4FFC-8C91-5BE53424D50E}"/>
                  </a:ext>
                </a:extLst>
              </p:cNvPr>
              <p:cNvGrpSpPr/>
              <p:nvPr/>
            </p:nvGrpSpPr>
            <p:grpSpPr>
              <a:xfrm>
                <a:off x="-15731" y="1143000"/>
                <a:ext cx="12192000" cy="1143000"/>
                <a:chOff x="0" y="0"/>
                <a:chExt cx="12192000" cy="1143000"/>
              </a:xfrm>
            </p:grpSpPr>
            <p:grpSp>
              <p:nvGrpSpPr>
                <p:cNvPr id="15" name="组合 14">
                  <a:extLst>
                    <a:ext uri="{FF2B5EF4-FFF2-40B4-BE49-F238E27FC236}">
                      <a16:creationId xmlns="" xmlns:a16="http://schemas.microsoft.com/office/drawing/2014/main" id="{79A4E3DB-7474-4EC3-BD3D-271F5781154D}"/>
                    </a:ext>
                  </a:extLst>
                </p:cNvPr>
                <p:cNvGrpSpPr/>
                <p:nvPr/>
              </p:nvGrpSpPr>
              <p:grpSpPr>
                <a:xfrm>
                  <a:off x="0" y="0"/>
                  <a:ext cx="12192000" cy="571500"/>
                  <a:chOff x="0" y="0"/>
                  <a:chExt cx="12192000" cy="571500"/>
                </a:xfrm>
              </p:grpSpPr>
              <p:pic>
                <p:nvPicPr>
                  <p:cNvPr id="19" name="图片 18">
                    <a:extLst>
                      <a:ext uri="{FF2B5EF4-FFF2-40B4-BE49-F238E27FC236}">
                        <a16:creationId xmlns="" xmlns:a16="http://schemas.microsoft.com/office/drawing/2014/main" id="{FCC3B558-C386-40B8-9A36-C911F454231A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15731" y="0"/>
                    <a:ext cx="12176269" cy="285750"/>
                  </a:xfrm>
                  <a:prstGeom prst="rect">
                    <a:avLst/>
                  </a:prstGeom>
                </p:spPr>
              </p:pic>
              <p:pic>
                <p:nvPicPr>
                  <p:cNvPr id="20" name="图片 19">
                    <a:extLst>
                      <a:ext uri="{FF2B5EF4-FFF2-40B4-BE49-F238E27FC236}">
                        <a16:creationId xmlns="" xmlns:a16="http://schemas.microsoft.com/office/drawing/2014/main" id="{5FE291E5-3EE8-4ABE-A299-3731104661C2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0" y="285750"/>
                    <a:ext cx="12176269" cy="285750"/>
                  </a:xfrm>
                  <a:prstGeom prst="rect">
                    <a:avLst/>
                  </a:prstGeom>
                </p:spPr>
              </p:pic>
            </p:grpSp>
            <p:grpSp>
              <p:nvGrpSpPr>
                <p:cNvPr id="16" name="组合 15">
                  <a:extLst>
                    <a:ext uri="{FF2B5EF4-FFF2-40B4-BE49-F238E27FC236}">
                      <a16:creationId xmlns="" xmlns:a16="http://schemas.microsoft.com/office/drawing/2014/main" id="{9C3845A2-F490-49E2-9EEE-5BED763057D9}"/>
                    </a:ext>
                  </a:extLst>
                </p:cNvPr>
                <p:cNvGrpSpPr/>
                <p:nvPr/>
              </p:nvGrpSpPr>
              <p:grpSpPr>
                <a:xfrm>
                  <a:off x="0" y="571500"/>
                  <a:ext cx="12192000" cy="571500"/>
                  <a:chOff x="15731" y="0"/>
                  <a:chExt cx="12192000" cy="571500"/>
                </a:xfrm>
              </p:grpSpPr>
              <p:pic>
                <p:nvPicPr>
                  <p:cNvPr id="17" name="图片 16">
                    <a:extLst>
                      <a:ext uri="{FF2B5EF4-FFF2-40B4-BE49-F238E27FC236}">
                        <a16:creationId xmlns="" xmlns:a16="http://schemas.microsoft.com/office/drawing/2014/main" id="{07FAC65C-1E3A-4EBF-ADFD-1BB2D787AD3F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15731" y="0"/>
                    <a:ext cx="12176269" cy="285750"/>
                  </a:xfrm>
                  <a:prstGeom prst="rect">
                    <a:avLst/>
                  </a:prstGeom>
                </p:spPr>
              </p:pic>
              <p:pic>
                <p:nvPicPr>
                  <p:cNvPr id="18" name="图片 17">
                    <a:extLst>
                      <a:ext uri="{FF2B5EF4-FFF2-40B4-BE49-F238E27FC236}">
                        <a16:creationId xmlns="" xmlns:a16="http://schemas.microsoft.com/office/drawing/2014/main" id="{C1E5E5D6-D30B-4863-B285-67786D1F05DC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31462" y="285750"/>
                    <a:ext cx="12176269" cy="285750"/>
                  </a:xfrm>
                  <a:prstGeom prst="rect">
                    <a:avLst/>
                  </a:prstGeom>
                </p:spPr>
              </p:pic>
            </p:grpSp>
          </p:grpSp>
          <p:grpSp>
            <p:nvGrpSpPr>
              <p:cNvPr id="21" name="组合 20">
                <a:extLst>
                  <a:ext uri="{FF2B5EF4-FFF2-40B4-BE49-F238E27FC236}">
                    <a16:creationId xmlns="" xmlns:a16="http://schemas.microsoft.com/office/drawing/2014/main" id="{ACF73E69-D7ED-4AFF-B333-31A6846F536C}"/>
                  </a:ext>
                </a:extLst>
              </p:cNvPr>
              <p:cNvGrpSpPr/>
              <p:nvPr/>
            </p:nvGrpSpPr>
            <p:grpSpPr>
              <a:xfrm>
                <a:off x="0" y="1909916"/>
                <a:ext cx="12192000" cy="1143000"/>
                <a:chOff x="0" y="0"/>
                <a:chExt cx="12192000" cy="1143000"/>
              </a:xfrm>
            </p:grpSpPr>
            <p:grpSp>
              <p:nvGrpSpPr>
                <p:cNvPr id="22" name="组合 21">
                  <a:extLst>
                    <a:ext uri="{FF2B5EF4-FFF2-40B4-BE49-F238E27FC236}">
                      <a16:creationId xmlns="" xmlns:a16="http://schemas.microsoft.com/office/drawing/2014/main" id="{63DA86F0-57E4-4F38-A3FB-2C37D368B031}"/>
                    </a:ext>
                  </a:extLst>
                </p:cNvPr>
                <p:cNvGrpSpPr/>
                <p:nvPr/>
              </p:nvGrpSpPr>
              <p:grpSpPr>
                <a:xfrm>
                  <a:off x="0" y="0"/>
                  <a:ext cx="12192000" cy="571500"/>
                  <a:chOff x="0" y="0"/>
                  <a:chExt cx="12192000" cy="571500"/>
                </a:xfrm>
              </p:grpSpPr>
              <p:pic>
                <p:nvPicPr>
                  <p:cNvPr id="26" name="图片 25">
                    <a:extLst>
                      <a:ext uri="{FF2B5EF4-FFF2-40B4-BE49-F238E27FC236}">
                        <a16:creationId xmlns="" xmlns:a16="http://schemas.microsoft.com/office/drawing/2014/main" id="{93F01F9F-D69D-46F1-AE22-A86B5CBBAE2A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15731" y="0"/>
                    <a:ext cx="12176269" cy="285750"/>
                  </a:xfrm>
                  <a:prstGeom prst="rect">
                    <a:avLst/>
                  </a:prstGeom>
                </p:spPr>
              </p:pic>
              <p:pic>
                <p:nvPicPr>
                  <p:cNvPr id="27" name="图片 26">
                    <a:extLst>
                      <a:ext uri="{FF2B5EF4-FFF2-40B4-BE49-F238E27FC236}">
                        <a16:creationId xmlns="" xmlns:a16="http://schemas.microsoft.com/office/drawing/2014/main" id="{CBAE3507-075A-419A-A698-0D8E245BB85E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0" y="285750"/>
                    <a:ext cx="12176269" cy="285750"/>
                  </a:xfrm>
                  <a:prstGeom prst="rect">
                    <a:avLst/>
                  </a:prstGeom>
                </p:spPr>
              </p:pic>
            </p:grpSp>
            <p:grpSp>
              <p:nvGrpSpPr>
                <p:cNvPr id="23" name="组合 22">
                  <a:extLst>
                    <a:ext uri="{FF2B5EF4-FFF2-40B4-BE49-F238E27FC236}">
                      <a16:creationId xmlns="" xmlns:a16="http://schemas.microsoft.com/office/drawing/2014/main" id="{2A3C7720-A1D8-4C1E-A055-F04D64C614F0}"/>
                    </a:ext>
                  </a:extLst>
                </p:cNvPr>
                <p:cNvGrpSpPr/>
                <p:nvPr/>
              </p:nvGrpSpPr>
              <p:grpSpPr>
                <a:xfrm>
                  <a:off x="0" y="571500"/>
                  <a:ext cx="12192000" cy="571500"/>
                  <a:chOff x="15731" y="0"/>
                  <a:chExt cx="12192000" cy="571500"/>
                </a:xfrm>
              </p:grpSpPr>
              <p:pic>
                <p:nvPicPr>
                  <p:cNvPr id="24" name="图片 23">
                    <a:extLst>
                      <a:ext uri="{FF2B5EF4-FFF2-40B4-BE49-F238E27FC236}">
                        <a16:creationId xmlns="" xmlns:a16="http://schemas.microsoft.com/office/drawing/2014/main" id="{792658A4-3ABB-40BA-8E1A-AD4787E672A8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15731" y="0"/>
                    <a:ext cx="12176269" cy="285750"/>
                  </a:xfrm>
                  <a:prstGeom prst="rect">
                    <a:avLst/>
                  </a:prstGeom>
                </p:spPr>
              </p:pic>
              <p:pic>
                <p:nvPicPr>
                  <p:cNvPr id="25" name="图片 24">
                    <a:extLst>
                      <a:ext uri="{FF2B5EF4-FFF2-40B4-BE49-F238E27FC236}">
                        <a16:creationId xmlns="" xmlns:a16="http://schemas.microsoft.com/office/drawing/2014/main" id="{801F4C7D-172E-4C24-8C79-EF140C1180D2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31462" y="285750"/>
                    <a:ext cx="12176269" cy="285750"/>
                  </a:xfrm>
                  <a:prstGeom prst="rect">
                    <a:avLst/>
                  </a:prstGeom>
                </p:spPr>
              </p:pic>
            </p:grpSp>
          </p:grpSp>
        </p:grpSp>
        <p:grpSp>
          <p:nvGrpSpPr>
            <p:cNvPr id="29" name="组合 28">
              <a:extLst>
                <a:ext uri="{FF2B5EF4-FFF2-40B4-BE49-F238E27FC236}">
                  <a16:creationId xmlns="" xmlns:a16="http://schemas.microsoft.com/office/drawing/2014/main" id="{B09DD82A-87A2-4424-9548-56153F911CC5}"/>
                </a:ext>
              </a:extLst>
            </p:cNvPr>
            <p:cNvGrpSpPr/>
            <p:nvPr/>
          </p:nvGrpSpPr>
          <p:grpSpPr>
            <a:xfrm>
              <a:off x="0" y="3038782"/>
              <a:ext cx="12207731" cy="3052916"/>
              <a:chOff x="-15731" y="0"/>
              <a:chExt cx="12207731" cy="3052916"/>
            </a:xfrm>
          </p:grpSpPr>
          <p:grpSp>
            <p:nvGrpSpPr>
              <p:cNvPr id="30" name="组合 29">
                <a:extLst>
                  <a:ext uri="{FF2B5EF4-FFF2-40B4-BE49-F238E27FC236}">
                    <a16:creationId xmlns="" xmlns:a16="http://schemas.microsoft.com/office/drawing/2014/main" id="{308C0BB3-F19F-4C7F-B874-32C7A4CB7662}"/>
                  </a:ext>
                </a:extLst>
              </p:cNvPr>
              <p:cNvGrpSpPr/>
              <p:nvPr/>
            </p:nvGrpSpPr>
            <p:grpSpPr>
              <a:xfrm>
                <a:off x="0" y="0"/>
                <a:ext cx="12192000" cy="1143000"/>
                <a:chOff x="0" y="0"/>
                <a:chExt cx="12192000" cy="1143000"/>
              </a:xfrm>
            </p:grpSpPr>
            <p:grpSp>
              <p:nvGrpSpPr>
                <p:cNvPr id="45" name="组合 44">
                  <a:extLst>
                    <a:ext uri="{FF2B5EF4-FFF2-40B4-BE49-F238E27FC236}">
                      <a16:creationId xmlns="" xmlns:a16="http://schemas.microsoft.com/office/drawing/2014/main" id="{C7FC7B78-79A9-465D-BA29-5B1E4D95AC65}"/>
                    </a:ext>
                  </a:extLst>
                </p:cNvPr>
                <p:cNvGrpSpPr/>
                <p:nvPr/>
              </p:nvGrpSpPr>
              <p:grpSpPr>
                <a:xfrm>
                  <a:off x="0" y="0"/>
                  <a:ext cx="12192000" cy="571500"/>
                  <a:chOff x="0" y="0"/>
                  <a:chExt cx="12192000" cy="571500"/>
                </a:xfrm>
              </p:grpSpPr>
              <p:pic>
                <p:nvPicPr>
                  <p:cNvPr id="49" name="图片 48">
                    <a:extLst>
                      <a:ext uri="{FF2B5EF4-FFF2-40B4-BE49-F238E27FC236}">
                        <a16:creationId xmlns="" xmlns:a16="http://schemas.microsoft.com/office/drawing/2014/main" id="{859C15E6-CAC3-4191-9CCF-E066E4D4C64A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15731" y="0"/>
                    <a:ext cx="12176269" cy="285750"/>
                  </a:xfrm>
                  <a:prstGeom prst="rect">
                    <a:avLst/>
                  </a:prstGeom>
                </p:spPr>
              </p:pic>
              <p:pic>
                <p:nvPicPr>
                  <p:cNvPr id="50" name="图片 49">
                    <a:extLst>
                      <a:ext uri="{FF2B5EF4-FFF2-40B4-BE49-F238E27FC236}">
                        <a16:creationId xmlns="" xmlns:a16="http://schemas.microsoft.com/office/drawing/2014/main" id="{9CC2DBEB-E592-4D63-BF6C-9FDA473F2C99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0" y="285750"/>
                    <a:ext cx="12176269" cy="285750"/>
                  </a:xfrm>
                  <a:prstGeom prst="rect">
                    <a:avLst/>
                  </a:prstGeom>
                </p:spPr>
              </p:pic>
            </p:grpSp>
            <p:grpSp>
              <p:nvGrpSpPr>
                <p:cNvPr id="46" name="组合 45">
                  <a:extLst>
                    <a:ext uri="{FF2B5EF4-FFF2-40B4-BE49-F238E27FC236}">
                      <a16:creationId xmlns="" xmlns:a16="http://schemas.microsoft.com/office/drawing/2014/main" id="{28633A34-317F-406D-88CF-C36580E054E9}"/>
                    </a:ext>
                  </a:extLst>
                </p:cNvPr>
                <p:cNvGrpSpPr/>
                <p:nvPr/>
              </p:nvGrpSpPr>
              <p:grpSpPr>
                <a:xfrm>
                  <a:off x="0" y="571500"/>
                  <a:ext cx="12192000" cy="571500"/>
                  <a:chOff x="15731" y="0"/>
                  <a:chExt cx="12192000" cy="571500"/>
                </a:xfrm>
              </p:grpSpPr>
              <p:pic>
                <p:nvPicPr>
                  <p:cNvPr id="47" name="图片 46">
                    <a:extLst>
                      <a:ext uri="{FF2B5EF4-FFF2-40B4-BE49-F238E27FC236}">
                        <a16:creationId xmlns="" xmlns:a16="http://schemas.microsoft.com/office/drawing/2014/main" id="{595397C9-AC12-45D4-BB63-B156CB930681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15731" y="0"/>
                    <a:ext cx="12176269" cy="285750"/>
                  </a:xfrm>
                  <a:prstGeom prst="rect">
                    <a:avLst/>
                  </a:prstGeom>
                </p:spPr>
              </p:pic>
              <p:pic>
                <p:nvPicPr>
                  <p:cNvPr id="48" name="图片 47">
                    <a:extLst>
                      <a:ext uri="{FF2B5EF4-FFF2-40B4-BE49-F238E27FC236}">
                        <a16:creationId xmlns="" xmlns:a16="http://schemas.microsoft.com/office/drawing/2014/main" id="{10931FBB-3EF7-4877-8617-3B90BD784024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31462" y="285750"/>
                    <a:ext cx="12176269" cy="285750"/>
                  </a:xfrm>
                  <a:prstGeom prst="rect">
                    <a:avLst/>
                  </a:prstGeom>
                </p:spPr>
              </p:pic>
            </p:grpSp>
          </p:grpSp>
          <p:grpSp>
            <p:nvGrpSpPr>
              <p:cNvPr id="31" name="组合 30">
                <a:extLst>
                  <a:ext uri="{FF2B5EF4-FFF2-40B4-BE49-F238E27FC236}">
                    <a16:creationId xmlns="" xmlns:a16="http://schemas.microsoft.com/office/drawing/2014/main" id="{778E865B-4285-40E9-923A-459C71484A23}"/>
                  </a:ext>
                </a:extLst>
              </p:cNvPr>
              <p:cNvGrpSpPr/>
              <p:nvPr/>
            </p:nvGrpSpPr>
            <p:grpSpPr>
              <a:xfrm>
                <a:off x="-15731" y="1143000"/>
                <a:ext cx="12192000" cy="1143000"/>
                <a:chOff x="0" y="0"/>
                <a:chExt cx="12192000" cy="1143000"/>
              </a:xfrm>
            </p:grpSpPr>
            <p:grpSp>
              <p:nvGrpSpPr>
                <p:cNvPr id="39" name="组合 38">
                  <a:extLst>
                    <a:ext uri="{FF2B5EF4-FFF2-40B4-BE49-F238E27FC236}">
                      <a16:creationId xmlns="" xmlns:a16="http://schemas.microsoft.com/office/drawing/2014/main" id="{7FE321F3-7D9C-4AA6-A04D-266B99A3F4FC}"/>
                    </a:ext>
                  </a:extLst>
                </p:cNvPr>
                <p:cNvGrpSpPr/>
                <p:nvPr/>
              </p:nvGrpSpPr>
              <p:grpSpPr>
                <a:xfrm>
                  <a:off x="0" y="0"/>
                  <a:ext cx="12192000" cy="571500"/>
                  <a:chOff x="0" y="0"/>
                  <a:chExt cx="12192000" cy="571500"/>
                </a:xfrm>
              </p:grpSpPr>
              <p:pic>
                <p:nvPicPr>
                  <p:cNvPr id="43" name="图片 42">
                    <a:extLst>
                      <a:ext uri="{FF2B5EF4-FFF2-40B4-BE49-F238E27FC236}">
                        <a16:creationId xmlns="" xmlns:a16="http://schemas.microsoft.com/office/drawing/2014/main" id="{35128052-5454-4DE9-838B-E846998A8667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15731" y="0"/>
                    <a:ext cx="12176269" cy="285750"/>
                  </a:xfrm>
                  <a:prstGeom prst="rect">
                    <a:avLst/>
                  </a:prstGeom>
                </p:spPr>
              </p:pic>
              <p:pic>
                <p:nvPicPr>
                  <p:cNvPr id="44" name="图片 43">
                    <a:extLst>
                      <a:ext uri="{FF2B5EF4-FFF2-40B4-BE49-F238E27FC236}">
                        <a16:creationId xmlns="" xmlns:a16="http://schemas.microsoft.com/office/drawing/2014/main" id="{08D0D421-C0C7-4785-B85C-9427A6EEC012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0" y="285750"/>
                    <a:ext cx="12176269" cy="285750"/>
                  </a:xfrm>
                  <a:prstGeom prst="rect">
                    <a:avLst/>
                  </a:prstGeom>
                </p:spPr>
              </p:pic>
            </p:grpSp>
            <p:grpSp>
              <p:nvGrpSpPr>
                <p:cNvPr id="40" name="组合 39">
                  <a:extLst>
                    <a:ext uri="{FF2B5EF4-FFF2-40B4-BE49-F238E27FC236}">
                      <a16:creationId xmlns="" xmlns:a16="http://schemas.microsoft.com/office/drawing/2014/main" id="{4C60CC7C-F29F-4F57-BEF1-6E3DBAB053AE}"/>
                    </a:ext>
                  </a:extLst>
                </p:cNvPr>
                <p:cNvGrpSpPr/>
                <p:nvPr/>
              </p:nvGrpSpPr>
              <p:grpSpPr>
                <a:xfrm>
                  <a:off x="0" y="571500"/>
                  <a:ext cx="12192000" cy="571500"/>
                  <a:chOff x="15731" y="0"/>
                  <a:chExt cx="12192000" cy="571500"/>
                </a:xfrm>
              </p:grpSpPr>
              <p:pic>
                <p:nvPicPr>
                  <p:cNvPr id="41" name="图片 40">
                    <a:extLst>
                      <a:ext uri="{FF2B5EF4-FFF2-40B4-BE49-F238E27FC236}">
                        <a16:creationId xmlns="" xmlns:a16="http://schemas.microsoft.com/office/drawing/2014/main" id="{2AFA2677-512D-466A-A2BC-10940251BA0E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15731" y="0"/>
                    <a:ext cx="12176269" cy="285750"/>
                  </a:xfrm>
                  <a:prstGeom prst="rect">
                    <a:avLst/>
                  </a:prstGeom>
                </p:spPr>
              </p:pic>
              <p:pic>
                <p:nvPicPr>
                  <p:cNvPr id="42" name="图片 41">
                    <a:extLst>
                      <a:ext uri="{FF2B5EF4-FFF2-40B4-BE49-F238E27FC236}">
                        <a16:creationId xmlns="" xmlns:a16="http://schemas.microsoft.com/office/drawing/2014/main" id="{6AE31642-6923-41F4-8718-CD6F5DDDF33E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31462" y="285750"/>
                    <a:ext cx="12176269" cy="285750"/>
                  </a:xfrm>
                  <a:prstGeom prst="rect">
                    <a:avLst/>
                  </a:prstGeom>
                </p:spPr>
              </p:pic>
            </p:grpSp>
          </p:grpSp>
          <p:grpSp>
            <p:nvGrpSpPr>
              <p:cNvPr id="32" name="组合 31">
                <a:extLst>
                  <a:ext uri="{FF2B5EF4-FFF2-40B4-BE49-F238E27FC236}">
                    <a16:creationId xmlns="" xmlns:a16="http://schemas.microsoft.com/office/drawing/2014/main" id="{D7ABFFA2-F57F-481F-8FC2-CFCA632016B1}"/>
                  </a:ext>
                </a:extLst>
              </p:cNvPr>
              <p:cNvGrpSpPr/>
              <p:nvPr/>
            </p:nvGrpSpPr>
            <p:grpSpPr>
              <a:xfrm>
                <a:off x="0" y="1909916"/>
                <a:ext cx="12192000" cy="1143000"/>
                <a:chOff x="0" y="0"/>
                <a:chExt cx="12192000" cy="1143000"/>
              </a:xfrm>
            </p:grpSpPr>
            <p:grpSp>
              <p:nvGrpSpPr>
                <p:cNvPr id="33" name="组合 32">
                  <a:extLst>
                    <a:ext uri="{FF2B5EF4-FFF2-40B4-BE49-F238E27FC236}">
                      <a16:creationId xmlns="" xmlns:a16="http://schemas.microsoft.com/office/drawing/2014/main" id="{92275FF3-1004-4608-A1CC-6C7D4C9AE38D}"/>
                    </a:ext>
                  </a:extLst>
                </p:cNvPr>
                <p:cNvGrpSpPr/>
                <p:nvPr/>
              </p:nvGrpSpPr>
              <p:grpSpPr>
                <a:xfrm>
                  <a:off x="0" y="0"/>
                  <a:ext cx="12192000" cy="571500"/>
                  <a:chOff x="0" y="0"/>
                  <a:chExt cx="12192000" cy="571500"/>
                </a:xfrm>
              </p:grpSpPr>
              <p:pic>
                <p:nvPicPr>
                  <p:cNvPr id="37" name="图片 36">
                    <a:extLst>
                      <a:ext uri="{FF2B5EF4-FFF2-40B4-BE49-F238E27FC236}">
                        <a16:creationId xmlns="" xmlns:a16="http://schemas.microsoft.com/office/drawing/2014/main" id="{0486BDC7-5D18-4118-AAA5-18FAA507FEC0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15731" y="0"/>
                    <a:ext cx="12176269" cy="285750"/>
                  </a:xfrm>
                  <a:prstGeom prst="rect">
                    <a:avLst/>
                  </a:prstGeom>
                </p:spPr>
              </p:pic>
              <p:pic>
                <p:nvPicPr>
                  <p:cNvPr id="38" name="图片 37">
                    <a:extLst>
                      <a:ext uri="{FF2B5EF4-FFF2-40B4-BE49-F238E27FC236}">
                        <a16:creationId xmlns="" xmlns:a16="http://schemas.microsoft.com/office/drawing/2014/main" id="{F9573E19-E8BF-40CB-96AA-691D30C147C9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0" y="285750"/>
                    <a:ext cx="12176269" cy="285750"/>
                  </a:xfrm>
                  <a:prstGeom prst="rect">
                    <a:avLst/>
                  </a:prstGeom>
                </p:spPr>
              </p:pic>
            </p:grpSp>
            <p:grpSp>
              <p:nvGrpSpPr>
                <p:cNvPr id="34" name="组合 33">
                  <a:extLst>
                    <a:ext uri="{FF2B5EF4-FFF2-40B4-BE49-F238E27FC236}">
                      <a16:creationId xmlns="" xmlns:a16="http://schemas.microsoft.com/office/drawing/2014/main" id="{22BF3AED-6BFE-4329-B564-771D407BCE61}"/>
                    </a:ext>
                  </a:extLst>
                </p:cNvPr>
                <p:cNvGrpSpPr/>
                <p:nvPr/>
              </p:nvGrpSpPr>
              <p:grpSpPr>
                <a:xfrm>
                  <a:off x="0" y="571500"/>
                  <a:ext cx="12192000" cy="571500"/>
                  <a:chOff x="15731" y="0"/>
                  <a:chExt cx="12192000" cy="571500"/>
                </a:xfrm>
              </p:grpSpPr>
              <p:pic>
                <p:nvPicPr>
                  <p:cNvPr id="35" name="图片 34">
                    <a:extLst>
                      <a:ext uri="{FF2B5EF4-FFF2-40B4-BE49-F238E27FC236}">
                        <a16:creationId xmlns="" xmlns:a16="http://schemas.microsoft.com/office/drawing/2014/main" id="{C79DCFD6-1D27-4C28-BFE3-61A96EFA5F98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15731" y="0"/>
                    <a:ext cx="12176269" cy="285750"/>
                  </a:xfrm>
                  <a:prstGeom prst="rect">
                    <a:avLst/>
                  </a:prstGeom>
                </p:spPr>
              </p:pic>
              <p:pic>
                <p:nvPicPr>
                  <p:cNvPr id="36" name="图片 35">
                    <a:extLst>
                      <a:ext uri="{FF2B5EF4-FFF2-40B4-BE49-F238E27FC236}">
                        <a16:creationId xmlns="" xmlns:a16="http://schemas.microsoft.com/office/drawing/2014/main" id="{819F9EE1-EFB3-48EA-8958-45E7A2A43D30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31462" y="285750"/>
                    <a:ext cx="12176269" cy="285750"/>
                  </a:xfrm>
                  <a:prstGeom prst="rect">
                    <a:avLst/>
                  </a:prstGeom>
                </p:spPr>
              </p:pic>
            </p:grpSp>
          </p:grpSp>
        </p:grpSp>
        <p:pic>
          <p:nvPicPr>
            <p:cNvPr id="51" name="图片 50">
              <a:extLst>
                <a:ext uri="{FF2B5EF4-FFF2-40B4-BE49-F238E27FC236}">
                  <a16:creationId xmlns="" xmlns:a16="http://schemas.microsoft.com/office/drawing/2014/main" id="{741DEA0C-B125-46C3-8F9A-B7F6ED3FCF6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5731" y="6073262"/>
              <a:ext cx="12176269" cy="285750"/>
            </a:xfrm>
            <a:prstGeom prst="rect">
              <a:avLst/>
            </a:prstGeom>
          </p:spPr>
        </p:pic>
        <p:pic>
          <p:nvPicPr>
            <p:cNvPr id="52" name="图片 51">
              <a:extLst>
                <a:ext uri="{FF2B5EF4-FFF2-40B4-BE49-F238E27FC236}">
                  <a16:creationId xmlns="" xmlns:a16="http://schemas.microsoft.com/office/drawing/2014/main" id="{36CA1FBB-EACE-4AB4-B2DE-8B26B5A2F47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1462" y="6359012"/>
              <a:ext cx="12176269" cy="285750"/>
            </a:xfrm>
            <a:prstGeom prst="rect">
              <a:avLst/>
            </a:prstGeom>
          </p:spPr>
        </p:pic>
        <p:pic>
          <p:nvPicPr>
            <p:cNvPr id="53" name="图片 52">
              <a:extLst>
                <a:ext uri="{FF2B5EF4-FFF2-40B4-BE49-F238E27FC236}">
                  <a16:creationId xmlns="" xmlns:a16="http://schemas.microsoft.com/office/drawing/2014/main" id="{2E153F1C-3780-45F5-8553-DF230D94837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47193" y="6622638"/>
              <a:ext cx="12176269" cy="285750"/>
            </a:xfrm>
            <a:prstGeom prst="rect">
              <a:avLst/>
            </a:prstGeom>
          </p:spPr>
        </p:pic>
      </p:grpSp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16ECDA2E-AAF8-4514-BFA8-FE144045672D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7250" y="2076450"/>
            <a:ext cx="4476750" cy="4476750"/>
          </a:xfrm>
          <a:prstGeom prst="rect">
            <a:avLst/>
          </a:prstGeom>
        </p:spPr>
      </p:pic>
      <p:sp>
        <p:nvSpPr>
          <p:cNvPr id="5" name="云形 4">
            <a:extLst>
              <a:ext uri="{FF2B5EF4-FFF2-40B4-BE49-F238E27FC236}">
                <a16:creationId xmlns="" xmlns:a16="http://schemas.microsoft.com/office/drawing/2014/main" id="{B673DF3F-6764-4945-BD19-0A660A3FBE7C}"/>
              </a:ext>
            </a:extLst>
          </p:cNvPr>
          <p:cNvSpPr/>
          <p:nvPr/>
        </p:nvSpPr>
        <p:spPr>
          <a:xfrm>
            <a:off x="5465691" y="1483135"/>
            <a:ext cx="3886200" cy="2771468"/>
          </a:xfrm>
          <a:prstGeom prst="cloud">
            <a:avLst/>
          </a:prstGeom>
          <a:solidFill>
            <a:schemeClr val="bg1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4" name="云形 53">
            <a:extLst>
              <a:ext uri="{FF2B5EF4-FFF2-40B4-BE49-F238E27FC236}">
                <a16:creationId xmlns="" xmlns:a16="http://schemas.microsoft.com/office/drawing/2014/main" id="{EB7D6D51-C4C3-4E7D-8E3F-8E55BB0F181F}"/>
              </a:ext>
            </a:extLst>
          </p:cNvPr>
          <p:cNvSpPr/>
          <p:nvPr/>
        </p:nvSpPr>
        <p:spPr>
          <a:xfrm>
            <a:off x="9391650" y="3613047"/>
            <a:ext cx="1771650" cy="1176184"/>
          </a:xfrm>
          <a:prstGeom prst="cloud">
            <a:avLst/>
          </a:prstGeom>
          <a:solidFill>
            <a:schemeClr val="bg1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5" name="TextBox 29">
            <a:extLst>
              <a:ext uri="{FF2B5EF4-FFF2-40B4-BE49-F238E27FC236}">
                <a16:creationId xmlns="" xmlns:a16="http://schemas.microsoft.com/office/drawing/2014/main" id="{CB54C92D-890C-4786-9941-776E2098EC71}"/>
              </a:ext>
            </a:extLst>
          </p:cNvPr>
          <p:cNvSpPr txBox="1"/>
          <p:nvPr/>
        </p:nvSpPr>
        <p:spPr>
          <a:xfrm>
            <a:off x="5835507" y="2104340"/>
            <a:ext cx="3146568" cy="15314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1828434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spc="300" dirty="0">
                <a:latin typeface="Montserrat Light" charset="0"/>
                <a:ea typeface="Montserrat Light" charset="0"/>
                <a:cs typeface="Montserrat Light" charset="0"/>
              </a:rPr>
              <a:t>Entrepreneurial activities differ substantially depending on the</a:t>
            </a:r>
          </a:p>
        </p:txBody>
      </p:sp>
      <p:sp>
        <p:nvSpPr>
          <p:cNvPr id="56" name="文本框 55">
            <a:extLst>
              <a:ext uri="{FF2B5EF4-FFF2-40B4-BE49-F238E27FC236}">
                <a16:creationId xmlns="" xmlns:a16="http://schemas.microsoft.com/office/drawing/2014/main" id="{22DC3785-1C25-408C-9037-31B8B6895151}"/>
              </a:ext>
            </a:extLst>
          </p:cNvPr>
          <p:cNvSpPr txBox="1"/>
          <p:nvPr/>
        </p:nvSpPr>
        <p:spPr>
          <a:xfrm>
            <a:off x="328764" y="285750"/>
            <a:ext cx="304601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</a:p>
        </p:txBody>
      </p:sp>
      <p:sp>
        <p:nvSpPr>
          <p:cNvPr id="57" name="文本框 56">
            <a:extLst>
              <a:ext uri="{FF2B5EF4-FFF2-40B4-BE49-F238E27FC236}">
                <a16:creationId xmlns="" xmlns:a16="http://schemas.microsoft.com/office/drawing/2014/main" id="{B0DC5B50-9D7F-41EE-9C3E-2268A0EBEE3E}"/>
              </a:ext>
            </a:extLst>
          </p:cNvPr>
          <p:cNvSpPr txBox="1"/>
          <p:nvPr/>
        </p:nvSpPr>
        <p:spPr>
          <a:xfrm>
            <a:off x="328764" y="747415"/>
            <a:ext cx="36268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Click here to add words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2421678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1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54" grpId="0" animBg="1"/>
      <p:bldP spid="5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="" xmlns:a16="http://schemas.microsoft.com/office/drawing/2014/main" id="{EA3517B8-65DD-4BB4-A001-74DD4C88A815}"/>
              </a:ext>
            </a:extLst>
          </p:cNvPr>
          <p:cNvGrpSpPr/>
          <p:nvPr/>
        </p:nvGrpSpPr>
        <p:grpSpPr>
          <a:xfrm>
            <a:off x="-15731" y="0"/>
            <a:ext cx="12239193" cy="6908388"/>
            <a:chOff x="-15731" y="0"/>
            <a:chExt cx="12239193" cy="6908388"/>
          </a:xfrm>
        </p:grpSpPr>
        <p:grpSp>
          <p:nvGrpSpPr>
            <p:cNvPr id="28" name="组合 27">
              <a:extLst>
                <a:ext uri="{FF2B5EF4-FFF2-40B4-BE49-F238E27FC236}">
                  <a16:creationId xmlns="" xmlns:a16="http://schemas.microsoft.com/office/drawing/2014/main" id="{89060BA6-A543-4038-AFA8-3DCC7C93EFE7}"/>
                </a:ext>
              </a:extLst>
            </p:cNvPr>
            <p:cNvGrpSpPr/>
            <p:nvPr/>
          </p:nvGrpSpPr>
          <p:grpSpPr>
            <a:xfrm>
              <a:off x="-15731" y="0"/>
              <a:ext cx="12207731" cy="3052916"/>
              <a:chOff x="-15731" y="0"/>
              <a:chExt cx="12207731" cy="3052916"/>
            </a:xfrm>
          </p:grpSpPr>
          <p:grpSp>
            <p:nvGrpSpPr>
              <p:cNvPr id="13" name="组合 12">
                <a:extLst>
                  <a:ext uri="{FF2B5EF4-FFF2-40B4-BE49-F238E27FC236}">
                    <a16:creationId xmlns="" xmlns:a16="http://schemas.microsoft.com/office/drawing/2014/main" id="{4173A805-4B18-4169-9111-59792F342EAF}"/>
                  </a:ext>
                </a:extLst>
              </p:cNvPr>
              <p:cNvGrpSpPr/>
              <p:nvPr/>
            </p:nvGrpSpPr>
            <p:grpSpPr>
              <a:xfrm>
                <a:off x="0" y="0"/>
                <a:ext cx="12192000" cy="1143000"/>
                <a:chOff x="0" y="0"/>
                <a:chExt cx="12192000" cy="1143000"/>
              </a:xfrm>
            </p:grpSpPr>
            <p:grpSp>
              <p:nvGrpSpPr>
                <p:cNvPr id="9" name="组合 8">
                  <a:extLst>
                    <a:ext uri="{FF2B5EF4-FFF2-40B4-BE49-F238E27FC236}">
                      <a16:creationId xmlns="" xmlns:a16="http://schemas.microsoft.com/office/drawing/2014/main" id="{C2D8CD30-786B-4023-9D92-FEC0B2B8BAC5}"/>
                    </a:ext>
                  </a:extLst>
                </p:cNvPr>
                <p:cNvGrpSpPr/>
                <p:nvPr/>
              </p:nvGrpSpPr>
              <p:grpSpPr>
                <a:xfrm>
                  <a:off x="0" y="0"/>
                  <a:ext cx="12192000" cy="571500"/>
                  <a:chOff x="0" y="0"/>
                  <a:chExt cx="12192000" cy="571500"/>
                </a:xfrm>
              </p:grpSpPr>
              <p:pic>
                <p:nvPicPr>
                  <p:cNvPr id="7" name="图片 6">
                    <a:extLst>
                      <a:ext uri="{FF2B5EF4-FFF2-40B4-BE49-F238E27FC236}">
                        <a16:creationId xmlns="" xmlns:a16="http://schemas.microsoft.com/office/drawing/2014/main" id="{6F0F8A97-E9EA-4DA5-9F46-DA5CA4334E53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15731" y="0"/>
                    <a:ext cx="12176269" cy="285750"/>
                  </a:xfrm>
                  <a:prstGeom prst="rect">
                    <a:avLst/>
                  </a:prstGeom>
                </p:spPr>
              </p:pic>
              <p:pic>
                <p:nvPicPr>
                  <p:cNvPr id="8" name="图片 7">
                    <a:extLst>
                      <a:ext uri="{FF2B5EF4-FFF2-40B4-BE49-F238E27FC236}">
                        <a16:creationId xmlns="" xmlns:a16="http://schemas.microsoft.com/office/drawing/2014/main" id="{6B085B3B-68A2-4C95-B10E-70FABD8C2C61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0" y="285750"/>
                    <a:ext cx="12176269" cy="285750"/>
                  </a:xfrm>
                  <a:prstGeom prst="rect">
                    <a:avLst/>
                  </a:prstGeom>
                </p:spPr>
              </p:pic>
            </p:grpSp>
            <p:grpSp>
              <p:nvGrpSpPr>
                <p:cNvPr id="10" name="组合 9">
                  <a:extLst>
                    <a:ext uri="{FF2B5EF4-FFF2-40B4-BE49-F238E27FC236}">
                      <a16:creationId xmlns="" xmlns:a16="http://schemas.microsoft.com/office/drawing/2014/main" id="{EB7D383E-B692-4F7E-8B87-775E3B23F870}"/>
                    </a:ext>
                  </a:extLst>
                </p:cNvPr>
                <p:cNvGrpSpPr/>
                <p:nvPr/>
              </p:nvGrpSpPr>
              <p:grpSpPr>
                <a:xfrm>
                  <a:off x="0" y="571500"/>
                  <a:ext cx="12192000" cy="571500"/>
                  <a:chOff x="15731" y="0"/>
                  <a:chExt cx="12192000" cy="571500"/>
                </a:xfrm>
              </p:grpSpPr>
              <p:pic>
                <p:nvPicPr>
                  <p:cNvPr id="11" name="图片 10">
                    <a:extLst>
                      <a:ext uri="{FF2B5EF4-FFF2-40B4-BE49-F238E27FC236}">
                        <a16:creationId xmlns="" xmlns:a16="http://schemas.microsoft.com/office/drawing/2014/main" id="{2A2A750B-95BA-4946-A093-9E979CBB822D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15731" y="0"/>
                    <a:ext cx="12176269" cy="285750"/>
                  </a:xfrm>
                  <a:prstGeom prst="rect">
                    <a:avLst/>
                  </a:prstGeom>
                </p:spPr>
              </p:pic>
              <p:pic>
                <p:nvPicPr>
                  <p:cNvPr id="12" name="图片 11">
                    <a:extLst>
                      <a:ext uri="{FF2B5EF4-FFF2-40B4-BE49-F238E27FC236}">
                        <a16:creationId xmlns="" xmlns:a16="http://schemas.microsoft.com/office/drawing/2014/main" id="{72C38517-CED3-4D15-B942-618D60B1634F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31462" y="285750"/>
                    <a:ext cx="12176269" cy="285750"/>
                  </a:xfrm>
                  <a:prstGeom prst="rect">
                    <a:avLst/>
                  </a:prstGeom>
                </p:spPr>
              </p:pic>
            </p:grpSp>
          </p:grpSp>
          <p:grpSp>
            <p:nvGrpSpPr>
              <p:cNvPr id="14" name="组合 13">
                <a:extLst>
                  <a:ext uri="{FF2B5EF4-FFF2-40B4-BE49-F238E27FC236}">
                    <a16:creationId xmlns="" xmlns:a16="http://schemas.microsoft.com/office/drawing/2014/main" id="{2A901298-501F-4FFC-8C91-5BE53424D50E}"/>
                  </a:ext>
                </a:extLst>
              </p:cNvPr>
              <p:cNvGrpSpPr/>
              <p:nvPr/>
            </p:nvGrpSpPr>
            <p:grpSpPr>
              <a:xfrm>
                <a:off x="-15731" y="1143000"/>
                <a:ext cx="12192000" cy="1143000"/>
                <a:chOff x="0" y="0"/>
                <a:chExt cx="12192000" cy="1143000"/>
              </a:xfrm>
            </p:grpSpPr>
            <p:grpSp>
              <p:nvGrpSpPr>
                <p:cNvPr id="15" name="组合 14">
                  <a:extLst>
                    <a:ext uri="{FF2B5EF4-FFF2-40B4-BE49-F238E27FC236}">
                      <a16:creationId xmlns="" xmlns:a16="http://schemas.microsoft.com/office/drawing/2014/main" id="{79A4E3DB-7474-4EC3-BD3D-271F5781154D}"/>
                    </a:ext>
                  </a:extLst>
                </p:cNvPr>
                <p:cNvGrpSpPr/>
                <p:nvPr/>
              </p:nvGrpSpPr>
              <p:grpSpPr>
                <a:xfrm>
                  <a:off x="0" y="0"/>
                  <a:ext cx="12192000" cy="571500"/>
                  <a:chOff x="0" y="0"/>
                  <a:chExt cx="12192000" cy="571500"/>
                </a:xfrm>
              </p:grpSpPr>
              <p:pic>
                <p:nvPicPr>
                  <p:cNvPr id="19" name="图片 18">
                    <a:extLst>
                      <a:ext uri="{FF2B5EF4-FFF2-40B4-BE49-F238E27FC236}">
                        <a16:creationId xmlns="" xmlns:a16="http://schemas.microsoft.com/office/drawing/2014/main" id="{FCC3B558-C386-40B8-9A36-C911F454231A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15731" y="0"/>
                    <a:ext cx="12176269" cy="285750"/>
                  </a:xfrm>
                  <a:prstGeom prst="rect">
                    <a:avLst/>
                  </a:prstGeom>
                </p:spPr>
              </p:pic>
              <p:pic>
                <p:nvPicPr>
                  <p:cNvPr id="20" name="图片 19">
                    <a:extLst>
                      <a:ext uri="{FF2B5EF4-FFF2-40B4-BE49-F238E27FC236}">
                        <a16:creationId xmlns="" xmlns:a16="http://schemas.microsoft.com/office/drawing/2014/main" id="{5FE291E5-3EE8-4ABE-A299-3731104661C2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0" y="285750"/>
                    <a:ext cx="12176269" cy="285750"/>
                  </a:xfrm>
                  <a:prstGeom prst="rect">
                    <a:avLst/>
                  </a:prstGeom>
                </p:spPr>
              </p:pic>
            </p:grpSp>
            <p:grpSp>
              <p:nvGrpSpPr>
                <p:cNvPr id="16" name="组合 15">
                  <a:extLst>
                    <a:ext uri="{FF2B5EF4-FFF2-40B4-BE49-F238E27FC236}">
                      <a16:creationId xmlns="" xmlns:a16="http://schemas.microsoft.com/office/drawing/2014/main" id="{9C3845A2-F490-49E2-9EEE-5BED763057D9}"/>
                    </a:ext>
                  </a:extLst>
                </p:cNvPr>
                <p:cNvGrpSpPr/>
                <p:nvPr/>
              </p:nvGrpSpPr>
              <p:grpSpPr>
                <a:xfrm>
                  <a:off x="0" y="571500"/>
                  <a:ext cx="12192000" cy="571500"/>
                  <a:chOff x="15731" y="0"/>
                  <a:chExt cx="12192000" cy="571500"/>
                </a:xfrm>
              </p:grpSpPr>
              <p:pic>
                <p:nvPicPr>
                  <p:cNvPr id="17" name="图片 16">
                    <a:extLst>
                      <a:ext uri="{FF2B5EF4-FFF2-40B4-BE49-F238E27FC236}">
                        <a16:creationId xmlns="" xmlns:a16="http://schemas.microsoft.com/office/drawing/2014/main" id="{07FAC65C-1E3A-4EBF-ADFD-1BB2D787AD3F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15731" y="0"/>
                    <a:ext cx="12176269" cy="285750"/>
                  </a:xfrm>
                  <a:prstGeom prst="rect">
                    <a:avLst/>
                  </a:prstGeom>
                </p:spPr>
              </p:pic>
              <p:pic>
                <p:nvPicPr>
                  <p:cNvPr id="18" name="图片 17">
                    <a:extLst>
                      <a:ext uri="{FF2B5EF4-FFF2-40B4-BE49-F238E27FC236}">
                        <a16:creationId xmlns="" xmlns:a16="http://schemas.microsoft.com/office/drawing/2014/main" id="{C1E5E5D6-D30B-4863-B285-67786D1F05DC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31462" y="285750"/>
                    <a:ext cx="12176269" cy="285750"/>
                  </a:xfrm>
                  <a:prstGeom prst="rect">
                    <a:avLst/>
                  </a:prstGeom>
                </p:spPr>
              </p:pic>
            </p:grpSp>
          </p:grpSp>
          <p:grpSp>
            <p:nvGrpSpPr>
              <p:cNvPr id="21" name="组合 20">
                <a:extLst>
                  <a:ext uri="{FF2B5EF4-FFF2-40B4-BE49-F238E27FC236}">
                    <a16:creationId xmlns="" xmlns:a16="http://schemas.microsoft.com/office/drawing/2014/main" id="{ACF73E69-D7ED-4AFF-B333-31A6846F536C}"/>
                  </a:ext>
                </a:extLst>
              </p:cNvPr>
              <p:cNvGrpSpPr/>
              <p:nvPr/>
            </p:nvGrpSpPr>
            <p:grpSpPr>
              <a:xfrm>
                <a:off x="0" y="1909916"/>
                <a:ext cx="12192000" cy="1143000"/>
                <a:chOff x="0" y="0"/>
                <a:chExt cx="12192000" cy="1143000"/>
              </a:xfrm>
            </p:grpSpPr>
            <p:grpSp>
              <p:nvGrpSpPr>
                <p:cNvPr id="22" name="组合 21">
                  <a:extLst>
                    <a:ext uri="{FF2B5EF4-FFF2-40B4-BE49-F238E27FC236}">
                      <a16:creationId xmlns="" xmlns:a16="http://schemas.microsoft.com/office/drawing/2014/main" id="{63DA86F0-57E4-4F38-A3FB-2C37D368B031}"/>
                    </a:ext>
                  </a:extLst>
                </p:cNvPr>
                <p:cNvGrpSpPr/>
                <p:nvPr/>
              </p:nvGrpSpPr>
              <p:grpSpPr>
                <a:xfrm>
                  <a:off x="0" y="0"/>
                  <a:ext cx="12192000" cy="571500"/>
                  <a:chOff x="0" y="0"/>
                  <a:chExt cx="12192000" cy="571500"/>
                </a:xfrm>
              </p:grpSpPr>
              <p:pic>
                <p:nvPicPr>
                  <p:cNvPr id="26" name="图片 25">
                    <a:extLst>
                      <a:ext uri="{FF2B5EF4-FFF2-40B4-BE49-F238E27FC236}">
                        <a16:creationId xmlns="" xmlns:a16="http://schemas.microsoft.com/office/drawing/2014/main" id="{93F01F9F-D69D-46F1-AE22-A86B5CBBAE2A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15731" y="0"/>
                    <a:ext cx="12176269" cy="285750"/>
                  </a:xfrm>
                  <a:prstGeom prst="rect">
                    <a:avLst/>
                  </a:prstGeom>
                </p:spPr>
              </p:pic>
              <p:pic>
                <p:nvPicPr>
                  <p:cNvPr id="27" name="图片 26">
                    <a:extLst>
                      <a:ext uri="{FF2B5EF4-FFF2-40B4-BE49-F238E27FC236}">
                        <a16:creationId xmlns="" xmlns:a16="http://schemas.microsoft.com/office/drawing/2014/main" id="{CBAE3507-075A-419A-A698-0D8E245BB85E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0" y="285750"/>
                    <a:ext cx="12176269" cy="285750"/>
                  </a:xfrm>
                  <a:prstGeom prst="rect">
                    <a:avLst/>
                  </a:prstGeom>
                </p:spPr>
              </p:pic>
            </p:grpSp>
            <p:grpSp>
              <p:nvGrpSpPr>
                <p:cNvPr id="23" name="组合 22">
                  <a:extLst>
                    <a:ext uri="{FF2B5EF4-FFF2-40B4-BE49-F238E27FC236}">
                      <a16:creationId xmlns="" xmlns:a16="http://schemas.microsoft.com/office/drawing/2014/main" id="{2A3C7720-A1D8-4C1E-A055-F04D64C614F0}"/>
                    </a:ext>
                  </a:extLst>
                </p:cNvPr>
                <p:cNvGrpSpPr/>
                <p:nvPr/>
              </p:nvGrpSpPr>
              <p:grpSpPr>
                <a:xfrm>
                  <a:off x="0" y="571500"/>
                  <a:ext cx="12192000" cy="571500"/>
                  <a:chOff x="15731" y="0"/>
                  <a:chExt cx="12192000" cy="571500"/>
                </a:xfrm>
              </p:grpSpPr>
              <p:pic>
                <p:nvPicPr>
                  <p:cNvPr id="24" name="图片 23">
                    <a:extLst>
                      <a:ext uri="{FF2B5EF4-FFF2-40B4-BE49-F238E27FC236}">
                        <a16:creationId xmlns="" xmlns:a16="http://schemas.microsoft.com/office/drawing/2014/main" id="{792658A4-3ABB-40BA-8E1A-AD4787E672A8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15731" y="0"/>
                    <a:ext cx="12176269" cy="285750"/>
                  </a:xfrm>
                  <a:prstGeom prst="rect">
                    <a:avLst/>
                  </a:prstGeom>
                </p:spPr>
              </p:pic>
              <p:pic>
                <p:nvPicPr>
                  <p:cNvPr id="25" name="图片 24">
                    <a:extLst>
                      <a:ext uri="{FF2B5EF4-FFF2-40B4-BE49-F238E27FC236}">
                        <a16:creationId xmlns="" xmlns:a16="http://schemas.microsoft.com/office/drawing/2014/main" id="{801F4C7D-172E-4C24-8C79-EF140C1180D2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31462" y="285750"/>
                    <a:ext cx="12176269" cy="285750"/>
                  </a:xfrm>
                  <a:prstGeom prst="rect">
                    <a:avLst/>
                  </a:prstGeom>
                </p:spPr>
              </p:pic>
            </p:grpSp>
          </p:grpSp>
        </p:grpSp>
        <p:grpSp>
          <p:nvGrpSpPr>
            <p:cNvPr id="29" name="组合 28">
              <a:extLst>
                <a:ext uri="{FF2B5EF4-FFF2-40B4-BE49-F238E27FC236}">
                  <a16:creationId xmlns="" xmlns:a16="http://schemas.microsoft.com/office/drawing/2014/main" id="{B09DD82A-87A2-4424-9548-56153F911CC5}"/>
                </a:ext>
              </a:extLst>
            </p:cNvPr>
            <p:cNvGrpSpPr/>
            <p:nvPr/>
          </p:nvGrpSpPr>
          <p:grpSpPr>
            <a:xfrm>
              <a:off x="0" y="3038782"/>
              <a:ext cx="12207731" cy="3052916"/>
              <a:chOff x="-15731" y="0"/>
              <a:chExt cx="12207731" cy="3052916"/>
            </a:xfrm>
          </p:grpSpPr>
          <p:grpSp>
            <p:nvGrpSpPr>
              <p:cNvPr id="30" name="组合 29">
                <a:extLst>
                  <a:ext uri="{FF2B5EF4-FFF2-40B4-BE49-F238E27FC236}">
                    <a16:creationId xmlns="" xmlns:a16="http://schemas.microsoft.com/office/drawing/2014/main" id="{308C0BB3-F19F-4C7F-B874-32C7A4CB7662}"/>
                  </a:ext>
                </a:extLst>
              </p:cNvPr>
              <p:cNvGrpSpPr/>
              <p:nvPr/>
            </p:nvGrpSpPr>
            <p:grpSpPr>
              <a:xfrm>
                <a:off x="0" y="0"/>
                <a:ext cx="12192000" cy="1143000"/>
                <a:chOff x="0" y="0"/>
                <a:chExt cx="12192000" cy="1143000"/>
              </a:xfrm>
            </p:grpSpPr>
            <p:grpSp>
              <p:nvGrpSpPr>
                <p:cNvPr id="45" name="组合 44">
                  <a:extLst>
                    <a:ext uri="{FF2B5EF4-FFF2-40B4-BE49-F238E27FC236}">
                      <a16:creationId xmlns="" xmlns:a16="http://schemas.microsoft.com/office/drawing/2014/main" id="{C7FC7B78-79A9-465D-BA29-5B1E4D95AC65}"/>
                    </a:ext>
                  </a:extLst>
                </p:cNvPr>
                <p:cNvGrpSpPr/>
                <p:nvPr/>
              </p:nvGrpSpPr>
              <p:grpSpPr>
                <a:xfrm>
                  <a:off x="0" y="0"/>
                  <a:ext cx="12192000" cy="571500"/>
                  <a:chOff x="0" y="0"/>
                  <a:chExt cx="12192000" cy="571500"/>
                </a:xfrm>
              </p:grpSpPr>
              <p:pic>
                <p:nvPicPr>
                  <p:cNvPr id="49" name="图片 48">
                    <a:extLst>
                      <a:ext uri="{FF2B5EF4-FFF2-40B4-BE49-F238E27FC236}">
                        <a16:creationId xmlns="" xmlns:a16="http://schemas.microsoft.com/office/drawing/2014/main" id="{859C15E6-CAC3-4191-9CCF-E066E4D4C64A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15731" y="0"/>
                    <a:ext cx="12176269" cy="285750"/>
                  </a:xfrm>
                  <a:prstGeom prst="rect">
                    <a:avLst/>
                  </a:prstGeom>
                </p:spPr>
              </p:pic>
              <p:pic>
                <p:nvPicPr>
                  <p:cNvPr id="50" name="图片 49">
                    <a:extLst>
                      <a:ext uri="{FF2B5EF4-FFF2-40B4-BE49-F238E27FC236}">
                        <a16:creationId xmlns="" xmlns:a16="http://schemas.microsoft.com/office/drawing/2014/main" id="{9CC2DBEB-E592-4D63-BF6C-9FDA473F2C99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0" y="285750"/>
                    <a:ext cx="12176269" cy="285750"/>
                  </a:xfrm>
                  <a:prstGeom prst="rect">
                    <a:avLst/>
                  </a:prstGeom>
                </p:spPr>
              </p:pic>
            </p:grpSp>
            <p:grpSp>
              <p:nvGrpSpPr>
                <p:cNvPr id="46" name="组合 45">
                  <a:extLst>
                    <a:ext uri="{FF2B5EF4-FFF2-40B4-BE49-F238E27FC236}">
                      <a16:creationId xmlns="" xmlns:a16="http://schemas.microsoft.com/office/drawing/2014/main" id="{28633A34-317F-406D-88CF-C36580E054E9}"/>
                    </a:ext>
                  </a:extLst>
                </p:cNvPr>
                <p:cNvGrpSpPr/>
                <p:nvPr/>
              </p:nvGrpSpPr>
              <p:grpSpPr>
                <a:xfrm>
                  <a:off x="0" y="571500"/>
                  <a:ext cx="12192000" cy="571500"/>
                  <a:chOff x="15731" y="0"/>
                  <a:chExt cx="12192000" cy="571500"/>
                </a:xfrm>
              </p:grpSpPr>
              <p:pic>
                <p:nvPicPr>
                  <p:cNvPr id="47" name="图片 46">
                    <a:extLst>
                      <a:ext uri="{FF2B5EF4-FFF2-40B4-BE49-F238E27FC236}">
                        <a16:creationId xmlns="" xmlns:a16="http://schemas.microsoft.com/office/drawing/2014/main" id="{595397C9-AC12-45D4-BB63-B156CB930681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15731" y="0"/>
                    <a:ext cx="12176269" cy="285750"/>
                  </a:xfrm>
                  <a:prstGeom prst="rect">
                    <a:avLst/>
                  </a:prstGeom>
                </p:spPr>
              </p:pic>
              <p:pic>
                <p:nvPicPr>
                  <p:cNvPr id="48" name="图片 47">
                    <a:extLst>
                      <a:ext uri="{FF2B5EF4-FFF2-40B4-BE49-F238E27FC236}">
                        <a16:creationId xmlns="" xmlns:a16="http://schemas.microsoft.com/office/drawing/2014/main" id="{10931FBB-3EF7-4877-8617-3B90BD784024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31462" y="285750"/>
                    <a:ext cx="12176269" cy="285750"/>
                  </a:xfrm>
                  <a:prstGeom prst="rect">
                    <a:avLst/>
                  </a:prstGeom>
                </p:spPr>
              </p:pic>
            </p:grpSp>
          </p:grpSp>
          <p:grpSp>
            <p:nvGrpSpPr>
              <p:cNvPr id="31" name="组合 30">
                <a:extLst>
                  <a:ext uri="{FF2B5EF4-FFF2-40B4-BE49-F238E27FC236}">
                    <a16:creationId xmlns="" xmlns:a16="http://schemas.microsoft.com/office/drawing/2014/main" id="{778E865B-4285-40E9-923A-459C71484A23}"/>
                  </a:ext>
                </a:extLst>
              </p:cNvPr>
              <p:cNvGrpSpPr/>
              <p:nvPr/>
            </p:nvGrpSpPr>
            <p:grpSpPr>
              <a:xfrm>
                <a:off x="-15731" y="1143000"/>
                <a:ext cx="12192000" cy="1143000"/>
                <a:chOff x="0" y="0"/>
                <a:chExt cx="12192000" cy="1143000"/>
              </a:xfrm>
            </p:grpSpPr>
            <p:grpSp>
              <p:nvGrpSpPr>
                <p:cNvPr id="39" name="组合 38">
                  <a:extLst>
                    <a:ext uri="{FF2B5EF4-FFF2-40B4-BE49-F238E27FC236}">
                      <a16:creationId xmlns="" xmlns:a16="http://schemas.microsoft.com/office/drawing/2014/main" id="{7FE321F3-7D9C-4AA6-A04D-266B99A3F4FC}"/>
                    </a:ext>
                  </a:extLst>
                </p:cNvPr>
                <p:cNvGrpSpPr/>
                <p:nvPr/>
              </p:nvGrpSpPr>
              <p:grpSpPr>
                <a:xfrm>
                  <a:off x="0" y="0"/>
                  <a:ext cx="12192000" cy="571500"/>
                  <a:chOff x="0" y="0"/>
                  <a:chExt cx="12192000" cy="571500"/>
                </a:xfrm>
              </p:grpSpPr>
              <p:pic>
                <p:nvPicPr>
                  <p:cNvPr id="43" name="图片 42">
                    <a:extLst>
                      <a:ext uri="{FF2B5EF4-FFF2-40B4-BE49-F238E27FC236}">
                        <a16:creationId xmlns="" xmlns:a16="http://schemas.microsoft.com/office/drawing/2014/main" id="{35128052-5454-4DE9-838B-E846998A8667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15731" y="0"/>
                    <a:ext cx="12176269" cy="285750"/>
                  </a:xfrm>
                  <a:prstGeom prst="rect">
                    <a:avLst/>
                  </a:prstGeom>
                </p:spPr>
              </p:pic>
              <p:pic>
                <p:nvPicPr>
                  <p:cNvPr id="44" name="图片 43">
                    <a:extLst>
                      <a:ext uri="{FF2B5EF4-FFF2-40B4-BE49-F238E27FC236}">
                        <a16:creationId xmlns="" xmlns:a16="http://schemas.microsoft.com/office/drawing/2014/main" id="{08D0D421-C0C7-4785-B85C-9427A6EEC012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0" y="285750"/>
                    <a:ext cx="12176269" cy="285750"/>
                  </a:xfrm>
                  <a:prstGeom prst="rect">
                    <a:avLst/>
                  </a:prstGeom>
                </p:spPr>
              </p:pic>
            </p:grpSp>
            <p:grpSp>
              <p:nvGrpSpPr>
                <p:cNvPr id="40" name="组合 39">
                  <a:extLst>
                    <a:ext uri="{FF2B5EF4-FFF2-40B4-BE49-F238E27FC236}">
                      <a16:creationId xmlns="" xmlns:a16="http://schemas.microsoft.com/office/drawing/2014/main" id="{4C60CC7C-F29F-4F57-BEF1-6E3DBAB053AE}"/>
                    </a:ext>
                  </a:extLst>
                </p:cNvPr>
                <p:cNvGrpSpPr/>
                <p:nvPr/>
              </p:nvGrpSpPr>
              <p:grpSpPr>
                <a:xfrm>
                  <a:off x="0" y="571500"/>
                  <a:ext cx="12192000" cy="571500"/>
                  <a:chOff x="15731" y="0"/>
                  <a:chExt cx="12192000" cy="571500"/>
                </a:xfrm>
              </p:grpSpPr>
              <p:pic>
                <p:nvPicPr>
                  <p:cNvPr id="41" name="图片 40">
                    <a:extLst>
                      <a:ext uri="{FF2B5EF4-FFF2-40B4-BE49-F238E27FC236}">
                        <a16:creationId xmlns="" xmlns:a16="http://schemas.microsoft.com/office/drawing/2014/main" id="{2AFA2677-512D-466A-A2BC-10940251BA0E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15731" y="0"/>
                    <a:ext cx="12176269" cy="285750"/>
                  </a:xfrm>
                  <a:prstGeom prst="rect">
                    <a:avLst/>
                  </a:prstGeom>
                </p:spPr>
              </p:pic>
              <p:pic>
                <p:nvPicPr>
                  <p:cNvPr id="42" name="图片 41">
                    <a:extLst>
                      <a:ext uri="{FF2B5EF4-FFF2-40B4-BE49-F238E27FC236}">
                        <a16:creationId xmlns="" xmlns:a16="http://schemas.microsoft.com/office/drawing/2014/main" id="{6AE31642-6923-41F4-8718-CD6F5DDDF33E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31462" y="285750"/>
                    <a:ext cx="12176269" cy="285750"/>
                  </a:xfrm>
                  <a:prstGeom prst="rect">
                    <a:avLst/>
                  </a:prstGeom>
                </p:spPr>
              </p:pic>
            </p:grpSp>
          </p:grpSp>
          <p:grpSp>
            <p:nvGrpSpPr>
              <p:cNvPr id="32" name="组合 31">
                <a:extLst>
                  <a:ext uri="{FF2B5EF4-FFF2-40B4-BE49-F238E27FC236}">
                    <a16:creationId xmlns="" xmlns:a16="http://schemas.microsoft.com/office/drawing/2014/main" id="{D7ABFFA2-F57F-481F-8FC2-CFCA632016B1}"/>
                  </a:ext>
                </a:extLst>
              </p:cNvPr>
              <p:cNvGrpSpPr/>
              <p:nvPr/>
            </p:nvGrpSpPr>
            <p:grpSpPr>
              <a:xfrm>
                <a:off x="0" y="1909916"/>
                <a:ext cx="12192000" cy="1143000"/>
                <a:chOff x="0" y="0"/>
                <a:chExt cx="12192000" cy="1143000"/>
              </a:xfrm>
            </p:grpSpPr>
            <p:grpSp>
              <p:nvGrpSpPr>
                <p:cNvPr id="33" name="组合 32">
                  <a:extLst>
                    <a:ext uri="{FF2B5EF4-FFF2-40B4-BE49-F238E27FC236}">
                      <a16:creationId xmlns="" xmlns:a16="http://schemas.microsoft.com/office/drawing/2014/main" id="{92275FF3-1004-4608-A1CC-6C7D4C9AE38D}"/>
                    </a:ext>
                  </a:extLst>
                </p:cNvPr>
                <p:cNvGrpSpPr/>
                <p:nvPr/>
              </p:nvGrpSpPr>
              <p:grpSpPr>
                <a:xfrm>
                  <a:off x="0" y="0"/>
                  <a:ext cx="12192000" cy="571500"/>
                  <a:chOff x="0" y="0"/>
                  <a:chExt cx="12192000" cy="571500"/>
                </a:xfrm>
              </p:grpSpPr>
              <p:pic>
                <p:nvPicPr>
                  <p:cNvPr id="37" name="图片 36">
                    <a:extLst>
                      <a:ext uri="{FF2B5EF4-FFF2-40B4-BE49-F238E27FC236}">
                        <a16:creationId xmlns="" xmlns:a16="http://schemas.microsoft.com/office/drawing/2014/main" id="{0486BDC7-5D18-4118-AAA5-18FAA507FEC0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15731" y="0"/>
                    <a:ext cx="12176269" cy="285750"/>
                  </a:xfrm>
                  <a:prstGeom prst="rect">
                    <a:avLst/>
                  </a:prstGeom>
                </p:spPr>
              </p:pic>
              <p:pic>
                <p:nvPicPr>
                  <p:cNvPr id="38" name="图片 37">
                    <a:extLst>
                      <a:ext uri="{FF2B5EF4-FFF2-40B4-BE49-F238E27FC236}">
                        <a16:creationId xmlns="" xmlns:a16="http://schemas.microsoft.com/office/drawing/2014/main" id="{F9573E19-E8BF-40CB-96AA-691D30C147C9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0" y="285750"/>
                    <a:ext cx="12176269" cy="285750"/>
                  </a:xfrm>
                  <a:prstGeom prst="rect">
                    <a:avLst/>
                  </a:prstGeom>
                </p:spPr>
              </p:pic>
            </p:grpSp>
            <p:grpSp>
              <p:nvGrpSpPr>
                <p:cNvPr id="34" name="组合 33">
                  <a:extLst>
                    <a:ext uri="{FF2B5EF4-FFF2-40B4-BE49-F238E27FC236}">
                      <a16:creationId xmlns="" xmlns:a16="http://schemas.microsoft.com/office/drawing/2014/main" id="{22BF3AED-6BFE-4329-B564-771D407BCE61}"/>
                    </a:ext>
                  </a:extLst>
                </p:cNvPr>
                <p:cNvGrpSpPr/>
                <p:nvPr/>
              </p:nvGrpSpPr>
              <p:grpSpPr>
                <a:xfrm>
                  <a:off x="0" y="571500"/>
                  <a:ext cx="12192000" cy="571500"/>
                  <a:chOff x="15731" y="0"/>
                  <a:chExt cx="12192000" cy="571500"/>
                </a:xfrm>
              </p:grpSpPr>
              <p:pic>
                <p:nvPicPr>
                  <p:cNvPr id="35" name="图片 34">
                    <a:extLst>
                      <a:ext uri="{FF2B5EF4-FFF2-40B4-BE49-F238E27FC236}">
                        <a16:creationId xmlns="" xmlns:a16="http://schemas.microsoft.com/office/drawing/2014/main" id="{C79DCFD6-1D27-4C28-BFE3-61A96EFA5F98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15731" y="0"/>
                    <a:ext cx="12176269" cy="285750"/>
                  </a:xfrm>
                  <a:prstGeom prst="rect">
                    <a:avLst/>
                  </a:prstGeom>
                </p:spPr>
              </p:pic>
              <p:pic>
                <p:nvPicPr>
                  <p:cNvPr id="36" name="图片 35">
                    <a:extLst>
                      <a:ext uri="{FF2B5EF4-FFF2-40B4-BE49-F238E27FC236}">
                        <a16:creationId xmlns="" xmlns:a16="http://schemas.microsoft.com/office/drawing/2014/main" id="{819F9EE1-EFB3-48EA-8958-45E7A2A43D30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31462" y="285750"/>
                    <a:ext cx="12176269" cy="285750"/>
                  </a:xfrm>
                  <a:prstGeom prst="rect">
                    <a:avLst/>
                  </a:prstGeom>
                </p:spPr>
              </p:pic>
            </p:grpSp>
          </p:grpSp>
        </p:grpSp>
        <p:pic>
          <p:nvPicPr>
            <p:cNvPr id="51" name="图片 50">
              <a:extLst>
                <a:ext uri="{FF2B5EF4-FFF2-40B4-BE49-F238E27FC236}">
                  <a16:creationId xmlns="" xmlns:a16="http://schemas.microsoft.com/office/drawing/2014/main" id="{741DEA0C-B125-46C3-8F9A-B7F6ED3FCF6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5731" y="6073262"/>
              <a:ext cx="12176269" cy="285750"/>
            </a:xfrm>
            <a:prstGeom prst="rect">
              <a:avLst/>
            </a:prstGeom>
          </p:spPr>
        </p:pic>
        <p:pic>
          <p:nvPicPr>
            <p:cNvPr id="52" name="图片 51">
              <a:extLst>
                <a:ext uri="{FF2B5EF4-FFF2-40B4-BE49-F238E27FC236}">
                  <a16:creationId xmlns="" xmlns:a16="http://schemas.microsoft.com/office/drawing/2014/main" id="{36CA1FBB-EACE-4AB4-B2DE-8B26B5A2F47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1462" y="6359012"/>
              <a:ext cx="12176269" cy="285750"/>
            </a:xfrm>
            <a:prstGeom prst="rect">
              <a:avLst/>
            </a:prstGeom>
          </p:spPr>
        </p:pic>
        <p:pic>
          <p:nvPicPr>
            <p:cNvPr id="53" name="图片 52">
              <a:extLst>
                <a:ext uri="{FF2B5EF4-FFF2-40B4-BE49-F238E27FC236}">
                  <a16:creationId xmlns="" xmlns:a16="http://schemas.microsoft.com/office/drawing/2014/main" id="{2E153F1C-3780-45F5-8553-DF230D94837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47193" y="6622638"/>
              <a:ext cx="12176269" cy="285750"/>
            </a:xfrm>
            <a:prstGeom prst="rect">
              <a:avLst/>
            </a:prstGeom>
          </p:spPr>
        </p:pic>
      </p:grpSp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EC1AFA2B-6DCE-4E35-893F-FA1759B1FAD3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43650" y="-92487"/>
            <a:ext cx="6858000" cy="6858000"/>
          </a:xfrm>
          <a:prstGeom prst="rect">
            <a:avLst/>
          </a:prstGeom>
        </p:spPr>
      </p:pic>
      <p:sp>
        <p:nvSpPr>
          <p:cNvPr id="5" name="矩形: 圆角 4">
            <a:extLst>
              <a:ext uri="{FF2B5EF4-FFF2-40B4-BE49-F238E27FC236}">
                <a16:creationId xmlns="" xmlns:a16="http://schemas.microsoft.com/office/drawing/2014/main" id="{EDD6C840-A0B4-40BD-A09D-C9E74CFACFF5}"/>
              </a:ext>
            </a:extLst>
          </p:cNvPr>
          <p:cNvSpPr/>
          <p:nvPr/>
        </p:nvSpPr>
        <p:spPr>
          <a:xfrm>
            <a:off x="912556" y="1599748"/>
            <a:ext cx="6553200" cy="4751587"/>
          </a:xfrm>
          <a:prstGeom prst="roundRect">
            <a:avLst/>
          </a:prstGeom>
          <a:solidFill>
            <a:schemeClr val="bg1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0" name="椭圆 59">
            <a:extLst>
              <a:ext uri="{FF2B5EF4-FFF2-40B4-BE49-F238E27FC236}">
                <a16:creationId xmlns="" xmlns:a16="http://schemas.microsoft.com/office/drawing/2014/main" id="{A0E153CC-D536-439D-BA04-B231FC186199}"/>
              </a:ext>
            </a:extLst>
          </p:cNvPr>
          <p:cNvSpPr/>
          <p:nvPr/>
        </p:nvSpPr>
        <p:spPr>
          <a:xfrm>
            <a:off x="1860158" y="2158455"/>
            <a:ext cx="462182" cy="462182"/>
          </a:xfrm>
          <a:prstGeom prst="ellipse">
            <a:avLst/>
          </a:prstGeom>
          <a:solidFill>
            <a:srgbClr val="88191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1" name="文本框 60">
            <a:extLst>
              <a:ext uri="{FF2B5EF4-FFF2-40B4-BE49-F238E27FC236}">
                <a16:creationId xmlns="" xmlns:a16="http://schemas.microsoft.com/office/drawing/2014/main" id="{DDE5AC23-7285-406D-8F99-486F35809695}"/>
              </a:ext>
            </a:extLst>
          </p:cNvPr>
          <p:cNvSpPr txBox="1"/>
          <p:nvPr/>
        </p:nvSpPr>
        <p:spPr>
          <a:xfrm>
            <a:off x="1834944" y="2157556"/>
            <a:ext cx="6667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solidFill>
                  <a:schemeClr val="bg1"/>
                </a:solidFill>
              </a:rPr>
              <a:t>01</a:t>
            </a:r>
            <a:endParaRPr lang="zh-CN" altLang="en-US" sz="2400" b="1" dirty="0">
              <a:solidFill>
                <a:schemeClr val="bg1"/>
              </a:solidFill>
            </a:endParaRPr>
          </a:p>
        </p:txBody>
      </p:sp>
      <p:sp>
        <p:nvSpPr>
          <p:cNvPr id="62" name="文本框 61">
            <a:extLst>
              <a:ext uri="{FF2B5EF4-FFF2-40B4-BE49-F238E27FC236}">
                <a16:creationId xmlns="" xmlns:a16="http://schemas.microsoft.com/office/drawing/2014/main" id="{DDABD862-8809-48DB-88B9-563548216BCE}"/>
              </a:ext>
            </a:extLst>
          </p:cNvPr>
          <p:cNvSpPr txBox="1"/>
          <p:nvPr/>
        </p:nvSpPr>
        <p:spPr>
          <a:xfrm>
            <a:off x="2735388" y="2158455"/>
            <a:ext cx="36268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63" name="矩形 62">
            <a:extLst>
              <a:ext uri="{FF2B5EF4-FFF2-40B4-BE49-F238E27FC236}">
                <a16:creationId xmlns="" xmlns:a16="http://schemas.microsoft.com/office/drawing/2014/main" id="{0AD2628D-8D2F-4E95-AA2B-299001A6F055}"/>
              </a:ext>
            </a:extLst>
          </p:cNvPr>
          <p:cNvSpPr/>
          <p:nvPr/>
        </p:nvSpPr>
        <p:spPr>
          <a:xfrm>
            <a:off x="2690122" y="2524506"/>
            <a:ext cx="4942782" cy="8803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828434">
              <a:lnSpc>
                <a:spcPct val="150000"/>
              </a:lnSpc>
              <a:defRPr/>
            </a:pPr>
            <a:r>
              <a:rPr lang="en-US" altLang="zh-CN" spc="300" dirty="0">
                <a:latin typeface="Montserrat Light" charset="0"/>
                <a:ea typeface="Montserrat Light" charset="0"/>
                <a:cs typeface="Montserrat Light" charset="0"/>
              </a:rPr>
              <a:t>Entrepreneurial activities differ substantially</a:t>
            </a:r>
          </a:p>
        </p:txBody>
      </p:sp>
      <p:sp>
        <p:nvSpPr>
          <p:cNvPr id="64" name="椭圆 63">
            <a:extLst>
              <a:ext uri="{FF2B5EF4-FFF2-40B4-BE49-F238E27FC236}">
                <a16:creationId xmlns="" xmlns:a16="http://schemas.microsoft.com/office/drawing/2014/main" id="{F47F7688-15A9-41E3-96A8-BF50E2B1398A}"/>
              </a:ext>
            </a:extLst>
          </p:cNvPr>
          <p:cNvSpPr/>
          <p:nvPr/>
        </p:nvSpPr>
        <p:spPr>
          <a:xfrm>
            <a:off x="1823798" y="3521309"/>
            <a:ext cx="462182" cy="462182"/>
          </a:xfrm>
          <a:prstGeom prst="ellipse">
            <a:avLst/>
          </a:prstGeom>
          <a:solidFill>
            <a:srgbClr val="88191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5" name="文本框 64">
            <a:extLst>
              <a:ext uri="{FF2B5EF4-FFF2-40B4-BE49-F238E27FC236}">
                <a16:creationId xmlns="" xmlns:a16="http://schemas.microsoft.com/office/drawing/2014/main" id="{C0C640D3-6597-4B7A-A10A-4574CB6B04C2}"/>
              </a:ext>
            </a:extLst>
          </p:cNvPr>
          <p:cNvSpPr txBox="1"/>
          <p:nvPr/>
        </p:nvSpPr>
        <p:spPr>
          <a:xfrm>
            <a:off x="1798584" y="3520410"/>
            <a:ext cx="6667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solidFill>
                  <a:schemeClr val="bg1"/>
                </a:solidFill>
              </a:rPr>
              <a:t>02</a:t>
            </a:r>
            <a:endParaRPr lang="zh-CN" altLang="en-US" sz="2400" b="1" dirty="0">
              <a:solidFill>
                <a:schemeClr val="bg1"/>
              </a:solidFill>
            </a:endParaRPr>
          </a:p>
        </p:txBody>
      </p:sp>
      <p:sp>
        <p:nvSpPr>
          <p:cNvPr id="66" name="文本框 65">
            <a:extLst>
              <a:ext uri="{FF2B5EF4-FFF2-40B4-BE49-F238E27FC236}">
                <a16:creationId xmlns="" xmlns:a16="http://schemas.microsoft.com/office/drawing/2014/main" id="{311F46A9-232A-4F00-ACE7-3F5732FBADD0}"/>
              </a:ext>
            </a:extLst>
          </p:cNvPr>
          <p:cNvSpPr txBox="1"/>
          <p:nvPr/>
        </p:nvSpPr>
        <p:spPr>
          <a:xfrm>
            <a:off x="2699028" y="3521309"/>
            <a:ext cx="36268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67" name="矩形 66">
            <a:extLst>
              <a:ext uri="{FF2B5EF4-FFF2-40B4-BE49-F238E27FC236}">
                <a16:creationId xmlns="" xmlns:a16="http://schemas.microsoft.com/office/drawing/2014/main" id="{10D4DB0D-3086-4C30-AE1F-E93E1F9AC713}"/>
              </a:ext>
            </a:extLst>
          </p:cNvPr>
          <p:cNvSpPr/>
          <p:nvPr/>
        </p:nvSpPr>
        <p:spPr>
          <a:xfrm>
            <a:off x="2653762" y="3887360"/>
            <a:ext cx="4540482" cy="8803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828434">
              <a:lnSpc>
                <a:spcPct val="150000"/>
              </a:lnSpc>
              <a:defRPr/>
            </a:pPr>
            <a:r>
              <a:rPr lang="en-US" altLang="zh-CN" spc="300" dirty="0">
                <a:latin typeface="Montserrat Light" charset="0"/>
                <a:ea typeface="Montserrat Light" charset="0"/>
                <a:cs typeface="Montserrat Light" charset="0"/>
              </a:rPr>
              <a:t>Entrepreneurial activities differ substantially</a:t>
            </a:r>
          </a:p>
        </p:txBody>
      </p:sp>
      <p:sp>
        <p:nvSpPr>
          <p:cNvPr id="68" name="椭圆 67">
            <a:extLst>
              <a:ext uri="{FF2B5EF4-FFF2-40B4-BE49-F238E27FC236}">
                <a16:creationId xmlns="" xmlns:a16="http://schemas.microsoft.com/office/drawing/2014/main" id="{E0EC8D9E-0383-4428-9437-18781BD02980}"/>
              </a:ext>
            </a:extLst>
          </p:cNvPr>
          <p:cNvSpPr/>
          <p:nvPr/>
        </p:nvSpPr>
        <p:spPr>
          <a:xfrm>
            <a:off x="1825642" y="4853728"/>
            <a:ext cx="462182" cy="462182"/>
          </a:xfrm>
          <a:prstGeom prst="ellipse">
            <a:avLst/>
          </a:prstGeom>
          <a:solidFill>
            <a:srgbClr val="88191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9" name="文本框 68">
            <a:extLst>
              <a:ext uri="{FF2B5EF4-FFF2-40B4-BE49-F238E27FC236}">
                <a16:creationId xmlns="" xmlns:a16="http://schemas.microsoft.com/office/drawing/2014/main" id="{BBFD8169-DA2A-432A-8EE4-F3A0A1B78A01}"/>
              </a:ext>
            </a:extLst>
          </p:cNvPr>
          <p:cNvSpPr txBox="1"/>
          <p:nvPr/>
        </p:nvSpPr>
        <p:spPr>
          <a:xfrm>
            <a:off x="1800428" y="4852829"/>
            <a:ext cx="6667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solidFill>
                  <a:schemeClr val="bg1"/>
                </a:solidFill>
              </a:rPr>
              <a:t>03</a:t>
            </a:r>
            <a:endParaRPr lang="zh-CN" altLang="en-US" sz="2400" b="1" dirty="0">
              <a:solidFill>
                <a:schemeClr val="bg1"/>
              </a:solidFill>
            </a:endParaRPr>
          </a:p>
        </p:txBody>
      </p:sp>
      <p:sp>
        <p:nvSpPr>
          <p:cNvPr id="70" name="文本框 69">
            <a:extLst>
              <a:ext uri="{FF2B5EF4-FFF2-40B4-BE49-F238E27FC236}">
                <a16:creationId xmlns="" xmlns:a16="http://schemas.microsoft.com/office/drawing/2014/main" id="{FC6F72B5-D9FA-463D-B641-F651F115D920}"/>
              </a:ext>
            </a:extLst>
          </p:cNvPr>
          <p:cNvSpPr txBox="1"/>
          <p:nvPr/>
        </p:nvSpPr>
        <p:spPr>
          <a:xfrm>
            <a:off x="2700872" y="4853728"/>
            <a:ext cx="36268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71" name="矩形 70">
            <a:extLst>
              <a:ext uri="{FF2B5EF4-FFF2-40B4-BE49-F238E27FC236}">
                <a16:creationId xmlns="" xmlns:a16="http://schemas.microsoft.com/office/drawing/2014/main" id="{BCE9197E-D764-4801-85E3-E996EA37453F}"/>
              </a:ext>
            </a:extLst>
          </p:cNvPr>
          <p:cNvSpPr/>
          <p:nvPr/>
        </p:nvSpPr>
        <p:spPr>
          <a:xfrm>
            <a:off x="2655606" y="5219779"/>
            <a:ext cx="4540482" cy="8803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828434">
              <a:lnSpc>
                <a:spcPct val="150000"/>
              </a:lnSpc>
              <a:defRPr/>
            </a:pPr>
            <a:r>
              <a:rPr lang="en-US" altLang="zh-CN" spc="300" dirty="0">
                <a:latin typeface="Montserrat Light" charset="0"/>
                <a:ea typeface="Montserrat Light" charset="0"/>
                <a:cs typeface="Montserrat Light" charset="0"/>
              </a:rPr>
              <a:t>Entrepreneurial activities differ substantially</a:t>
            </a:r>
          </a:p>
        </p:txBody>
      </p:sp>
      <p:sp>
        <p:nvSpPr>
          <p:cNvPr id="72" name="文本框 71">
            <a:extLst>
              <a:ext uri="{FF2B5EF4-FFF2-40B4-BE49-F238E27FC236}">
                <a16:creationId xmlns="" xmlns:a16="http://schemas.microsoft.com/office/drawing/2014/main" id="{CE7C579D-B7C8-496E-8F90-F5B234E6637F}"/>
              </a:ext>
            </a:extLst>
          </p:cNvPr>
          <p:cNvSpPr txBox="1"/>
          <p:nvPr/>
        </p:nvSpPr>
        <p:spPr>
          <a:xfrm>
            <a:off x="328764" y="285750"/>
            <a:ext cx="304601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</a:p>
        </p:txBody>
      </p:sp>
      <p:sp>
        <p:nvSpPr>
          <p:cNvPr id="73" name="文本框 72">
            <a:extLst>
              <a:ext uri="{FF2B5EF4-FFF2-40B4-BE49-F238E27FC236}">
                <a16:creationId xmlns="" xmlns:a16="http://schemas.microsoft.com/office/drawing/2014/main" id="{BCCF1BD4-3AA5-4608-A8A9-E521C1A91F9B}"/>
              </a:ext>
            </a:extLst>
          </p:cNvPr>
          <p:cNvSpPr txBox="1"/>
          <p:nvPr/>
        </p:nvSpPr>
        <p:spPr>
          <a:xfrm>
            <a:off x="328764" y="747415"/>
            <a:ext cx="36268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Click here to add words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6231174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0" grpId="0" animBg="1"/>
      <p:bldP spid="61" grpId="0"/>
      <p:bldP spid="62" grpId="0"/>
      <p:bldP spid="63" grpId="0"/>
      <p:bldP spid="64" grpId="0" animBg="1"/>
      <p:bldP spid="65" grpId="0"/>
      <p:bldP spid="66" grpId="0"/>
      <p:bldP spid="67" grpId="0"/>
      <p:bldP spid="68" grpId="0" animBg="1"/>
      <p:bldP spid="69" grpId="0"/>
      <p:bldP spid="70" grpId="0"/>
      <p:bldP spid="7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="" xmlns:a16="http://schemas.microsoft.com/office/drawing/2014/main" id="{EA3517B8-65DD-4BB4-A001-74DD4C88A815}"/>
              </a:ext>
            </a:extLst>
          </p:cNvPr>
          <p:cNvGrpSpPr/>
          <p:nvPr/>
        </p:nvGrpSpPr>
        <p:grpSpPr>
          <a:xfrm>
            <a:off x="-15731" y="0"/>
            <a:ext cx="12239193" cy="6908388"/>
            <a:chOff x="-15731" y="0"/>
            <a:chExt cx="12239193" cy="6908388"/>
          </a:xfrm>
        </p:grpSpPr>
        <p:grpSp>
          <p:nvGrpSpPr>
            <p:cNvPr id="28" name="组合 27">
              <a:extLst>
                <a:ext uri="{FF2B5EF4-FFF2-40B4-BE49-F238E27FC236}">
                  <a16:creationId xmlns="" xmlns:a16="http://schemas.microsoft.com/office/drawing/2014/main" id="{89060BA6-A543-4038-AFA8-3DCC7C93EFE7}"/>
                </a:ext>
              </a:extLst>
            </p:cNvPr>
            <p:cNvGrpSpPr/>
            <p:nvPr/>
          </p:nvGrpSpPr>
          <p:grpSpPr>
            <a:xfrm>
              <a:off x="-15731" y="0"/>
              <a:ext cx="12207731" cy="3052916"/>
              <a:chOff x="-15731" y="0"/>
              <a:chExt cx="12207731" cy="3052916"/>
            </a:xfrm>
          </p:grpSpPr>
          <p:grpSp>
            <p:nvGrpSpPr>
              <p:cNvPr id="13" name="组合 12">
                <a:extLst>
                  <a:ext uri="{FF2B5EF4-FFF2-40B4-BE49-F238E27FC236}">
                    <a16:creationId xmlns="" xmlns:a16="http://schemas.microsoft.com/office/drawing/2014/main" id="{4173A805-4B18-4169-9111-59792F342EAF}"/>
                  </a:ext>
                </a:extLst>
              </p:cNvPr>
              <p:cNvGrpSpPr/>
              <p:nvPr/>
            </p:nvGrpSpPr>
            <p:grpSpPr>
              <a:xfrm>
                <a:off x="0" y="0"/>
                <a:ext cx="12192000" cy="1143000"/>
                <a:chOff x="0" y="0"/>
                <a:chExt cx="12192000" cy="1143000"/>
              </a:xfrm>
            </p:grpSpPr>
            <p:grpSp>
              <p:nvGrpSpPr>
                <p:cNvPr id="9" name="组合 8">
                  <a:extLst>
                    <a:ext uri="{FF2B5EF4-FFF2-40B4-BE49-F238E27FC236}">
                      <a16:creationId xmlns="" xmlns:a16="http://schemas.microsoft.com/office/drawing/2014/main" id="{C2D8CD30-786B-4023-9D92-FEC0B2B8BAC5}"/>
                    </a:ext>
                  </a:extLst>
                </p:cNvPr>
                <p:cNvGrpSpPr/>
                <p:nvPr/>
              </p:nvGrpSpPr>
              <p:grpSpPr>
                <a:xfrm>
                  <a:off x="0" y="0"/>
                  <a:ext cx="12192000" cy="571500"/>
                  <a:chOff x="0" y="0"/>
                  <a:chExt cx="12192000" cy="571500"/>
                </a:xfrm>
              </p:grpSpPr>
              <p:pic>
                <p:nvPicPr>
                  <p:cNvPr id="7" name="图片 6">
                    <a:extLst>
                      <a:ext uri="{FF2B5EF4-FFF2-40B4-BE49-F238E27FC236}">
                        <a16:creationId xmlns="" xmlns:a16="http://schemas.microsoft.com/office/drawing/2014/main" id="{6F0F8A97-E9EA-4DA5-9F46-DA5CA4334E53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15731" y="0"/>
                    <a:ext cx="12176269" cy="285750"/>
                  </a:xfrm>
                  <a:prstGeom prst="rect">
                    <a:avLst/>
                  </a:prstGeom>
                </p:spPr>
              </p:pic>
              <p:pic>
                <p:nvPicPr>
                  <p:cNvPr id="8" name="图片 7">
                    <a:extLst>
                      <a:ext uri="{FF2B5EF4-FFF2-40B4-BE49-F238E27FC236}">
                        <a16:creationId xmlns="" xmlns:a16="http://schemas.microsoft.com/office/drawing/2014/main" id="{6B085B3B-68A2-4C95-B10E-70FABD8C2C61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0" y="285750"/>
                    <a:ext cx="12176269" cy="285750"/>
                  </a:xfrm>
                  <a:prstGeom prst="rect">
                    <a:avLst/>
                  </a:prstGeom>
                </p:spPr>
              </p:pic>
            </p:grpSp>
            <p:grpSp>
              <p:nvGrpSpPr>
                <p:cNvPr id="10" name="组合 9">
                  <a:extLst>
                    <a:ext uri="{FF2B5EF4-FFF2-40B4-BE49-F238E27FC236}">
                      <a16:creationId xmlns="" xmlns:a16="http://schemas.microsoft.com/office/drawing/2014/main" id="{EB7D383E-B692-4F7E-8B87-775E3B23F870}"/>
                    </a:ext>
                  </a:extLst>
                </p:cNvPr>
                <p:cNvGrpSpPr/>
                <p:nvPr/>
              </p:nvGrpSpPr>
              <p:grpSpPr>
                <a:xfrm>
                  <a:off x="0" y="571500"/>
                  <a:ext cx="12192000" cy="571500"/>
                  <a:chOff x="15731" y="0"/>
                  <a:chExt cx="12192000" cy="571500"/>
                </a:xfrm>
              </p:grpSpPr>
              <p:pic>
                <p:nvPicPr>
                  <p:cNvPr id="11" name="图片 10">
                    <a:extLst>
                      <a:ext uri="{FF2B5EF4-FFF2-40B4-BE49-F238E27FC236}">
                        <a16:creationId xmlns="" xmlns:a16="http://schemas.microsoft.com/office/drawing/2014/main" id="{2A2A750B-95BA-4946-A093-9E979CBB822D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15731" y="0"/>
                    <a:ext cx="12176269" cy="285750"/>
                  </a:xfrm>
                  <a:prstGeom prst="rect">
                    <a:avLst/>
                  </a:prstGeom>
                </p:spPr>
              </p:pic>
              <p:pic>
                <p:nvPicPr>
                  <p:cNvPr id="12" name="图片 11">
                    <a:extLst>
                      <a:ext uri="{FF2B5EF4-FFF2-40B4-BE49-F238E27FC236}">
                        <a16:creationId xmlns="" xmlns:a16="http://schemas.microsoft.com/office/drawing/2014/main" id="{72C38517-CED3-4D15-B942-618D60B1634F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31462" y="285750"/>
                    <a:ext cx="12176269" cy="285750"/>
                  </a:xfrm>
                  <a:prstGeom prst="rect">
                    <a:avLst/>
                  </a:prstGeom>
                </p:spPr>
              </p:pic>
            </p:grpSp>
          </p:grpSp>
          <p:grpSp>
            <p:nvGrpSpPr>
              <p:cNvPr id="14" name="组合 13">
                <a:extLst>
                  <a:ext uri="{FF2B5EF4-FFF2-40B4-BE49-F238E27FC236}">
                    <a16:creationId xmlns="" xmlns:a16="http://schemas.microsoft.com/office/drawing/2014/main" id="{2A901298-501F-4FFC-8C91-5BE53424D50E}"/>
                  </a:ext>
                </a:extLst>
              </p:cNvPr>
              <p:cNvGrpSpPr/>
              <p:nvPr/>
            </p:nvGrpSpPr>
            <p:grpSpPr>
              <a:xfrm>
                <a:off x="-15731" y="1143000"/>
                <a:ext cx="12192000" cy="1143000"/>
                <a:chOff x="0" y="0"/>
                <a:chExt cx="12192000" cy="1143000"/>
              </a:xfrm>
            </p:grpSpPr>
            <p:grpSp>
              <p:nvGrpSpPr>
                <p:cNvPr id="15" name="组合 14">
                  <a:extLst>
                    <a:ext uri="{FF2B5EF4-FFF2-40B4-BE49-F238E27FC236}">
                      <a16:creationId xmlns="" xmlns:a16="http://schemas.microsoft.com/office/drawing/2014/main" id="{79A4E3DB-7474-4EC3-BD3D-271F5781154D}"/>
                    </a:ext>
                  </a:extLst>
                </p:cNvPr>
                <p:cNvGrpSpPr/>
                <p:nvPr/>
              </p:nvGrpSpPr>
              <p:grpSpPr>
                <a:xfrm>
                  <a:off x="0" y="0"/>
                  <a:ext cx="12192000" cy="571500"/>
                  <a:chOff x="0" y="0"/>
                  <a:chExt cx="12192000" cy="571500"/>
                </a:xfrm>
              </p:grpSpPr>
              <p:pic>
                <p:nvPicPr>
                  <p:cNvPr id="19" name="图片 18">
                    <a:extLst>
                      <a:ext uri="{FF2B5EF4-FFF2-40B4-BE49-F238E27FC236}">
                        <a16:creationId xmlns="" xmlns:a16="http://schemas.microsoft.com/office/drawing/2014/main" id="{FCC3B558-C386-40B8-9A36-C911F454231A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15731" y="0"/>
                    <a:ext cx="12176269" cy="285750"/>
                  </a:xfrm>
                  <a:prstGeom prst="rect">
                    <a:avLst/>
                  </a:prstGeom>
                </p:spPr>
              </p:pic>
              <p:pic>
                <p:nvPicPr>
                  <p:cNvPr id="20" name="图片 19">
                    <a:extLst>
                      <a:ext uri="{FF2B5EF4-FFF2-40B4-BE49-F238E27FC236}">
                        <a16:creationId xmlns="" xmlns:a16="http://schemas.microsoft.com/office/drawing/2014/main" id="{5FE291E5-3EE8-4ABE-A299-3731104661C2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0" y="285750"/>
                    <a:ext cx="12176269" cy="285750"/>
                  </a:xfrm>
                  <a:prstGeom prst="rect">
                    <a:avLst/>
                  </a:prstGeom>
                </p:spPr>
              </p:pic>
            </p:grpSp>
            <p:grpSp>
              <p:nvGrpSpPr>
                <p:cNvPr id="16" name="组合 15">
                  <a:extLst>
                    <a:ext uri="{FF2B5EF4-FFF2-40B4-BE49-F238E27FC236}">
                      <a16:creationId xmlns="" xmlns:a16="http://schemas.microsoft.com/office/drawing/2014/main" id="{9C3845A2-F490-49E2-9EEE-5BED763057D9}"/>
                    </a:ext>
                  </a:extLst>
                </p:cNvPr>
                <p:cNvGrpSpPr/>
                <p:nvPr/>
              </p:nvGrpSpPr>
              <p:grpSpPr>
                <a:xfrm>
                  <a:off x="0" y="571500"/>
                  <a:ext cx="12192000" cy="571500"/>
                  <a:chOff x="15731" y="0"/>
                  <a:chExt cx="12192000" cy="571500"/>
                </a:xfrm>
              </p:grpSpPr>
              <p:pic>
                <p:nvPicPr>
                  <p:cNvPr id="17" name="图片 16">
                    <a:extLst>
                      <a:ext uri="{FF2B5EF4-FFF2-40B4-BE49-F238E27FC236}">
                        <a16:creationId xmlns="" xmlns:a16="http://schemas.microsoft.com/office/drawing/2014/main" id="{07FAC65C-1E3A-4EBF-ADFD-1BB2D787AD3F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15731" y="0"/>
                    <a:ext cx="12176269" cy="285750"/>
                  </a:xfrm>
                  <a:prstGeom prst="rect">
                    <a:avLst/>
                  </a:prstGeom>
                </p:spPr>
              </p:pic>
              <p:pic>
                <p:nvPicPr>
                  <p:cNvPr id="18" name="图片 17">
                    <a:extLst>
                      <a:ext uri="{FF2B5EF4-FFF2-40B4-BE49-F238E27FC236}">
                        <a16:creationId xmlns="" xmlns:a16="http://schemas.microsoft.com/office/drawing/2014/main" id="{C1E5E5D6-D30B-4863-B285-67786D1F05DC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31462" y="285750"/>
                    <a:ext cx="12176269" cy="285750"/>
                  </a:xfrm>
                  <a:prstGeom prst="rect">
                    <a:avLst/>
                  </a:prstGeom>
                </p:spPr>
              </p:pic>
            </p:grpSp>
          </p:grpSp>
          <p:grpSp>
            <p:nvGrpSpPr>
              <p:cNvPr id="21" name="组合 20">
                <a:extLst>
                  <a:ext uri="{FF2B5EF4-FFF2-40B4-BE49-F238E27FC236}">
                    <a16:creationId xmlns="" xmlns:a16="http://schemas.microsoft.com/office/drawing/2014/main" id="{ACF73E69-D7ED-4AFF-B333-31A6846F536C}"/>
                  </a:ext>
                </a:extLst>
              </p:cNvPr>
              <p:cNvGrpSpPr/>
              <p:nvPr/>
            </p:nvGrpSpPr>
            <p:grpSpPr>
              <a:xfrm>
                <a:off x="0" y="1909916"/>
                <a:ext cx="12192000" cy="1143000"/>
                <a:chOff x="0" y="0"/>
                <a:chExt cx="12192000" cy="1143000"/>
              </a:xfrm>
            </p:grpSpPr>
            <p:grpSp>
              <p:nvGrpSpPr>
                <p:cNvPr id="22" name="组合 21">
                  <a:extLst>
                    <a:ext uri="{FF2B5EF4-FFF2-40B4-BE49-F238E27FC236}">
                      <a16:creationId xmlns="" xmlns:a16="http://schemas.microsoft.com/office/drawing/2014/main" id="{63DA86F0-57E4-4F38-A3FB-2C37D368B031}"/>
                    </a:ext>
                  </a:extLst>
                </p:cNvPr>
                <p:cNvGrpSpPr/>
                <p:nvPr/>
              </p:nvGrpSpPr>
              <p:grpSpPr>
                <a:xfrm>
                  <a:off x="0" y="0"/>
                  <a:ext cx="12192000" cy="571500"/>
                  <a:chOff x="0" y="0"/>
                  <a:chExt cx="12192000" cy="571500"/>
                </a:xfrm>
              </p:grpSpPr>
              <p:pic>
                <p:nvPicPr>
                  <p:cNvPr id="26" name="图片 25">
                    <a:extLst>
                      <a:ext uri="{FF2B5EF4-FFF2-40B4-BE49-F238E27FC236}">
                        <a16:creationId xmlns="" xmlns:a16="http://schemas.microsoft.com/office/drawing/2014/main" id="{93F01F9F-D69D-46F1-AE22-A86B5CBBAE2A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15731" y="0"/>
                    <a:ext cx="12176269" cy="285750"/>
                  </a:xfrm>
                  <a:prstGeom prst="rect">
                    <a:avLst/>
                  </a:prstGeom>
                </p:spPr>
              </p:pic>
              <p:pic>
                <p:nvPicPr>
                  <p:cNvPr id="27" name="图片 26">
                    <a:extLst>
                      <a:ext uri="{FF2B5EF4-FFF2-40B4-BE49-F238E27FC236}">
                        <a16:creationId xmlns="" xmlns:a16="http://schemas.microsoft.com/office/drawing/2014/main" id="{CBAE3507-075A-419A-A698-0D8E245BB85E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0" y="285750"/>
                    <a:ext cx="12176269" cy="285750"/>
                  </a:xfrm>
                  <a:prstGeom prst="rect">
                    <a:avLst/>
                  </a:prstGeom>
                </p:spPr>
              </p:pic>
            </p:grpSp>
            <p:grpSp>
              <p:nvGrpSpPr>
                <p:cNvPr id="23" name="组合 22">
                  <a:extLst>
                    <a:ext uri="{FF2B5EF4-FFF2-40B4-BE49-F238E27FC236}">
                      <a16:creationId xmlns="" xmlns:a16="http://schemas.microsoft.com/office/drawing/2014/main" id="{2A3C7720-A1D8-4C1E-A055-F04D64C614F0}"/>
                    </a:ext>
                  </a:extLst>
                </p:cNvPr>
                <p:cNvGrpSpPr/>
                <p:nvPr/>
              </p:nvGrpSpPr>
              <p:grpSpPr>
                <a:xfrm>
                  <a:off x="0" y="571500"/>
                  <a:ext cx="12192000" cy="571500"/>
                  <a:chOff x="15731" y="0"/>
                  <a:chExt cx="12192000" cy="571500"/>
                </a:xfrm>
              </p:grpSpPr>
              <p:pic>
                <p:nvPicPr>
                  <p:cNvPr id="24" name="图片 23">
                    <a:extLst>
                      <a:ext uri="{FF2B5EF4-FFF2-40B4-BE49-F238E27FC236}">
                        <a16:creationId xmlns="" xmlns:a16="http://schemas.microsoft.com/office/drawing/2014/main" id="{792658A4-3ABB-40BA-8E1A-AD4787E672A8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15731" y="0"/>
                    <a:ext cx="12176269" cy="285750"/>
                  </a:xfrm>
                  <a:prstGeom prst="rect">
                    <a:avLst/>
                  </a:prstGeom>
                </p:spPr>
              </p:pic>
              <p:pic>
                <p:nvPicPr>
                  <p:cNvPr id="25" name="图片 24">
                    <a:extLst>
                      <a:ext uri="{FF2B5EF4-FFF2-40B4-BE49-F238E27FC236}">
                        <a16:creationId xmlns="" xmlns:a16="http://schemas.microsoft.com/office/drawing/2014/main" id="{801F4C7D-172E-4C24-8C79-EF140C1180D2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31462" y="285750"/>
                    <a:ext cx="12176269" cy="285750"/>
                  </a:xfrm>
                  <a:prstGeom prst="rect">
                    <a:avLst/>
                  </a:prstGeom>
                </p:spPr>
              </p:pic>
            </p:grpSp>
          </p:grpSp>
        </p:grpSp>
        <p:grpSp>
          <p:nvGrpSpPr>
            <p:cNvPr id="29" name="组合 28">
              <a:extLst>
                <a:ext uri="{FF2B5EF4-FFF2-40B4-BE49-F238E27FC236}">
                  <a16:creationId xmlns="" xmlns:a16="http://schemas.microsoft.com/office/drawing/2014/main" id="{B09DD82A-87A2-4424-9548-56153F911CC5}"/>
                </a:ext>
              </a:extLst>
            </p:cNvPr>
            <p:cNvGrpSpPr/>
            <p:nvPr/>
          </p:nvGrpSpPr>
          <p:grpSpPr>
            <a:xfrm>
              <a:off x="0" y="3038782"/>
              <a:ext cx="12207731" cy="3052916"/>
              <a:chOff x="-15731" y="0"/>
              <a:chExt cx="12207731" cy="3052916"/>
            </a:xfrm>
          </p:grpSpPr>
          <p:grpSp>
            <p:nvGrpSpPr>
              <p:cNvPr id="30" name="组合 29">
                <a:extLst>
                  <a:ext uri="{FF2B5EF4-FFF2-40B4-BE49-F238E27FC236}">
                    <a16:creationId xmlns="" xmlns:a16="http://schemas.microsoft.com/office/drawing/2014/main" id="{308C0BB3-F19F-4C7F-B874-32C7A4CB7662}"/>
                  </a:ext>
                </a:extLst>
              </p:cNvPr>
              <p:cNvGrpSpPr/>
              <p:nvPr/>
            </p:nvGrpSpPr>
            <p:grpSpPr>
              <a:xfrm>
                <a:off x="0" y="0"/>
                <a:ext cx="12192000" cy="1143000"/>
                <a:chOff x="0" y="0"/>
                <a:chExt cx="12192000" cy="1143000"/>
              </a:xfrm>
            </p:grpSpPr>
            <p:grpSp>
              <p:nvGrpSpPr>
                <p:cNvPr id="45" name="组合 44">
                  <a:extLst>
                    <a:ext uri="{FF2B5EF4-FFF2-40B4-BE49-F238E27FC236}">
                      <a16:creationId xmlns="" xmlns:a16="http://schemas.microsoft.com/office/drawing/2014/main" id="{C7FC7B78-79A9-465D-BA29-5B1E4D95AC65}"/>
                    </a:ext>
                  </a:extLst>
                </p:cNvPr>
                <p:cNvGrpSpPr/>
                <p:nvPr/>
              </p:nvGrpSpPr>
              <p:grpSpPr>
                <a:xfrm>
                  <a:off x="0" y="0"/>
                  <a:ext cx="12192000" cy="571500"/>
                  <a:chOff x="0" y="0"/>
                  <a:chExt cx="12192000" cy="571500"/>
                </a:xfrm>
              </p:grpSpPr>
              <p:pic>
                <p:nvPicPr>
                  <p:cNvPr id="49" name="图片 48">
                    <a:extLst>
                      <a:ext uri="{FF2B5EF4-FFF2-40B4-BE49-F238E27FC236}">
                        <a16:creationId xmlns="" xmlns:a16="http://schemas.microsoft.com/office/drawing/2014/main" id="{859C15E6-CAC3-4191-9CCF-E066E4D4C64A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15731" y="0"/>
                    <a:ext cx="12176269" cy="285750"/>
                  </a:xfrm>
                  <a:prstGeom prst="rect">
                    <a:avLst/>
                  </a:prstGeom>
                </p:spPr>
              </p:pic>
              <p:pic>
                <p:nvPicPr>
                  <p:cNvPr id="50" name="图片 49">
                    <a:extLst>
                      <a:ext uri="{FF2B5EF4-FFF2-40B4-BE49-F238E27FC236}">
                        <a16:creationId xmlns="" xmlns:a16="http://schemas.microsoft.com/office/drawing/2014/main" id="{9CC2DBEB-E592-4D63-BF6C-9FDA473F2C99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0" y="285750"/>
                    <a:ext cx="12176269" cy="285750"/>
                  </a:xfrm>
                  <a:prstGeom prst="rect">
                    <a:avLst/>
                  </a:prstGeom>
                </p:spPr>
              </p:pic>
            </p:grpSp>
            <p:grpSp>
              <p:nvGrpSpPr>
                <p:cNvPr id="46" name="组合 45">
                  <a:extLst>
                    <a:ext uri="{FF2B5EF4-FFF2-40B4-BE49-F238E27FC236}">
                      <a16:creationId xmlns="" xmlns:a16="http://schemas.microsoft.com/office/drawing/2014/main" id="{28633A34-317F-406D-88CF-C36580E054E9}"/>
                    </a:ext>
                  </a:extLst>
                </p:cNvPr>
                <p:cNvGrpSpPr/>
                <p:nvPr/>
              </p:nvGrpSpPr>
              <p:grpSpPr>
                <a:xfrm>
                  <a:off x="0" y="571500"/>
                  <a:ext cx="12192000" cy="571500"/>
                  <a:chOff x="15731" y="0"/>
                  <a:chExt cx="12192000" cy="571500"/>
                </a:xfrm>
              </p:grpSpPr>
              <p:pic>
                <p:nvPicPr>
                  <p:cNvPr id="47" name="图片 46">
                    <a:extLst>
                      <a:ext uri="{FF2B5EF4-FFF2-40B4-BE49-F238E27FC236}">
                        <a16:creationId xmlns="" xmlns:a16="http://schemas.microsoft.com/office/drawing/2014/main" id="{595397C9-AC12-45D4-BB63-B156CB930681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15731" y="0"/>
                    <a:ext cx="12176269" cy="285750"/>
                  </a:xfrm>
                  <a:prstGeom prst="rect">
                    <a:avLst/>
                  </a:prstGeom>
                </p:spPr>
              </p:pic>
              <p:pic>
                <p:nvPicPr>
                  <p:cNvPr id="48" name="图片 47">
                    <a:extLst>
                      <a:ext uri="{FF2B5EF4-FFF2-40B4-BE49-F238E27FC236}">
                        <a16:creationId xmlns="" xmlns:a16="http://schemas.microsoft.com/office/drawing/2014/main" id="{10931FBB-3EF7-4877-8617-3B90BD784024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31462" y="285750"/>
                    <a:ext cx="12176269" cy="285750"/>
                  </a:xfrm>
                  <a:prstGeom prst="rect">
                    <a:avLst/>
                  </a:prstGeom>
                </p:spPr>
              </p:pic>
            </p:grpSp>
          </p:grpSp>
          <p:grpSp>
            <p:nvGrpSpPr>
              <p:cNvPr id="31" name="组合 30">
                <a:extLst>
                  <a:ext uri="{FF2B5EF4-FFF2-40B4-BE49-F238E27FC236}">
                    <a16:creationId xmlns="" xmlns:a16="http://schemas.microsoft.com/office/drawing/2014/main" id="{778E865B-4285-40E9-923A-459C71484A23}"/>
                  </a:ext>
                </a:extLst>
              </p:cNvPr>
              <p:cNvGrpSpPr/>
              <p:nvPr/>
            </p:nvGrpSpPr>
            <p:grpSpPr>
              <a:xfrm>
                <a:off x="-15731" y="1143000"/>
                <a:ext cx="12192000" cy="1143000"/>
                <a:chOff x="0" y="0"/>
                <a:chExt cx="12192000" cy="1143000"/>
              </a:xfrm>
            </p:grpSpPr>
            <p:grpSp>
              <p:nvGrpSpPr>
                <p:cNvPr id="39" name="组合 38">
                  <a:extLst>
                    <a:ext uri="{FF2B5EF4-FFF2-40B4-BE49-F238E27FC236}">
                      <a16:creationId xmlns="" xmlns:a16="http://schemas.microsoft.com/office/drawing/2014/main" id="{7FE321F3-7D9C-4AA6-A04D-266B99A3F4FC}"/>
                    </a:ext>
                  </a:extLst>
                </p:cNvPr>
                <p:cNvGrpSpPr/>
                <p:nvPr/>
              </p:nvGrpSpPr>
              <p:grpSpPr>
                <a:xfrm>
                  <a:off x="0" y="0"/>
                  <a:ext cx="12192000" cy="571500"/>
                  <a:chOff x="0" y="0"/>
                  <a:chExt cx="12192000" cy="571500"/>
                </a:xfrm>
              </p:grpSpPr>
              <p:pic>
                <p:nvPicPr>
                  <p:cNvPr id="43" name="图片 42">
                    <a:extLst>
                      <a:ext uri="{FF2B5EF4-FFF2-40B4-BE49-F238E27FC236}">
                        <a16:creationId xmlns="" xmlns:a16="http://schemas.microsoft.com/office/drawing/2014/main" id="{35128052-5454-4DE9-838B-E846998A8667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15731" y="0"/>
                    <a:ext cx="12176269" cy="285750"/>
                  </a:xfrm>
                  <a:prstGeom prst="rect">
                    <a:avLst/>
                  </a:prstGeom>
                </p:spPr>
              </p:pic>
              <p:pic>
                <p:nvPicPr>
                  <p:cNvPr id="44" name="图片 43">
                    <a:extLst>
                      <a:ext uri="{FF2B5EF4-FFF2-40B4-BE49-F238E27FC236}">
                        <a16:creationId xmlns="" xmlns:a16="http://schemas.microsoft.com/office/drawing/2014/main" id="{08D0D421-C0C7-4785-B85C-9427A6EEC012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0" y="285750"/>
                    <a:ext cx="12176269" cy="285750"/>
                  </a:xfrm>
                  <a:prstGeom prst="rect">
                    <a:avLst/>
                  </a:prstGeom>
                </p:spPr>
              </p:pic>
            </p:grpSp>
            <p:grpSp>
              <p:nvGrpSpPr>
                <p:cNvPr id="40" name="组合 39">
                  <a:extLst>
                    <a:ext uri="{FF2B5EF4-FFF2-40B4-BE49-F238E27FC236}">
                      <a16:creationId xmlns="" xmlns:a16="http://schemas.microsoft.com/office/drawing/2014/main" id="{4C60CC7C-F29F-4F57-BEF1-6E3DBAB053AE}"/>
                    </a:ext>
                  </a:extLst>
                </p:cNvPr>
                <p:cNvGrpSpPr/>
                <p:nvPr/>
              </p:nvGrpSpPr>
              <p:grpSpPr>
                <a:xfrm>
                  <a:off x="0" y="571500"/>
                  <a:ext cx="12192000" cy="571500"/>
                  <a:chOff x="15731" y="0"/>
                  <a:chExt cx="12192000" cy="571500"/>
                </a:xfrm>
              </p:grpSpPr>
              <p:pic>
                <p:nvPicPr>
                  <p:cNvPr id="41" name="图片 40">
                    <a:extLst>
                      <a:ext uri="{FF2B5EF4-FFF2-40B4-BE49-F238E27FC236}">
                        <a16:creationId xmlns="" xmlns:a16="http://schemas.microsoft.com/office/drawing/2014/main" id="{2AFA2677-512D-466A-A2BC-10940251BA0E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15731" y="0"/>
                    <a:ext cx="12176269" cy="285750"/>
                  </a:xfrm>
                  <a:prstGeom prst="rect">
                    <a:avLst/>
                  </a:prstGeom>
                </p:spPr>
              </p:pic>
              <p:pic>
                <p:nvPicPr>
                  <p:cNvPr id="42" name="图片 41">
                    <a:extLst>
                      <a:ext uri="{FF2B5EF4-FFF2-40B4-BE49-F238E27FC236}">
                        <a16:creationId xmlns="" xmlns:a16="http://schemas.microsoft.com/office/drawing/2014/main" id="{6AE31642-6923-41F4-8718-CD6F5DDDF33E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31462" y="285750"/>
                    <a:ext cx="12176269" cy="285750"/>
                  </a:xfrm>
                  <a:prstGeom prst="rect">
                    <a:avLst/>
                  </a:prstGeom>
                </p:spPr>
              </p:pic>
            </p:grpSp>
          </p:grpSp>
          <p:grpSp>
            <p:nvGrpSpPr>
              <p:cNvPr id="32" name="组合 31">
                <a:extLst>
                  <a:ext uri="{FF2B5EF4-FFF2-40B4-BE49-F238E27FC236}">
                    <a16:creationId xmlns="" xmlns:a16="http://schemas.microsoft.com/office/drawing/2014/main" id="{D7ABFFA2-F57F-481F-8FC2-CFCA632016B1}"/>
                  </a:ext>
                </a:extLst>
              </p:cNvPr>
              <p:cNvGrpSpPr/>
              <p:nvPr/>
            </p:nvGrpSpPr>
            <p:grpSpPr>
              <a:xfrm>
                <a:off x="0" y="1909916"/>
                <a:ext cx="12192000" cy="1143000"/>
                <a:chOff x="0" y="0"/>
                <a:chExt cx="12192000" cy="1143000"/>
              </a:xfrm>
            </p:grpSpPr>
            <p:grpSp>
              <p:nvGrpSpPr>
                <p:cNvPr id="33" name="组合 32">
                  <a:extLst>
                    <a:ext uri="{FF2B5EF4-FFF2-40B4-BE49-F238E27FC236}">
                      <a16:creationId xmlns="" xmlns:a16="http://schemas.microsoft.com/office/drawing/2014/main" id="{92275FF3-1004-4608-A1CC-6C7D4C9AE38D}"/>
                    </a:ext>
                  </a:extLst>
                </p:cNvPr>
                <p:cNvGrpSpPr/>
                <p:nvPr/>
              </p:nvGrpSpPr>
              <p:grpSpPr>
                <a:xfrm>
                  <a:off x="0" y="0"/>
                  <a:ext cx="12192000" cy="571500"/>
                  <a:chOff x="0" y="0"/>
                  <a:chExt cx="12192000" cy="571500"/>
                </a:xfrm>
              </p:grpSpPr>
              <p:pic>
                <p:nvPicPr>
                  <p:cNvPr id="37" name="图片 36">
                    <a:extLst>
                      <a:ext uri="{FF2B5EF4-FFF2-40B4-BE49-F238E27FC236}">
                        <a16:creationId xmlns="" xmlns:a16="http://schemas.microsoft.com/office/drawing/2014/main" id="{0486BDC7-5D18-4118-AAA5-18FAA507FEC0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15731" y="0"/>
                    <a:ext cx="12176269" cy="285750"/>
                  </a:xfrm>
                  <a:prstGeom prst="rect">
                    <a:avLst/>
                  </a:prstGeom>
                </p:spPr>
              </p:pic>
              <p:pic>
                <p:nvPicPr>
                  <p:cNvPr id="38" name="图片 37">
                    <a:extLst>
                      <a:ext uri="{FF2B5EF4-FFF2-40B4-BE49-F238E27FC236}">
                        <a16:creationId xmlns="" xmlns:a16="http://schemas.microsoft.com/office/drawing/2014/main" id="{F9573E19-E8BF-40CB-96AA-691D30C147C9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0" y="285750"/>
                    <a:ext cx="12176269" cy="285750"/>
                  </a:xfrm>
                  <a:prstGeom prst="rect">
                    <a:avLst/>
                  </a:prstGeom>
                </p:spPr>
              </p:pic>
            </p:grpSp>
            <p:grpSp>
              <p:nvGrpSpPr>
                <p:cNvPr id="34" name="组合 33">
                  <a:extLst>
                    <a:ext uri="{FF2B5EF4-FFF2-40B4-BE49-F238E27FC236}">
                      <a16:creationId xmlns="" xmlns:a16="http://schemas.microsoft.com/office/drawing/2014/main" id="{22BF3AED-6BFE-4329-B564-771D407BCE61}"/>
                    </a:ext>
                  </a:extLst>
                </p:cNvPr>
                <p:cNvGrpSpPr/>
                <p:nvPr/>
              </p:nvGrpSpPr>
              <p:grpSpPr>
                <a:xfrm>
                  <a:off x="0" y="571500"/>
                  <a:ext cx="12192000" cy="571500"/>
                  <a:chOff x="15731" y="0"/>
                  <a:chExt cx="12192000" cy="571500"/>
                </a:xfrm>
              </p:grpSpPr>
              <p:pic>
                <p:nvPicPr>
                  <p:cNvPr id="35" name="图片 34">
                    <a:extLst>
                      <a:ext uri="{FF2B5EF4-FFF2-40B4-BE49-F238E27FC236}">
                        <a16:creationId xmlns="" xmlns:a16="http://schemas.microsoft.com/office/drawing/2014/main" id="{C79DCFD6-1D27-4C28-BFE3-61A96EFA5F98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15731" y="0"/>
                    <a:ext cx="12176269" cy="285750"/>
                  </a:xfrm>
                  <a:prstGeom prst="rect">
                    <a:avLst/>
                  </a:prstGeom>
                </p:spPr>
              </p:pic>
              <p:pic>
                <p:nvPicPr>
                  <p:cNvPr id="36" name="图片 35">
                    <a:extLst>
                      <a:ext uri="{FF2B5EF4-FFF2-40B4-BE49-F238E27FC236}">
                        <a16:creationId xmlns="" xmlns:a16="http://schemas.microsoft.com/office/drawing/2014/main" id="{819F9EE1-EFB3-48EA-8958-45E7A2A43D30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31462" y="285750"/>
                    <a:ext cx="12176269" cy="285750"/>
                  </a:xfrm>
                  <a:prstGeom prst="rect">
                    <a:avLst/>
                  </a:prstGeom>
                </p:spPr>
              </p:pic>
            </p:grpSp>
          </p:grpSp>
        </p:grpSp>
        <p:pic>
          <p:nvPicPr>
            <p:cNvPr id="51" name="图片 50">
              <a:extLst>
                <a:ext uri="{FF2B5EF4-FFF2-40B4-BE49-F238E27FC236}">
                  <a16:creationId xmlns="" xmlns:a16="http://schemas.microsoft.com/office/drawing/2014/main" id="{741DEA0C-B125-46C3-8F9A-B7F6ED3FCF6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5731" y="6073262"/>
              <a:ext cx="12176269" cy="285750"/>
            </a:xfrm>
            <a:prstGeom prst="rect">
              <a:avLst/>
            </a:prstGeom>
          </p:spPr>
        </p:pic>
        <p:pic>
          <p:nvPicPr>
            <p:cNvPr id="52" name="图片 51">
              <a:extLst>
                <a:ext uri="{FF2B5EF4-FFF2-40B4-BE49-F238E27FC236}">
                  <a16:creationId xmlns="" xmlns:a16="http://schemas.microsoft.com/office/drawing/2014/main" id="{36CA1FBB-EACE-4AB4-B2DE-8B26B5A2F47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1462" y="6359012"/>
              <a:ext cx="12176269" cy="285750"/>
            </a:xfrm>
            <a:prstGeom prst="rect">
              <a:avLst/>
            </a:prstGeom>
          </p:spPr>
        </p:pic>
        <p:pic>
          <p:nvPicPr>
            <p:cNvPr id="53" name="图片 52">
              <a:extLst>
                <a:ext uri="{FF2B5EF4-FFF2-40B4-BE49-F238E27FC236}">
                  <a16:creationId xmlns="" xmlns:a16="http://schemas.microsoft.com/office/drawing/2014/main" id="{2E153F1C-3780-45F5-8553-DF230D94837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47193" y="6622638"/>
              <a:ext cx="12176269" cy="285750"/>
            </a:xfrm>
            <a:prstGeom prst="rect">
              <a:avLst/>
            </a:prstGeom>
          </p:spPr>
        </p:pic>
      </p:grpSp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E39CCD3D-3B37-47D2-BD14-125BC629FA99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4900" y="1564558"/>
            <a:ext cx="5234448" cy="5234448"/>
          </a:xfrm>
          <a:prstGeom prst="rect">
            <a:avLst/>
          </a:prstGeom>
        </p:spPr>
      </p:pic>
      <p:sp>
        <p:nvSpPr>
          <p:cNvPr id="5" name="云形 4">
            <a:extLst>
              <a:ext uri="{FF2B5EF4-FFF2-40B4-BE49-F238E27FC236}">
                <a16:creationId xmlns="" xmlns:a16="http://schemas.microsoft.com/office/drawing/2014/main" id="{11B8D94B-AE76-4A16-ABDB-7B2E4B43636E}"/>
              </a:ext>
            </a:extLst>
          </p:cNvPr>
          <p:cNvSpPr/>
          <p:nvPr/>
        </p:nvSpPr>
        <p:spPr>
          <a:xfrm>
            <a:off x="5010150" y="1333501"/>
            <a:ext cx="6293138" cy="4181782"/>
          </a:xfrm>
          <a:prstGeom prst="cloud">
            <a:avLst/>
          </a:prstGeom>
          <a:solidFill>
            <a:schemeClr val="bg1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5">
            <a:extLst>
              <a:ext uri="{FF2B5EF4-FFF2-40B4-BE49-F238E27FC236}">
                <a16:creationId xmlns="" xmlns:a16="http://schemas.microsoft.com/office/drawing/2014/main" id="{98F1951B-9746-44AB-9D2F-EC7FF7E4FD70}"/>
              </a:ext>
            </a:extLst>
          </p:cNvPr>
          <p:cNvSpPr txBox="1"/>
          <p:nvPr/>
        </p:nvSpPr>
        <p:spPr>
          <a:xfrm>
            <a:off x="6663000" y="1998781"/>
            <a:ext cx="390525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6000" b="1" dirty="0">
                <a:solidFill>
                  <a:schemeClr val="bg2">
                    <a:lumMod val="50000"/>
                  </a:schemeClr>
                </a:solidFill>
              </a:rPr>
              <a:t>PART TWO</a:t>
            </a:r>
            <a:endParaRPr lang="zh-CN" altLang="en-US" sz="6000" b="1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54" name="TextBox 29">
            <a:extLst>
              <a:ext uri="{FF2B5EF4-FFF2-40B4-BE49-F238E27FC236}">
                <a16:creationId xmlns="" xmlns:a16="http://schemas.microsoft.com/office/drawing/2014/main" id="{A3A10467-F398-472A-BB26-89C709D27FB9}"/>
              </a:ext>
            </a:extLst>
          </p:cNvPr>
          <p:cNvSpPr txBox="1"/>
          <p:nvPr/>
        </p:nvSpPr>
        <p:spPr>
          <a:xfrm>
            <a:off x="5869220" y="3325699"/>
            <a:ext cx="4375378" cy="11621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1828434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spc="300" dirty="0">
                <a:latin typeface="Montserrat Light" charset="0"/>
                <a:ea typeface="Montserrat Light" charset="0"/>
                <a:cs typeface="Montserrat Light" charset="0"/>
              </a:rPr>
              <a:t>Entrepreneurial activities differ substantially depending on the type of organization and</a:t>
            </a:r>
          </a:p>
        </p:txBody>
      </p:sp>
      <p:sp>
        <p:nvSpPr>
          <p:cNvPr id="55" name="矩形 54">
            <a:extLst>
              <a:ext uri="{FF2B5EF4-FFF2-40B4-BE49-F238E27FC236}">
                <a16:creationId xmlns="" xmlns:a16="http://schemas.microsoft.com/office/drawing/2014/main" id="{DAB51745-23EB-49A0-BC30-D079EEF9A366}"/>
              </a:ext>
            </a:extLst>
          </p:cNvPr>
          <p:cNvSpPr/>
          <p:nvPr/>
        </p:nvSpPr>
        <p:spPr>
          <a:xfrm>
            <a:off x="7028560" y="3057991"/>
            <a:ext cx="2351902" cy="8939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42712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6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  <p:bldP spid="54" grpId="0"/>
      <p:bldP spid="55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78B96B50-8A3C-453B-8459-2EE2722E870B"/>
  <p:tag name="ISPRING_SCORM_RATE_SLIDES" val="1"/>
  <p:tag name="ISPRINGONLINEFOLDERID" val="0"/>
  <p:tag name="ISPRINGONLINEFOLDERPATH" val="内容列表"/>
  <p:tag name="ISPRINGCLOUDFOLDERID" val="0"/>
  <p:tag name="ISPRINGCLOUDFOLDERPATH" val="资源库"/>
  <p:tag name="ISPRING_PLAYERS_CUSTOMIZATION" val="UEsDBBQAAgAIAOeJc0sVDq0oZAQAAAcRAAAdAAAAdW5pdmVyc2FsL2NvbW1vbl9tZXNzYWdlcy5sbmetWG1v2zYQ/l6g/4EQUGADtrQd0KIYEge0xNhEZMmV6DjZCwRGYmwilJjpxW32ab9mP2y/ZEfKTuK+QFISwDZMyvfc8e6eu6MPjz/nCm1EWUldHDlvD944SBSpzmSxOnIW7OTnDw6qal5kXOlCHDmFdtDx6OWLQ8WLVcNXAr6/fIHQYS6qCpbVyKzu10hmR858nLjhbI6Di8QPJ2EyphNn5Or8hhe3yNcr/Uf5wy/vP3x+++79j4evt5J9gOIZ9v19KGSR3r3pARSwKPQTQCN+EpBz5ozM5zC5cMF8GhBntP0yTHoekTNnZD475RZRRAKWxD71SELjJAiZ9YVPGPGc0YVu0JpvBKo12kjxCdVrAZGsZSlQpWRmH6QaNopGdCnzwhmmQRKRmEXUZTQMnFGsy/L2JwvLm3qtS1BXoUxW/FKJzOqEnLHPb0pRgWpeQ04heNVrCb/UOZfFQafqCC9pMElYGPpxQgJvt+OMSJEhr+RGzUCUCMckAoCSV6J8hGxis8yKI6zUMIQpnUx9eDNjwlSu1gre9VA75gRiMBdFlxTkCIkgu+J4GUaecRqoQhzd8Kr6pMtsLz8eBqoLmAZuCCnosgfgzGDsgCHGEipHWYq07gKbkTjGE5KMw3NIZOBdOEQiPAW6nQ6RuCAxUITEXTIBPqMTbBLeUGyX/zt+pdyks7pFPE1BzrhvI3VTwY5xKbDAMq06GKYmJh8XEDaK/e/QuEUF79rVSm4E2FFmouxUBJXFJZ7Joo8L+ltygqlPvATSyguXCbMlz2jM+S0qdI14tuFFKtClSHkDuX4LzzKZ2Wcmzlb/X438G/F6W1VebQtS4JHzV0Pt2ath3zCrqcCmuhb5Td2l2jhsa/5jrDA5/V0T+hz9cfpjlwQ4ouHzRKaSeaPaqvvk+NxZNjRGnUY80VP9o/XclsRtbR1TKFhjqftLEOimpn9AA1T9pWhwAormbYmGGk6LqwE6g3ALEGj0WIwzcNWeCWfgwgHySzKOKYPZaCkuK1l3jh2WjW2Avh3aFOY8JWpxT8ZLcaVhwlGCb9rpA7qQjXRnQB8MN3utglHmg8kBAK7a5AFIJXOwP+uBuZiRnQfaAr93kqVuVGbJq+S1LfLg2yYXX49NV6XO7a7i1S552yZz/BQr2sNFrdL5gPZ/x7/e8XlAv8dHKSY4cqeJiwOXmEHfcFX1FAIKGFf4LE58PDbiwIWc1+kamumVboqsJ1A7q3vkBAPY9syx4GW6/u+ff3tifGFJu4u2u78OAgFimypI7sB+D3Qtqj+7QBge78vZRR+p7d1mJ9fzqsMoZOGz3CF421pyncPWQbdeSPJt0DBj2J3OgAexTXvdlDC6DUGY4egUapmdwp3RjJfXUAiZ1moQinW1ScB6mPb762VTK1mIIbJPayXmwIzOE+x59q4N5FMyvW57ZgY3inR76VZw6e4L5k5xAHX2CzyRyXogoG1NuyoERG/X9zTffN2p7laV/cvi8PWDfzD+B1BLAwQUAAIACADniXNLCH4LIykDAACGDAAAJwAAAHVuaXZlcnNhbC9mbGFzaF9wdWJsaXNoaW5nX3NldHRpbmdzLnhtbNVX3W7aMBS+5yksT70saTu6diihqgpo1VpAhW3tVWViQ6w6dhbbUHq1p9mD7Ul2HAMFtevSH6RNCBGfn+/8n5jw6DYVaMJyzZWM8G51ByMmY0W5HEf4y6C9fYiRNkRSIpRkEZYKo6NGJczsUHCd9JkxIKoRwEhdz0yEE2OyehBMp9Mq11nuuEpYA/i6Gqs0yHKmmTQsDzJBZvBjZhnTeI5QAgC+qZJztUalglDokc4VtYIhTsFzyV1QRLQF0QkOvNiQxDfjXFlJT5RQOcrHwwi/Ozx2n4WMh2rylEmXE90AoiObOqGUOy+I6PM7hhLGxwm4e1DDaMqpSSK8V3MoIB08RCmwfejEoZwoyIE0c/iUGUKJIf7o7Rl2a/SC4El0JknK4wFwkIs/ws3B9aerXuvi7LTz+XrQ7Z4NTnveiUInWMcJg3VDITikbB6zpZ2QGEPiBPwGnRERmoXBKmkhNlJyzTl3RkMlIPeFFrRROmS0Q1K2Uo3+DZdtkNzFaASBiFmEj3NOBEbcEMHjpbK2Q224KareXpVEgAXtydB5H9+b99mJE5JrturWgqNdzuPGN2UFRTNlkeA3DBmFIH6bwlPC0Gpx0ChXaUGF9jFICw4WJ5xNGT0qcjoH/JOhKzCRWtCEXs0EM97Cd8vv0JCNVA64jEygs4HOtcevPgs4I1rfg5KFj1v9s9Nm6/q002xdbrkACZ0QGT8THArO0sxsBJ/MkFRmoQfpiInVrCgK5bTglYmt+vIyaJ5a4cv81sVYgd5gSTZj5TmF+asHpc0mZFIMohuuAhpGkENJPCYwYlgXXFpWFjAmEikpZojEsNa0G+sJV1YDxQ+wh9Yv99DrIy6L0xhWG1jMKctLQe7s7r2v7X84OPxYrwa/fvzcflJpvvB7gjhzfuOfPLnyl2v/4TYMA7elH1/aJrf/5s7uXbS+lslrp3U5KFXSVr8UXLeMVPdzGakL/5LprbxgSrkAS2nshwzWkuApN4y+ZYu9oE1e9W73PbaZNtlgzK8Zjf8mZH9aXhPX7oVh8OjF1XFSLnkKiXArcXnbbezXduCm+SirUgG09f8OjcpvUEsDBBQAAgAIAOeJc0u1/AlkugIAAFUKAAAhAAAAdW5pdmVyc2FsL2ZsYXNoX3NraW5fc2V0dGluZ3MueG1slVZtb+IwDP5+vwJx3+nulZ3UITHGSZN2t+k27XvamjYiTaokZce/vzhN1gQo9LAmEft5bMexzVK1pXzxYTJJc8GEfAatKS8VarxuQoubadZqLfgsF1wD1zMuZE3YdPHxp/2kiUVeYokdyLGcDcmhDzO3nzEUF+PbHGWIkIu6IXz/IEoxy0i+LaVoeXExtWrfgGSUbw3y6sd8tR4MwKjS9xrqKKf1Nco4SiNBKcCUvq9RLrIYyYD5SFf2M5LThzp/+wPajiqqLW35CWWI1pAS4iJfL1GG8dx4j19ljnKeoOGvNtAvn1EGoYzsQcbO776iDDJE0zb/0yONFCUWNOacf8R3DhOkMOOHWV2hXCTghTDQxVdw5bF3vQtA7ms49ymOqxTsCet6sBDw0TMGCy1bSBN/6myqEm+PrTbzAYsNYcoAQlUPejJJP5FWeTexrsf9gTfKi9CX0/SQV8HaGlZdwoG7WN/jV6tbuytCp++6IEMJO6cMUuyVPfK3qesRMlD2yGdGC3jkbH+cwaGpI/lHviXuOc/X31iBE3MsnNWfvBUjPeDoqiBVp/CYWhSwUJjOC60B3y1NrK5LKTnKKeVkR0uiqeC/EJft7WVUmhwYXK+d7qxUU83gVMPZHM2aDstlz3E/OmvckN3PQn+57jzRZovfTInWJK9q87OkphPHM2NiCjNNTjNwTxo4yHu+EQHHxh4i1URuQb4IwcaG4UKDGutedMM1BE+ToAZpcrrKqXNyqvy8rTOQa/NqFJSvcqzsgBUtK2b+9CuFNygOGAPWjqor448T+t6XgcI1ARCZV75ru0NnqVumKYMd+OEPFPbKQ3dLlenSoYZb6gfY6LDlnGZUT7pd0fdKvEMC/Qn8q0krcnxgGdH2mmTK3iyafL+G+1yixezXGTZfuMns2fVS5NjYjytolPjv5D9QSwMEFAACAAgA54lzSyqWD2f+AgAAlwsAACYAAAB1bml2ZXJzYWwvaHRtbF9wdWJsaXNoaW5nX3NldHRpbmdzLnhtbM2Wb08aMRjA3/Mpmi6+lFPnpiN3GCMYiU6IsE1fmXItXGOvvbU98Hy1T7MPtk+yp1dAiI6dRpaFEOjTPr/nX/u04dF9KtCEacOVjPBufQcjJmNFuRxH+MvgdPsQI2OJpEQoySIsFUZHzVqY5UPBTdJn1sJSgwAjTSOzEU6szRpBMJ1O69xk2s0qkVvgm3qs0iDTzDBpmQ4yQQr4sUXGDJ4RKgDgmyo5U2vWagiFnvRZ0VwwxCl4LrkLiogzmwoc+FVDEt+NtcolPVFCaaTHwwi/Ozx2n/kaT2rxlEmXEtMEoRPbBqGUOyeI6PMHhhLGxwl4e7CP0ZRTm0R4b99RYHXwlFKyfeTEUU4UpEDaGT5lllBiiR96e5bdWzMXeBEtJEl5PIAZ5MKPcGtwe3bTa19ddC7Pbwfd7sWg0/NOlDrBKicMVg2F4JDKdcwWdkJiLYkT8Bt0RkQYFgbLovmykZIrzrkxGioBqS+1MBqBp6KI8LHmRGDELRE8XsxaosfMnnIBMTjd3fpIWvwI9PHGCdGGLRuazxiXxbj5TeWCokLlSPA7hqxCEFGewr+EoeV0o5FWaSkVxFhkBKcMTTibMnpUZmkG/JOhGzCR5qAJmy8TzHoL33P+gIZspDRwGZnAVgU5N55ffxE4I8Y8Qsncx63+RafVvu1cttrXWy5AQidExi+EQwlZmtmN8EmBpLJzPUhHTHLDyqJQTsu5KrHVX18Gw9Nc+DK/dTGW0BssyWasvKQwf/WgstmETMqD6A5XiYYjyKEkngkTMRx3LnNWFRgTiZQUBSIxNCrjjvWEq9yAxB9gjzav99DrIy7L0RhuDrCoKdOVkDu7e+/3P3w8OPzUqAe/fvzcXqs0a+E9QZw538NP1jbxRSN/2g3DwPXO59uw1fm/6sK9q/bXKpm6bF8PKhWp3a+E61ZZ1T2vsurKXxu9pSujkgvQZsb+2ECjETzlltG33DSvKPz6+9dvizcq/AajWLt9/98g/Gjx3Fp5X4XBsw/AGshXH9PN2m9QSwMEFAACAAgA54lzS2hxUpGaAQAAHwYAAB8AAAB1bml2ZXJzYWwvaHRtbF9za2luX3NldHRpbmdzLmpzjZRNb8IwDIbv/AqUXSfEPmG7ocGkSRwmjdu0QyimVKRJlaQdHeK/rw5fTeqOxRfy8uR17CredrrVYhHrPne37rfbv/t7pwFqVudw7euiRU9RZ0YkC5glKYhEAguQ4nj0JO/OBGXMpDOdlx9oa2p+TOE/Sy5MHc8IC01ohjpcEOA3oW2owz8nsVOra19TrdHz3Fole5GSFqTtSaVT7hh29epWvcQAVgXoC+iSR+CZDtxqI8+ODwOMOhepNOOynKpY9eY8Wsda5XLRln9VZqCrT77eA/2nwcvEsxOJsW8W0jDxZIjRTmYajIFD3scJBgkLPgdR8+279QfqGTcLCugiMYk90qMbjDqd8RgaXRqOMHxMVl6Nbg4wmpyFjd0Td7cYHiF4CbphNb7H8ECV5dk/PmCmVYwdaaDNnp9QofgikfEhdR+D5PCyaNvWvXOh7vpj5j0hFTyhFfX80rbZEYKGAK03lo55TZB3StkJSpREDkVo1LQq6DliwzmC+88u49byaJVW46EajlUbuF6Dniklqtt/XbpnmKuz+wVQSwMEFAACAAgAaWGeSz08L9HBAAAA5QEAABoAAAB1bml2ZXJzYWwvaTE4bl9wcmVzZXRzLnhtbJ2RsQrCMBCG9z5FuN3EbqUkdRPcHHSWmqYaaS8ll1of35SKdJGAQyD/8X0/JCd3r75jT+PJOlSQ8y0wg9o1Fm8Kzqf9pgBGocam7hwaBeiA7apM2rzAozdkArFYgaTgHsJQCjFNE7c0+NhArhtDLCauXS/i6R2K2RTDosLilvYv+zODKssYk9fRduGAVbzHtCCMvFYwOxeN3GLrQPwCGpMATKrBUAJofQJ4DAnAjytAiu+b56RHCvGjYpBitZ4qewNQSwMEFAACAAgAaWGeS5r5lmRrAAAAawAAABwAAAB1bml2ZXJzYWwvbG9jYWxfc2V0dGluZ3MueG1ss7GvyM1RKEstKs7Mz7NVMtQzUFJIzUvOT8nMS7dVCg1x07VQUiguScxLSczJz0u1VcrLV1Kwt+OyyclPTswJTi0pASosVijISaxMLQpJzQUySlL9EnOBKp/tmfJ8ya5n09qfr9ivpG/HBQBQSwMEFAACAAgARJRXRyO0Tvv7AgAAsAgAABQAAAB1bml2ZXJzYWwvcGxheWVyLnhtbK1V30/bMBB+LtL+h8jv2C0dA6oExJDQHsaE1LHtrTKJm3hN4sx2COWv39nO76VsSHtolZzv++58993Fv3rOUu+JScVFHqAFniOP5aGIeB4H6OHr7fE5urp8d+QXKd0z6fEoQGXODYCmyIuYCiUvNIDvqU4C1DNgYEZeIbmQXO+B+xS420gnS/TuaAYuuQpQonWxIqSqKswVIPJYibQ0JAqHIiOFZIrlmkni0kBeg13pv6Phl4mc6H3BVA9Z6LcHrklajmfFByTVEgsZk5P5fEF+3H1ehwnL6DHPlaZ5yJAHlZzZUj7ScHcnojJlythmvktyzbQ2SVjbzNcrvjjPPSXDADmHTcaUojFTOM1jRByWTID9bUpVUvOoAa3hVTte81q/jXnfNG62c6RzLsrHlKsEjvqQzjoJ9Mkwqp/Z61oFPTQKujVMyJPsV8kli+zrt1aM8wVyAVvF2TyxqkI4gKdbGmoh9zcAAxXVHcRt07BrGraglgO30dcdBWpuu2VUl5I1pZr5Tzxi4guVkhpZXGpZMp+MjDWWDME+cVeum9Q1xE90lp7+Q2+M36g1P9VrnbGA/9GYT0DU1oTnEXu+5eCjWQY11QyKbWxYFyk2MbucVPmY9XQ9MLkc66bARTxNZcxgDCOqKens5BCUSarAJSzlCNs7OAhOeJyk8NOTDOPTgzQZlbtJht7BQXAqwt0EtDW3ZSTjOo7E1CrIJxPrxA9LpUXGX6w8B3tGr6wOXxu55ui64O3B2fyPURzEaAZziyZWl3nq7avm8N7MqVadz6ZwloFaYR6YLgvn1cxCWYx8IralZapv+jk1+7AHHeU8NR3TXN9B76Ja8xfmVTwyX7rF0tQkYUYzAfpwvuwxQD9huwzCW9OhiFuRN3XAmNg3928r2mz5unWu64c67EMNnzirHMbN1EdQRyxFmUejHuKi+4ioFHbatWTUS9kWbrQ4AZGKIkDv4aG+88XpRXfls8VFg7V53bvALpc3rPQ64U5BpNZ1exG/3g3w+BtQSwMEFAACAAgAaWGeS7CHI/RsAQAA9wIAACkAAAB1bml2ZXJzYWwvc2tpbl9jdXN0b21pemF0aW9uX3NldHRpbmdzLnhtbI1S20okMRB99yuCPzBJKreGdiC3lnlR0QGfm+ns0qyml07EZcnHm3Z3GEdHNPVUdU6doiqnTb/GaJ9Snh7Hv30ep3gXch7jz7Q+Q6jdTQ/TfDOHFHJaHSr3Yxym5038MS21Wk25j0M/D3ZB0xqj7vUhJbVyqmbMMIok89Qr5Dy3FWvANWAr5iix7eqdxD/dOexCzKdV29UR+rFhE1OY8yYO4c8ajtlvoeMNLud+GCsvrQVbouynFseWQIxwyX2hGgAEstwRh4uUjdQEecw4hmIUBQqIcE4aUYikHGrWNaKqMN8IxCRj1BXqae1GWhtHbZHQEKLrNK8aW7rOSIwRIQSYK1xAZzCqbKgaGtRyQHBgQBRtNFGAOtuZjhXvvLAcKeoFxoUZAxgfjnvY7u25DtVvr7M/5xeCJ7/gJLp4a3XCXO3uaZ4reRsefz/0OaBxuDi/ufV3/mqrt5vrq/P/vnz18J61mLVu/am3XwBQSwMEFAACAAgAamGeSyTg/xfEDAAAYxkAABcAAAB1bml2ZXJzYWwvdW5pdmVyc2FsLnBuZ+1XaVxT55o/isVOLSBqCrI7ttJFxKgBFJO4AOIom4QisouWyy7IIQYI0UtbBEXa3lvwgiESLAHCTkMwAUJF4NYYUFnCYqSCISSHJGAgIWSbg/bOb2a+zefhw/md8/zf9z3P+n/Oc/L9fU+ZfGT1EQAAJqe9Pc4BgBECADbe/NAYRox/4u+Gbxuunjt1AmgYsBHDwqbY4z7HAaC5aIs2+gNY/rcr3iFXAcC0Z+3a0J9SfQkALFdOexzHXYuQCs7QLwnH+1/rz+YA2GNVJ4ynP3Xbnr8b8bEH7vElhy83eVSctvmi4HNfj022f9n/1/s3HbYN52/e+mLgqGeNq0pJnKAFT4EThvAJ9uqFKwHshPqgoISRaCynNojtXFclLkvpCiEqx2Ppfhj1m8eb7bNhc648NK+1qLWeFafhshd7LaRPYOzMiFnMkfyCMyX7GFs2AkBdoG3qNsQUyUBkw4vdLiPbLSR3q5P3/PmMWZ2rzPiXwNoJb2Fvg0NyzAMHP5oHbAAADw/Y8a3m6+A6uA6ug+vgOrgOroPr4Dq4Dv4/BPdla6TMrwDg+tD/8UfhDS5gcZkf2RiRoxaOzBRhuzLnKvK+xk8RVShacrCgi0UGs9hSAIjqJDzlFzIHbrF0wu8sIsYSws5zR4/E6GQtgzCUZ2Mht0VEwu+QvMqSJ6XMM2qTUwSy5CwAaJ+gUXIyeV2Ee9Wp0UmhTF7rhdmOQgI+QCXeN8lp7KycFtMoySl/MBqS8Ux0jYhC0nu4poj9SKtDkr/5YR5KtCS9gkLn6KQpjvrFIlIYitJDMOhUznJNcARBWEBQ6M5xeYpvQEqhsGtVQv9qtlCB74zko70Gpo+0OalKONrLMxlVs3j2wHTJ3/12bzClvbqN7rtvqderOMxJNP0yCyw6LmDG6r7XvApIjbhVv2ZHvtU9wZUeE0cjRrL+RT3zVeYIAfEpmGMSxZXnqNh/GxKm2XhJNQX5EyL8y9R+YVP1DU278xM5yaBhHD8PjcTVh3ILCcvt1TcyedbYQSiD1f/PkLD+KmF8KPQWag5TiJYHnlRgX9dxlXGfdo9Xu8bbEd78qFxW3k2fxECjh/eA9hRhWVrWKU985cCt5CxfunE0qp0+ZPUA5D6NPzZhsiIhiwkOwSUMrvBHug5j9gwKX/0of5VweKHhep2mNqdhq41q/OZPzWFouz7HYJQ3BRvUvthnPbl/5yjayzfLlmEyI/LhjrgU9SsqqNP8lW8V/hSvjWEpku1/yEDl2HsrXMBI/GSOFXX6733R/872OmbyH6Ibr49galaWh4ktHfL4hXAad4xO6ad9iFqwz121uld0+cm1o8PXieqak7qsISJbhkybgKopUCor6aG5hYIQK13TtPW9pvMaGUppCU5i1zQtsxV1XZG7vjwRc53PKxtx/03h3ku2+ucdfM/hDlmXdUCzTRR/kHuDsJNrNnOALWSaTMAJfgGNgQ+TmM7P0fZmFexkICMw75GNQvV5MYu4H36pF2iJY+o02xAVyG5ollecywox+TSh6/4KCKoEKTsRAqFFQDNbxtowxkOSkA+HpLkhzIHmWmzZpDSXeLPgmeUfoOL7Iw8uCw4gdoB7s/B70XlBeft5u1xJNOqAfZ7bz2p3ROuFHBsMrk9lK+lIDempkuMSM28/4DdDadSNf6wuj4amMBrp/XWTZq3J5BiljC1v00QHc0Jwe2nhos9Y0tPSbQjEx5AeF2uC67e4lCeMKuqp1oXlQqlTw0TkowpjKcjBLRUuWP8YQItZQDcGlhw0G01wwDa22owNtsGJvGq73P5S1BaWELAooTe2iVIyfeYarK/zTHUWqw1Bgq67IGTTuuT8RUGBv8mzvqgksrDCscdtPi5uUpiaER/Jf+152ePx3WAjNbIRY2spGowctvsNWVwmZ5sDYA452aqJr3tFjoTrBfzHblzGQ6eyR3tG0Pb8GgtGEVZ/TXqVJFD/Agfe5Yw+O7Fzw69Lw4F+4eWRnNBZgnPn0gtJvmP5efTqXGWoM+2oZr61xLkyp5z/BRiCavQtUbSJlb11obFlLCdGoYIw4zKaMcxJcJdMkUsjNY055aqYGm69AlK96Rh4Eafs/SGbcwIHbOaj7d2XT6zwXKe0hoMGCf879a9D4a4ANNK8JIDEDaM+MVHhjRBUZYZZiYKEw2VnUSRt8vkc6lu1iEK5hzWe18wp+9e0InlGGqu5QVGh6wCrZjb4yghu8mgbc2NlVTPWxQckMp7GkZUaBHWjW7tM7ZZYWszl0chwqcwRV17nSRPEmHgrI8E5JJLiSr1oN/c1EMZKF7/RmhuheCWtSwPu8nt7D5I+8odGcdFIZzY9mfKUBbbtDEyacksJx91Wk5t9k/Df9d6svXy0UMeOmyJ7oV1YxJb8asC0IQtjWlaF5LhL0/kmx+R79ROBPtwN0pWl+zkyKrUD5rCjqOhGhk+Zcd+MQHPYwas7Pc9TSp10hCssaTYuURFHpd7WuRVHynrSqqur+72Yfi7miO7fwMH+6KFDs/j3XoCNlZraGmMOqt1p9ycS8nIp1iwzwT+smHubK64iOKAxAsupfstcmXBXAFui/H0tYKVw62obUY44boGoFw879UR9i/NRONq3nvT0FCt/30O9mAs3vym6IyX77ZsNSLoiPoJpeoXxLnh9Wtm7LHXKwPRIqGrxsxnknO1x/0CTNkizA1VV6kwbaPxtMVG/4+Jjb/IoCzXy+niMvotFPACNjldVsQQx7AR3vmdvB/mXtoSuOnUTrRQ7aO3Ra/iTRWLc/uHc5SKSdkbSSNJBkuZ+O/ajXDNMO0vaNulbbG7RFK7KtnHxicnBT4hhdrwK0crHUTwK7vYNxX7jzpntecjuCNP7CRMu+8s53UdNiRf03z0gpmsujda3+vjEuPepjkmmUIXEg3p0I7/GoSZu07iW+FP0/FTrnYLMRHjf9oDmBYpBGwuKyPjyb0+i/fkPry1O/36AkVg/FP7JQuv/rKBO/Sr0roImDt0P9/LcmefkZFgd2mc0o95eBOZtkta+z2W81SSS9MJ/CBMQQHk2jOMOIFGmOitTBGJ5bO5dvCsw+e2i8qyJH+aGWxi++JDuQZYoJrYjF1VFeLWiclurn+7MNZpqMln0UheTv7CrLfP2jRwynkCBeVgn56zsEwFDb4fuEEFNzDtPFUkNzdN3iwOQKTP+z/01NKVnDSWB3CxAXJpp4e6iUu22C/RjXrizEqy+tqe0+HUTz4n5siVzsdciWN6pshM9vTqIxqfdtYZGtoSpssdPqbLDaBEO/e7uAi0oKoFdPy+HGjmYZQvyGZNvXE1kEN7bqVW7xQfl3aA4lTg8CD2FRhyyYJK+pI1Ii+Be7AKyizWVprm1in7axyhSYs85p0DNg5wIO9mhfbS+8pmOZtJQt5Wk2b8oP5mUuPvLPcsfzK+a9h6wkgwQFTxXv+FBrtrs6EK3pEsjS9hcH6Zh3TgULCl31syVF5UN37rQ6Z2hcOncsxaob2IXDUH3Tr3vmGx4/GEKLNgrPOo081nS4LxyMgVLKEk3/b72sdDh14GykhpYY5d6ll48kz1n/DysJqtrvjILY3cCLwASVW+5zsz/1vWXhvyYcNenXkyD6pkR5lt+sf62WJjmKkgPZNvwu5K38n5mibgYlmhm15ohye8GAcbyeVATNVp/tU7SiCYrm2jHcWc9epdrrD2u/iJTtxTJ1Nc+FIBGTWXOHO2B1Zxewp8fr1VY2SSxySwAKTYl1cr9926u4MqD3LTibOhPM2f4K58F8Z/DbGTTYyRs/ljMcJKhLlRk2Ql/raRK+Rk4v349GZHDOVIGf5/ZMUgk1K5SM3Rx44T7T9TPTagPz63l1pY2jnYcPJe593MAq0FFtDZ+IGgbZIF3eCF62Uv3Lweg/ovsjlvqNT5eAhi3v0/SL+Rh68oJs//I6H7CkEqZU13xAO9nGQtqUML+nCQ9iCgJf2eW5ozBUJAg2GeIWQrRFs3wW4b0pB3QvC1CxIjAOzVjDerBUIOrNMQpFEov+UBLvcM/+ti5hvW01e2THdcjbTSqrzJ2WtgpHF3yrh1Mlle7FZm1EDNexlKIGW8FBRo5h1N48/V07y1H7nvWAIAoqDP66u3oZqh94XxPbZt4a0qf1BYh9Je72T2Ke9Vb510tDx6OtgdZHxfk2eesvGn6odTxc+B6DFjel80ew4dd60wxYHwRCP4tfiRJ94ZzvRGLcn/f/wAgLOV/zd8/boFH63B3I3iiLpPkb8FqF066b/+XoFsK/C+BbvDB1MMHlEG2AUOnccNLUwY9M3wrvFqzGn22pJJaZU/Spi7rVFPMr+CRHueMc9UeqP/asNk8bFOh9WHvr+GzwGlPX4+GE1F//U9QSwMEFAACAAgAamGeS3Br3rpLAAAAagAAABsAAAB1bml2ZXJzYWwvdW5pdmVyc2FsLnBuZy54bWyzsa/IzVEoSy0qzszPs1Uy1DNQsrfj5bIpKEoty0wtV6gAigEFIUBJoRLINUJwyzNTSjJslczNTBFiGamZ6Rkltkqm5iZwQX2gkQBQSwECAAAUAAIACADniXNLFQ6tKGQEAAAHEQAAHQAAAAAAAAABAAAAAAAAAAAAdW5pdmVyc2FsL2NvbW1vbl9tZXNzYWdlcy5sbmdQSwECAAAUAAIACADniXNLCH4LIykDAACGDAAAJwAAAAAAAAABAAAAAACfBAAAdW5pdmVyc2FsL2ZsYXNoX3B1Ymxpc2hpbmdfc2V0dGluZ3MueG1sUEsBAgAAFAACAAgA54lzS7X8CWS6AgAAVQoAACEAAAAAAAAAAQAAAAAADQgAAHVuaXZlcnNhbC9mbGFzaF9za2luX3NldHRpbmdzLnhtbFBLAQIAABQAAgAIAOeJc0sqlg9n/gIAAJcLAAAmAAAAAAAAAAEAAAAAAAYLAAB1bml2ZXJzYWwvaHRtbF9wdWJsaXNoaW5nX3NldHRpbmdzLnhtbFBLAQIAABQAAgAIAOeJc0tocVKRmgEAAB8GAAAfAAAAAAAAAAEAAAAAAEgOAAB1bml2ZXJzYWwvaHRtbF9za2luX3NldHRpbmdzLmpzUEsBAgAAFAACAAgAaWGeSz08L9HBAAAA5QEAABoAAAAAAAAAAQAAAAAAHxAAAHVuaXZlcnNhbC9pMThuX3ByZXNldHMueG1sUEsBAgAAFAACAAgAaWGeS5r5lmRrAAAAawAAABwAAAAAAAAAAQAAAAAAGBEAAHVuaXZlcnNhbC9sb2NhbF9zZXR0aW5ncy54bWxQSwECAAAUAAIACABElFdHI7RO+/sCAACwCAAAFAAAAAAAAAABAAAAAAC9EQAAdW5pdmVyc2FsL3BsYXllci54bWxQSwECAAAUAAIACABpYZ5LsIcj9GwBAAD3AgAAKQAAAAAAAAABAAAAAADqFAAAdW5pdmVyc2FsL3NraW5fY3VzdG9taXphdGlvbl9zZXR0aW5ncy54bWxQSwECAAAUAAIACABqYZ5LJOD/F8QMAABjGQAAFwAAAAAAAAAAAAAAAACdFgAAdW5pdmVyc2FsL3VuaXZlcnNhbC5wbmdQSwECAAAUAAIACABqYZ5LcGveuksAAABqAAAAGwAAAAAAAAABAAAAAACWIwAAdW5pdmVyc2FsL3VuaXZlcnNhbC5wbmcueG1sUEsFBgAAAAALAAsASQMAABokAAAAAA=="/>
  <p:tag name="ISPRING_PRESENTATION_TITLE" val="13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</p:tagLst>
</file>

<file path=ppt/theme/theme1.xml><?xml version="1.0" encoding="utf-8"?>
<a:theme xmlns:a="http://schemas.openxmlformats.org/drawingml/2006/main" name="第一PPT，www.1ppt.com">
  <a:themeElements>
    <a:clrScheme name="自定义 25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00"/>
      </a:hlink>
      <a:folHlink>
        <a:srgbClr val="F79646"/>
      </a:folHlink>
    </a:clrScheme>
    <a:fontScheme name="Office 主题​​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209</TotalTime>
  <Words>824</Words>
  <Application>Microsoft Office PowerPoint</Application>
  <PresentationFormat>自定义</PresentationFormat>
  <Paragraphs>129</Paragraphs>
  <Slides>23</Slides>
  <Notes>22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25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儿童节快乐</dc:title>
  <dc:creator>第一PPT</dc:creator>
  <cp:keywords>www.1ppt.com</cp:keywords>
  <dc:description>www.1ppt.com</dc:description>
  <cp:lastModifiedBy>Windows User</cp:lastModifiedBy>
  <cp:revision>149</cp:revision>
  <dcterms:created xsi:type="dcterms:W3CDTF">2017-08-18T03:02:00Z</dcterms:created>
  <dcterms:modified xsi:type="dcterms:W3CDTF">2019-05-31T09:10:37Z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2052-10.1.0.6748</vt:lpwstr>
  </property>
</Properties>
</file>