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256" r:id="rId3"/>
    <p:sldId id="258" r:id="rId4"/>
    <p:sldId id="257" r:id="rId5"/>
    <p:sldId id="264" r:id="rId6"/>
    <p:sldId id="259" r:id="rId7"/>
    <p:sldId id="263" r:id="rId8"/>
    <p:sldId id="266" r:id="rId9"/>
    <p:sldId id="282" r:id="rId10"/>
    <p:sldId id="267" r:id="rId11"/>
    <p:sldId id="268" r:id="rId12"/>
    <p:sldId id="269" r:id="rId13"/>
    <p:sldId id="270" r:id="rId14"/>
    <p:sldId id="271" r:id="rId15"/>
    <p:sldId id="274" r:id="rId16"/>
    <p:sldId id="272" r:id="rId17"/>
    <p:sldId id="283" r:id="rId18"/>
    <p:sldId id="273" r:id="rId19"/>
    <p:sldId id="265" r:id="rId20"/>
    <p:sldId id="277" r:id="rId21"/>
    <p:sldId id="278" r:id="rId22"/>
    <p:sldId id="279" r:id="rId23"/>
    <p:sldId id="284" r:id="rId24"/>
    <p:sldId id="280" r:id="rId25"/>
    <p:sldId id="281" r:id="rId26"/>
    <p:sldId id="285"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7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89B6"/>
    <a:srgbClr val="68BCE1"/>
    <a:srgbClr val="D9EEF7"/>
    <a:srgbClr val="E6E6E6"/>
    <a:srgbClr val="D2EBF6"/>
    <a:srgbClr val="9DD3EB"/>
    <a:srgbClr val="60CACE"/>
    <a:srgbClr val="00B7EE"/>
    <a:srgbClr val="F9C6DC"/>
    <a:srgbClr val="FCA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08" autoAdjust="0"/>
    <p:restoredTop sz="94660"/>
  </p:normalViewPr>
  <p:slideViewPr>
    <p:cSldViewPr snapToGrid="0" showGuides="1">
      <p:cViewPr varScale="1">
        <p:scale>
          <a:sx n="56" d="100"/>
          <a:sy n="56" d="100"/>
        </p:scale>
        <p:origin x="-108" y="-1626"/>
      </p:cViewPr>
      <p:guideLst>
        <p:guide orient="horz" pos="4178"/>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66935-D502-4BBD-88A9-BF709840E055}" type="datetimeFigureOut">
              <a:rPr lang="zh-CN" altLang="en-US" smtClean="0"/>
              <a:t>2019/5/30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8E650A-89FF-4CC3-B1B5-DF8CF759A315}" type="slidenum">
              <a:rPr lang="zh-CN" altLang="en-US" smtClean="0"/>
              <a:t>‹#›</a:t>
            </a:fld>
            <a:endParaRPr lang="zh-CN" altLang="en-US"/>
          </a:p>
        </p:txBody>
      </p:sp>
    </p:spTree>
    <p:extLst>
      <p:ext uri="{BB962C8B-B14F-4D97-AF65-F5344CB8AC3E}">
        <p14:creationId xmlns:p14="http://schemas.microsoft.com/office/powerpoint/2010/main" val="2525697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a:t>
            </a:fld>
            <a:endParaRPr lang="zh-CN" altLang="en-US"/>
          </a:p>
        </p:txBody>
      </p:sp>
    </p:spTree>
    <p:extLst>
      <p:ext uri="{BB962C8B-B14F-4D97-AF65-F5344CB8AC3E}">
        <p14:creationId xmlns:p14="http://schemas.microsoft.com/office/powerpoint/2010/main" val="1010851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10</a:t>
            </a:fld>
            <a:endParaRPr lang="zh-CN" altLang="en-US"/>
          </a:p>
        </p:txBody>
      </p:sp>
    </p:spTree>
    <p:extLst>
      <p:ext uri="{BB962C8B-B14F-4D97-AF65-F5344CB8AC3E}">
        <p14:creationId xmlns:p14="http://schemas.microsoft.com/office/powerpoint/2010/main" val="2460393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11</a:t>
            </a:fld>
            <a:endParaRPr lang="zh-CN" altLang="en-US"/>
          </a:p>
        </p:txBody>
      </p:sp>
    </p:spTree>
    <p:extLst>
      <p:ext uri="{BB962C8B-B14F-4D97-AF65-F5344CB8AC3E}">
        <p14:creationId xmlns:p14="http://schemas.microsoft.com/office/powerpoint/2010/main" val="6597844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12</a:t>
            </a:fld>
            <a:endParaRPr lang="zh-CN" altLang="en-US"/>
          </a:p>
        </p:txBody>
      </p:sp>
    </p:spTree>
    <p:extLst>
      <p:ext uri="{BB962C8B-B14F-4D97-AF65-F5344CB8AC3E}">
        <p14:creationId xmlns:p14="http://schemas.microsoft.com/office/powerpoint/2010/main" val="2372446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13</a:t>
            </a:fld>
            <a:endParaRPr lang="zh-CN" altLang="en-US"/>
          </a:p>
        </p:txBody>
      </p:sp>
    </p:spTree>
    <p:extLst>
      <p:ext uri="{BB962C8B-B14F-4D97-AF65-F5344CB8AC3E}">
        <p14:creationId xmlns:p14="http://schemas.microsoft.com/office/powerpoint/2010/main" val="942282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14</a:t>
            </a:fld>
            <a:endParaRPr lang="zh-CN" altLang="en-US"/>
          </a:p>
        </p:txBody>
      </p:sp>
    </p:spTree>
    <p:extLst>
      <p:ext uri="{BB962C8B-B14F-4D97-AF65-F5344CB8AC3E}">
        <p14:creationId xmlns:p14="http://schemas.microsoft.com/office/powerpoint/2010/main" val="1752428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15</a:t>
            </a:fld>
            <a:endParaRPr lang="zh-CN" altLang="en-US"/>
          </a:p>
        </p:txBody>
      </p:sp>
    </p:spTree>
    <p:extLst>
      <p:ext uri="{BB962C8B-B14F-4D97-AF65-F5344CB8AC3E}">
        <p14:creationId xmlns:p14="http://schemas.microsoft.com/office/powerpoint/2010/main" val="3857466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16</a:t>
            </a:fld>
            <a:endParaRPr lang="zh-CN" altLang="en-US"/>
          </a:p>
        </p:txBody>
      </p:sp>
    </p:spTree>
    <p:extLst>
      <p:ext uri="{BB962C8B-B14F-4D97-AF65-F5344CB8AC3E}">
        <p14:creationId xmlns:p14="http://schemas.microsoft.com/office/powerpoint/2010/main" val="1286175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17</a:t>
            </a:fld>
            <a:endParaRPr lang="zh-CN" altLang="en-US"/>
          </a:p>
        </p:txBody>
      </p:sp>
    </p:spTree>
    <p:extLst>
      <p:ext uri="{BB962C8B-B14F-4D97-AF65-F5344CB8AC3E}">
        <p14:creationId xmlns:p14="http://schemas.microsoft.com/office/powerpoint/2010/main" val="2192136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18</a:t>
            </a:fld>
            <a:endParaRPr lang="zh-CN" altLang="en-US"/>
          </a:p>
        </p:txBody>
      </p:sp>
    </p:spTree>
    <p:extLst>
      <p:ext uri="{BB962C8B-B14F-4D97-AF65-F5344CB8AC3E}">
        <p14:creationId xmlns:p14="http://schemas.microsoft.com/office/powerpoint/2010/main" val="19808027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19</a:t>
            </a:fld>
            <a:endParaRPr lang="zh-CN" altLang="en-US"/>
          </a:p>
        </p:txBody>
      </p:sp>
    </p:spTree>
    <p:extLst>
      <p:ext uri="{BB962C8B-B14F-4D97-AF65-F5344CB8AC3E}">
        <p14:creationId xmlns:p14="http://schemas.microsoft.com/office/powerpoint/2010/main" val="337440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a:t>
            </a:fld>
            <a:endParaRPr lang="zh-CN" altLang="en-US"/>
          </a:p>
        </p:txBody>
      </p:sp>
    </p:spTree>
    <p:extLst>
      <p:ext uri="{BB962C8B-B14F-4D97-AF65-F5344CB8AC3E}">
        <p14:creationId xmlns:p14="http://schemas.microsoft.com/office/powerpoint/2010/main" val="371381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20</a:t>
            </a:fld>
            <a:endParaRPr lang="zh-CN" altLang="en-US"/>
          </a:p>
        </p:txBody>
      </p:sp>
    </p:spTree>
    <p:extLst>
      <p:ext uri="{BB962C8B-B14F-4D97-AF65-F5344CB8AC3E}">
        <p14:creationId xmlns:p14="http://schemas.microsoft.com/office/powerpoint/2010/main" val="2618096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21</a:t>
            </a:fld>
            <a:endParaRPr lang="zh-CN" altLang="en-US"/>
          </a:p>
        </p:txBody>
      </p:sp>
    </p:spTree>
    <p:extLst>
      <p:ext uri="{BB962C8B-B14F-4D97-AF65-F5344CB8AC3E}">
        <p14:creationId xmlns:p14="http://schemas.microsoft.com/office/powerpoint/2010/main" val="2998397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22</a:t>
            </a:fld>
            <a:endParaRPr lang="zh-CN" altLang="en-US"/>
          </a:p>
        </p:txBody>
      </p:sp>
    </p:spTree>
    <p:extLst>
      <p:ext uri="{BB962C8B-B14F-4D97-AF65-F5344CB8AC3E}">
        <p14:creationId xmlns:p14="http://schemas.microsoft.com/office/powerpoint/2010/main" val="2053683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23</a:t>
            </a:fld>
            <a:endParaRPr lang="zh-CN" altLang="en-US"/>
          </a:p>
        </p:txBody>
      </p:sp>
    </p:spTree>
    <p:extLst>
      <p:ext uri="{BB962C8B-B14F-4D97-AF65-F5344CB8AC3E}">
        <p14:creationId xmlns:p14="http://schemas.microsoft.com/office/powerpoint/2010/main" val="1914444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24</a:t>
            </a:fld>
            <a:endParaRPr lang="zh-CN" altLang="en-US"/>
          </a:p>
        </p:txBody>
      </p:sp>
    </p:spTree>
    <p:extLst>
      <p:ext uri="{BB962C8B-B14F-4D97-AF65-F5344CB8AC3E}">
        <p14:creationId xmlns:p14="http://schemas.microsoft.com/office/powerpoint/2010/main" val="1080659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25</a:t>
            </a:fld>
            <a:endParaRPr lang="zh-CN" altLang="en-US"/>
          </a:p>
        </p:txBody>
      </p:sp>
    </p:spTree>
    <p:extLst>
      <p:ext uri="{BB962C8B-B14F-4D97-AF65-F5344CB8AC3E}">
        <p14:creationId xmlns:p14="http://schemas.microsoft.com/office/powerpoint/2010/main" val="1520494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3</a:t>
            </a:fld>
            <a:endParaRPr lang="zh-CN" altLang="en-US"/>
          </a:p>
        </p:txBody>
      </p:sp>
    </p:spTree>
    <p:extLst>
      <p:ext uri="{BB962C8B-B14F-4D97-AF65-F5344CB8AC3E}">
        <p14:creationId xmlns:p14="http://schemas.microsoft.com/office/powerpoint/2010/main" val="2697446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4</a:t>
            </a:fld>
            <a:endParaRPr lang="zh-CN" altLang="en-US"/>
          </a:p>
        </p:txBody>
      </p:sp>
    </p:spTree>
    <p:extLst>
      <p:ext uri="{BB962C8B-B14F-4D97-AF65-F5344CB8AC3E}">
        <p14:creationId xmlns:p14="http://schemas.microsoft.com/office/powerpoint/2010/main" val="1478577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5</a:t>
            </a:fld>
            <a:endParaRPr lang="zh-CN" altLang="en-US"/>
          </a:p>
        </p:txBody>
      </p:sp>
    </p:spTree>
    <p:extLst>
      <p:ext uri="{BB962C8B-B14F-4D97-AF65-F5344CB8AC3E}">
        <p14:creationId xmlns:p14="http://schemas.microsoft.com/office/powerpoint/2010/main" val="2333661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6</a:t>
            </a:fld>
            <a:endParaRPr lang="zh-CN" altLang="en-US"/>
          </a:p>
        </p:txBody>
      </p:sp>
    </p:spTree>
    <p:extLst>
      <p:ext uri="{BB962C8B-B14F-4D97-AF65-F5344CB8AC3E}">
        <p14:creationId xmlns:p14="http://schemas.microsoft.com/office/powerpoint/2010/main" val="2311559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7</a:t>
            </a:fld>
            <a:endParaRPr lang="zh-CN" altLang="en-US"/>
          </a:p>
        </p:txBody>
      </p:sp>
    </p:spTree>
    <p:extLst>
      <p:ext uri="{BB962C8B-B14F-4D97-AF65-F5344CB8AC3E}">
        <p14:creationId xmlns:p14="http://schemas.microsoft.com/office/powerpoint/2010/main" val="1405308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8</a:t>
            </a:fld>
            <a:endParaRPr lang="zh-CN" altLang="en-US"/>
          </a:p>
        </p:txBody>
      </p:sp>
    </p:spTree>
    <p:extLst>
      <p:ext uri="{BB962C8B-B14F-4D97-AF65-F5344CB8AC3E}">
        <p14:creationId xmlns:p14="http://schemas.microsoft.com/office/powerpoint/2010/main" val="725571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8E650A-89FF-4CC3-B1B5-DF8CF759A315}" type="slidenum">
              <a:rPr lang="zh-CN" altLang="en-US" smtClean="0"/>
              <a:t>9</a:t>
            </a:fld>
            <a:endParaRPr lang="zh-CN" altLang="en-US"/>
          </a:p>
        </p:txBody>
      </p:sp>
    </p:spTree>
    <p:extLst>
      <p:ext uri="{BB962C8B-B14F-4D97-AF65-F5344CB8AC3E}">
        <p14:creationId xmlns:p14="http://schemas.microsoft.com/office/powerpoint/2010/main" val="2770154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29197236"/>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802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357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2176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9731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8211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604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bg>
      <p:bgPr>
        <a:solidFill>
          <a:srgbClr val="68BCE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2797954"/>
            <a:ext cx="12192000" cy="3923805"/>
          </a:xfrm>
          <a:prstGeom prst="rect">
            <a:avLst/>
          </a:prstGeom>
        </p:spPr>
      </p:pic>
      <p:pic>
        <p:nvPicPr>
          <p:cNvPr id="15" name="图片 14"/>
          <p:cNvPicPr>
            <a:picLocks noChangeAspect="1"/>
          </p:cNvPicPr>
          <p:nvPr userDrawn="1"/>
        </p:nvPicPr>
        <p:blipFill rotWithShape="1">
          <a:blip r:embed="rId2" cstate="screen">
            <a:extLst>
              <a:ext uri="{28A0092B-C50C-407E-A947-70E740481C1C}">
                <a14:useLocalDpi xmlns:a14="http://schemas.microsoft.com/office/drawing/2010/main"/>
              </a:ext>
            </a:extLst>
          </a:blip>
          <a:srcRect t="39410"/>
          <a:stretch/>
        </p:blipFill>
        <p:spPr>
          <a:xfrm>
            <a:off x="27026" y="-12700"/>
            <a:ext cx="12192000" cy="2377442"/>
          </a:xfrm>
          <a:prstGeom prst="rect">
            <a:avLst/>
          </a:prstGeom>
        </p:spPr>
      </p:pic>
    </p:spTree>
    <p:extLst>
      <p:ext uri="{BB962C8B-B14F-4D97-AF65-F5344CB8AC3E}">
        <p14:creationId xmlns:p14="http://schemas.microsoft.com/office/powerpoint/2010/main" val="1021151257"/>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定义版式">
    <p:bg>
      <p:bgPr>
        <a:solidFill>
          <a:srgbClr val="68BCE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0573227"/>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73285CA-3D3B-499B-A815-2AD862AD2232}" type="datetimeFigureOut">
              <a:rPr lang="zh-CN" altLang="en-US" smtClean="0"/>
              <a:t>2019/5/30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130D7C-B902-4C8A-813F-8FDDF456C496}" type="slidenum">
              <a:rPr lang="zh-CN" altLang="en-US" smtClean="0"/>
              <a:t>‹#›</a:t>
            </a:fld>
            <a:endParaRPr lang="zh-CN" altLang="en-US"/>
          </a:p>
        </p:txBody>
      </p:sp>
      <p:sp>
        <p:nvSpPr>
          <p:cNvPr id="7" name="矩形 6"/>
          <p:cNvSpPr/>
          <p:nvPr userDrawn="1"/>
        </p:nvSpPr>
        <p:spPr>
          <a:xfrm>
            <a:off x="9341228" y="640676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34872546"/>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327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845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018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163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2076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3285CA-3D3B-499B-A815-2AD862AD2232}" type="datetimeFigureOut">
              <a:rPr lang="zh-CN" altLang="en-US" smtClean="0"/>
              <a:t>2019/5/30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30D7C-B902-4C8A-813F-8FDDF456C496}" type="slidenum">
              <a:rPr lang="zh-CN" altLang="en-US" smtClean="0"/>
              <a:t>‹#›</a:t>
            </a:fld>
            <a:endParaRPr lang="zh-CN" altLang="en-US"/>
          </a:p>
        </p:txBody>
      </p:sp>
    </p:spTree>
    <p:extLst>
      <p:ext uri="{BB962C8B-B14F-4D97-AF65-F5344CB8AC3E}">
        <p14:creationId xmlns:p14="http://schemas.microsoft.com/office/powerpoint/2010/main" val="39236502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9367769"/>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1.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10.png"/><Relationship Id="rId4" Type="http://schemas.openxmlformats.org/officeDocument/2006/relationships/image" Target="../media/image2.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68BCE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35356" y="373462"/>
            <a:ext cx="1503363" cy="761616"/>
          </a:xfrm>
          <a:prstGeom prst="rect">
            <a:avLst/>
          </a:prstGeom>
        </p:spPr>
      </p:pic>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66018" y="1680310"/>
            <a:ext cx="1892506" cy="958803"/>
          </a:xfrm>
          <a:prstGeom prst="rect">
            <a:avLst/>
          </a:prstGeom>
        </p:spPr>
      </p:pic>
      <p:pic>
        <p:nvPicPr>
          <p:cNvPr id="27" name="图片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924" y="2913485"/>
            <a:ext cx="12192000" cy="3923805"/>
          </a:xfrm>
          <a:prstGeom prst="rect">
            <a:avLst/>
          </a:prstGeom>
        </p:spPr>
      </p:pic>
      <p:pic>
        <p:nvPicPr>
          <p:cNvPr id="30" name="图片 29"/>
          <p:cNvPicPr>
            <a:picLocks noChangeAspect="1"/>
          </p:cNvPicPr>
          <p:nvPr/>
        </p:nvPicPr>
        <p:blipFill rotWithShape="1">
          <a:blip r:embed="rId5" cstate="screen">
            <a:extLst>
              <a:ext uri="{28A0092B-C50C-407E-A947-70E740481C1C}">
                <a14:useLocalDpi xmlns:a14="http://schemas.microsoft.com/office/drawing/2010/main"/>
              </a:ext>
            </a:extLst>
          </a:blip>
          <a:srcRect t="39410"/>
          <a:stretch/>
        </p:blipFill>
        <p:spPr>
          <a:xfrm>
            <a:off x="27026" y="-12700"/>
            <a:ext cx="12192000" cy="2377442"/>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1457" y="4276684"/>
            <a:ext cx="6167457" cy="2581316"/>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72164" y="4255974"/>
            <a:ext cx="6167457" cy="2581316"/>
          </a:xfrm>
          <a:prstGeom prst="rect">
            <a:avLst/>
          </a:prstGeom>
        </p:spPr>
      </p:pic>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9773" y="1433941"/>
            <a:ext cx="1855631" cy="2164903"/>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173924" y="355755"/>
            <a:ext cx="1676754" cy="2152650"/>
          </a:xfrm>
          <a:prstGeom prst="rect">
            <a:avLst/>
          </a:prstGeom>
        </p:spPr>
      </p:pic>
      <p:grpSp>
        <p:nvGrpSpPr>
          <p:cNvPr id="32" name="组合 31"/>
          <p:cNvGrpSpPr/>
          <p:nvPr/>
        </p:nvGrpSpPr>
        <p:grpSpPr>
          <a:xfrm>
            <a:off x="2730157" y="-423443"/>
            <a:ext cx="6779628" cy="5558586"/>
            <a:chOff x="2730157" y="-423443"/>
            <a:chExt cx="6779628" cy="5558586"/>
          </a:xfrm>
        </p:grpSpPr>
        <p:pic>
          <p:nvPicPr>
            <p:cNvPr id="29" name="图片 28"/>
            <p:cNvPicPr>
              <a:picLocks noChangeAspect="1"/>
            </p:cNvPicPr>
            <p:nvPr/>
          </p:nvPicPr>
          <p:blipFill rotWithShape="1">
            <a:blip r:embed="rId9" cstate="screen">
              <a:extLst>
                <a:ext uri="{28A0092B-C50C-407E-A947-70E740481C1C}">
                  <a14:useLocalDpi xmlns:a14="http://schemas.microsoft.com/office/drawing/2010/main"/>
                </a:ext>
              </a:extLst>
            </a:blip>
            <a:srcRect b="42037"/>
            <a:stretch/>
          </p:blipFill>
          <p:spPr>
            <a:xfrm>
              <a:off x="2730157" y="-423443"/>
              <a:ext cx="6779628" cy="5558586"/>
            </a:xfrm>
            <a:prstGeom prst="rect">
              <a:avLst/>
            </a:prstGeom>
          </p:spPr>
        </p:pic>
        <p:pic>
          <p:nvPicPr>
            <p:cNvPr id="18" name="图片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846703" y="652435"/>
              <a:ext cx="2498593" cy="1041605"/>
            </a:xfrm>
            <a:prstGeom prst="rect">
              <a:avLst/>
            </a:prstGeom>
          </p:spPr>
        </p:pic>
      </p:grpSp>
      <p:pic>
        <p:nvPicPr>
          <p:cNvPr id="20" name="图片 1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62377" y="3339017"/>
            <a:ext cx="889995" cy="736427"/>
          </a:xfrm>
          <a:prstGeom prst="rect">
            <a:avLst/>
          </a:prstGeom>
        </p:spPr>
      </p:pic>
      <p:pic>
        <p:nvPicPr>
          <p:cNvPr id="19" name="图片 1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797231" y="2519126"/>
            <a:ext cx="1288686" cy="1418638"/>
          </a:xfrm>
          <a:prstGeom prst="rect">
            <a:avLst/>
          </a:prstGeom>
        </p:spPr>
      </p:pic>
    </p:spTree>
    <p:extLst>
      <p:ext uri="{BB962C8B-B14F-4D97-AF65-F5344CB8AC3E}">
        <p14:creationId xmlns:p14="http://schemas.microsoft.com/office/powerpoint/2010/main" val="35282813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80">
                                          <p:stCondLst>
                                            <p:cond delay="0"/>
                                          </p:stCondLst>
                                        </p:cTn>
                                        <p:tgtEl>
                                          <p:spTgt spid="21"/>
                                        </p:tgtEl>
                                      </p:cBhvr>
                                    </p:animEffect>
                                    <p:anim calcmode="lin" valueType="num">
                                      <p:cBhvr>
                                        <p:cTn id="8"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3" dur="26">
                                          <p:stCondLst>
                                            <p:cond delay="650"/>
                                          </p:stCondLst>
                                        </p:cTn>
                                        <p:tgtEl>
                                          <p:spTgt spid="21"/>
                                        </p:tgtEl>
                                      </p:cBhvr>
                                      <p:to x="100000" y="60000"/>
                                    </p:animScale>
                                    <p:animScale>
                                      <p:cBhvr>
                                        <p:cTn id="14" dur="166" decel="50000">
                                          <p:stCondLst>
                                            <p:cond delay="676"/>
                                          </p:stCondLst>
                                        </p:cTn>
                                        <p:tgtEl>
                                          <p:spTgt spid="21"/>
                                        </p:tgtEl>
                                      </p:cBhvr>
                                      <p:to x="100000" y="100000"/>
                                    </p:animScale>
                                    <p:animScale>
                                      <p:cBhvr>
                                        <p:cTn id="15" dur="26">
                                          <p:stCondLst>
                                            <p:cond delay="1312"/>
                                          </p:stCondLst>
                                        </p:cTn>
                                        <p:tgtEl>
                                          <p:spTgt spid="21"/>
                                        </p:tgtEl>
                                      </p:cBhvr>
                                      <p:to x="100000" y="80000"/>
                                    </p:animScale>
                                    <p:animScale>
                                      <p:cBhvr>
                                        <p:cTn id="16" dur="166" decel="50000">
                                          <p:stCondLst>
                                            <p:cond delay="1338"/>
                                          </p:stCondLst>
                                        </p:cTn>
                                        <p:tgtEl>
                                          <p:spTgt spid="21"/>
                                        </p:tgtEl>
                                      </p:cBhvr>
                                      <p:to x="100000" y="100000"/>
                                    </p:animScale>
                                    <p:animScale>
                                      <p:cBhvr>
                                        <p:cTn id="17" dur="26">
                                          <p:stCondLst>
                                            <p:cond delay="1642"/>
                                          </p:stCondLst>
                                        </p:cTn>
                                        <p:tgtEl>
                                          <p:spTgt spid="21"/>
                                        </p:tgtEl>
                                      </p:cBhvr>
                                      <p:to x="100000" y="90000"/>
                                    </p:animScale>
                                    <p:animScale>
                                      <p:cBhvr>
                                        <p:cTn id="18" dur="166" decel="50000">
                                          <p:stCondLst>
                                            <p:cond delay="1668"/>
                                          </p:stCondLst>
                                        </p:cTn>
                                        <p:tgtEl>
                                          <p:spTgt spid="21"/>
                                        </p:tgtEl>
                                      </p:cBhvr>
                                      <p:to x="100000" y="100000"/>
                                    </p:animScale>
                                    <p:animScale>
                                      <p:cBhvr>
                                        <p:cTn id="19" dur="26">
                                          <p:stCondLst>
                                            <p:cond delay="1808"/>
                                          </p:stCondLst>
                                        </p:cTn>
                                        <p:tgtEl>
                                          <p:spTgt spid="21"/>
                                        </p:tgtEl>
                                      </p:cBhvr>
                                      <p:to x="100000" y="95000"/>
                                    </p:animScale>
                                    <p:animScale>
                                      <p:cBhvr>
                                        <p:cTn id="20" dur="166" decel="50000">
                                          <p:stCondLst>
                                            <p:cond delay="1834"/>
                                          </p:stCondLst>
                                        </p:cTn>
                                        <p:tgtEl>
                                          <p:spTgt spid="21"/>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580">
                                          <p:stCondLst>
                                            <p:cond delay="0"/>
                                          </p:stCondLst>
                                        </p:cTn>
                                        <p:tgtEl>
                                          <p:spTgt spid="24"/>
                                        </p:tgtEl>
                                      </p:cBhvr>
                                    </p:animEffect>
                                    <p:anim calcmode="lin" valueType="num">
                                      <p:cBhvr>
                                        <p:cTn id="25"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0" dur="26">
                                          <p:stCondLst>
                                            <p:cond delay="650"/>
                                          </p:stCondLst>
                                        </p:cTn>
                                        <p:tgtEl>
                                          <p:spTgt spid="24"/>
                                        </p:tgtEl>
                                      </p:cBhvr>
                                      <p:to x="100000" y="60000"/>
                                    </p:animScale>
                                    <p:animScale>
                                      <p:cBhvr>
                                        <p:cTn id="31" dur="166" decel="50000">
                                          <p:stCondLst>
                                            <p:cond delay="676"/>
                                          </p:stCondLst>
                                        </p:cTn>
                                        <p:tgtEl>
                                          <p:spTgt spid="24"/>
                                        </p:tgtEl>
                                      </p:cBhvr>
                                      <p:to x="100000" y="100000"/>
                                    </p:animScale>
                                    <p:animScale>
                                      <p:cBhvr>
                                        <p:cTn id="32" dur="26">
                                          <p:stCondLst>
                                            <p:cond delay="1312"/>
                                          </p:stCondLst>
                                        </p:cTn>
                                        <p:tgtEl>
                                          <p:spTgt spid="24"/>
                                        </p:tgtEl>
                                      </p:cBhvr>
                                      <p:to x="100000" y="80000"/>
                                    </p:animScale>
                                    <p:animScale>
                                      <p:cBhvr>
                                        <p:cTn id="33" dur="166" decel="50000">
                                          <p:stCondLst>
                                            <p:cond delay="1338"/>
                                          </p:stCondLst>
                                        </p:cTn>
                                        <p:tgtEl>
                                          <p:spTgt spid="24"/>
                                        </p:tgtEl>
                                      </p:cBhvr>
                                      <p:to x="100000" y="100000"/>
                                    </p:animScale>
                                    <p:animScale>
                                      <p:cBhvr>
                                        <p:cTn id="34" dur="26">
                                          <p:stCondLst>
                                            <p:cond delay="1642"/>
                                          </p:stCondLst>
                                        </p:cTn>
                                        <p:tgtEl>
                                          <p:spTgt spid="24"/>
                                        </p:tgtEl>
                                      </p:cBhvr>
                                      <p:to x="100000" y="90000"/>
                                    </p:animScale>
                                    <p:animScale>
                                      <p:cBhvr>
                                        <p:cTn id="35" dur="166" decel="50000">
                                          <p:stCondLst>
                                            <p:cond delay="1668"/>
                                          </p:stCondLst>
                                        </p:cTn>
                                        <p:tgtEl>
                                          <p:spTgt spid="24"/>
                                        </p:tgtEl>
                                      </p:cBhvr>
                                      <p:to x="100000" y="100000"/>
                                    </p:animScale>
                                    <p:animScale>
                                      <p:cBhvr>
                                        <p:cTn id="36" dur="26">
                                          <p:stCondLst>
                                            <p:cond delay="1808"/>
                                          </p:stCondLst>
                                        </p:cTn>
                                        <p:tgtEl>
                                          <p:spTgt spid="24"/>
                                        </p:tgtEl>
                                      </p:cBhvr>
                                      <p:to x="100000" y="95000"/>
                                    </p:animScale>
                                    <p:animScale>
                                      <p:cBhvr>
                                        <p:cTn id="37" dur="166" decel="50000">
                                          <p:stCondLst>
                                            <p:cond delay="1834"/>
                                          </p:stCondLst>
                                        </p:cTn>
                                        <p:tgtEl>
                                          <p:spTgt spid="24"/>
                                        </p:tgtEl>
                                      </p:cBhvr>
                                      <p:to x="100000" y="100000"/>
                                    </p:animScale>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childTnLst>
                                </p:cTn>
                              </p:par>
                            </p:childTnLst>
                          </p:cTn>
                        </p:par>
                        <p:par>
                          <p:cTn id="44" fill="hold">
                            <p:stCondLst>
                              <p:cond delay="4500"/>
                            </p:stCondLst>
                            <p:childTnLst>
                              <p:par>
                                <p:cTn id="45" presetID="3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800" decel="100000"/>
                                        <p:tgtEl>
                                          <p:spTgt spid="19"/>
                                        </p:tgtEl>
                                      </p:cBhvr>
                                    </p:animEffect>
                                    <p:anim calcmode="lin" valueType="num">
                                      <p:cBhvr>
                                        <p:cTn id="48" dur="800" decel="100000" fill="hold"/>
                                        <p:tgtEl>
                                          <p:spTgt spid="19"/>
                                        </p:tgtEl>
                                        <p:attrNameLst>
                                          <p:attrName>style.rotation</p:attrName>
                                        </p:attrNameLst>
                                      </p:cBhvr>
                                      <p:tavLst>
                                        <p:tav tm="0">
                                          <p:val>
                                            <p:fltVal val="-90"/>
                                          </p:val>
                                        </p:tav>
                                        <p:tav tm="100000">
                                          <p:val>
                                            <p:fltVal val="0"/>
                                          </p:val>
                                        </p:tav>
                                      </p:tavLst>
                                    </p:anim>
                                    <p:anim calcmode="lin" valueType="num">
                                      <p:cBhvr>
                                        <p:cTn id="49" dur="800" decel="100000" fill="hold"/>
                                        <p:tgtEl>
                                          <p:spTgt spid="19"/>
                                        </p:tgtEl>
                                        <p:attrNameLst>
                                          <p:attrName>ppt_x</p:attrName>
                                        </p:attrNameLst>
                                      </p:cBhvr>
                                      <p:tavLst>
                                        <p:tav tm="0">
                                          <p:val>
                                            <p:strVal val="#ppt_x+0.4"/>
                                          </p:val>
                                        </p:tav>
                                        <p:tav tm="100000">
                                          <p:val>
                                            <p:strVal val="#ppt_x-0.05"/>
                                          </p:val>
                                        </p:tav>
                                      </p:tavLst>
                                    </p:anim>
                                    <p:anim calcmode="lin" valueType="num">
                                      <p:cBhvr>
                                        <p:cTn id="50" dur="800" decel="100000" fill="hold"/>
                                        <p:tgtEl>
                                          <p:spTgt spid="19"/>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par>
                          <p:cTn id="53" fill="hold">
                            <p:stCondLst>
                              <p:cond delay="5500"/>
                            </p:stCondLst>
                            <p:childTnLst>
                              <p:par>
                                <p:cTn id="54" presetID="30" presetClass="entr" presetSubtype="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800" decel="100000"/>
                                        <p:tgtEl>
                                          <p:spTgt spid="20"/>
                                        </p:tgtEl>
                                      </p:cBhvr>
                                    </p:animEffect>
                                    <p:anim calcmode="lin" valueType="num">
                                      <p:cBhvr>
                                        <p:cTn id="57" dur="800" decel="100000" fill="hold"/>
                                        <p:tgtEl>
                                          <p:spTgt spid="20"/>
                                        </p:tgtEl>
                                        <p:attrNameLst>
                                          <p:attrName>style.rotation</p:attrName>
                                        </p:attrNameLst>
                                      </p:cBhvr>
                                      <p:tavLst>
                                        <p:tav tm="0">
                                          <p:val>
                                            <p:fltVal val="-90"/>
                                          </p:val>
                                        </p:tav>
                                        <p:tav tm="100000">
                                          <p:val>
                                            <p:fltVal val="0"/>
                                          </p:val>
                                        </p:tav>
                                      </p:tavLst>
                                    </p:anim>
                                    <p:anim calcmode="lin" valueType="num">
                                      <p:cBhvr>
                                        <p:cTn id="58" dur="800" decel="100000" fill="hold"/>
                                        <p:tgtEl>
                                          <p:spTgt spid="20"/>
                                        </p:tgtEl>
                                        <p:attrNameLst>
                                          <p:attrName>ppt_x</p:attrName>
                                        </p:attrNameLst>
                                      </p:cBhvr>
                                      <p:tavLst>
                                        <p:tav tm="0">
                                          <p:val>
                                            <p:strVal val="#ppt_x+0.4"/>
                                          </p:val>
                                        </p:tav>
                                        <p:tav tm="100000">
                                          <p:val>
                                            <p:strVal val="#ppt_x-0.05"/>
                                          </p:val>
                                        </p:tav>
                                      </p:tavLst>
                                    </p:anim>
                                    <p:anim calcmode="lin" valueType="num">
                                      <p:cBhvr>
                                        <p:cTn id="59" dur="800" decel="100000" fill="hold"/>
                                        <p:tgtEl>
                                          <p:spTgt spid="20"/>
                                        </p:tgtEl>
                                        <p:attrNameLst>
                                          <p:attrName>ppt_y</p:attrName>
                                        </p:attrNameLst>
                                      </p:cBhvr>
                                      <p:tavLst>
                                        <p:tav tm="0">
                                          <p:val>
                                            <p:strVal val="#ppt_y-0.4"/>
                                          </p:val>
                                        </p:tav>
                                        <p:tav tm="100000">
                                          <p:val>
                                            <p:strVal val="#ppt_y+0.1"/>
                                          </p:val>
                                        </p:tav>
                                      </p:tavLst>
                                    </p:anim>
                                    <p:anim calcmode="lin" valueType="num">
                                      <p:cBhvr>
                                        <p:cTn id="60"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61"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3713" y="1445614"/>
            <a:ext cx="5058244" cy="486000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flipV="1">
            <a:off x="1023291" y="1249562"/>
            <a:ext cx="5058244" cy="4860000"/>
          </a:xfrm>
          <a:prstGeom prst="rect">
            <a:avLst/>
          </a:prstGeom>
        </p:spPr>
      </p:pic>
      <p:sp>
        <p:nvSpPr>
          <p:cNvPr id="9" name="矩形 8"/>
          <p:cNvSpPr/>
          <p:nvPr/>
        </p:nvSpPr>
        <p:spPr>
          <a:xfrm>
            <a:off x="1992294" y="2675852"/>
            <a:ext cx="2982416" cy="2354491"/>
          </a:xfrm>
          <a:prstGeom prst="rect">
            <a:avLst/>
          </a:prstGeom>
        </p:spPr>
        <p:txBody>
          <a:bodyPr wrap="square">
            <a:spAutoFit/>
          </a:bodyPr>
          <a:lstStyle/>
          <a:p>
            <a:pPr algn="r">
              <a:lnSpc>
                <a:spcPct val="150000"/>
              </a:lnSpc>
            </a:pPr>
            <a:r>
              <a:rPr lang="zh-CN" altLang="en-US" sz="1400" dirty="0" smtClean="0">
                <a:solidFill>
                  <a:srgbClr val="333333"/>
                </a:solidFill>
                <a:latin typeface="幼圆" panose="02010509060101010101" pitchFamily="49" charset="-122"/>
                <a:ea typeface="幼圆" panose="02010509060101010101" pitchFamily="49" charset="-122"/>
              </a:rPr>
              <a:t>世界</a:t>
            </a:r>
            <a:r>
              <a:rPr lang="zh-CN" altLang="en-US" sz="1400" dirty="0">
                <a:solidFill>
                  <a:srgbClr val="333333"/>
                </a:solidFill>
                <a:latin typeface="幼圆" panose="02010509060101010101" pitchFamily="49" charset="-122"/>
                <a:ea typeface="幼圆" panose="02010509060101010101" pitchFamily="49" charset="-122"/>
              </a:rPr>
              <a:t>上许多国都将</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日定为儿童的节日。欧美国家，儿童节的日期各不相同，而且往往很少举行社会公众性的庆祝活动</a:t>
            </a:r>
            <a:r>
              <a:rPr lang="zh-CN" altLang="en-US" sz="1400" dirty="0" smtClean="0">
                <a:solidFill>
                  <a:srgbClr val="333333"/>
                </a:solidFill>
                <a:latin typeface="幼圆" panose="02010509060101010101" pitchFamily="49" charset="-122"/>
                <a:ea typeface="幼圆" panose="02010509060101010101" pitchFamily="49" charset="-122"/>
              </a:rPr>
              <a:t>。有人</a:t>
            </a:r>
            <a:r>
              <a:rPr lang="zh-CN" altLang="en-US" sz="1400" dirty="0">
                <a:solidFill>
                  <a:srgbClr val="333333"/>
                </a:solidFill>
                <a:latin typeface="幼圆" panose="02010509060101010101" pitchFamily="49" charset="-122"/>
                <a:ea typeface="幼圆" panose="02010509060101010101" pitchFamily="49" charset="-122"/>
              </a:rPr>
              <a:t>误解只有社会主义国家才将</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日定为儿童节，事实上，美国的一些组织也开始考虑将儿童节定在</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a:t>
            </a:r>
            <a:endParaRPr lang="zh-CN" altLang="en-US" sz="1400" dirty="0">
              <a:latin typeface="幼圆" panose="02010509060101010101" pitchFamily="49" charset="-122"/>
              <a:ea typeface="幼圆" panose="02010509060101010101" pitchFamily="49" charset="-122"/>
            </a:endParaRPr>
          </a:p>
        </p:txBody>
      </p:sp>
      <p:sp>
        <p:nvSpPr>
          <p:cNvPr id="16" name="矩形 15"/>
          <p:cNvSpPr/>
          <p:nvPr/>
        </p:nvSpPr>
        <p:spPr>
          <a:xfrm>
            <a:off x="7135653" y="2859951"/>
            <a:ext cx="3018999" cy="2031325"/>
          </a:xfrm>
          <a:prstGeom prst="rect">
            <a:avLst/>
          </a:prstGeom>
        </p:spPr>
        <p:txBody>
          <a:bodyPr wrap="square" anchor="ctr">
            <a:spAutoFit/>
          </a:bodyPr>
          <a:lstStyle/>
          <a:p>
            <a:pPr algn="ctr">
              <a:lnSpc>
                <a:spcPct val="150000"/>
              </a:lnSpc>
            </a:pPr>
            <a:r>
              <a:rPr lang="zh-CN" altLang="en-US" sz="1400" dirty="0">
                <a:solidFill>
                  <a:srgbClr val="333333"/>
                </a:solidFill>
                <a:latin typeface="幼圆" panose="02010509060101010101" pitchFamily="49" charset="-122"/>
                <a:ea typeface="幼圆" panose="02010509060101010101" pitchFamily="49" charset="-122"/>
              </a:rPr>
              <a:t>我国儿童节，早期为每年的</a:t>
            </a:r>
            <a:r>
              <a:rPr lang="en-US" altLang="zh-CN" sz="1400" dirty="0">
                <a:solidFill>
                  <a:srgbClr val="333333"/>
                </a:solidFill>
                <a:latin typeface="幼圆" panose="02010509060101010101" pitchFamily="49" charset="-122"/>
                <a:ea typeface="幼圆" panose="02010509060101010101" pitchFamily="49" charset="-122"/>
              </a:rPr>
              <a:t>4</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4</a:t>
            </a:r>
            <a:r>
              <a:rPr lang="zh-CN" altLang="en-US" sz="1400" dirty="0">
                <a:solidFill>
                  <a:srgbClr val="333333"/>
                </a:solidFill>
                <a:latin typeface="幼圆" panose="02010509060101010101" pitchFamily="49" charset="-122"/>
                <a:ea typeface="幼圆" panose="02010509060101010101" pitchFamily="49" charset="-122"/>
              </a:rPr>
              <a:t>日，是</a:t>
            </a:r>
            <a:r>
              <a:rPr lang="en-US" altLang="zh-CN" sz="1400" dirty="0">
                <a:solidFill>
                  <a:srgbClr val="333333"/>
                </a:solidFill>
                <a:latin typeface="幼圆" panose="02010509060101010101" pitchFamily="49" charset="-122"/>
                <a:ea typeface="幼圆" panose="02010509060101010101" pitchFamily="49" charset="-122"/>
              </a:rPr>
              <a:t>1931</a:t>
            </a:r>
            <a:r>
              <a:rPr lang="zh-CN" altLang="en-US" sz="1400" dirty="0">
                <a:solidFill>
                  <a:srgbClr val="333333"/>
                </a:solidFill>
                <a:latin typeface="幼圆" panose="02010509060101010101" pitchFamily="49" charset="-122"/>
                <a:ea typeface="幼圆" panose="02010509060101010101" pitchFamily="49" charset="-122"/>
              </a:rPr>
              <a:t>年根据中华慈幼协会的建议设立的</a:t>
            </a:r>
            <a:r>
              <a:rPr lang="zh-CN" altLang="en-US" sz="1400" dirty="0" smtClean="0">
                <a:solidFill>
                  <a:srgbClr val="333333"/>
                </a:solidFill>
                <a:latin typeface="幼圆" panose="02010509060101010101" pitchFamily="49" charset="-122"/>
                <a:ea typeface="幼圆" panose="02010509060101010101" pitchFamily="49" charset="-122"/>
              </a:rPr>
              <a:t>。</a:t>
            </a:r>
            <a:r>
              <a:rPr lang="en-US" altLang="zh-CN" sz="1400" dirty="0">
                <a:solidFill>
                  <a:srgbClr val="333333"/>
                </a:solidFill>
                <a:latin typeface="幼圆" panose="02010509060101010101" pitchFamily="49" charset="-122"/>
                <a:ea typeface="幼圆" panose="02010509060101010101" pitchFamily="49" charset="-122"/>
              </a:rPr>
              <a:t>1949</a:t>
            </a:r>
            <a:r>
              <a:rPr lang="zh-CN" altLang="en-US" sz="1400" dirty="0">
                <a:solidFill>
                  <a:srgbClr val="333333"/>
                </a:solidFill>
                <a:latin typeface="幼圆" panose="02010509060101010101" pitchFamily="49" charset="-122"/>
                <a:ea typeface="幼圆" panose="02010509060101010101" pitchFamily="49" charset="-122"/>
              </a:rPr>
              <a:t>年</a:t>
            </a:r>
            <a:r>
              <a:rPr lang="en-US" altLang="zh-CN" sz="1400" dirty="0">
                <a:solidFill>
                  <a:srgbClr val="333333"/>
                </a:solidFill>
                <a:latin typeface="幼圆" panose="02010509060101010101" pitchFamily="49" charset="-122"/>
                <a:ea typeface="幼圆" panose="02010509060101010101" pitchFamily="49" charset="-122"/>
              </a:rPr>
              <a:t>12</a:t>
            </a:r>
            <a:r>
              <a:rPr lang="zh-CN" altLang="en-US" sz="1400" dirty="0">
                <a:solidFill>
                  <a:srgbClr val="333333"/>
                </a:solidFill>
                <a:latin typeface="幼圆" panose="02010509060101010101" pitchFamily="49" charset="-122"/>
                <a:ea typeface="幼圆" panose="02010509060101010101" pitchFamily="49" charset="-122"/>
              </a:rPr>
              <a:t>月，中央人民政府政务院发出通令，废除旧的儿童节，将</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日作为我国的儿童节，与国际儿童节统一起来</a:t>
            </a:r>
            <a:r>
              <a:rPr lang="zh-CN" altLang="en-US" sz="1400" dirty="0" smtClean="0">
                <a:solidFill>
                  <a:srgbClr val="333333"/>
                </a:solidFill>
                <a:latin typeface="幼圆" panose="02010509060101010101" pitchFamily="49" charset="-122"/>
                <a:ea typeface="幼圆" panose="02010509060101010101" pitchFamily="49" charset="-122"/>
              </a:rPr>
              <a:t>。</a:t>
            </a:r>
            <a:endParaRPr lang="zh-CN" altLang="en-US" sz="1400" dirty="0">
              <a:solidFill>
                <a:srgbClr val="333333"/>
              </a:solidFill>
              <a:latin typeface="幼圆" panose="02010509060101010101" pitchFamily="49" charset="-122"/>
              <a:ea typeface="幼圆" panose="02010509060101010101" pitchFamily="49" charset="-122"/>
            </a:endParaRPr>
          </a:p>
        </p:txBody>
      </p:sp>
      <p:sp>
        <p:nvSpPr>
          <p:cNvPr id="17"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spTree>
    <p:extLst>
      <p:ext uri="{BB962C8B-B14F-4D97-AF65-F5344CB8AC3E}">
        <p14:creationId xmlns:p14="http://schemas.microsoft.com/office/powerpoint/2010/main" val="337150361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云形 9"/>
          <p:cNvSpPr>
            <a:spLocks noChangeAspect="1"/>
          </p:cNvSpPr>
          <p:nvPr/>
        </p:nvSpPr>
        <p:spPr>
          <a:xfrm>
            <a:off x="579241" y="1222409"/>
            <a:ext cx="11033517" cy="5315511"/>
          </a:xfrm>
          <a:prstGeom prst="cloud">
            <a:avLst/>
          </a:prstGeom>
          <a:solidFill>
            <a:srgbClr val="2489B6"/>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云形 5"/>
          <p:cNvSpPr>
            <a:spLocks noChangeAspect="1"/>
          </p:cNvSpPr>
          <p:nvPr/>
        </p:nvSpPr>
        <p:spPr>
          <a:xfrm>
            <a:off x="1223534" y="1542448"/>
            <a:ext cx="9744932" cy="4694722"/>
          </a:xfrm>
          <a:prstGeom prst="cloud">
            <a:avLst/>
          </a:prstGeom>
          <a:solidFill>
            <a:srgbClr val="D9EEF7"/>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云形 8"/>
          <p:cNvSpPr>
            <a:spLocks noChangeAspect="1"/>
          </p:cNvSpPr>
          <p:nvPr/>
        </p:nvSpPr>
        <p:spPr>
          <a:xfrm>
            <a:off x="1144275" y="1461478"/>
            <a:ext cx="9961200" cy="4798911"/>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950103" y="2498087"/>
            <a:ext cx="6291792" cy="2600712"/>
          </a:xfrm>
          <a:prstGeom prst="rect">
            <a:avLst/>
          </a:prstGeom>
        </p:spPr>
        <p:txBody>
          <a:bodyPr wrap="square">
            <a:spAutoFit/>
          </a:bodyPr>
          <a:lstStyle/>
          <a:p>
            <a:pPr algn="ctr">
              <a:lnSpc>
                <a:spcPct val="150000"/>
              </a:lnSpc>
              <a:spcBef>
                <a:spcPts val="600"/>
              </a:spcBef>
            </a:pPr>
            <a:r>
              <a:rPr lang="zh-CN" altLang="en-US" b="1" dirty="0">
                <a:solidFill>
                  <a:srgbClr val="2489B6"/>
                </a:solidFill>
                <a:latin typeface="幼圆" panose="02010509060101010101" pitchFamily="49" charset="-122"/>
                <a:ea typeface="幼圆" panose="02010509060101010101" pitchFamily="49" charset="-122"/>
              </a:rPr>
              <a:t>中国</a:t>
            </a:r>
            <a:r>
              <a:rPr lang="zh-CN" altLang="en-US" b="1" dirty="0" smtClean="0">
                <a:solidFill>
                  <a:srgbClr val="2489B6"/>
                </a:solidFill>
                <a:latin typeface="幼圆" panose="02010509060101010101" pitchFamily="49" charset="-122"/>
                <a:ea typeface="幼圆" panose="02010509060101010101" pitchFamily="49" charset="-122"/>
              </a:rPr>
              <a:t>节日历史</a:t>
            </a:r>
            <a:r>
              <a:rPr lang="zh-CN" altLang="en-US" b="1" dirty="0">
                <a:solidFill>
                  <a:srgbClr val="2489B6"/>
                </a:solidFill>
                <a:latin typeface="幼圆" panose="02010509060101010101" pitchFamily="49" charset="-122"/>
                <a:ea typeface="幼圆" panose="02010509060101010101" pitchFamily="49" charset="-122"/>
              </a:rPr>
              <a:t>发展引</a:t>
            </a:r>
          </a:p>
          <a:p>
            <a:pPr>
              <a:lnSpc>
                <a:spcPct val="150000"/>
              </a:lnSpc>
              <a:spcBef>
                <a:spcPts val="600"/>
              </a:spcBef>
            </a:pPr>
            <a:r>
              <a:rPr lang="zh-CN" altLang="en-US" sz="1400" dirty="0" smtClean="0">
                <a:latin typeface="幼圆" panose="02010509060101010101" pitchFamily="49" charset="-122"/>
                <a:ea typeface="幼圆" panose="02010509060101010101" pitchFamily="49" charset="-122"/>
              </a:rPr>
              <a:t>硝烟</a:t>
            </a:r>
            <a:r>
              <a:rPr lang="zh-CN" altLang="en-US" sz="1400" dirty="0">
                <a:latin typeface="幼圆" panose="02010509060101010101" pitchFamily="49" charset="-122"/>
                <a:ea typeface="幼圆" panose="02010509060101010101" pitchFamily="49" charset="-122"/>
              </a:rPr>
              <a:t>中的童年难免痛苦和愤怒，但苦难的童年也有明快和热情。中国抗日儿童团的</a:t>
            </a:r>
            <a:r>
              <a:rPr lang="zh-CN" altLang="en-US" sz="1400" dirty="0" smtClean="0">
                <a:latin typeface="幼圆" panose="02010509060101010101" pitchFamily="49" charset="-122"/>
                <a:ea typeface="幼圆" panose="02010509060101010101" pitchFamily="49" charset="-122"/>
              </a:rPr>
              <a:t>建立，</a:t>
            </a:r>
            <a:r>
              <a:rPr lang="zh-CN" altLang="en-US" sz="1400" dirty="0">
                <a:latin typeface="幼圆" panose="02010509060101010101" pitchFamily="49" charset="-122"/>
                <a:ea typeface="幼圆" panose="02010509060101010101" pitchFamily="49" charset="-122"/>
              </a:rPr>
              <a:t>让那时山里的孩子也有了自己的节日</a:t>
            </a:r>
            <a:r>
              <a:rPr lang="en-US" altLang="zh-CN" sz="1400" dirty="0">
                <a:latin typeface="幼圆" panose="02010509060101010101" pitchFamily="49" charset="-122"/>
                <a:ea typeface="幼圆" panose="02010509060101010101" pitchFamily="49" charset="-122"/>
              </a:rPr>
              <a:t>——</a:t>
            </a:r>
            <a:r>
              <a:rPr lang="zh-CN" altLang="en-US" sz="1400" dirty="0">
                <a:latin typeface="幼圆" panose="02010509060101010101" pitchFamily="49" charset="-122"/>
                <a:ea typeface="幼圆" panose="02010509060101010101" pitchFamily="49" charset="-122"/>
              </a:rPr>
              <a:t>儿童节，不过，那时的儿童节是</a:t>
            </a:r>
            <a:r>
              <a:rPr lang="en-US" altLang="zh-CN" sz="1400" dirty="0">
                <a:latin typeface="幼圆" panose="02010509060101010101" pitchFamily="49" charset="-122"/>
                <a:ea typeface="幼圆" panose="02010509060101010101" pitchFamily="49" charset="-122"/>
              </a:rPr>
              <a:t>4</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4</a:t>
            </a:r>
            <a:r>
              <a:rPr lang="zh-CN" altLang="en-US" sz="1400" dirty="0">
                <a:latin typeface="幼圆" panose="02010509060101010101" pitchFamily="49" charset="-122"/>
                <a:ea typeface="幼圆" panose="02010509060101010101" pitchFamily="49" charset="-122"/>
              </a:rPr>
              <a:t>日。</a:t>
            </a:r>
          </a:p>
          <a:p>
            <a:pPr>
              <a:lnSpc>
                <a:spcPct val="150000"/>
              </a:lnSpc>
              <a:spcBef>
                <a:spcPts val="600"/>
              </a:spcBef>
            </a:pPr>
            <a:r>
              <a:rPr lang="zh-CN" altLang="en-US" sz="1400" dirty="0">
                <a:latin typeface="幼圆" panose="02010509060101010101" pitchFamily="49" charset="-122"/>
                <a:ea typeface="幼圆" panose="02010509060101010101" pitchFamily="49" charset="-122"/>
              </a:rPr>
              <a:t>抗日战争中，中国的晋察冀边区有数以十万计的抗日儿童团员，其中包括著名的抗日小英雄王二小，后来解放战争中的先烈董存瑞，还有更多的儿童团成员经历了波澜壮阔的新民主主义革命之后，成为建设社会主义的骨干</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sp>
        <p:nvSpPr>
          <p:cNvPr id="11"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spTree>
    <p:extLst>
      <p:ext uri="{BB962C8B-B14F-4D97-AF65-F5344CB8AC3E}">
        <p14:creationId xmlns:p14="http://schemas.microsoft.com/office/powerpoint/2010/main" val="177362703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par>
                          <p:cTn id="8" fill="hold">
                            <p:stCondLst>
                              <p:cond delay="3000"/>
                            </p:stCondLst>
                            <p:childTnLst>
                              <p:par>
                                <p:cTn id="9" presetID="6"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ircle(in)">
                                      <p:cBhvr>
                                        <p:cTn id="11" dur="2000"/>
                                        <p:tgtEl>
                                          <p:spTgt spid="9"/>
                                        </p:tgtEl>
                                      </p:cBhvr>
                                    </p:animEffect>
                                  </p:childTnLst>
                                </p:cTn>
                              </p:par>
                            </p:childTnLst>
                          </p:cTn>
                        </p:par>
                        <p:par>
                          <p:cTn id="12" fill="hold">
                            <p:stCondLst>
                              <p:cond delay="5000"/>
                            </p:stCondLst>
                            <p:childTnLst>
                              <p:par>
                                <p:cTn id="13" presetID="6" presetClass="entr" presetSubtype="16"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2000"/>
                                        <p:tgtEl>
                                          <p:spTgt spid="10"/>
                                        </p:tgtEl>
                                      </p:cBhvr>
                                    </p:animEffect>
                                  </p:childTnLst>
                                </p:cTn>
                              </p:par>
                            </p:childTnLst>
                          </p:cTn>
                        </p:par>
                        <p:par>
                          <p:cTn id="16" fill="hold">
                            <p:stCondLst>
                              <p:cond delay="7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9"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737678" y="904710"/>
            <a:ext cx="10716644" cy="5524966"/>
            <a:chOff x="737678" y="904710"/>
            <a:chExt cx="10716644" cy="5524966"/>
          </a:xfrm>
        </p:grpSpPr>
        <p:grpSp>
          <p:nvGrpSpPr>
            <p:cNvPr id="14" name="组合 13"/>
            <p:cNvGrpSpPr/>
            <p:nvPr/>
          </p:nvGrpSpPr>
          <p:grpSpPr>
            <a:xfrm>
              <a:off x="737678" y="904710"/>
              <a:ext cx="10716644" cy="2059871"/>
              <a:chOff x="779646" y="519700"/>
              <a:chExt cx="10716644" cy="2059871"/>
            </a:xfrm>
          </p:grpSpPr>
          <p:sp>
            <p:nvSpPr>
              <p:cNvPr id="11" name="任意多边形 10"/>
              <p:cNvSpPr/>
              <p:nvPr/>
            </p:nvSpPr>
            <p:spPr>
              <a:xfrm>
                <a:off x="1456623" y="1588168"/>
                <a:ext cx="9278753" cy="991403"/>
              </a:xfrm>
              <a:custGeom>
                <a:avLst/>
                <a:gdLst>
                  <a:gd name="connsiteX0" fmla="*/ 0 w 12175958"/>
                  <a:gd name="connsiteY0" fmla="*/ 0 h 1550258"/>
                  <a:gd name="connsiteX1" fmla="*/ 6150544 w 12175958"/>
                  <a:gd name="connsiteY1" fmla="*/ 1549667 h 1550258"/>
                  <a:gd name="connsiteX2" fmla="*/ 12175958 w 12175958"/>
                  <a:gd name="connsiteY2" fmla="*/ 144379 h 1550258"/>
                </a:gdLst>
                <a:ahLst/>
                <a:cxnLst>
                  <a:cxn ang="0">
                    <a:pos x="connsiteX0" y="connsiteY0"/>
                  </a:cxn>
                  <a:cxn ang="0">
                    <a:pos x="connsiteX1" y="connsiteY1"/>
                  </a:cxn>
                  <a:cxn ang="0">
                    <a:pos x="connsiteX2" y="connsiteY2"/>
                  </a:cxn>
                </a:cxnLst>
                <a:rect l="l" t="t" r="r" b="b"/>
                <a:pathLst>
                  <a:path w="12175958" h="1550258">
                    <a:moveTo>
                      <a:pt x="0" y="0"/>
                    </a:moveTo>
                    <a:cubicBezTo>
                      <a:pt x="2060609" y="762802"/>
                      <a:pt x="4121218" y="1525604"/>
                      <a:pt x="6150544" y="1549667"/>
                    </a:cubicBezTo>
                    <a:cubicBezTo>
                      <a:pt x="8179870" y="1573730"/>
                      <a:pt x="10177914" y="859054"/>
                      <a:pt x="12175958" y="144379"/>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14943"/>
              <a:stretch/>
            </p:blipFill>
            <p:spPr>
              <a:xfrm>
                <a:off x="779646" y="519700"/>
                <a:ext cx="1127468" cy="1440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r="-6801"/>
              <a:stretch/>
            </p:blipFill>
            <p:spPr>
              <a:xfrm>
                <a:off x="10484163" y="519700"/>
                <a:ext cx="1012127" cy="1440000"/>
              </a:xfrm>
              <a:prstGeom prst="rect">
                <a:avLst/>
              </a:prstGeom>
            </p:spPr>
          </p:pic>
        </p:grpSp>
        <p:sp>
          <p:nvSpPr>
            <p:cNvPr id="15" name="流程图: 过程 11"/>
            <p:cNvSpPr/>
            <p:nvPr/>
          </p:nvSpPr>
          <p:spPr>
            <a:xfrm rot="16200000">
              <a:off x="4243164" y="2096505"/>
              <a:ext cx="3705672" cy="4960669"/>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 name="connsiteX0" fmla="*/ 529 w 10683"/>
                <a:gd name="connsiteY0" fmla="*/ 0 h 11719"/>
                <a:gd name="connsiteX1" fmla="*/ 10551 w 10683"/>
                <a:gd name="connsiteY1" fmla="*/ 1146 h 11719"/>
                <a:gd name="connsiteX2" fmla="*/ 10066 w 10683"/>
                <a:gd name="connsiteY2" fmla="*/ 6061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 name="connsiteX0" fmla="*/ 529 w 10795"/>
                <a:gd name="connsiteY0" fmla="*/ 0 h 11719"/>
                <a:gd name="connsiteX1" fmla="*/ 10551 w 10795"/>
                <a:gd name="connsiteY1" fmla="*/ 1146 h 11719"/>
                <a:gd name="connsiteX2" fmla="*/ 10066 w 10795"/>
                <a:gd name="connsiteY2" fmla="*/ 6061 h 11719"/>
                <a:gd name="connsiteX3" fmla="*/ 10795 w 10795"/>
                <a:gd name="connsiteY3" fmla="*/ 11146 h 11719"/>
                <a:gd name="connsiteX4" fmla="*/ 0 w 10795"/>
                <a:gd name="connsiteY4" fmla="*/ 11719 h 11719"/>
                <a:gd name="connsiteX5" fmla="*/ 1891 w 10795"/>
                <a:gd name="connsiteY5" fmla="*/ 5864 h 11719"/>
                <a:gd name="connsiteX6" fmla="*/ 529 w 10795"/>
                <a:gd name="connsiteY6" fmla="*/ 0 h 11719"/>
                <a:gd name="connsiteX0" fmla="*/ 529 w 10795"/>
                <a:gd name="connsiteY0" fmla="*/ 0 h 11719"/>
                <a:gd name="connsiteX1" fmla="*/ 10691 w 10795"/>
                <a:gd name="connsiteY1" fmla="*/ 1260 h 11719"/>
                <a:gd name="connsiteX2" fmla="*/ 10066 w 10795"/>
                <a:gd name="connsiteY2" fmla="*/ 6061 h 11719"/>
                <a:gd name="connsiteX3" fmla="*/ 10795 w 10795"/>
                <a:gd name="connsiteY3" fmla="*/ 11146 h 11719"/>
                <a:gd name="connsiteX4" fmla="*/ 0 w 10795"/>
                <a:gd name="connsiteY4" fmla="*/ 11719 h 11719"/>
                <a:gd name="connsiteX5" fmla="*/ 1891 w 10795"/>
                <a:gd name="connsiteY5" fmla="*/ 5864 h 11719"/>
                <a:gd name="connsiteX6" fmla="*/ 529 w 10795"/>
                <a:gd name="connsiteY6"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95" h="11719">
                  <a:moveTo>
                    <a:pt x="529" y="0"/>
                  </a:moveTo>
                  <a:cubicBezTo>
                    <a:pt x="3672" y="1814"/>
                    <a:pt x="7350" y="878"/>
                    <a:pt x="10691" y="1260"/>
                  </a:cubicBezTo>
                  <a:cubicBezTo>
                    <a:pt x="10698" y="2891"/>
                    <a:pt x="10059" y="4430"/>
                    <a:pt x="10066" y="6061"/>
                  </a:cubicBezTo>
                  <a:cubicBezTo>
                    <a:pt x="10272" y="7756"/>
                    <a:pt x="10589" y="9451"/>
                    <a:pt x="10795" y="11146"/>
                  </a:cubicBezTo>
                  <a:lnTo>
                    <a:pt x="0" y="11719"/>
                  </a:lnTo>
                  <a:cubicBezTo>
                    <a:pt x="-1" y="10054"/>
                    <a:pt x="1892" y="7529"/>
                    <a:pt x="1891" y="5864"/>
                  </a:cubicBezTo>
                  <a:lnTo>
                    <a:pt x="529" y="0"/>
                  </a:lnTo>
                  <a:close/>
                </a:path>
              </a:pathLst>
            </a:custGeom>
            <a:solidFill>
              <a:srgbClr val="D2EBF6"/>
            </a:solid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232218" y="3102135"/>
              <a:ext cx="4056731" cy="2677656"/>
            </a:xfrm>
            <a:prstGeom prst="rect">
              <a:avLst/>
            </a:prstGeom>
          </p:spPr>
          <p:txBody>
            <a:bodyPr wrap="square">
              <a:spAutoFit/>
            </a:bodyPr>
            <a:lstStyle/>
            <a:p>
              <a:pPr>
                <a:lnSpc>
                  <a:spcPct val="150000"/>
                </a:lnSpc>
              </a:pPr>
              <a:r>
                <a:rPr lang="zh-CN" altLang="en-US" sz="1400" dirty="0" smtClean="0">
                  <a:latin typeface="幼圆" panose="02010509060101010101" pitchFamily="49" charset="-122"/>
                  <a:ea typeface="幼圆" panose="02010509060101010101" pitchFamily="49" charset="-122"/>
                </a:rPr>
                <a:t>老</a:t>
              </a:r>
              <a:r>
                <a:rPr lang="zh-CN" altLang="en-US" sz="1400" dirty="0">
                  <a:latin typeface="幼圆" panose="02010509060101010101" pitchFamily="49" charset="-122"/>
                  <a:ea typeface="幼圆" panose="02010509060101010101" pitchFamily="49" charset="-122"/>
                </a:rPr>
                <a:t>儿童团员回忆说，到儿童节这天，只要日本人不来“扫荡”，县里、区里都要组织活动，开大会。有时举行唱歌比赛，有时组织操练，几个村的儿童团还较着劲，看谁歌唱得好，操练得整齐，得了优胜还有奖品，奖品一般是铅笔等</a:t>
              </a:r>
              <a:r>
                <a:rPr lang="zh-CN" altLang="en-US" sz="1400" dirty="0" smtClean="0">
                  <a:latin typeface="幼圆" panose="02010509060101010101" pitchFamily="49" charset="-122"/>
                  <a:ea typeface="幼圆" panose="02010509060101010101" pitchFamily="49" charset="-122"/>
                </a:rPr>
                <a:t>。为</a:t>
              </a:r>
              <a:r>
                <a:rPr lang="zh-CN" altLang="en-US" sz="1400" dirty="0">
                  <a:latin typeface="幼圆" panose="02010509060101010101" pitchFamily="49" charset="-122"/>
                  <a:ea typeface="幼圆" panose="02010509060101010101" pitchFamily="49" charset="-122"/>
                </a:rPr>
                <a:t>提高反“扫荡”能力，儿童团还组织过“冲锋月”活动，将孩子们每天晚上都集中起来，住在一起，半夜进行紧急集合，打背包、越林跑。</a:t>
              </a:r>
            </a:p>
          </p:txBody>
        </p:sp>
        <p:sp>
          <p:nvSpPr>
            <p:cNvPr id="16" name="流程图: 过程 11"/>
            <p:cNvSpPr/>
            <p:nvPr/>
          </p:nvSpPr>
          <p:spPr>
            <a:xfrm rot="17095086">
              <a:off x="2519524" y="2764434"/>
              <a:ext cx="1485356" cy="1017158"/>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 name="connsiteX0" fmla="*/ 529 w 10683"/>
                <a:gd name="connsiteY0" fmla="*/ 0 h 11719"/>
                <a:gd name="connsiteX1" fmla="*/ 10551 w 10683"/>
                <a:gd name="connsiteY1" fmla="*/ 1146 h 11719"/>
                <a:gd name="connsiteX2" fmla="*/ 10066 w 10683"/>
                <a:gd name="connsiteY2" fmla="*/ 6061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 name="connsiteX0" fmla="*/ 529 w 10683"/>
                <a:gd name="connsiteY0" fmla="*/ 0 h 11719"/>
                <a:gd name="connsiteX1" fmla="*/ 10551 w 10683"/>
                <a:gd name="connsiteY1" fmla="*/ 1146 h 11719"/>
                <a:gd name="connsiteX2" fmla="*/ 10303 w 10683"/>
                <a:gd name="connsiteY2" fmla="*/ 5963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3" h="11719">
                  <a:moveTo>
                    <a:pt x="529" y="0"/>
                  </a:moveTo>
                  <a:cubicBezTo>
                    <a:pt x="3672" y="1814"/>
                    <a:pt x="7210" y="764"/>
                    <a:pt x="10551" y="1146"/>
                  </a:cubicBezTo>
                  <a:cubicBezTo>
                    <a:pt x="10558" y="2777"/>
                    <a:pt x="10296" y="4332"/>
                    <a:pt x="10303" y="5963"/>
                  </a:cubicBezTo>
                  <a:cubicBezTo>
                    <a:pt x="10509" y="7658"/>
                    <a:pt x="10477" y="9451"/>
                    <a:pt x="10683" y="11146"/>
                  </a:cubicBezTo>
                  <a:lnTo>
                    <a:pt x="0" y="11719"/>
                  </a:lnTo>
                  <a:cubicBezTo>
                    <a:pt x="-1" y="10054"/>
                    <a:pt x="1892" y="7529"/>
                    <a:pt x="1891" y="5864"/>
                  </a:cubicBezTo>
                  <a:lnTo>
                    <a:pt x="529" y="0"/>
                  </a:lnTo>
                  <a:close/>
                </a:path>
              </a:pathLst>
            </a:custGeom>
            <a:solidFill>
              <a:schemeClr val="accent4">
                <a:lumMod val="40000"/>
                <a:lumOff val="60000"/>
              </a:schemeClr>
            </a:solid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过程 11"/>
            <p:cNvSpPr/>
            <p:nvPr/>
          </p:nvSpPr>
          <p:spPr>
            <a:xfrm rot="17095086">
              <a:off x="1792578" y="2339823"/>
              <a:ext cx="773459" cy="543877"/>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 name="connsiteX0" fmla="*/ 529 w 10683"/>
                <a:gd name="connsiteY0" fmla="*/ 0 h 11719"/>
                <a:gd name="connsiteX1" fmla="*/ 10551 w 10683"/>
                <a:gd name="connsiteY1" fmla="*/ 1146 h 11719"/>
                <a:gd name="connsiteX2" fmla="*/ 10066 w 10683"/>
                <a:gd name="connsiteY2" fmla="*/ 6061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 name="connsiteX0" fmla="*/ 529 w 10683"/>
                <a:gd name="connsiteY0" fmla="*/ 0 h 11719"/>
                <a:gd name="connsiteX1" fmla="*/ 10551 w 10683"/>
                <a:gd name="connsiteY1" fmla="*/ 1146 h 11719"/>
                <a:gd name="connsiteX2" fmla="*/ 10303 w 10683"/>
                <a:gd name="connsiteY2" fmla="*/ 5963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3" h="11719">
                  <a:moveTo>
                    <a:pt x="529" y="0"/>
                  </a:moveTo>
                  <a:cubicBezTo>
                    <a:pt x="3672" y="1814"/>
                    <a:pt x="7210" y="764"/>
                    <a:pt x="10551" y="1146"/>
                  </a:cubicBezTo>
                  <a:cubicBezTo>
                    <a:pt x="10558" y="2777"/>
                    <a:pt x="10296" y="4332"/>
                    <a:pt x="10303" y="5963"/>
                  </a:cubicBezTo>
                  <a:cubicBezTo>
                    <a:pt x="10509" y="7658"/>
                    <a:pt x="10477" y="9451"/>
                    <a:pt x="10683" y="11146"/>
                  </a:cubicBezTo>
                  <a:lnTo>
                    <a:pt x="0" y="11719"/>
                  </a:lnTo>
                  <a:cubicBezTo>
                    <a:pt x="-1" y="10054"/>
                    <a:pt x="1892" y="7529"/>
                    <a:pt x="1891" y="5864"/>
                  </a:cubicBezTo>
                  <a:lnTo>
                    <a:pt x="529" y="0"/>
                  </a:lnTo>
                  <a:close/>
                </a:path>
              </a:pathLst>
            </a:custGeom>
            <a:solidFill>
              <a:srgbClr val="2489B6"/>
            </a:solid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流程图: 过程 11"/>
            <p:cNvSpPr/>
            <p:nvPr/>
          </p:nvSpPr>
          <p:spPr>
            <a:xfrm rot="4504914" flipH="1">
              <a:off x="8650497" y="2729029"/>
              <a:ext cx="1203864" cy="746212"/>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 name="connsiteX0" fmla="*/ 529 w 10683"/>
                <a:gd name="connsiteY0" fmla="*/ 0 h 11719"/>
                <a:gd name="connsiteX1" fmla="*/ 10551 w 10683"/>
                <a:gd name="connsiteY1" fmla="*/ 1146 h 11719"/>
                <a:gd name="connsiteX2" fmla="*/ 10066 w 10683"/>
                <a:gd name="connsiteY2" fmla="*/ 6061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 name="connsiteX0" fmla="*/ 529 w 10683"/>
                <a:gd name="connsiteY0" fmla="*/ 0 h 11719"/>
                <a:gd name="connsiteX1" fmla="*/ 10551 w 10683"/>
                <a:gd name="connsiteY1" fmla="*/ 1146 h 11719"/>
                <a:gd name="connsiteX2" fmla="*/ 10303 w 10683"/>
                <a:gd name="connsiteY2" fmla="*/ 5963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3" h="11719">
                  <a:moveTo>
                    <a:pt x="529" y="0"/>
                  </a:moveTo>
                  <a:cubicBezTo>
                    <a:pt x="3672" y="1814"/>
                    <a:pt x="7210" y="764"/>
                    <a:pt x="10551" y="1146"/>
                  </a:cubicBezTo>
                  <a:cubicBezTo>
                    <a:pt x="10558" y="2777"/>
                    <a:pt x="10296" y="4332"/>
                    <a:pt x="10303" y="5963"/>
                  </a:cubicBezTo>
                  <a:cubicBezTo>
                    <a:pt x="10509" y="7658"/>
                    <a:pt x="10477" y="9451"/>
                    <a:pt x="10683" y="11146"/>
                  </a:cubicBezTo>
                  <a:lnTo>
                    <a:pt x="0" y="11719"/>
                  </a:lnTo>
                  <a:cubicBezTo>
                    <a:pt x="-1" y="10054"/>
                    <a:pt x="1892" y="7529"/>
                    <a:pt x="1891" y="5864"/>
                  </a:cubicBezTo>
                  <a:lnTo>
                    <a:pt x="529" y="0"/>
                  </a:lnTo>
                  <a:close/>
                </a:path>
              </a:pathLst>
            </a:custGeom>
            <a:solidFill>
              <a:srgbClr val="2489B6"/>
            </a:solid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过程 11"/>
            <p:cNvSpPr/>
            <p:nvPr/>
          </p:nvSpPr>
          <p:spPr>
            <a:xfrm rot="4504914" flipH="1">
              <a:off x="9748306" y="2378719"/>
              <a:ext cx="653370" cy="466085"/>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 name="connsiteX0" fmla="*/ 529 w 10683"/>
                <a:gd name="connsiteY0" fmla="*/ 0 h 11719"/>
                <a:gd name="connsiteX1" fmla="*/ 10551 w 10683"/>
                <a:gd name="connsiteY1" fmla="*/ 1146 h 11719"/>
                <a:gd name="connsiteX2" fmla="*/ 10066 w 10683"/>
                <a:gd name="connsiteY2" fmla="*/ 6061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 name="connsiteX0" fmla="*/ 529 w 10683"/>
                <a:gd name="connsiteY0" fmla="*/ 0 h 11719"/>
                <a:gd name="connsiteX1" fmla="*/ 10551 w 10683"/>
                <a:gd name="connsiteY1" fmla="*/ 1146 h 11719"/>
                <a:gd name="connsiteX2" fmla="*/ 10303 w 10683"/>
                <a:gd name="connsiteY2" fmla="*/ 5963 h 11719"/>
                <a:gd name="connsiteX3" fmla="*/ 10683 w 10683"/>
                <a:gd name="connsiteY3" fmla="*/ 11146 h 11719"/>
                <a:gd name="connsiteX4" fmla="*/ 0 w 10683"/>
                <a:gd name="connsiteY4" fmla="*/ 11719 h 11719"/>
                <a:gd name="connsiteX5" fmla="*/ 1891 w 10683"/>
                <a:gd name="connsiteY5" fmla="*/ 5864 h 11719"/>
                <a:gd name="connsiteX6" fmla="*/ 529 w 10683"/>
                <a:gd name="connsiteY6"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83" h="11719">
                  <a:moveTo>
                    <a:pt x="529" y="0"/>
                  </a:moveTo>
                  <a:cubicBezTo>
                    <a:pt x="3672" y="1814"/>
                    <a:pt x="7210" y="764"/>
                    <a:pt x="10551" y="1146"/>
                  </a:cubicBezTo>
                  <a:cubicBezTo>
                    <a:pt x="10558" y="2777"/>
                    <a:pt x="10296" y="4332"/>
                    <a:pt x="10303" y="5963"/>
                  </a:cubicBezTo>
                  <a:cubicBezTo>
                    <a:pt x="10509" y="7658"/>
                    <a:pt x="10477" y="9451"/>
                    <a:pt x="10683" y="11146"/>
                  </a:cubicBezTo>
                  <a:lnTo>
                    <a:pt x="0" y="11719"/>
                  </a:lnTo>
                  <a:cubicBezTo>
                    <a:pt x="-1" y="10054"/>
                    <a:pt x="1892" y="7529"/>
                    <a:pt x="1891" y="5864"/>
                  </a:cubicBezTo>
                  <a:lnTo>
                    <a:pt x="529" y="0"/>
                  </a:lnTo>
                  <a:close/>
                </a:path>
              </a:pathLst>
            </a:custGeom>
            <a:solidFill>
              <a:schemeClr val="accent4">
                <a:lumMod val="40000"/>
                <a:lumOff val="60000"/>
              </a:schemeClr>
            </a:solidFill>
            <a:ln w="28575">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spTree>
    <p:extLst>
      <p:ext uri="{BB962C8B-B14F-4D97-AF65-F5344CB8AC3E}">
        <p14:creationId xmlns:p14="http://schemas.microsoft.com/office/powerpoint/2010/main" val="367160113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356486" y="1764459"/>
            <a:ext cx="7441005" cy="4511213"/>
            <a:chOff x="1356486" y="1764459"/>
            <a:chExt cx="7441005" cy="4511213"/>
          </a:xfrm>
        </p:grpSpPr>
        <p:sp>
          <p:nvSpPr>
            <p:cNvPr id="2" name="椭圆 1"/>
            <p:cNvSpPr/>
            <p:nvPr/>
          </p:nvSpPr>
          <p:spPr>
            <a:xfrm>
              <a:off x="1356486" y="1764459"/>
              <a:ext cx="7190928" cy="4511213"/>
            </a:xfrm>
            <a:custGeom>
              <a:avLst/>
              <a:gdLst>
                <a:gd name="connsiteX0" fmla="*/ 0 w 4966635"/>
                <a:gd name="connsiteY0" fmla="*/ 2420754 h 4841507"/>
                <a:gd name="connsiteX1" fmla="*/ 2483318 w 4966635"/>
                <a:gd name="connsiteY1" fmla="*/ 0 h 4841507"/>
                <a:gd name="connsiteX2" fmla="*/ 4966636 w 4966635"/>
                <a:gd name="connsiteY2" fmla="*/ 2420754 h 4841507"/>
                <a:gd name="connsiteX3" fmla="*/ 2483318 w 4966635"/>
                <a:gd name="connsiteY3" fmla="*/ 4841508 h 4841507"/>
                <a:gd name="connsiteX4" fmla="*/ 0 w 4966635"/>
                <a:gd name="connsiteY4" fmla="*/ 2420754 h 4841507"/>
                <a:gd name="connsiteX0" fmla="*/ 82359 w 5048995"/>
                <a:gd name="connsiteY0" fmla="*/ 2536490 h 4957244"/>
                <a:gd name="connsiteX1" fmla="*/ 775377 w 5048995"/>
                <a:gd name="connsiteY1" fmla="*/ 606624 h 4957244"/>
                <a:gd name="connsiteX2" fmla="*/ 2565677 w 5048995"/>
                <a:gd name="connsiteY2" fmla="*/ 115736 h 4957244"/>
                <a:gd name="connsiteX3" fmla="*/ 5048995 w 5048995"/>
                <a:gd name="connsiteY3" fmla="*/ 2536490 h 4957244"/>
                <a:gd name="connsiteX4" fmla="*/ 2565677 w 5048995"/>
                <a:gd name="connsiteY4" fmla="*/ 4957244 h 4957244"/>
                <a:gd name="connsiteX5" fmla="*/ 82359 w 5048995"/>
                <a:gd name="connsiteY5" fmla="*/ 2536490 h 4957244"/>
                <a:gd name="connsiteX0" fmla="*/ 82359 w 5106146"/>
                <a:gd name="connsiteY0" fmla="*/ 2427344 h 4848098"/>
                <a:gd name="connsiteX1" fmla="*/ 775377 w 5106146"/>
                <a:gd name="connsiteY1" fmla="*/ 497478 h 4848098"/>
                <a:gd name="connsiteX2" fmla="*/ 2565677 w 5106146"/>
                <a:gd name="connsiteY2" fmla="*/ 6590 h 4848098"/>
                <a:gd name="connsiteX3" fmla="*/ 4327100 w 5106146"/>
                <a:gd name="connsiteY3" fmla="*/ 728483 h 4848098"/>
                <a:gd name="connsiteX4" fmla="*/ 5048995 w 5106146"/>
                <a:gd name="connsiteY4" fmla="*/ 2427344 h 4848098"/>
                <a:gd name="connsiteX5" fmla="*/ 2565677 w 5106146"/>
                <a:gd name="connsiteY5" fmla="*/ 4848098 h 4848098"/>
                <a:gd name="connsiteX6" fmla="*/ 82359 w 5106146"/>
                <a:gd name="connsiteY6" fmla="*/ 2427344 h 4848098"/>
                <a:gd name="connsiteX0" fmla="*/ 82359 w 5124846"/>
                <a:gd name="connsiteY0" fmla="*/ 2427344 h 4879892"/>
                <a:gd name="connsiteX1" fmla="*/ 775377 w 5124846"/>
                <a:gd name="connsiteY1" fmla="*/ 497478 h 4879892"/>
                <a:gd name="connsiteX2" fmla="*/ 2565677 w 5124846"/>
                <a:gd name="connsiteY2" fmla="*/ 6590 h 4879892"/>
                <a:gd name="connsiteX3" fmla="*/ 4327100 w 5124846"/>
                <a:gd name="connsiteY3" fmla="*/ 728483 h 4879892"/>
                <a:gd name="connsiteX4" fmla="*/ 5048995 w 5124846"/>
                <a:gd name="connsiteY4" fmla="*/ 2427344 h 4879892"/>
                <a:gd name="connsiteX5" fmla="*/ 4866113 w 5124846"/>
                <a:gd name="connsiteY5" fmla="*/ 3721940 h 4879892"/>
                <a:gd name="connsiteX6" fmla="*/ 2565677 w 5124846"/>
                <a:gd name="connsiteY6" fmla="*/ 4848098 h 4879892"/>
                <a:gd name="connsiteX7" fmla="*/ 82359 w 5124846"/>
                <a:gd name="connsiteY7" fmla="*/ 2427344 h 4879892"/>
                <a:gd name="connsiteX0" fmla="*/ 21895 w 5064382"/>
                <a:gd name="connsiteY0" fmla="*/ 2427344 h 4848225"/>
                <a:gd name="connsiteX1" fmla="*/ 714913 w 5064382"/>
                <a:gd name="connsiteY1" fmla="*/ 497478 h 4848225"/>
                <a:gd name="connsiteX2" fmla="*/ 2505213 w 5064382"/>
                <a:gd name="connsiteY2" fmla="*/ 6590 h 4848225"/>
                <a:gd name="connsiteX3" fmla="*/ 4266636 w 5064382"/>
                <a:gd name="connsiteY3" fmla="*/ 728483 h 4848225"/>
                <a:gd name="connsiteX4" fmla="*/ 4988531 w 5064382"/>
                <a:gd name="connsiteY4" fmla="*/ 2427344 h 4848225"/>
                <a:gd name="connsiteX5" fmla="*/ 4805649 w 5064382"/>
                <a:gd name="connsiteY5" fmla="*/ 3721940 h 4848225"/>
                <a:gd name="connsiteX6" fmla="*/ 2505213 w 5064382"/>
                <a:gd name="connsiteY6" fmla="*/ 4848098 h 4848225"/>
                <a:gd name="connsiteX7" fmla="*/ 397278 w 5064382"/>
                <a:gd name="connsiteY7" fmla="*/ 3654563 h 4848225"/>
                <a:gd name="connsiteX8" fmla="*/ 21895 w 5064382"/>
                <a:gd name="connsiteY8" fmla="*/ 2427344 h 4848225"/>
                <a:gd name="connsiteX0" fmla="*/ 21895 w 5064382"/>
                <a:gd name="connsiteY0" fmla="*/ 2427344 h 4907671"/>
                <a:gd name="connsiteX1" fmla="*/ 714913 w 5064382"/>
                <a:gd name="connsiteY1" fmla="*/ 497478 h 4907671"/>
                <a:gd name="connsiteX2" fmla="*/ 2505213 w 5064382"/>
                <a:gd name="connsiteY2" fmla="*/ 6590 h 4907671"/>
                <a:gd name="connsiteX3" fmla="*/ 4266636 w 5064382"/>
                <a:gd name="connsiteY3" fmla="*/ 728483 h 4907671"/>
                <a:gd name="connsiteX4" fmla="*/ 4988531 w 5064382"/>
                <a:gd name="connsiteY4" fmla="*/ 2427344 h 4907671"/>
                <a:gd name="connsiteX5" fmla="*/ 4805649 w 5064382"/>
                <a:gd name="connsiteY5" fmla="*/ 3721940 h 4907671"/>
                <a:gd name="connsiteX6" fmla="*/ 2505213 w 5064382"/>
                <a:gd name="connsiteY6" fmla="*/ 4848098 h 4907671"/>
                <a:gd name="connsiteX7" fmla="*/ 1071047 w 5064382"/>
                <a:gd name="connsiteY7" fmla="*/ 4636341 h 4907671"/>
                <a:gd name="connsiteX8" fmla="*/ 397278 w 5064382"/>
                <a:gd name="connsiteY8" fmla="*/ 3654563 h 4907671"/>
                <a:gd name="connsiteX9" fmla="*/ 21895 w 5064382"/>
                <a:gd name="connsiteY9" fmla="*/ 2427344 h 4907671"/>
                <a:gd name="connsiteX0" fmla="*/ 153132 w 5195619"/>
                <a:gd name="connsiteY0" fmla="*/ 2427344 h 4907671"/>
                <a:gd name="connsiteX1" fmla="*/ 846150 w 5195619"/>
                <a:gd name="connsiteY1" fmla="*/ 497478 h 4907671"/>
                <a:gd name="connsiteX2" fmla="*/ 2636450 w 5195619"/>
                <a:gd name="connsiteY2" fmla="*/ 6590 h 4907671"/>
                <a:gd name="connsiteX3" fmla="*/ 4397873 w 5195619"/>
                <a:gd name="connsiteY3" fmla="*/ 728483 h 4907671"/>
                <a:gd name="connsiteX4" fmla="*/ 5119768 w 5195619"/>
                <a:gd name="connsiteY4" fmla="*/ 2427344 h 4907671"/>
                <a:gd name="connsiteX5" fmla="*/ 4936886 w 5195619"/>
                <a:gd name="connsiteY5" fmla="*/ 3721940 h 4907671"/>
                <a:gd name="connsiteX6" fmla="*/ 2636450 w 5195619"/>
                <a:gd name="connsiteY6" fmla="*/ 4848098 h 4907671"/>
                <a:gd name="connsiteX7" fmla="*/ 1202284 w 5195619"/>
                <a:gd name="connsiteY7" fmla="*/ 4636341 h 4907671"/>
                <a:gd name="connsiteX8" fmla="*/ 239757 w 5195619"/>
                <a:gd name="connsiteY8" fmla="*/ 3875944 h 4907671"/>
                <a:gd name="connsiteX9" fmla="*/ 153132 w 5195619"/>
                <a:gd name="connsiteY9" fmla="*/ 2427344 h 4907671"/>
                <a:gd name="connsiteX0" fmla="*/ 39178 w 5389673"/>
                <a:gd name="connsiteY0" fmla="*/ 2436969 h 4907671"/>
                <a:gd name="connsiteX1" fmla="*/ 1040204 w 5389673"/>
                <a:gd name="connsiteY1" fmla="*/ 497478 h 4907671"/>
                <a:gd name="connsiteX2" fmla="*/ 2830504 w 5389673"/>
                <a:gd name="connsiteY2" fmla="*/ 6590 h 4907671"/>
                <a:gd name="connsiteX3" fmla="*/ 4591927 w 5389673"/>
                <a:gd name="connsiteY3" fmla="*/ 728483 h 4907671"/>
                <a:gd name="connsiteX4" fmla="*/ 5313822 w 5389673"/>
                <a:gd name="connsiteY4" fmla="*/ 2427344 h 4907671"/>
                <a:gd name="connsiteX5" fmla="*/ 5130940 w 5389673"/>
                <a:gd name="connsiteY5" fmla="*/ 3721940 h 4907671"/>
                <a:gd name="connsiteX6" fmla="*/ 2830504 w 5389673"/>
                <a:gd name="connsiteY6" fmla="*/ 4848098 h 4907671"/>
                <a:gd name="connsiteX7" fmla="*/ 1396338 w 5389673"/>
                <a:gd name="connsiteY7" fmla="*/ 4636341 h 4907671"/>
                <a:gd name="connsiteX8" fmla="*/ 433811 w 5389673"/>
                <a:gd name="connsiteY8" fmla="*/ 3875944 h 4907671"/>
                <a:gd name="connsiteX9" fmla="*/ 39178 w 5389673"/>
                <a:gd name="connsiteY9" fmla="*/ 2436969 h 4907671"/>
                <a:gd name="connsiteX0" fmla="*/ 39178 w 5321666"/>
                <a:gd name="connsiteY0" fmla="*/ 2436969 h 4857518"/>
                <a:gd name="connsiteX1" fmla="*/ 1040204 w 5321666"/>
                <a:gd name="connsiteY1" fmla="*/ 497478 h 4857518"/>
                <a:gd name="connsiteX2" fmla="*/ 2830504 w 5321666"/>
                <a:gd name="connsiteY2" fmla="*/ 6590 h 4857518"/>
                <a:gd name="connsiteX3" fmla="*/ 4591927 w 5321666"/>
                <a:gd name="connsiteY3" fmla="*/ 728483 h 4857518"/>
                <a:gd name="connsiteX4" fmla="*/ 5313822 w 5321666"/>
                <a:gd name="connsiteY4" fmla="*/ 2427344 h 4857518"/>
                <a:gd name="connsiteX5" fmla="*/ 5130940 w 5321666"/>
                <a:gd name="connsiteY5" fmla="*/ 3721940 h 4857518"/>
                <a:gd name="connsiteX6" fmla="*/ 4428296 w 5321666"/>
                <a:gd name="connsiteY6" fmla="*/ 4443836 h 4857518"/>
                <a:gd name="connsiteX7" fmla="*/ 2830504 w 5321666"/>
                <a:gd name="connsiteY7" fmla="*/ 4848098 h 4857518"/>
                <a:gd name="connsiteX8" fmla="*/ 1396338 w 5321666"/>
                <a:gd name="connsiteY8" fmla="*/ 4636341 h 4857518"/>
                <a:gd name="connsiteX9" fmla="*/ 433811 w 5321666"/>
                <a:gd name="connsiteY9" fmla="*/ 3875944 h 4857518"/>
                <a:gd name="connsiteX10" fmla="*/ 39178 w 5321666"/>
                <a:gd name="connsiteY10" fmla="*/ 2436969 h 48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21666" h="4857518">
                  <a:moveTo>
                    <a:pt x="39178" y="2436969"/>
                  </a:moveTo>
                  <a:cubicBezTo>
                    <a:pt x="140244" y="1873891"/>
                    <a:pt x="626318" y="900937"/>
                    <a:pt x="1040204" y="497478"/>
                  </a:cubicBezTo>
                  <a:cubicBezTo>
                    <a:pt x="1454090" y="94019"/>
                    <a:pt x="2238550" y="-31911"/>
                    <a:pt x="2830504" y="6590"/>
                  </a:cubicBezTo>
                  <a:cubicBezTo>
                    <a:pt x="3422458" y="45091"/>
                    <a:pt x="4178041" y="325024"/>
                    <a:pt x="4591927" y="728483"/>
                  </a:cubicBezTo>
                  <a:cubicBezTo>
                    <a:pt x="5005813" y="1131942"/>
                    <a:pt x="5281738" y="1960519"/>
                    <a:pt x="5313822" y="2427344"/>
                  </a:cubicBezTo>
                  <a:cubicBezTo>
                    <a:pt x="5345906" y="2894169"/>
                    <a:pt x="5278528" y="3433984"/>
                    <a:pt x="5130940" y="3721940"/>
                  </a:cubicBezTo>
                  <a:cubicBezTo>
                    <a:pt x="4983352" y="4009896"/>
                    <a:pt x="4811702" y="4256143"/>
                    <a:pt x="4428296" y="4443836"/>
                  </a:cubicBezTo>
                  <a:cubicBezTo>
                    <a:pt x="4044890" y="4631529"/>
                    <a:pt x="3335830" y="4816014"/>
                    <a:pt x="2830504" y="4848098"/>
                  </a:cubicBezTo>
                  <a:cubicBezTo>
                    <a:pt x="2325178" y="4880182"/>
                    <a:pt x="1747660" y="4835263"/>
                    <a:pt x="1396338" y="4636341"/>
                  </a:cubicBezTo>
                  <a:cubicBezTo>
                    <a:pt x="1045016" y="4437419"/>
                    <a:pt x="623107" y="4181546"/>
                    <a:pt x="433811" y="3875944"/>
                  </a:cubicBezTo>
                  <a:cubicBezTo>
                    <a:pt x="19925" y="3472485"/>
                    <a:pt x="-61888" y="3000047"/>
                    <a:pt x="39178" y="2436969"/>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1"/>
            <p:cNvSpPr/>
            <p:nvPr/>
          </p:nvSpPr>
          <p:spPr>
            <a:xfrm>
              <a:off x="1460760" y="1866586"/>
              <a:ext cx="7336731" cy="4409086"/>
            </a:xfrm>
            <a:custGeom>
              <a:avLst/>
              <a:gdLst>
                <a:gd name="connsiteX0" fmla="*/ 0 w 4966635"/>
                <a:gd name="connsiteY0" fmla="*/ 2420754 h 4841507"/>
                <a:gd name="connsiteX1" fmla="*/ 2483318 w 4966635"/>
                <a:gd name="connsiteY1" fmla="*/ 0 h 4841507"/>
                <a:gd name="connsiteX2" fmla="*/ 4966636 w 4966635"/>
                <a:gd name="connsiteY2" fmla="*/ 2420754 h 4841507"/>
                <a:gd name="connsiteX3" fmla="*/ 2483318 w 4966635"/>
                <a:gd name="connsiteY3" fmla="*/ 4841508 h 4841507"/>
                <a:gd name="connsiteX4" fmla="*/ 0 w 4966635"/>
                <a:gd name="connsiteY4" fmla="*/ 2420754 h 4841507"/>
                <a:gd name="connsiteX0" fmla="*/ 82359 w 5048995"/>
                <a:gd name="connsiteY0" fmla="*/ 2536490 h 4957244"/>
                <a:gd name="connsiteX1" fmla="*/ 775377 w 5048995"/>
                <a:gd name="connsiteY1" fmla="*/ 606624 h 4957244"/>
                <a:gd name="connsiteX2" fmla="*/ 2565677 w 5048995"/>
                <a:gd name="connsiteY2" fmla="*/ 115736 h 4957244"/>
                <a:gd name="connsiteX3" fmla="*/ 5048995 w 5048995"/>
                <a:gd name="connsiteY3" fmla="*/ 2536490 h 4957244"/>
                <a:gd name="connsiteX4" fmla="*/ 2565677 w 5048995"/>
                <a:gd name="connsiteY4" fmla="*/ 4957244 h 4957244"/>
                <a:gd name="connsiteX5" fmla="*/ 82359 w 5048995"/>
                <a:gd name="connsiteY5" fmla="*/ 2536490 h 4957244"/>
                <a:gd name="connsiteX0" fmla="*/ 82359 w 5106146"/>
                <a:gd name="connsiteY0" fmla="*/ 2427344 h 4848098"/>
                <a:gd name="connsiteX1" fmla="*/ 775377 w 5106146"/>
                <a:gd name="connsiteY1" fmla="*/ 497478 h 4848098"/>
                <a:gd name="connsiteX2" fmla="*/ 2565677 w 5106146"/>
                <a:gd name="connsiteY2" fmla="*/ 6590 h 4848098"/>
                <a:gd name="connsiteX3" fmla="*/ 4327100 w 5106146"/>
                <a:gd name="connsiteY3" fmla="*/ 728483 h 4848098"/>
                <a:gd name="connsiteX4" fmla="*/ 5048995 w 5106146"/>
                <a:gd name="connsiteY4" fmla="*/ 2427344 h 4848098"/>
                <a:gd name="connsiteX5" fmla="*/ 2565677 w 5106146"/>
                <a:gd name="connsiteY5" fmla="*/ 4848098 h 4848098"/>
                <a:gd name="connsiteX6" fmla="*/ 82359 w 5106146"/>
                <a:gd name="connsiteY6" fmla="*/ 2427344 h 4848098"/>
                <a:gd name="connsiteX0" fmla="*/ 82359 w 5124846"/>
                <a:gd name="connsiteY0" fmla="*/ 2427344 h 4879892"/>
                <a:gd name="connsiteX1" fmla="*/ 775377 w 5124846"/>
                <a:gd name="connsiteY1" fmla="*/ 497478 h 4879892"/>
                <a:gd name="connsiteX2" fmla="*/ 2565677 w 5124846"/>
                <a:gd name="connsiteY2" fmla="*/ 6590 h 4879892"/>
                <a:gd name="connsiteX3" fmla="*/ 4327100 w 5124846"/>
                <a:gd name="connsiteY3" fmla="*/ 728483 h 4879892"/>
                <a:gd name="connsiteX4" fmla="*/ 5048995 w 5124846"/>
                <a:gd name="connsiteY4" fmla="*/ 2427344 h 4879892"/>
                <a:gd name="connsiteX5" fmla="*/ 4866113 w 5124846"/>
                <a:gd name="connsiteY5" fmla="*/ 3721940 h 4879892"/>
                <a:gd name="connsiteX6" fmla="*/ 2565677 w 5124846"/>
                <a:gd name="connsiteY6" fmla="*/ 4848098 h 4879892"/>
                <a:gd name="connsiteX7" fmla="*/ 82359 w 5124846"/>
                <a:gd name="connsiteY7" fmla="*/ 2427344 h 4879892"/>
                <a:gd name="connsiteX0" fmla="*/ 21895 w 5064382"/>
                <a:gd name="connsiteY0" fmla="*/ 2427344 h 4848225"/>
                <a:gd name="connsiteX1" fmla="*/ 714913 w 5064382"/>
                <a:gd name="connsiteY1" fmla="*/ 497478 h 4848225"/>
                <a:gd name="connsiteX2" fmla="*/ 2505213 w 5064382"/>
                <a:gd name="connsiteY2" fmla="*/ 6590 h 4848225"/>
                <a:gd name="connsiteX3" fmla="*/ 4266636 w 5064382"/>
                <a:gd name="connsiteY3" fmla="*/ 728483 h 4848225"/>
                <a:gd name="connsiteX4" fmla="*/ 4988531 w 5064382"/>
                <a:gd name="connsiteY4" fmla="*/ 2427344 h 4848225"/>
                <a:gd name="connsiteX5" fmla="*/ 4805649 w 5064382"/>
                <a:gd name="connsiteY5" fmla="*/ 3721940 h 4848225"/>
                <a:gd name="connsiteX6" fmla="*/ 2505213 w 5064382"/>
                <a:gd name="connsiteY6" fmla="*/ 4848098 h 4848225"/>
                <a:gd name="connsiteX7" fmla="*/ 397278 w 5064382"/>
                <a:gd name="connsiteY7" fmla="*/ 3654563 h 4848225"/>
                <a:gd name="connsiteX8" fmla="*/ 21895 w 5064382"/>
                <a:gd name="connsiteY8" fmla="*/ 2427344 h 4848225"/>
                <a:gd name="connsiteX0" fmla="*/ 21895 w 5064382"/>
                <a:gd name="connsiteY0" fmla="*/ 2427344 h 4907671"/>
                <a:gd name="connsiteX1" fmla="*/ 714913 w 5064382"/>
                <a:gd name="connsiteY1" fmla="*/ 497478 h 4907671"/>
                <a:gd name="connsiteX2" fmla="*/ 2505213 w 5064382"/>
                <a:gd name="connsiteY2" fmla="*/ 6590 h 4907671"/>
                <a:gd name="connsiteX3" fmla="*/ 4266636 w 5064382"/>
                <a:gd name="connsiteY3" fmla="*/ 728483 h 4907671"/>
                <a:gd name="connsiteX4" fmla="*/ 4988531 w 5064382"/>
                <a:gd name="connsiteY4" fmla="*/ 2427344 h 4907671"/>
                <a:gd name="connsiteX5" fmla="*/ 4805649 w 5064382"/>
                <a:gd name="connsiteY5" fmla="*/ 3721940 h 4907671"/>
                <a:gd name="connsiteX6" fmla="*/ 2505213 w 5064382"/>
                <a:gd name="connsiteY6" fmla="*/ 4848098 h 4907671"/>
                <a:gd name="connsiteX7" fmla="*/ 1071047 w 5064382"/>
                <a:gd name="connsiteY7" fmla="*/ 4636341 h 4907671"/>
                <a:gd name="connsiteX8" fmla="*/ 397278 w 5064382"/>
                <a:gd name="connsiteY8" fmla="*/ 3654563 h 4907671"/>
                <a:gd name="connsiteX9" fmla="*/ 21895 w 5064382"/>
                <a:gd name="connsiteY9" fmla="*/ 2427344 h 4907671"/>
                <a:gd name="connsiteX0" fmla="*/ 153132 w 5195619"/>
                <a:gd name="connsiteY0" fmla="*/ 2427344 h 4907671"/>
                <a:gd name="connsiteX1" fmla="*/ 846150 w 5195619"/>
                <a:gd name="connsiteY1" fmla="*/ 497478 h 4907671"/>
                <a:gd name="connsiteX2" fmla="*/ 2636450 w 5195619"/>
                <a:gd name="connsiteY2" fmla="*/ 6590 h 4907671"/>
                <a:gd name="connsiteX3" fmla="*/ 4397873 w 5195619"/>
                <a:gd name="connsiteY3" fmla="*/ 728483 h 4907671"/>
                <a:gd name="connsiteX4" fmla="*/ 5119768 w 5195619"/>
                <a:gd name="connsiteY4" fmla="*/ 2427344 h 4907671"/>
                <a:gd name="connsiteX5" fmla="*/ 4936886 w 5195619"/>
                <a:gd name="connsiteY5" fmla="*/ 3721940 h 4907671"/>
                <a:gd name="connsiteX6" fmla="*/ 2636450 w 5195619"/>
                <a:gd name="connsiteY6" fmla="*/ 4848098 h 4907671"/>
                <a:gd name="connsiteX7" fmla="*/ 1202284 w 5195619"/>
                <a:gd name="connsiteY7" fmla="*/ 4636341 h 4907671"/>
                <a:gd name="connsiteX8" fmla="*/ 239757 w 5195619"/>
                <a:gd name="connsiteY8" fmla="*/ 3875944 h 4907671"/>
                <a:gd name="connsiteX9" fmla="*/ 153132 w 5195619"/>
                <a:gd name="connsiteY9" fmla="*/ 2427344 h 4907671"/>
                <a:gd name="connsiteX0" fmla="*/ 39178 w 5389673"/>
                <a:gd name="connsiteY0" fmla="*/ 2436969 h 4907671"/>
                <a:gd name="connsiteX1" fmla="*/ 1040204 w 5389673"/>
                <a:gd name="connsiteY1" fmla="*/ 497478 h 4907671"/>
                <a:gd name="connsiteX2" fmla="*/ 2830504 w 5389673"/>
                <a:gd name="connsiteY2" fmla="*/ 6590 h 4907671"/>
                <a:gd name="connsiteX3" fmla="*/ 4591927 w 5389673"/>
                <a:gd name="connsiteY3" fmla="*/ 728483 h 4907671"/>
                <a:gd name="connsiteX4" fmla="*/ 5313822 w 5389673"/>
                <a:gd name="connsiteY4" fmla="*/ 2427344 h 4907671"/>
                <a:gd name="connsiteX5" fmla="*/ 5130940 w 5389673"/>
                <a:gd name="connsiteY5" fmla="*/ 3721940 h 4907671"/>
                <a:gd name="connsiteX6" fmla="*/ 2830504 w 5389673"/>
                <a:gd name="connsiteY6" fmla="*/ 4848098 h 4907671"/>
                <a:gd name="connsiteX7" fmla="*/ 1396338 w 5389673"/>
                <a:gd name="connsiteY7" fmla="*/ 4636341 h 4907671"/>
                <a:gd name="connsiteX8" fmla="*/ 433811 w 5389673"/>
                <a:gd name="connsiteY8" fmla="*/ 3875944 h 4907671"/>
                <a:gd name="connsiteX9" fmla="*/ 39178 w 5389673"/>
                <a:gd name="connsiteY9" fmla="*/ 2436969 h 4907671"/>
                <a:gd name="connsiteX0" fmla="*/ 39178 w 5321666"/>
                <a:gd name="connsiteY0" fmla="*/ 2436969 h 4857518"/>
                <a:gd name="connsiteX1" fmla="*/ 1040204 w 5321666"/>
                <a:gd name="connsiteY1" fmla="*/ 497478 h 4857518"/>
                <a:gd name="connsiteX2" fmla="*/ 2830504 w 5321666"/>
                <a:gd name="connsiteY2" fmla="*/ 6590 h 4857518"/>
                <a:gd name="connsiteX3" fmla="*/ 4591927 w 5321666"/>
                <a:gd name="connsiteY3" fmla="*/ 728483 h 4857518"/>
                <a:gd name="connsiteX4" fmla="*/ 5313822 w 5321666"/>
                <a:gd name="connsiteY4" fmla="*/ 2427344 h 4857518"/>
                <a:gd name="connsiteX5" fmla="*/ 5130940 w 5321666"/>
                <a:gd name="connsiteY5" fmla="*/ 3721940 h 4857518"/>
                <a:gd name="connsiteX6" fmla="*/ 4428296 w 5321666"/>
                <a:gd name="connsiteY6" fmla="*/ 4443836 h 4857518"/>
                <a:gd name="connsiteX7" fmla="*/ 2830504 w 5321666"/>
                <a:gd name="connsiteY7" fmla="*/ 4848098 h 4857518"/>
                <a:gd name="connsiteX8" fmla="*/ 1396338 w 5321666"/>
                <a:gd name="connsiteY8" fmla="*/ 4636341 h 4857518"/>
                <a:gd name="connsiteX9" fmla="*/ 433811 w 5321666"/>
                <a:gd name="connsiteY9" fmla="*/ 3875944 h 4857518"/>
                <a:gd name="connsiteX10" fmla="*/ 39178 w 5321666"/>
                <a:gd name="connsiteY10" fmla="*/ 2436969 h 48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21666" h="4857518">
                  <a:moveTo>
                    <a:pt x="39178" y="2436969"/>
                  </a:moveTo>
                  <a:cubicBezTo>
                    <a:pt x="140244" y="1873891"/>
                    <a:pt x="626318" y="900937"/>
                    <a:pt x="1040204" y="497478"/>
                  </a:cubicBezTo>
                  <a:cubicBezTo>
                    <a:pt x="1454090" y="94019"/>
                    <a:pt x="2238550" y="-31911"/>
                    <a:pt x="2830504" y="6590"/>
                  </a:cubicBezTo>
                  <a:cubicBezTo>
                    <a:pt x="3422458" y="45091"/>
                    <a:pt x="4178041" y="325024"/>
                    <a:pt x="4591927" y="728483"/>
                  </a:cubicBezTo>
                  <a:cubicBezTo>
                    <a:pt x="5005813" y="1131942"/>
                    <a:pt x="5281738" y="1960519"/>
                    <a:pt x="5313822" y="2427344"/>
                  </a:cubicBezTo>
                  <a:cubicBezTo>
                    <a:pt x="5345906" y="2894169"/>
                    <a:pt x="5278528" y="3433984"/>
                    <a:pt x="5130940" y="3721940"/>
                  </a:cubicBezTo>
                  <a:cubicBezTo>
                    <a:pt x="4983352" y="4009896"/>
                    <a:pt x="4811702" y="4256143"/>
                    <a:pt x="4428296" y="4443836"/>
                  </a:cubicBezTo>
                  <a:cubicBezTo>
                    <a:pt x="4044890" y="4631529"/>
                    <a:pt x="3335830" y="4816014"/>
                    <a:pt x="2830504" y="4848098"/>
                  </a:cubicBezTo>
                  <a:cubicBezTo>
                    <a:pt x="2325178" y="4880182"/>
                    <a:pt x="1747660" y="4835263"/>
                    <a:pt x="1396338" y="4636341"/>
                  </a:cubicBezTo>
                  <a:cubicBezTo>
                    <a:pt x="1045016" y="4437419"/>
                    <a:pt x="623107" y="4181546"/>
                    <a:pt x="433811" y="3875944"/>
                  </a:cubicBezTo>
                  <a:cubicBezTo>
                    <a:pt x="19925" y="3472485"/>
                    <a:pt x="-61888" y="3000047"/>
                    <a:pt x="39178" y="2436969"/>
                  </a:cubicBezTo>
                  <a:close/>
                </a:path>
              </a:pathLst>
            </a:custGeom>
            <a:noFill/>
            <a:ln w="38100">
              <a:solidFill>
                <a:srgbClr val="2489B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318357" y="2949323"/>
              <a:ext cx="4996844" cy="2677656"/>
            </a:xfrm>
            <a:prstGeom prst="rect">
              <a:avLst/>
            </a:prstGeom>
          </p:spPr>
          <p:txBody>
            <a:bodyPr wrap="square">
              <a:spAutoFit/>
            </a:bodyPr>
            <a:lstStyle/>
            <a:p>
              <a:pPr algn="ctr">
                <a:lnSpc>
                  <a:spcPct val="150000"/>
                </a:lnSpc>
                <a:spcBef>
                  <a:spcPts val="600"/>
                </a:spcBef>
              </a:pPr>
              <a:r>
                <a:rPr lang="zh-CN" altLang="en-US" sz="1600" dirty="0" smtClean="0">
                  <a:latin typeface="幼圆" panose="02010509060101010101" pitchFamily="49" charset="-122"/>
                  <a:ea typeface="幼圆" panose="02010509060101010101" pitchFamily="49" charset="-122"/>
                </a:rPr>
                <a:t>从</a:t>
              </a:r>
              <a:r>
                <a:rPr lang="en-US" altLang="zh-CN" sz="1600" dirty="0">
                  <a:latin typeface="幼圆" panose="02010509060101010101" pitchFamily="49" charset="-122"/>
                  <a:ea typeface="幼圆" panose="02010509060101010101" pitchFamily="49" charset="-122"/>
                </a:rPr>
                <a:t>1949</a:t>
              </a:r>
              <a:r>
                <a:rPr lang="zh-CN" altLang="en-US" sz="1600" dirty="0">
                  <a:latin typeface="幼圆" panose="02010509060101010101" pitchFamily="49" charset="-122"/>
                  <a:ea typeface="幼圆" panose="02010509060101010101" pitchFamily="49" charset="-122"/>
                </a:rPr>
                <a:t>年开始，中华人民共和国正式定每年</a:t>
              </a:r>
              <a:r>
                <a:rPr lang="en-US" altLang="zh-CN" sz="1600" dirty="0">
                  <a:latin typeface="幼圆" panose="02010509060101010101" pitchFamily="49" charset="-122"/>
                  <a:ea typeface="幼圆" panose="02010509060101010101" pitchFamily="49" charset="-122"/>
                </a:rPr>
                <a:t>6</a:t>
              </a:r>
              <a:r>
                <a:rPr lang="zh-CN" altLang="en-US" sz="1600" dirty="0">
                  <a:latin typeface="幼圆" panose="02010509060101010101" pitchFamily="49" charset="-122"/>
                  <a:ea typeface="幼圆" panose="02010509060101010101" pitchFamily="49" charset="-122"/>
                </a:rPr>
                <a:t>月</a:t>
              </a:r>
              <a:r>
                <a:rPr lang="en-US" altLang="zh-CN" sz="1600" dirty="0">
                  <a:latin typeface="幼圆" panose="02010509060101010101" pitchFamily="49" charset="-122"/>
                  <a:ea typeface="幼圆" panose="02010509060101010101" pitchFamily="49" charset="-122"/>
                </a:rPr>
                <a:t>1</a:t>
              </a:r>
              <a:r>
                <a:rPr lang="zh-CN" altLang="en-US" sz="1600" dirty="0">
                  <a:latin typeface="幼圆" panose="02010509060101010101" pitchFamily="49" charset="-122"/>
                  <a:ea typeface="幼圆" panose="02010509060101010101" pitchFamily="49" charset="-122"/>
                </a:rPr>
                <a:t>日为国际儿童节。学校一般会为此组织相关的集体活动，并要求学生正式着装（普及校服前为白衬衣蓝线裤）香港虽属共和国一部份，但民间在约定俗成下，香港儿童节的日期与中国台湾的儿童节日期一样，即</a:t>
              </a:r>
              <a:r>
                <a:rPr lang="en-US" altLang="zh-CN" sz="1600" dirty="0">
                  <a:latin typeface="幼圆" panose="02010509060101010101" pitchFamily="49" charset="-122"/>
                  <a:ea typeface="幼圆" panose="02010509060101010101" pitchFamily="49" charset="-122"/>
                </a:rPr>
                <a:t>4</a:t>
              </a:r>
              <a:r>
                <a:rPr lang="zh-CN" altLang="en-US" sz="1600" dirty="0">
                  <a:latin typeface="幼圆" panose="02010509060101010101" pitchFamily="49" charset="-122"/>
                  <a:ea typeface="幼圆" panose="02010509060101010101" pitchFamily="49" charset="-122"/>
                </a:rPr>
                <a:t>月</a:t>
              </a:r>
              <a:r>
                <a:rPr lang="en-US" altLang="zh-CN" sz="1600" dirty="0">
                  <a:latin typeface="幼圆" panose="02010509060101010101" pitchFamily="49" charset="-122"/>
                  <a:ea typeface="幼圆" panose="02010509060101010101" pitchFamily="49" charset="-122"/>
                </a:rPr>
                <a:t>4</a:t>
              </a:r>
              <a:r>
                <a:rPr lang="zh-CN" altLang="en-US" sz="1600" dirty="0">
                  <a:latin typeface="幼圆" panose="02010509060101010101" pitchFamily="49" charset="-122"/>
                  <a:ea typeface="幼圆" panose="02010509060101010101" pitchFamily="49" charset="-122"/>
                </a:rPr>
                <a:t>日</a:t>
              </a:r>
              <a:r>
                <a:rPr lang="zh-CN" altLang="en-US" sz="1600" dirty="0" smtClean="0">
                  <a:latin typeface="幼圆" panose="02010509060101010101" pitchFamily="49" charset="-122"/>
                  <a:ea typeface="幼圆" panose="02010509060101010101" pitchFamily="49" charset="-122"/>
                </a:rPr>
                <a:t>。民间</a:t>
              </a:r>
              <a:r>
                <a:rPr lang="zh-CN" altLang="en-US" sz="1600" dirty="0">
                  <a:latin typeface="幼圆" panose="02010509060101010101" pitchFamily="49" charset="-122"/>
                  <a:ea typeface="幼圆" panose="02010509060101010101" pitchFamily="49" charset="-122"/>
                </a:rPr>
                <a:t>庆祝的方式多以送玩具礼物给小朋友，或陪小孩出外吃大餐或游玩。</a:t>
              </a:r>
            </a:p>
          </p:txBody>
        </p:sp>
      </p:gr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6469" y="2223436"/>
            <a:ext cx="4578978" cy="4820272"/>
          </a:xfrm>
          <a:prstGeom prst="rect">
            <a:avLst/>
          </a:prstGeom>
        </p:spPr>
      </p:pic>
      <p:sp>
        <p:nvSpPr>
          <p:cNvPr id="11"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spTree>
    <p:extLst>
      <p:ext uri="{BB962C8B-B14F-4D97-AF65-F5344CB8AC3E}">
        <p14:creationId xmlns:p14="http://schemas.microsoft.com/office/powerpoint/2010/main" val="361817167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b="-1482"/>
          <a:stretch/>
        </p:blipFill>
        <p:spPr>
          <a:xfrm>
            <a:off x="703704" y="2139264"/>
            <a:ext cx="2632374" cy="4106871"/>
          </a:xfrm>
          <a:prstGeom prst="rect">
            <a:avLst/>
          </a:prstGeom>
        </p:spPr>
      </p:pic>
      <p:grpSp>
        <p:nvGrpSpPr>
          <p:cNvPr id="21" name="组合 20"/>
          <p:cNvGrpSpPr/>
          <p:nvPr/>
        </p:nvGrpSpPr>
        <p:grpSpPr>
          <a:xfrm>
            <a:off x="3427190" y="1828800"/>
            <a:ext cx="8889938" cy="4874928"/>
            <a:chOff x="3427190" y="1828800"/>
            <a:chExt cx="8889938" cy="4874928"/>
          </a:xfrm>
        </p:grpSpPr>
        <p:pic>
          <p:nvPicPr>
            <p:cNvPr id="10" name="图片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27190" y="1828800"/>
              <a:ext cx="8889938" cy="4874928"/>
            </a:xfrm>
            <a:prstGeom prst="rect">
              <a:avLst/>
            </a:prstGeom>
          </p:spPr>
        </p:pic>
        <p:sp>
          <p:nvSpPr>
            <p:cNvPr id="18" name="矩形 17"/>
            <p:cNvSpPr/>
            <p:nvPr/>
          </p:nvSpPr>
          <p:spPr>
            <a:xfrm>
              <a:off x="4603771" y="3035950"/>
              <a:ext cx="5820389" cy="2677656"/>
            </a:xfrm>
            <a:prstGeom prst="rect">
              <a:avLst/>
            </a:prstGeom>
          </p:spPr>
          <p:txBody>
            <a:bodyPr wrap="square">
              <a:spAutoFit/>
            </a:bodyPr>
            <a:lstStyle/>
            <a:p>
              <a:pPr>
                <a:lnSpc>
                  <a:spcPct val="150000"/>
                </a:lnSpc>
              </a:pPr>
              <a:r>
                <a:rPr lang="en-US" altLang="zh-CN" sz="1400" dirty="0" smtClean="0">
                  <a:solidFill>
                    <a:srgbClr val="333333"/>
                  </a:solidFill>
                  <a:latin typeface="幼圆" panose="02010509060101010101" pitchFamily="49" charset="-122"/>
                  <a:ea typeface="幼圆" panose="02010509060101010101" pitchFamily="49" charset="-122"/>
                </a:rPr>
                <a:t>1950</a:t>
              </a:r>
              <a:r>
                <a:rPr lang="zh-CN" altLang="en-US" sz="1400" dirty="0">
                  <a:solidFill>
                    <a:srgbClr val="333333"/>
                  </a:solidFill>
                  <a:latin typeface="幼圆" panose="02010509060101010101" pitchFamily="49" charset="-122"/>
                  <a:ea typeface="幼圆" panose="02010509060101010101" pitchFamily="49" charset="-122"/>
                </a:rPr>
                <a:t>年</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日，新中国的小主人们迎来了第一个国际儿童节</a:t>
              </a:r>
              <a:r>
                <a:rPr lang="zh-CN" altLang="en-US" sz="1400" dirty="0" smtClean="0">
                  <a:solidFill>
                    <a:srgbClr val="333333"/>
                  </a:solidFill>
                  <a:latin typeface="幼圆" panose="02010509060101010101" pitchFamily="49" charset="-122"/>
                  <a:ea typeface="幼圆" panose="02010509060101010101" pitchFamily="49" charset="-122"/>
                </a:rPr>
                <a:t>。但是，广大</a:t>
              </a:r>
              <a:r>
                <a:rPr lang="zh-CN" altLang="en-US" sz="1400" dirty="0">
                  <a:solidFill>
                    <a:srgbClr val="333333"/>
                  </a:solidFill>
                  <a:latin typeface="幼圆" panose="02010509060101010101" pitchFamily="49" charset="-122"/>
                  <a:ea typeface="幼圆" panose="02010509060101010101" pitchFamily="49" charset="-122"/>
                </a:rPr>
                <a:t>劳动人民的子女却被剥夺了接受教育的权利，也被剥夺了欢乐的童年</a:t>
              </a:r>
              <a:r>
                <a:rPr lang="zh-CN" altLang="en-US" sz="1400" dirty="0" smtClean="0">
                  <a:solidFill>
                    <a:srgbClr val="333333"/>
                  </a:solidFill>
                  <a:latin typeface="幼圆" panose="02010509060101010101" pitchFamily="49" charset="-122"/>
                  <a:ea typeface="幼圆" panose="02010509060101010101" pitchFamily="49" charset="-122"/>
                </a:rPr>
                <a:t>。</a:t>
              </a:r>
              <a:endParaRPr lang="en-US" altLang="zh-CN" sz="1400" dirty="0" smtClean="0">
                <a:solidFill>
                  <a:srgbClr val="333333"/>
                </a:solidFill>
                <a:latin typeface="幼圆" panose="02010509060101010101" pitchFamily="49" charset="-122"/>
                <a:ea typeface="幼圆" panose="02010509060101010101" pitchFamily="49" charset="-122"/>
              </a:endParaRPr>
            </a:p>
            <a:p>
              <a:pPr>
                <a:lnSpc>
                  <a:spcPct val="150000"/>
                </a:lnSpc>
              </a:pPr>
              <a:r>
                <a:rPr lang="zh-CN" altLang="en-US" sz="1400" dirty="0">
                  <a:latin typeface="幼圆" panose="02010509060101010101" pitchFamily="49" charset="-122"/>
                  <a:ea typeface="幼圆" panose="02010509060101010101" pitchFamily="49" charset="-122"/>
                </a:rPr>
                <a:t>新中国成立后，党和政府非常重视儿童的健康成长。尽管解放初期物质条件不足，困难重重，党中央还是重视儿童的全面发展。</a:t>
              </a:r>
              <a:r>
                <a:rPr lang="en-US" altLang="zh-CN" sz="1400" dirty="0">
                  <a:latin typeface="幼圆" panose="02010509060101010101" pitchFamily="49" charset="-122"/>
                  <a:ea typeface="幼圆" panose="02010509060101010101" pitchFamily="49" charset="-122"/>
                </a:rPr>
                <a:t>1949</a:t>
              </a:r>
              <a:r>
                <a:rPr lang="zh-CN" altLang="en-US" sz="1400" dirty="0">
                  <a:latin typeface="幼圆" panose="02010509060101010101" pitchFamily="49" charset="-122"/>
                  <a:ea typeface="幼圆" panose="02010509060101010101" pitchFamily="49" charset="-122"/>
                </a:rPr>
                <a:t>年</a:t>
              </a:r>
              <a:r>
                <a:rPr lang="en-US" altLang="zh-CN" sz="1400" dirty="0">
                  <a:latin typeface="幼圆" panose="02010509060101010101" pitchFamily="49" charset="-122"/>
                  <a:ea typeface="幼圆" panose="02010509060101010101" pitchFamily="49" charset="-122"/>
                </a:rPr>
                <a:t>11</a:t>
              </a:r>
              <a:r>
                <a:rPr lang="zh-CN" altLang="en-US" sz="1400" dirty="0">
                  <a:latin typeface="幼圆" panose="02010509060101010101" pitchFamily="49" charset="-122"/>
                  <a:ea typeface="幼圆" panose="02010509060101010101" pitchFamily="49" charset="-122"/>
                </a:rPr>
                <a:t>月，国际民主妇联理事会决定，</a:t>
              </a:r>
              <a:r>
                <a:rPr lang="en-US" altLang="zh-CN" sz="1400" dirty="0">
                  <a:latin typeface="幼圆" panose="02010509060101010101" pitchFamily="49" charset="-122"/>
                  <a:ea typeface="幼圆" panose="02010509060101010101" pitchFamily="49" charset="-122"/>
                </a:rPr>
                <a:t>6</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1</a:t>
              </a:r>
              <a:r>
                <a:rPr lang="zh-CN" altLang="en-US" sz="1400" dirty="0">
                  <a:latin typeface="幼圆" panose="02010509060101010101" pitchFamily="49" charset="-122"/>
                  <a:ea typeface="幼圆" panose="02010509060101010101" pitchFamily="49" charset="-122"/>
                </a:rPr>
                <a:t>日为国际儿童节。</a:t>
              </a:r>
              <a:endParaRPr lang="en-US" altLang="zh-CN" sz="1400" dirty="0">
                <a:latin typeface="幼圆" panose="02010509060101010101" pitchFamily="49" charset="-122"/>
                <a:ea typeface="幼圆" panose="02010509060101010101" pitchFamily="49" charset="-122"/>
              </a:endParaRPr>
            </a:p>
            <a:p>
              <a:pPr>
                <a:lnSpc>
                  <a:spcPct val="150000"/>
                </a:lnSpc>
              </a:pPr>
              <a:r>
                <a:rPr lang="zh-CN" altLang="en-US" sz="1400" dirty="0">
                  <a:latin typeface="幼圆" panose="02010509060101010101" pitchFamily="49" charset="-122"/>
                  <a:ea typeface="幼圆" panose="02010509060101010101" pitchFamily="49" charset="-122"/>
                </a:rPr>
                <a:t>为了筹备庆祝六一儿童节，响应民主妇联等团体发出</a:t>
              </a:r>
              <a:r>
                <a:rPr lang="zh-CN" altLang="en-US" sz="1400" dirty="0" smtClean="0">
                  <a:latin typeface="幼圆" panose="02010509060101010101" pitchFamily="49" charset="-122"/>
                  <a:ea typeface="幼圆" panose="02010509060101010101" pitchFamily="49" charset="-122"/>
                </a:rPr>
                <a:t>的</a:t>
              </a:r>
              <a:endParaRPr lang="en-US" altLang="zh-CN" sz="1400" dirty="0" smtClean="0">
                <a:latin typeface="幼圆" panose="02010509060101010101" pitchFamily="49" charset="-122"/>
                <a:ea typeface="幼圆" panose="02010509060101010101" pitchFamily="49" charset="-122"/>
              </a:endParaRPr>
            </a:p>
            <a:p>
              <a:pPr>
                <a:lnSpc>
                  <a:spcPct val="150000"/>
                </a:lnSpc>
              </a:pPr>
              <a:r>
                <a:rPr lang="zh-CN" altLang="en-US" sz="1400" dirty="0" smtClean="0">
                  <a:latin typeface="幼圆" panose="02010509060101010101" pitchFamily="49" charset="-122"/>
                  <a:ea typeface="幼圆" panose="02010509060101010101" pitchFamily="49" charset="-122"/>
                </a:rPr>
                <a:t>“</a:t>
              </a:r>
              <a:r>
                <a:rPr lang="zh-CN" altLang="en-US" sz="1400" dirty="0">
                  <a:latin typeface="幼圆" panose="02010509060101010101" pitchFamily="49" charset="-122"/>
                  <a:ea typeface="幼圆" panose="02010509060101010101" pitchFamily="49" charset="-122"/>
                </a:rPr>
                <a:t>保卫儿童权利、争取和平”呼吁书，专门组成了</a:t>
              </a:r>
              <a:r>
                <a:rPr lang="zh-CN" altLang="en-US" sz="1400" dirty="0" smtClean="0">
                  <a:latin typeface="幼圆" panose="02010509060101010101" pitchFamily="49" charset="-122"/>
                  <a:ea typeface="幼圆" panose="02010509060101010101" pitchFamily="49" charset="-122"/>
                </a:rPr>
                <a:t>筹备</a:t>
              </a:r>
              <a:endParaRPr lang="en-US" altLang="zh-CN" sz="1400" dirty="0" smtClean="0">
                <a:latin typeface="幼圆" panose="02010509060101010101" pitchFamily="49" charset="-122"/>
                <a:ea typeface="幼圆" panose="02010509060101010101" pitchFamily="49" charset="-122"/>
              </a:endParaRPr>
            </a:p>
            <a:p>
              <a:pPr>
                <a:lnSpc>
                  <a:spcPct val="150000"/>
                </a:lnSpc>
              </a:pPr>
              <a:r>
                <a:rPr lang="zh-CN" altLang="en-US" sz="1400" dirty="0" smtClean="0">
                  <a:latin typeface="幼圆" panose="02010509060101010101" pitchFamily="49" charset="-122"/>
                  <a:ea typeface="幼圆" panose="02010509060101010101" pitchFamily="49" charset="-122"/>
                </a:rPr>
                <a:t>委员会。</a:t>
              </a:r>
              <a:endParaRPr lang="zh-CN" altLang="en-US" sz="1400" dirty="0">
                <a:latin typeface="幼圆" panose="02010509060101010101" pitchFamily="49" charset="-122"/>
                <a:ea typeface="幼圆" panose="02010509060101010101" pitchFamily="49" charset="-122"/>
              </a:endParaRPr>
            </a:p>
          </p:txBody>
        </p:sp>
        <p:sp>
          <p:nvSpPr>
            <p:cNvPr id="20" name="矩形 19"/>
            <p:cNvSpPr/>
            <p:nvPr/>
          </p:nvSpPr>
          <p:spPr>
            <a:xfrm>
              <a:off x="5569331" y="2528873"/>
              <a:ext cx="3889268" cy="431657"/>
            </a:xfrm>
            <a:prstGeom prst="rect">
              <a:avLst/>
            </a:prstGeom>
          </p:spPr>
          <p:txBody>
            <a:bodyPr wrap="square">
              <a:spAutoFit/>
            </a:bodyPr>
            <a:lstStyle/>
            <a:p>
              <a:pPr algn="ctr">
                <a:lnSpc>
                  <a:spcPct val="130000"/>
                </a:lnSpc>
              </a:pPr>
              <a:r>
                <a:rPr lang="zh-CN" altLang="en-US" dirty="0">
                  <a:latin typeface="华文行楷" panose="02010800040101010101" pitchFamily="2" charset="-122"/>
                  <a:ea typeface="华文行楷" panose="02010800040101010101" pitchFamily="2" charset="-122"/>
                </a:rPr>
                <a:t>新中国第一个国际儿童节</a:t>
              </a:r>
            </a:p>
          </p:txBody>
        </p:sp>
      </p:grpSp>
    </p:spTree>
    <p:extLst>
      <p:ext uri="{BB962C8B-B14F-4D97-AF65-F5344CB8AC3E}">
        <p14:creationId xmlns:p14="http://schemas.microsoft.com/office/powerpoint/2010/main" val="464946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grpSp>
        <p:nvGrpSpPr>
          <p:cNvPr id="2" name="组合 1"/>
          <p:cNvGrpSpPr/>
          <p:nvPr/>
        </p:nvGrpSpPr>
        <p:grpSpPr>
          <a:xfrm>
            <a:off x="1344336" y="1762394"/>
            <a:ext cx="9801718" cy="1666607"/>
            <a:chOff x="1344336" y="1762394"/>
            <a:chExt cx="9801718" cy="1666607"/>
          </a:xfrm>
        </p:grpSpPr>
        <p:sp>
          <p:nvSpPr>
            <p:cNvPr id="6" name="矩形 5"/>
            <p:cNvSpPr>
              <a:spLocks noChangeAspect="1"/>
            </p:cNvSpPr>
            <p:nvPr/>
          </p:nvSpPr>
          <p:spPr>
            <a:xfrm>
              <a:off x="1344336" y="1887515"/>
              <a:ext cx="9503327" cy="1541486"/>
            </a:xfrm>
            <a:custGeom>
              <a:avLst/>
              <a:gdLst>
                <a:gd name="connsiteX0" fmla="*/ 0 w 9384121"/>
                <a:gd name="connsiteY0" fmla="*/ 0 h 1506113"/>
                <a:gd name="connsiteX1" fmla="*/ 9384121 w 9384121"/>
                <a:gd name="connsiteY1" fmla="*/ 0 h 1506113"/>
                <a:gd name="connsiteX2" fmla="*/ 9384121 w 9384121"/>
                <a:gd name="connsiteY2" fmla="*/ 1506113 h 1506113"/>
                <a:gd name="connsiteX3" fmla="*/ 0 w 9384121"/>
                <a:gd name="connsiteY3" fmla="*/ 1506113 h 1506113"/>
                <a:gd name="connsiteX4" fmla="*/ 0 w 9384121"/>
                <a:gd name="connsiteY4" fmla="*/ 0 h 1506113"/>
                <a:gd name="connsiteX0" fmla="*/ 0 w 9393746"/>
                <a:gd name="connsiteY0" fmla="*/ 57752 h 1506113"/>
                <a:gd name="connsiteX1" fmla="*/ 9393746 w 9393746"/>
                <a:gd name="connsiteY1" fmla="*/ 0 h 1506113"/>
                <a:gd name="connsiteX2" fmla="*/ 9393746 w 9393746"/>
                <a:gd name="connsiteY2" fmla="*/ 1506113 h 1506113"/>
                <a:gd name="connsiteX3" fmla="*/ 9625 w 9393746"/>
                <a:gd name="connsiteY3" fmla="*/ 1506113 h 1506113"/>
                <a:gd name="connsiteX4" fmla="*/ 0 w 9393746"/>
                <a:gd name="connsiteY4" fmla="*/ 57752 h 1506113"/>
                <a:gd name="connsiteX0" fmla="*/ 1168813 w 10562559"/>
                <a:gd name="connsiteY0" fmla="*/ 215651 h 1664012"/>
                <a:gd name="connsiteX1" fmla="*/ 10562559 w 10562559"/>
                <a:gd name="connsiteY1" fmla="*/ 157899 h 1664012"/>
                <a:gd name="connsiteX2" fmla="*/ 10562559 w 10562559"/>
                <a:gd name="connsiteY2" fmla="*/ 1664012 h 1664012"/>
                <a:gd name="connsiteX3" fmla="*/ 1178438 w 10562559"/>
                <a:gd name="connsiteY3" fmla="*/ 1664012 h 1664012"/>
                <a:gd name="connsiteX4" fmla="*/ 1168813 w 10562559"/>
                <a:gd name="connsiteY4" fmla="*/ 215651 h 1664012"/>
                <a:gd name="connsiteX0" fmla="*/ 1168813 w 10562559"/>
                <a:gd name="connsiteY0" fmla="*/ 326691 h 1775052"/>
                <a:gd name="connsiteX1" fmla="*/ 10562559 w 10562559"/>
                <a:gd name="connsiteY1" fmla="*/ 268939 h 1775052"/>
                <a:gd name="connsiteX2" fmla="*/ 10562559 w 10562559"/>
                <a:gd name="connsiteY2" fmla="*/ 1775052 h 1775052"/>
                <a:gd name="connsiteX3" fmla="*/ 1178438 w 10562559"/>
                <a:gd name="connsiteY3" fmla="*/ 1775052 h 1775052"/>
                <a:gd name="connsiteX4" fmla="*/ 1168813 w 10562559"/>
                <a:gd name="connsiteY4" fmla="*/ 326691 h 1775052"/>
                <a:gd name="connsiteX0" fmla="*/ 1168813 w 10562559"/>
                <a:gd name="connsiteY0" fmla="*/ 326691 h 2061941"/>
                <a:gd name="connsiteX1" fmla="*/ 10562559 w 10562559"/>
                <a:gd name="connsiteY1" fmla="*/ 268939 h 2061941"/>
                <a:gd name="connsiteX2" fmla="*/ 10562559 w 10562559"/>
                <a:gd name="connsiteY2" fmla="*/ 1775052 h 2061941"/>
                <a:gd name="connsiteX3" fmla="*/ 1178438 w 10562559"/>
                <a:gd name="connsiteY3" fmla="*/ 1775052 h 2061941"/>
                <a:gd name="connsiteX4" fmla="*/ 1168813 w 10562559"/>
                <a:gd name="connsiteY4" fmla="*/ 326691 h 2061941"/>
                <a:gd name="connsiteX0" fmla="*/ 1159782 w 11212294"/>
                <a:gd name="connsiteY0" fmla="*/ 261548 h 1888556"/>
                <a:gd name="connsiteX1" fmla="*/ 10409149 w 11212294"/>
                <a:gd name="connsiteY1" fmla="*/ 300049 h 1888556"/>
                <a:gd name="connsiteX2" fmla="*/ 10553528 w 11212294"/>
                <a:gd name="connsiteY2" fmla="*/ 1709909 h 1888556"/>
                <a:gd name="connsiteX3" fmla="*/ 1169407 w 11212294"/>
                <a:gd name="connsiteY3" fmla="*/ 1709909 h 1888556"/>
                <a:gd name="connsiteX4" fmla="*/ 1159782 w 11212294"/>
                <a:gd name="connsiteY4" fmla="*/ 261548 h 1888556"/>
                <a:gd name="connsiteX0" fmla="*/ 1157470 w 11198477"/>
                <a:gd name="connsiteY0" fmla="*/ 208624 h 1830306"/>
                <a:gd name="connsiteX1" fmla="*/ 10369782 w 11198477"/>
                <a:gd name="connsiteY1" fmla="*/ 333587 h 1830306"/>
                <a:gd name="connsiteX2" fmla="*/ 10551216 w 11198477"/>
                <a:gd name="connsiteY2" fmla="*/ 1656985 h 1830306"/>
                <a:gd name="connsiteX3" fmla="*/ 1167095 w 11198477"/>
                <a:gd name="connsiteY3" fmla="*/ 1656985 h 1830306"/>
                <a:gd name="connsiteX4" fmla="*/ 1157470 w 11198477"/>
                <a:gd name="connsiteY4" fmla="*/ 208624 h 1830306"/>
                <a:gd name="connsiteX0" fmla="*/ 1157470 w 12195291"/>
                <a:gd name="connsiteY0" fmla="*/ 83980 h 1688293"/>
                <a:gd name="connsiteX1" fmla="*/ 10369782 w 12195291"/>
                <a:gd name="connsiteY1" fmla="*/ 208943 h 1688293"/>
                <a:gd name="connsiteX2" fmla="*/ 12176532 w 12195291"/>
                <a:gd name="connsiteY2" fmla="*/ 502931 h 1688293"/>
                <a:gd name="connsiteX3" fmla="*/ 10551216 w 12195291"/>
                <a:gd name="connsiteY3" fmla="*/ 1532341 h 1688293"/>
                <a:gd name="connsiteX4" fmla="*/ 1167095 w 12195291"/>
                <a:gd name="connsiteY4" fmla="*/ 1532341 h 1688293"/>
                <a:gd name="connsiteX5" fmla="*/ 1157470 w 12195291"/>
                <a:gd name="connsiteY5" fmla="*/ 83980 h 16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291" h="1688293">
                  <a:moveTo>
                    <a:pt x="1157470" y="83980"/>
                  </a:moveTo>
                  <a:cubicBezTo>
                    <a:pt x="2691251" y="-136586"/>
                    <a:pt x="8533272" y="139118"/>
                    <a:pt x="10369782" y="208943"/>
                  </a:cubicBezTo>
                  <a:cubicBezTo>
                    <a:pt x="12206292" y="278768"/>
                    <a:pt x="12146293" y="282365"/>
                    <a:pt x="12176532" y="502931"/>
                  </a:cubicBezTo>
                  <a:cubicBezTo>
                    <a:pt x="12206771" y="723497"/>
                    <a:pt x="12386122" y="1360773"/>
                    <a:pt x="10551216" y="1532341"/>
                  </a:cubicBezTo>
                  <a:cubicBezTo>
                    <a:pt x="8716310" y="1703909"/>
                    <a:pt x="2732719" y="1773735"/>
                    <a:pt x="1167095" y="1532341"/>
                  </a:cubicBezTo>
                  <a:cubicBezTo>
                    <a:pt x="-398529" y="1290947"/>
                    <a:pt x="-376311" y="304546"/>
                    <a:pt x="1157470" y="83980"/>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5"/>
            <p:cNvSpPr>
              <a:spLocks noChangeAspect="1"/>
            </p:cNvSpPr>
            <p:nvPr/>
          </p:nvSpPr>
          <p:spPr>
            <a:xfrm>
              <a:off x="1507965" y="1762394"/>
              <a:ext cx="9638089" cy="1563345"/>
            </a:xfrm>
            <a:custGeom>
              <a:avLst/>
              <a:gdLst>
                <a:gd name="connsiteX0" fmla="*/ 0 w 9384121"/>
                <a:gd name="connsiteY0" fmla="*/ 0 h 1506113"/>
                <a:gd name="connsiteX1" fmla="*/ 9384121 w 9384121"/>
                <a:gd name="connsiteY1" fmla="*/ 0 h 1506113"/>
                <a:gd name="connsiteX2" fmla="*/ 9384121 w 9384121"/>
                <a:gd name="connsiteY2" fmla="*/ 1506113 h 1506113"/>
                <a:gd name="connsiteX3" fmla="*/ 0 w 9384121"/>
                <a:gd name="connsiteY3" fmla="*/ 1506113 h 1506113"/>
                <a:gd name="connsiteX4" fmla="*/ 0 w 9384121"/>
                <a:gd name="connsiteY4" fmla="*/ 0 h 1506113"/>
                <a:gd name="connsiteX0" fmla="*/ 0 w 9393746"/>
                <a:gd name="connsiteY0" fmla="*/ 57752 h 1506113"/>
                <a:gd name="connsiteX1" fmla="*/ 9393746 w 9393746"/>
                <a:gd name="connsiteY1" fmla="*/ 0 h 1506113"/>
                <a:gd name="connsiteX2" fmla="*/ 9393746 w 9393746"/>
                <a:gd name="connsiteY2" fmla="*/ 1506113 h 1506113"/>
                <a:gd name="connsiteX3" fmla="*/ 9625 w 9393746"/>
                <a:gd name="connsiteY3" fmla="*/ 1506113 h 1506113"/>
                <a:gd name="connsiteX4" fmla="*/ 0 w 9393746"/>
                <a:gd name="connsiteY4" fmla="*/ 57752 h 1506113"/>
                <a:gd name="connsiteX0" fmla="*/ 1168813 w 10562559"/>
                <a:gd name="connsiteY0" fmla="*/ 215651 h 1664012"/>
                <a:gd name="connsiteX1" fmla="*/ 10562559 w 10562559"/>
                <a:gd name="connsiteY1" fmla="*/ 157899 h 1664012"/>
                <a:gd name="connsiteX2" fmla="*/ 10562559 w 10562559"/>
                <a:gd name="connsiteY2" fmla="*/ 1664012 h 1664012"/>
                <a:gd name="connsiteX3" fmla="*/ 1178438 w 10562559"/>
                <a:gd name="connsiteY3" fmla="*/ 1664012 h 1664012"/>
                <a:gd name="connsiteX4" fmla="*/ 1168813 w 10562559"/>
                <a:gd name="connsiteY4" fmla="*/ 215651 h 1664012"/>
                <a:gd name="connsiteX0" fmla="*/ 1168813 w 10562559"/>
                <a:gd name="connsiteY0" fmla="*/ 326691 h 1775052"/>
                <a:gd name="connsiteX1" fmla="*/ 10562559 w 10562559"/>
                <a:gd name="connsiteY1" fmla="*/ 268939 h 1775052"/>
                <a:gd name="connsiteX2" fmla="*/ 10562559 w 10562559"/>
                <a:gd name="connsiteY2" fmla="*/ 1775052 h 1775052"/>
                <a:gd name="connsiteX3" fmla="*/ 1178438 w 10562559"/>
                <a:gd name="connsiteY3" fmla="*/ 1775052 h 1775052"/>
                <a:gd name="connsiteX4" fmla="*/ 1168813 w 10562559"/>
                <a:gd name="connsiteY4" fmla="*/ 326691 h 1775052"/>
                <a:gd name="connsiteX0" fmla="*/ 1168813 w 10562559"/>
                <a:gd name="connsiteY0" fmla="*/ 326691 h 2061941"/>
                <a:gd name="connsiteX1" fmla="*/ 10562559 w 10562559"/>
                <a:gd name="connsiteY1" fmla="*/ 268939 h 2061941"/>
                <a:gd name="connsiteX2" fmla="*/ 10562559 w 10562559"/>
                <a:gd name="connsiteY2" fmla="*/ 1775052 h 2061941"/>
                <a:gd name="connsiteX3" fmla="*/ 1178438 w 10562559"/>
                <a:gd name="connsiteY3" fmla="*/ 1775052 h 2061941"/>
                <a:gd name="connsiteX4" fmla="*/ 1168813 w 10562559"/>
                <a:gd name="connsiteY4" fmla="*/ 326691 h 2061941"/>
                <a:gd name="connsiteX0" fmla="*/ 1159782 w 11212294"/>
                <a:gd name="connsiteY0" fmla="*/ 261548 h 1888556"/>
                <a:gd name="connsiteX1" fmla="*/ 10409149 w 11212294"/>
                <a:gd name="connsiteY1" fmla="*/ 300049 h 1888556"/>
                <a:gd name="connsiteX2" fmla="*/ 10553528 w 11212294"/>
                <a:gd name="connsiteY2" fmla="*/ 1709909 h 1888556"/>
                <a:gd name="connsiteX3" fmla="*/ 1169407 w 11212294"/>
                <a:gd name="connsiteY3" fmla="*/ 1709909 h 1888556"/>
                <a:gd name="connsiteX4" fmla="*/ 1159782 w 11212294"/>
                <a:gd name="connsiteY4" fmla="*/ 261548 h 1888556"/>
                <a:gd name="connsiteX0" fmla="*/ 1157470 w 11198477"/>
                <a:gd name="connsiteY0" fmla="*/ 208624 h 1830306"/>
                <a:gd name="connsiteX1" fmla="*/ 10369782 w 11198477"/>
                <a:gd name="connsiteY1" fmla="*/ 333587 h 1830306"/>
                <a:gd name="connsiteX2" fmla="*/ 10551216 w 11198477"/>
                <a:gd name="connsiteY2" fmla="*/ 1656985 h 1830306"/>
                <a:gd name="connsiteX3" fmla="*/ 1167095 w 11198477"/>
                <a:gd name="connsiteY3" fmla="*/ 1656985 h 1830306"/>
                <a:gd name="connsiteX4" fmla="*/ 1157470 w 11198477"/>
                <a:gd name="connsiteY4" fmla="*/ 208624 h 1830306"/>
                <a:gd name="connsiteX0" fmla="*/ 1157470 w 12195291"/>
                <a:gd name="connsiteY0" fmla="*/ 83980 h 1688293"/>
                <a:gd name="connsiteX1" fmla="*/ 10369782 w 12195291"/>
                <a:gd name="connsiteY1" fmla="*/ 208943 h 1688293"/>
                <a:gd name="connsiteX2" fmla="*/ 12176532 w 12195291"/>
                <a:gd name="connsiteY2" fmla="*/ 502931 h 1688293"/>
                <a:gd name="connsiteX3" fmla="*/ 10551216 w 12195291"/>
                <a:gd name="connsiteY3" fmla="*/ 1532341 h 1688293"/>
                <a:gd name="connsiteX4" fmla="*/ 1167095 w 12195291"/>
                <a:gd name="connsiteY4" fmla="*/ 1532341 h 1688293"/>
                <a:gd name="connsiteX5" fmla="*/ 1157470 w 12195291"/>
                <a:gd name="connsiteY5" fmla="*/ 83980 h 16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291" h="1688293">
                  <a:moveTo>
                    <a:pt x="1157470" y="83980"/>
                  </a:moveTo>
                  <a:cubicBezTo>
                    <a:pt x="2691251" y="-136586"/>
                    <a:pt x="8533272" y="139118"/>
                    <a:pt x="10369782" y="208943"/>
                  </a:cubicBezTo>
                  <a:cubicBezTo>
                    <a:pt x="12206292" y="278768"/>
                    <a:pt x="12146293" y="282365"/>
                    <a:pt x="12176532" y="502931"/>
                  </a:cubicBezTo>
                  <a:cubicBezTo>
                    <a:pt x="12206771" y="723497"/>
                    <a:pt x="12386122" y="1360773"/>
                    <a:pt x="10551216" y="1532341"/>
                  </a:cubicBezTo>
                  <a:cubicBezTo>
                    <a:pt x="8716310" y="1703909"/>
                    <a:pt x="2732719" y="1773735"/>
                    <a:pt x="1167095" y="1532341"/>
                  </a:cubicBezTo>
                  <a:cubicBezTo>
                    <a:pt x="-398529" y="1290947"/>
                    <a:pt x="-376311" y="304546"/>
                    <a:pt x="1157470" y="83980"/>
                  </a:cubicBezTo>
                  <a:close/>
                </a:path>
              </a:pathLst>
            </a:custGeom>
            <a:noFill/>
            <a:ln w="28575">
              <a:solidFill>
                <a:srgbClr val="2489B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679029" y="2269374"/>
              <a:ext cx="6840000" cy="688202"/>
            </a:xfrm>
            <a:prstGeom prst="rect">
              <a:avLst/>
            </a:prstGeom>
          </p:spPr>
          <p:txBody>
            <a:bodyPr wrap="square">
              <a:spAutoFit/>
            </a:bodyPr>
            <a:lstStyle/>
            <a:p>
              <a:pPr>
                <a:lnSpc>
                  <a:spcPct val="150000"/>
                </a:lnSpc>
                <a:spcBef>
                  <a:spcPts val="1200"/>
                </a:spcBef>
              </a:pPr>
              <a:r>
                <a:rPr lang="zh-CN" altLang="en-US" sz="1400" dirty="0">
                  <a:latin typeface="幼圆" panose="02010509060101010101" pitchFamily="49" charset="-122"/>
                  <a:ea typeface="幼圆" panose="02010509060101010101" pitchFamily="49" charset="-122"/>
                </a:rPr>
                <a:t>这一天，</a:t>
              </a:r>
              <a:r>
                <a:rPr lang="en-US" altLang="zh-CN" sz="1400" dirty="0">
                  <a:latin typeface="幼圆" panose="02010509060101010101" pitchFamily="49" charset="-122"/>
                  <a:ea typeface="幼圆" panose="02010509060101010101" pitchFamily="49" charset="-122"/>
                </a:rPr>
                <a:t>5000</a:t>
              </a:r>
              <a:r>
                <a:rPr lang="zh-CN" altLang="en-US" sz="1400" dirty="0">
                  <a:latin typeface="幼圆" panose="02010509060101010101" pitchFamily="49" charset="-122"/>
                  <a:ea typeface="幼圆" panose="02010509060101010101" pitchFamily="49" charset="-122"/>
                </a:rPr>
                <a:t>名儿童聚集在北京中山公园音乐堂，庆祝自己的节日，苏联、朝鲜等国家的小朋友和母亲们，也应邀出席了联欢会</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grpSp>
        <p:nvGrpSpPr>
          <p:cNvPr id="8" name="组合 7"/>
          <p:cNvGrpSpPr/>
          <p:nvPr/>
        </p:nvGrpSpPr>
        <p:grpSpPr>
          <a:xfrm>
            <a:off x="1344336" y="3685740"/>
            <a:ext cx="9801718" cy="2755491"/>
            <a:chOff x="1344336" y="3685740"/>
            <a:chExt cx="9801718" cy="2755491"/>
          </a:xfrm>
        </p:grpSpPr>
        <p:sp>
          <p:nvSpPr>
            <p:cNvPr id="16" name="矩形 5"/>
            <p:cNvSpPr>
              <a:spLocks noChangeAspect="1"/>
            </p:cNvSpPr>
            <p:nvPr/>
          </p:nvSpPr>
          <p:spPr>
            <a:xfrm flipH="1">
              <a:off x="1344336" y="3810860"/>
              <a:ext cx="9503327" cy="2630371"/>
            </a:xfrm>
            <a:custGeom>
              <a:avLst/>
              <a:gdLst>
                <a:gd name="connsiteX0" fmla="*/ 0 w 9384121"/>
                <a:gd name="connsiteY0" fmla="*/ 0 h 1506113"/>
                <a:gd name="connsiteX1" fmla="*/ 9384121 w 9384121"/>
                <a:gd name="connsiteY1" fmla="*/ 0 h 1506113"/>
                <a:gd name="connsiteX2" fmla="*/ 9384121 w 9384121"/>
                <a:gd name="connsiteY2" fmla="*/ 1506113 h 1506113"/>
                <a:gd name="connsiteX3" fmla="*/ 0 w 9384121"/>
                <a:gd name="connsiteY3" fmla="*/ 1506113 h 1506113"/>
                <a:gd name="connsiteX4" fmla="*/ 0 w 9384121"/>
                <a:gd name="connsiteY4" fmla="*/ 0 h 1506113"/>
                <a:gd name="connsiteX0" fmla="*/ 0 w 9393746"/>
                <a:gd name="connsiteY0" fmla="*/ 57752 h 1506113"/>
                <a:gd name="connsiteX1" fmla="*/ 9393746 w 9393746"/>
                <a:gd name="connsiteY1" fmla="*/ 0 h 1506113"/>
                <a:gd name="connsiteX2" fmla="*/ 9393746 w 9393746"/>
                <a:gd name="connsiteY2" fmla="*/ 1506113 h 1506113"/>
                <a:gd name="connsiteX3" fmla="*/ 9625 w 9393746"/>
                <a:gd name="connsiteY3" fmla="*/ 1506113 h 1506113"/>
                <a:gd name="connsiteX4" fmla="*/ 0 w 9393746"/>
                <a:gd name="connsiteY4" fmla="*/ 57752 h 1506113"/>
                <a:gd name="connsiteX0" fmla="*/ 1168813 w 10562559"/>
                <a:gd name="connsiteY0" fmla="*/ 215651 h 1664012"/>
                <a:gd name="connsiteX1" fmla="*/ 10562559 w 10562559"/>
                <a:gd name="connsiteY1" fmla="*/ 157899 h 1664012"/>
                <a:gd name="connsiteX2" fmla="*/ 10562559 w 10562559"/>
                <a:gd name="connsiteY2" fmla="*/ 1664012 h 1664012"/>
                <a:gd name="connsiteX3" fmla="*/ 1178438 w 10562559"/>
                <a:gd name="connsiteY3" fmla="*/ 1664012 h 1664012"/>
                <a:gd name="connsiteX4" fmla="*/ 1168813 w 10562559"/>
                <a:gd name="connsiteY4" fmla="*/ 215651 h 1664012"/>
                <a:gd name="connsiteX0" fmla="*/ 1168813 w 10562559"/>
                <a:gd name="connsiteY0" fmla="*/ 326691 h 1775052"/>
                <a:gd name="connsiteX1" fmla="*/ 10562559 w 10562559"/>
                <a:gd name="connsiteY1" fmla="*/ 268939 h 1775052"/>
                <a:gd name="connsiteX2" fmla="*/ 10562559 w 10562559"/>
                <a:gd name="connsiteY2" fmla="*/ 1775052 h 1775052"/>
                <a:gd name="connsiteX3" fmla="*/ 1178438 w 10562559"/>
                <a:gd name="connsiteY3" fmla="*/ 1775052 h 1775052"/>
                <a:gd name="connsiteX4" fmla="*/ 1168813 w 10562559"/>
                <a:gd name="connsiteY4" fmla="*/ 326691 h 1775052"/>
                <a:gd name="connsiteX0" fmla="*/ 1168813 w 10562559"/>
                <a:gd name="connsiteY0" fmla="*/ 326691 h 2061941"/>
                <a:gd name="connsiteX1" fmla="*/ 10562559 w 10562559"/>
                <a:gd name="connsiteY1" fmla="*/ 268939 h 2061941"/>
                <a:gd name="connsiteX2" fmla="*/ 10562559 w 10562559"/>
                <a:gd name="connsiteY2" fmla="*/ 1775052 h 2061941"/>
                <a:gd name="connsiteX3" fmla="*/ 1178438 w 10562559"/>
                <a:gd name="connsiteY3" fmla="*/ 1775052 h 2061941"/>
                <a:gd name="connsiteX4" fmla="*/ 1168813 w 10562559"/>
                <a:gd name="connsiteY4" fmla="*/ 326691 h 2061941"/>
                <a:gd name="connsiteX0" fmla="*/ 1159782 w 11212294"/>
                <a:gd name="connsiteY0" fmla="*/ 261548 h 1888556"/>
                <a:gd name="connsiteX1" fmla="*/ 10409149 w 11212294"/>
                <a:gd name="connsiteY1" fmla="*/ 300049 h 1888556"/>
                <a:gd name="connsiteX2" fmla="*/ 10553528 w 11212294"/>
                <a:gd name="connsiteY2" fmla="*/ 1709909 h 1888556"/>
                <a:gd name="connsiteX3" fmla="*/ 1169407 w 11212294"/>
                <a:gd name="connsiteY3" fmla="*/ 1709909 h 1888556"/>
                <a:gd name="connsiteX4" fmla="*/ 1159782 w 11212294"/>
                <a:gd name="connsiteY4" fmla="*/ 261548 h 1888556"/>
                <a:gd name="connsiteX0" fmla="*/ 1157470 w 11198477"/>
                <a:gd name="connsiteY0" fmla="*/ 208624 h 1830306"/>
                <a:gd name="connsiteX1" fmla="*/ 10369782 w 11198477"/>
                <a:gd name="connsiteY1" fmla="*/ 333587 h 1830306"/>
                <a:gd name="connsiteX2" fmla="*/ 10551216 w 11198477"/>
                <a:gd name="connsiteY2" fmla="*/ 1656985 h 1830306"/>
                <a:gd name="connsiteX3" fmla="*/ 1167095 w 11198477"/>
                <a:gd name="connsiteY3" fmla="*/ 1656985 h 1830306"/>
                <a:gd name="connsiteX4" fmla="*/ 1157470 w 11198477"/>
                <a:gd name="connsiteY4" fmla="*/ 208624 h 1830306"/>
                <a:gd name="connsiteX0" fmla="*/ 1157470 w 12195291"/>
                <a:gd name="connsiteY0" fmla="*/ 83980 h 1688293"/>
                <a:gd name="connsiteX1" fmla="*/ 10369782 w 12195291"/>
                <a:gd name="connsiteY1" fmla="*/ 208943 h 1688293"/>
                <a:gd name="connsiteX2" fmla="*/ 12176532 w 12195291"/>
                <a:gd name="connsiteY2" fmla="*/ 502931 h 1688293"/>
                <a:gd name="connsiteX3" fmla="*/ 10551216 w 12195291"/>
                <a:gd name="connsiteY3" fmla="*/ 1532341 h 1688293"/>
                <a:gd name="connsiteX4" fmla="*/ 1167095 w 12195291"/>
                <a:gd name="connsiteY4" fmla="*/ 1532341 h 1688293"/>
                <a:gd name="connsiteX5" fmla="*/ 1157470 w 12195291"/>
                <a:gd name="connsiteY5" fmla="*/ 83980 h 16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291" h="1688293">
                  <a:moveTo>
                    <a:pt x="1157470" y="83980"/>
                  </a:moveTo>
                  <a:cubicBezTo>
                    <a:pt x="2691251" y="-136586"/>
                    <a:pt x="8533272" y="139118"/>
                    <a:pt x="10369782" y="208943"/>
                  </a:cubicBezTo>
                  <a:cubicBezTo>
                    <a:pt x="12206292" y="278768"/>
                    <a:pt x="12146293" y="282365"/>
                    <a:pt x="12176532" y="502931"/>
                  </a:cubicBezTo>
                  <a:cubicBezTo>
                    <a:pt x="12206771" y="723497"/>
                    <a:pt x="12386122" y="1360773"/>
                    <a:pt x="10551216" y="1532341"/>
                  </a:cubicBezTo>
                  <a:cubicBezTo>
                    <a:pt x="8716310" y="1703909"/>
                    <a:pt x="2732719" y="1773735"/>
                    <a:pt x="1167095" y="1532341"/>
                  </a:cubicBezTo>
                  <a:cubicBezTo>
                    <a:pt x="-398529" y="1290947"/>
                    <a:pt x="-376311" y="304546"/>
                    <a:pt x="1157470" y="83980"/>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5"/>
            <p:cNvSpPr>
              <a:spLocks noChangeAspect="1"/>
            </p:cNvSpPr>
            <p:nvPr/>
          </p:nvSpPr>
          <p:spPr>
            <a:xfrm flipH="1">
              <a:off x="1507965" y="3685740"/>
              <a:ext cx="9638089" cy="2667671"/>
            </a:xfrm>
            <a:custGeom>
              <a:avLst/>
              <a:gdLst>
                <a:gd name="connsiteX0" fmla="*/ 0 w 9384121"/>
                <a:gd name="connsiteY0" fmla="*/ 0 h 1506113"/>
                <a:gd name="connsiteX1" fmla="*/ 9384121 w 9384121"/>
                <a:gd name="connsiteY1" fmla="*/ 0 h 1506113"/>
                <a:gd name="connsiteX2" fmla="*/ 9384121 w 9384121"/>
                <a:gd name="connsiteY2" fmla="*/ 1506113 h 1506113"/>
                <a:gd name="connsiteX3" fmla="*/ 0 w 9384121"/>
                <a:gd name="connsiteY3" fmla="*/ 1506113 h 1506113"/>
                <a:gd name="connsiteX4" fmla="*/ 0 w 9384121"/>
                <a:gd name="connsiteY4" fmla="*/ 0 h 1506113"/>
                <a:gd name="connsiteX0" fmla="*/ 0 w 9393746"/>
                <a:gd name="connsiteY0" fmla="*/ 57752 h 1506113"/>
                <a:gd name="connsiteX1" fmla="*/ 9393746 w 9393746"/>
                <a:gd name="connsiteY1" fmla="*/ 0 h 1506113"/>
                <a:gd name="connsiteX2" fmla="*/ 9393746 w 9393746"/>
                <a:gd name="connsiteY2" fmla="*/ 1506113 h 1506113"/>
                <a:gd name="connsiteX3" fmla="*/ 9625 w 9393746"/>
                <a:gd name="connsiteY3" fmla="*/ 1506113 h 1506113"/>
                <a:gd name="connsiteX4" fmla="*/ 0 w 9393746"/>
                <a:gd name="connsiteY4" fmla="*/ 57752 h 1506113"/>
                <a:gd name="connsiteX0" fmla="*/ 1168813 w 10562559"/>
                <a:gd name="connsiteY0" fmla="*/ 215651 h 1664012"/>
                <a:gd name="connsiteX1" fmla="*/ 10562559 w 10562559"/>
                <a:gd name="connsiteY1" fmla="*/ 157899 h 1664012"/>
                <a:gd name="connsiteX2" fmla="*/ 10562559 w 10562559"/>
                <a:gd name="connsiteY2" fmla="*/ 1664012 h 1664012"/>
                <a:gd name="connsiteX3" fmla="*/ 1178438 w 10562559"/>
                <a:gd name="connsiteY3" fmla="*/ 1664012 h 1664012"/>
                <a:gd name="connsiteX4" fmla="*/ 1168813 w 10562559"/>
                <a:gd name="connsiteY4" fmla="*/ 215651 h 1664012"/>
                <a:gd name="connsiteX0" fmla="*/ 1168813 w 10562559"/>
                <a:gd name="connsiteY0" fmla="*/ 326691 h 1775052"/>
                <a:gd name="connsiteX1" fmla="*/ 10562559 w 10562559"/>
                <a:gd name="connsiteY1" fmla="*/ 268939 h 1775052"/>
                <a:gd name="connsiteX2" fmla="*/ 10562559 w 10562559"/>
                <a:gd name="connsiteY2" fmla="*/ 1775052 h 1775052"/>
                <a:gd name="connsiteX3" fmla="*/ 1178438 w 10562559"/>
                <a:gd name="connsiteY3" fmla="*/ 1775052 h 1775052"/>
                <a:gd name="connsiteX4" fmla="*/ 1168813 w 10562559"/>
                <a:gd name="connsiteY4" fmla="*/ 326691 h 1775052"/>
                <a:gd name="connsiteX0" fmla="*/ 1168813 w 10562559"/>
                <a:gd name="connsiteY0" fmla="*/ 326691 h 2061941"/>
                <a:gd name="connsiteX1" fmla="*/ 10562559 w 10562559"/>
                <a:gd name="connsiteY1" fmla="*/ 268939 h 2061941"/>
                <a:gd name="connsiteX2" fmla="*/ 10562559 w 10562559"/>
                <a:gd name="connsiteY2" fmla="*/ 1775052 h 2061941"/>
                <a:gd name="connsiteX3" fmla="*/ 1178438 w 10562559"/>
                <a:gd name="connsiteY3" fmla="*/ 1775052 h 2061941"/>
                <a:gd name="connsiteX4" fmla="*/ 1168813 w 10562559"/>
                <a:gd name="connsiteY4" fmla="*/ 326691 h 2061941"/>
                <a:gd name="connsiteX0" fmla="*/ 1159782 w 11212294"/>
                <a:gd name="connsiteY0" fmla="*/ 261548 h 1888556"/>
                <a:gd name="connsiteX1" fmla="*/ 10409149 w 11212294"/>
                <a:gd name="connsiteY1" fmla="*/ 300049 h 1888556"/>
                <a:gd name="connsiteX2" fmla="*/ 10553528 w 11212294"/>
                <a:gd name="connsiteY2" fmla="*/ 1709909 h 1888556"/>
                <a:gd name="connsiteX3" fmla="*/ 1169407 w 11212294"/>
                <a:gd name="connsiteY3" fmla="*/ 1709909 h 1888556"/>
                <a:gd name="connsiteX4" fmla="*/ 1159782 w 11212294"/>
                <a:gd name="connsiteY4" fmla="*/ 261548 h 1888556"/>
                <a:gd name="connsiteX0" fmla="*/ 1157470 w 11198477"/>
                <a:gd name="connsiteY0" fmla="*/ 208624 h 1830306"/>
                <a:gd name="connsiteX1" fmla="*/ 10369782 w 11198477"/>
                <a:gd name="connsiteY1" fmla="*/ 333587 h 1830306"/>
                <a:gd name="connsiteX2" fmla="*/ 10551216 w 11198477"/>
                <a:gd name="connsiteY2" fmla="*/ 1656985 h 1830306"/>
                <a:gd name="connsiteX3" fmla="*/ 1167095 w 11198477"/>
                <a:gd name="connsiteY3" fmla="*/ 1656985 h 1830306"/>
                <a:gd name="connsiteX4" fmla="*/ 1157470 w 11198477"/>
                <a:gd name="connsiteY4" fmla="*/ 208624 h 1830306"/>
                <a:gd name="connsiteX0" fmla="*/ 1157470 w 12195291"/>
                <a:gd name="connsiteY0" fmla="*/ 83980 h 1688293"/>
                <a:gd name="connsiteX1" fmla="*/ 10369782 w 12195291"/>
                <a:gd name="connsiteY1" fmla="*/ 208943 h 1688293"/>
                <a:gd name="connsiteX2" fmla="*/ 12176532 w 12195291"/>
                <a:gd name="connsiteY2" fmla="*/ 502931 h 1688293"/>
                <a:gd name="connsiteX3" fmla="*/ 10551216 w 12195291"/>
                <a:gd name="connsiteY3" fmla="*/ 1532341 h 1688293"/>
                <a:gd name="connsiteX4" fmla="*/ 1167095 w 12195291"/>
                <a:gd name="connsiteY4" fmla="*/ 1532341 h 1688293"/>
                <a:gd name="connsiteX5" fmla="*/ 1157470 w 12195291"/>
                <a:gd name="connsiteY5" fmla="*/ 83980 h 16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291" h="1688293">
                  <a:moveTo>
                    <a:pt x="1157470" y="83980"/>
                  </a:moveTo>
                  <a:cubicBezTo>
                    <a:pt x="2691251" y="-136586"/>
                    <a:pt x="8533272" y="139118"/>
                    <a:pt x="10369782" y="208943"/>
                  </a:cubicBezTo>
                  <a:cubicBezTo>
                    <a:pt x="12206292" y="278768"/>
                    <a:pt x="12146293" y="282365"/>
                    <a:pt x="12176532" y="502931"/>
                  </a:cubicBezTo>
                  <a:cubicBezTo>
                    <a:pt x="12206771" y="723497"/>
                    <a:pt x="12386122" y="1360773"/>
                    <a:pt x="10551216" y="1532341"/>
                  </a:cubicBezTo>
                  <a:cubicBezTo>
                    <a:pt x="8716310" y="1703909"/>
                    <a:pt x="2732719" y="1773735"/>
                    <a:pt x="1167095" y="1532341"/>
                  </a:cubicBezTo>
                  <a:cubicBezTo>
                    <a:pt x="-398529" y="1290947"/>
                    <a:pt x="-376311" y="304546"/>
                    <a:pt x="1157470" y="83980"/>
                  </a:cubicBezTo>
                  <a:close/>
                </a:path>
              </a:pathLst>
            </a:custGeom>
            <a:noFill/>
            <a:ln w="28575">
              <a:solidFill>
                <a:srgbClr val="2489B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361485" y="4595130"/>
              <a:ext cx="7469027" cy="1061829"/>
            </a:xfrm>
            <a:prstGeom prst="rect">
              <a:avLst/>
            </a:prstGeom>
          </p:spPr>
          <p:txBody>
            <a:bodyPr wrap="square">
              <a:spAutoFit/>
            </a:bodyPr>
            <a:lstStyle/>
            <a:p>
              <a:pPr algn="r">
                <a:lnSpc>
                  <a:spcPct val="150000"/>
                </a:lnSpc>
                <a:spcBef>
                  <a:spcPts val="1200"/>
                </a:spcBef>
              </a:pPr>
              <a:r>
                <a:rPr lang="zh-CN" altLang="en-US" sz="1400" dirty="0" smtClean="0">
                  <a:latin typeface="幼圆" panose="02010509060101010101" pitchFamily="49" charset="-122"/>
                  <a:ea typeface="幼圆" panose="02010509060101010101" pitchFamily="49" charset="-122"/>
                </a:rPr>
                <a:t>这一天</a:t>
              </a:r>
              <a:r>
                <a:rPr lang="zh-CN" altLang="en-US" sz="1400" dirty="0">
                  <a:latin typeface="幼圆" panose="02010509060101010101" pitchFamily="49" charset="-122"/>
                  <a:ea typeface="幼圆" panose="02010509060101010101" pitchFamily="49" charset="-122"/>
                </a:rPr>
                <a:t>，全国各地的小朋友，也都举行了联欢活动。从这以后，每到“六一”，全国各地都组织各种形式的活动，庆祝少年儿童的节日，党和政府都非常关心少年儿童的健康成长，为他们的生活和学习创造了良好的环境，新中国的孩子们在党的阳光下茁壮成长。</a:t>
              </a:r>
            </a:p>
          </p:txBody>
        </p:sp>
      </p:grpSp>
    </p:spTree>
    <p:extLst>
      <p:ext uri="{BB962C8B-B14F-4D97-AF65-F5344CB8AC3E}">
        <p14:creationId xmlns:p14="http://schemas.microsoft.com/office/powerpoint/2010/main" val="34605231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7089" y="0"/>
            <a:ext cx="4224594" cy="1701261"/>
          </a:xfrm>
          <a:prstGeom prst="rect">
            <a:avLst/>
          </a:prstGeom>
        </p:spPr>
      </p:pic>
      <p:grpSp>
        <p:nvGrpSpPr>
          <p:cNvPr id="18" name="组合 17"/>
          <p:cNvGrpSpPr/>
          <p:nvPr/>
        </p:nvGrpSpPr>
        <p:grpSpPr>
          <a:xfrm>
            <a:off x="2316000" y="1431475"/>
            <a:ext cx="7560000" cy="4680000"/>
            <a:chOff x="2316000" y="1431475"/>
            <a:chExt cx="7560000" cy="4680000"/>
          </a:xfrm>
        </p:grpSpPr>
        <p:sp>
          <p:nvSpPr>
            <p:cNvPr id="17" name="云形 16"/>
            <p:cNvSpPr/>
            <p:nvPr/>
          </p:nvSpPr>
          <p:spPr>
            <a:xfrm>
              <a:off x="2316000" y="1431475"/>
              <a:ext cx="7560000" cy="4680000"/>
            </a:xfrm>
            <a:prstGeom prst="cloud">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云形 12"/>
            <p:cNvSpPr/>
            <p:nvPr/>
          </p:nvSpPr>
          <p:spPr>
            <a:xfrm>
              <a:off x="2496000" y="1611475"/>
              <a:ext cx="7200000" cy="4320000"/>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云形 15"/>
            <p:cNvSpPr/>
            <p:nvPr/>
          </p:nvSpPr>
          <p:spPr>
            <a:xfrm>
              <a:off x="2676000" y="1791475"/>
              <a:ext cx="6840000" cy="3960000"/>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5064246" y="1476524"/>
            <a:ext cx="2063507" cy="2646878"/>
          </a:xfrm>
          <a:prstGeom prst="rect">
            <a:avLst/>
          </a:prstGeom>
          <a:noFill/>
        </p:spPr>
        <p:txBody>
          <a:bodyPr wrap="square" rtlCol="0" anchor="ctr">
            <a:spAutoFit/>
          </a:bodyPr>
          <a:lstStyle/>
          <a:p>
            <a:pPr algn="ctr"/>
            <a:r>
              <a:rPr lang="en-US" altLang="zh-CN" sz="16600" b="1" dirty="0" smtClean="0">
                <a:solidFill>
                  <a:srgbClr val="68BCE1"/>
                </a:solidFill>
                <a:latin typeface="Colonna MT" panose="04020805060202030203" pitchFamily="82" charset="0"/>
              </a:rPr>
              <a:t>3</a:t>
            </a:r>
            <a:endParaRPr lang="zh-CN" altLang="en-US" sz="16600" b="1" dirty="0">
              <a:solidFill>
                <a:srgbClr val="68BCE1"/>
              </a:solidFill>
              <a:latin typeface="Colonna MT" panose="04020805060202030203" pitchFamily="82" charset="0"/>
            </a:endParaRPr>
          </a:p>
        </p:txBody>
      </p:sp>
      <p:sp>
        <p:nvSpPr>
          <p:cNvPr id="8" name="文本框 7"/>
          <p:cNvSpPr txBox="1"/>
          <p:nvPr/>
        </p:nvSpPr>
        <p:spPr>
          <a:xfrm>
            <a:off x="4000499" y="3650152"/>
            <a:ext cx="4191002" cy="1107996"/>
          </a:xfrm>
          <a:prstGeom prst="rect">
            <a:avLst/>
          </a:prstGeom>
          <a:noFill/>
        </p:spPr>
        <p:txBody>
          <a:bodyPr wrap="square" rtlCol="0" anchor="ctr">
            <a:spAutoFit/>
          </a:bodyPr>
          <a:lstStyle/>
          <a:p>
            <a:pPr algn="ctr"/>
            <a:r>
              <a:rPr lang="zh-CN" altLang="en-US" sz="6600" b="1" dirty="0">
                <a:ln w="19050">
                  <a:solidFill>
                    <a:srgbClr val="68BCE1"/>
                  </a:solidFill>
                </a:ln>
                <a:solidFill>
                  <a:srgbClr val="68BCE1"/>
                </a:solidFill>
                <a:latin typeface="幼圆" panose="02010509060101010101" pitchFamily="49" charset="-122"/>
                <a:ea typeface="幼圆" panose="02010509060101010101" pitchFamily="49" charset="-122"/>
              </a:rPr>
              <a:t>各国习俗</a:t>
            </a:r>
          </a:p>
        </p:txBody>
      </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2079" y="1871157"/>
            <a:ext cx="1740333" cy="88166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78" y="5614521"/>
            <a:ext cx="449678" cy="227810"/>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56097" y="1942960"/>
            <a:ext cx="859903" cy="435634"/>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2253570" y="3529137"/>
            <a:ext cx="1366362" cy="1977797"/>
          </a:xfrm>
          <a:prstGeom prst="rect">
            <a:avLst/>
          </a:prstGeom>
        </p:spPr>
      </p:pic>
    </p:spTree>
    <p:extLst>
      <p:ext uri="{BB962C8B-B14F-4D97-AF65-F5344CB8AC3E}">
        <p14:creationId xmlns:p14="http://schemas.microsoft.com/office/powerpoint/2010/main" val="151989078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80">
                                          <p:stCondLst>
                                            <p:cond delay="0"/>
                                          </p:stCondLst>
                                        </p:cTn>
                                        <p:tgtEl>
                                          <p:spTgt spid="22"/>
                                        </p:tgtEl>
                                      </p:cBhvr>
                                    </p:animEffect>
                                    <p:anim calcmode="lin" valueType="num">
                                      <p:cBhvr>
                                        <p:cTn id="1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9" dur="26">
                                          <p:stCondLst>
                                            <p:cond delay="650"/>
                                          </p:stCondLst>
                                        </p:cTn>
                                        <p:tgtEl>
                                          <p:spTgt spid="22"/>
                                        </p:tgtEl>
                                      </p:cBhvr>
                                      <p:to x="100000" y="60000"/>
                                    </p:animScale>
                                    <p:animScale>
                                      <p:cBhvr>
                                        <p:cTn id="20" dur="166" decel="50000">
                                          <p:stCondLst>
                                            <p:cond delay="676"/>
                                          </p:stCondLst>
                                        </p:cTn>
                                        <p:tgtEl>
                                          <p:spTgt spid="22"/>
                                        </p:tgtEl>
                                      </p:cBhvr>
                                      <p:to x="100000" y="100000"/>
                                    </p:animScale>
                                    <p:animScale>
                                      <p:cBhvr>
                                        <p:cTn id="21" dur="26">
                                          <p:stCondLst>
                                            <p:cond delay="1312"/>
                                          </p:stCondLst>
                                        </p:cTn>
                                        <p:tgtEl>
                                          <p:spTgt spid="22"/>
                                        </p:tgtEl>
                                      </p:cBhvr>
                                      <p:to x="100000" y="80000"/>
                                    </p:animScale>
                                    <p:animScale>
                                      <p:cBhvr>
                                        <p:cTn id="22" dur="166" decel="50000">
                                          <p:stCondLst>
                                            <p:cond delay="1338"/>
                                          </p:stCondLst>
                                        </p:cTn>
                                        <p:tgtEl>
                                          <p:spTgt spid="22"/>
                                        </p:tgtEl>
                                      </p:cBhvr>
                                      <p:to x="100000" y="100000"/>
                                    </p:animScale>
                                    <p:animScale>
                                      <p:cBhvr>
                                        <p:cTn id="23" dur="26">
                                          <p:stCondLst>
                                            <p:cond delay="1642"/>
                                          </p:stCondLst>
                                        </p:cTn>
                                        <p:tgtEl>
                                          <p:spTgt spid="22"/>
                                        </p:tgtEl>
                                      </p:cBhvr>
                                      <p:to x="100000" y="90000"/>
                                    </p:animScale>
                                    <p:animScale>
                                      <p:cBhvr>
                                        <p:cTn id="24" dur="166" decel="50000">
                                          <p:stCondLst>
                                            <p:cond delay="1668"/>
                                          </p:stCondLst>
                                        </p:cTn>
                                        <p:tgtEl>
                                          <p:spTgt spid="22"/>
                                        </p:tgtEl>
                                      </p:cBhvr>
                                      <p:to x="100000" y="100000"/>
                                    </p:animScale>
                                    <p:animScale>
                                      <p:cBhvr>
                                        <p:cTn id="25" dur="26">
                                          <p:stCondLst>
                                            <p:cond delay="1808"/>
                                          </p:stCondLst>
                                        </p:cTn>
                                        <p:tgtEl>
                                          <p:spTgt spid="22"/>
                                        </p:tgtEl>
                                      </p:cBhvr>
                                      <p:to x="100000" y="95000"/>
                                    </p:animScale>
                                    <p:animScale>
                                      <p:cBhvr>
                                        <p:cTn id="26" dur="166" decel="50000">
                                          <p:stCondLst>
                                            <p:cond delay="1834"/>
                                          </p:stCondLst>
                                        </p:cTn>
                                        <p:tgtEl>
                                          <p:spTgt spid="22"/>
                                        </p:tgtEl>
                                      </p:cBhvr>
                                      <p:to x="100000" y="100000"/>
                                    </p:animScale>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246518" y="4334204"/>
            <a:ext cx="3252907" cy="1923604"/>
          </a:xfrm>
          <a:prstGeom prst="rect">
            <a:avLst/>
          </a:prstGeom>
        </p:spPr>
        <p:txBody>
          <a:bodyPr wrap="square">
            <a:spAutoFit/>
          </a:bodyPr>
          <a:lstStyle/>
          <a:p>
            <a:pPr algn="ctr">
              <a:lnSpc>
                <a:spcPct val="150000"/>
              </a:lnSpc>
              <a:spcBef>
                <a:spcPts val="600"/>
              </a:spcBef>
            </a:pPr>
            <a:r>
              <a:rPr lang="en-US" altLang="zh-CN" sz="1600" b="1" dirty="0" smtClean="0">
                <a:solidFill>
                  <a:schemeClr val="bg1"/>
                </a:solidFill>
                <a:latin typeface="幼圆" panose="02010509060101010101" pitchFamily="49" charset="-122"/>
                <a:ea typeface="幼圆" panose="02010509060101010101" pitchFamily="49" charset="-122"/>
              </a:rPr>
              <a:t>5</a:t>
            </a:r>
            <a:r>
              <a:rPr lang="zh-CN" altLang="en-US" sz="1600" b="1" dirty="0">
                <a:solidFill>
                  <a:schemeClr val="bg1"/>
                </a:solidFill>
                <a:latin typeface="幼圆" panose="02010509060101010101" pitchFamily="49" charset="-122"/>
                <a:ea typeface="幼圆" panose="02010509060101010101" pitchFamily="49" charset="-122"/>
              </a:rPr>
              <a:t>月</a:t>
            </a:r>
            <a:r>
              <a:rPr lang="en-US" altLang="zh-CN" sz="1600" b="1" dirty="0">
                <a:solidFill>
                  <a:schemeClr val="bg1"/>
                </a:solidFill>
                <a:latin typeface="幼圆" panose="02010509060101010101" pitchFamily="49" charset="-122"/>
                <a:ea typeface="幼圆" panose="02010509060101010101" pitchFamily="49" charset="-122"/>
              </a:rPr>
              <a:t>5</a:t>
            </a:r>
            <a:r>
              <a:rPr lang="zh-CN" altLang="en-US" sz="1600" b="1" dirty="0">
                <a:solidFill>
                  <a:schemeClr val="bg1"/>
                </a:solidFill>
                <a:latin typeface="幼圆" panose="02010509060101010101" pitchFamily="49" charset="-122"/>
                <a:ea typeface="幼圆" panose="02010509060101010101" pitchFamily="49" charset="-122"/>
              </a:rPr>
              <a:t>日男孩</a:t>
            </a:r>
            <a:r>
              <a:rPr lang="zh-CN" altLang="en-US" sz="1600" b="1" dirty="0" smtClean="0">
                <a:solidFill>
                  <a:schemeClr val="bg1"/>
                </a:solidFill>
                <a:latin typeface="幼圆" panose="02010509060101010101" pitchFamily="49" charset="-122"/>
                <a:ea typeface="幼圆" panose="02010509060101010101" pitchFamily="49" charset="-122"/>
              </a:rPr>
              <a:t>节</a:t>
            </a:r>
            <a:endParaRPr lang="en-US" altLang="zh-CN" sz="1600" b="1" dirty="0" smtClean="0">
              <a:solidFill>
                <a:schemeClr val="bg1"/>
              </a:solidFill>
              <a:latin typeface="幼圆" panose="02010509060101010101" pitchFamily="49" charset="-122"/>
              <a:ea typeface="幼圆" panose="02010509060101010101" pitchFamily="49" charset="-122"/>
            </a:endParaRPr>
          </a:p>
          <a:p>
            <a:pPr algn="ctr">
              <a:lnSpc>
                <a:spcPct val="150000"/>
              </a:lnSpc>
              <a:spcBef>
                <a:spcPts val="600"/>
              </a:spcBef>
            </a:pPr>
            <a:r>
              <a:rPr lang="zh-CN" altLang="en-US" sz="1200" dirty="0" smtClean="0">
                <a:latin typeface="幼圆" panose="02010509060101010101" pitchFamily="49" charset="-122"/>
                <a:ea typeface="幼圆" panose="02010509060101010101" pitchFamily="49" charset="-122"/>
              </a:rPr>
              <a:t>节日</a:t>
            </a:r>
            <a:r>
              <a:rPr lang="zh-CN" altLang="en-US" sz="1200" dirty="0">
                <a:latin typeface="幼圆" panose="02010509060101010101" pitchFamily="49" charset="-122"/>
                <a:ea typeface="幼圆" panose="02010509060101010101" pitchFamily="49" charset="-122"/>
              </a:rPr>
              <a:t>当天，有儿子的家庭，门前都悬挂“鲤鱼旗”，表示鲤鱼跳龙门的意思。鲤鱼旗，用布匹或绸缎裁成“空心鲤鱼”，分黑、红和青蓝三种颜色。黑，代表父亲；红，代表母亲；青蓝代表男孩自己</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12" name="矩形 11"/>
          <p:cNvSpPr/>
          <p:nvPr/>
        </p:nvSpPr>
        <p:spPr>
          <a:xfrm>
            <a:off x="547315" y="3335886"/>
            <a:ext cx="3252907" cy="1646605"/>
          </a:xfrm>
          <a:prstGeom prst="rect">
            <a:avLst/>
          </a:prstGeom>
        </p:spPr>
        <p:txBody>
          <a:bodyPr wrap="square">
            <a:spAutoFit/>
          </a:bodyPr>
          <a:lstStyle/>
          <a:p>
            <a:pPr algn="ctr">
              <a:lnSpc>
                <a:spcPct val="150000"/>
              </a:lnSpc>
              <a:spcBef>
                <a:spcPts val="600"/>
              </a:spcBef>
            </a:pPr>
            <a:r>
              <a:rPr lang="en-US" altLang="zh-CN" sz="1600" b="1" dirty="0" smtClean="0">
                <a:solidFill>
                  <a:schemeClr val="bg1"/>
                </a:solidFill>
                <a:latin typeface="幼圆" panose="02010509060101010101" pitchFamily="49" charset="-122"/>
                <a:ea typeface="幼圆" panose="02010509060101010101" pitchFamily="49" charset="-122"/>
              </a:rPr>
              <a:t>3</a:t>
            </a:r>
            <a:r>
              <a:rPr lang="zh-CN" altLang="en-US" sz="1600" b="1" dirty="0">
                <a:solidFill>
                  <a:schemeClr val="bg1"/>
                </a:solidFill>
                <a:latin typeface="幼圆" panose="02010509060101010101" pitchFamily="49" charset="-122"/>
                <a:ea typeface="幼圆" panose="02010509060101010101" pitchFamily="49" charset="-122"/>
              </a:rPr>
              <a:t>月</a:t>
            </a:r>
            <a:r>
              <a:rPr lang="en-US" altLang="zh-CN" sz="1600" b="1" dirty="0">
                <a:solidFill>
                  <a:schemeClr val="bg1"/>
                </a:solidFill>
                <a:latin typeface="幼圆" panose="02010509060101010101" pitchFamily="49" charset="-122"/>
                <a:ea typeface="幼圆" panose="02010509060101010101" pitchFamily="49" charset="-122"/>
              </a:rPr>
              <a:t>3</a:t>
            </a:r>
            <a:r>
              <a:rPr lang="zh-CN" altLang="en-US" sz="1600" b="1" dirty="0">
                <a:solidFill>
                  <a:schemeClr val="bg1"/>
                </a:solidFill>
                <a:latin typeface="幼圆" panose="02010509060101010101" pitchFamily="49" charset="-122"/>
                <a:ea typeface="幼圆" panose="02010509060101010101" pitchFamily="49" charset="-122"/>
              </a:rPr>
              <a:t>日女孩</a:t>
            </a:r>
            <a:r>
              <a:rPr lang="zh-CN" altLang="en-US" sz="1600" b="1" dirty="0" smtClean="0">
                <a:solidFill>
                  <a:schemeClr val="bg1"/>
                </a:solidFill>
                <a:latin typeface="幼圆" panose="02010509060101010101" pitchFamily="49" charset="-122"/>
                <a:ea typeface="幼圆" panose="02010509060101010101" pitchFamily="49" charset="-122"/>
              </a:rPr>
              <a:t>节</a:t>
            </a:r>
            <a:endParaRPr lang="en-US" altLang="zh-CN" sz="1600" b="1" dirty="0" smtClean="0">
              <a:solidFill>
                <a:schemeClr val="bg1"/>
              </a:solidFill>
              <a:latin typeface="幼圆" panose="02010509060101010101" pitchFamily="49" charset="-122"/>
              <a:ea typeface="幼圆" panose="02010509060101010101" pitchFamily="49" charset="-122"/>
            </a:endParaRPr>
          </a:p>
          <a:p>
            <a:pPr algn="ctr">
              <a:lnSpc>
                <a:spcPct val="150000"/>
              </a:lnSpc>
              <a:spcBef>
                <a:spcPts val="600"/>
              </a:spcBef>
            </a:pPr>
            <a:r>
              <a:rPr lang="zh-CN" altLang="en-US" sz="1200" dirty="0" smtClean="0">
                <a:latin typeface="幼圆" panose="02010509060101010101" pitchFamily="49" charset="-122"/>
                <a:ea typeface="幼圆" panose="02010509060101010101" pitchFamily="49" charset="-122"/>
              </a:rPr>
              <a:t>这个</a:t>
            </a:r>
            <a:r>
              <a:rPr lang="zh-CN" altLang="en-US" sz="1200" dirty="0">
                <a:latin typeface="幼圆" panose="02010509060101010101" pitchFamily="49" charset="-122"/>
                <a:ea typeface="幼圆" panose="02010509060101010101" pitchFamily="49" charset="-122"/>
              </a:rPr>
              <a:t>节日是专门为小女孩设立的，每到</a:t>
            </a:r>
            <a:r>
              <a:rPr lang="zh-CN" altLang="en-US" sz="1200" dirty="0" smtClean="0">
                <a:latin typeface="幼圆" panose="02010509060101010101" pitchFamily="49" charset="-122"/>
                <a:ea typeface="幼圆" panose="02010509060101010101" pitchFamily="49" charset="-122"/>
              </a:rPr>
              <a:t>这一天</a:t>
            </a:r>
            <a:r>
              <a:rPr lang="zh-CN" altLang="en-US" sz="1200" dirty="0">
                <a:latin typeface="幼圆" panose="02010509060101010101" pitchFamily="49" charset="-122"/>
                <a:ea typeface="幼圆" panose="02010509060101010101" pitchFamily="49" charset="-122"/>
              </a:rPr>
              <a:t>，家中有女儿的父母会在家里设置一个陈列台，台上放上穿着日本和服的漂亮女娃娃玩偶，作为给自己女儿的节日礼物</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13" name="矩形 12"/>
          <p:cNvSpPr/>
          <p:nvPr/>
        </p:nvSpPr>
        <p:spPr>
          <a:xfrm>
            <a:off x="7995909" y="4401899"/>
            <a:ext cx="3252907" cy="1369606"/>
          </a:xfrm>
          <a:prstGeom prst="rect">
            <a:avLst/>
          </a:prstGeom>
        </p:spPr>
        <p:txBody>
          <a:bodyPr wrap="square">
            <a:spAutoFit/>
          </a:bodyPr>
          <a:lstStyle/>
          <a:p>
            <a:pPr algn="ctr">
              <a:lnSpc>
                <a:spcPct val="150000"/>
              </a:lnSpc>
              <a:spcBef>
                <a:spcPts val="600"/>
              </a:spcBef>
            </a:pPr>
            <a:r>
              <a:rPr lang="zh-CN" altLang="en-US" sz="1600" b="1" dirty="0" smtClean="0">
                <a:solidFill>
                  <a:schemeClr val="bg1"/>
                </a:solidFill>
                <a:latin typeface="幼圆" panose="02010509060101010101" pitchFamily="49" charset="-122"/>
                <a:ea typeface="幼圆" panose="02010509060101010101" pitchFamily="49" charset="-122"/>
              </a:rPr>
              <a:t>日本习俗介绍</a:t>
            </a:r>
            <a:endParaRPr lang="zh-CN" altLang="en-US" sz="1600" b="1" dirty="0">
              <a:solidFill>
                <a:schemeClr val="bg1"/>
              </a:solidFill>
              <a:latin typeface="幼圆" panose="02010509060101010101" pitchFamily="49" charset="-122"/>
              <a:ea typeface="幼圆" panose="02010509060101010101" pitchFamily="49" charset="-122"/>
            </a:endParaRPr>
          </a:p>
          <a:p>
            <a:pPr algn="ctr">
              <a:lnSpc>
                <a:spcPct val="150000"/>
              </a:lnSpc>
              <a:spcBef>
                <a:spcPts val="600"/>
              </a:spcBef>
            </a:pPr>
            <a:r>
              <a:rPr lang="zh-CN" altLang="en-US" sz="1200" dirty="0">
                <a:latin typeface="幼圆" panose="02010509060101010101" pitchFamily="49" charset="-122"/>
                <a:ea typeface="幼圆" panose="02010509060101010101" pitchFamily="49" charset="-122"/>
              </a:rPr>
              <a:t>日本是世界上庆祝儿童节次数最多的国家，他们一年要庆祝三次儿童节，而且庆祝方式十分有意思，充满了浓浓的日本风情</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14"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各国习俗</a:t>
            </a:r>
          </a:p>
        </p:txBody>
      </p:sp>
      <p:grpSp>
        <p:nvGrpSpPr>
          <p:cNvPr id="20" name="组合 19"/>
          <p:cNvGrpSpPr/>
          <p:nvPr/>
        </p:nvGrpSpPr>
        <p:grpSpPr>
          <a:xfrm>
            <a:off x="4546247" y="2155159"/>
            <a:ext cx="2653450" cy="2179045"/>
            <a:chOff x="4546247" y="2155159"/>
            <a:chExt cx="2653450" cy="2179045"/>
          </a:xfrm>
        </p:grpSpPr>
        <p:sp>
          <p:nvSpPr>
            <p:cNvPr id="10" name="五角星 1"/>
            <p:cNvSpPr/>
            <p:nvPr/>
          </p:nvSpPr>
          <p:spPr>
            <a:xfrm>
              <a:off x="4546247" y="2155159"/>
              <a:ext cx="2653450" cy="2179045"/>
            </a:xfrm>
            <a:custGeom>
              <a:avLst/>
              <a:gdLst>
                <a:gd name="connsiteX0" fmla="*/ 2 w 2194560"/>
                <a:gd name="connsiteY0" fmla="*/ 730115 h 1911471"/>
                <a:gd name="connsiteX1" fmla="*/ 838252 w 2194560"/>
                <a:gd name="connsiteY1" fmla="*/ 730120 h 1911471"/>
                <a:gd name="connsiteX2" fmla="*/ 1097280 w 2194560"/>
                <a:gd name="connsiteY2" fmla="*/ 0 h 1911471"/>
                <a:gd name="connsiteX3" fmla="*/ 1356308 w 2194560"/>
                <a:gd name="connsiteY3" fmla="*/ 730120 h 1911471"/>
                <a:gd name="connsiteX4" fmla="*/ 2194558 w 2194560"/>
                <a:gd name="connsiteY4" fmla="*/ 730115 h 1911471"/>
                <a:gd name="connsiteX5" fmla="*/ 1516396 w 2194560"/>
                <a:gd name="connsiteY5" fmla="*/ 1181349 h 1911471"/>
                <a:gd name="connsiteX6" fmla="*/ 1775435 w 2194560"/>
                <a:gd name="connsiteY6" fmla="*/ 1911466 h 1911471"/>
                <a:gd name="connsiteX7" fmla="*/ 1097280 w 2194560"/>
                <a:gd name="connsiteY7" fmla="*/ 1460224 h 1911471"/>
                <a:gd name="connsiteX8" fmla="*/ 419125 w 2194560"/>
                <a:gd name="connsiteY8" fmla="*/ 1911466 h 1911471"/>
                <a:gd name="connsiteX9" fmla="*/ 678164 w 2194560"/>
                <a:gd name="connsiteY9" fmla="*/ 1181349 h 1911471"/>
                <a:gd name="connsiteX10" fmla="*/ 2 w 2194560"/>
                <a:gd name="connsiteY10" fmla="*/ 730115 h 1911471"/>
                <a:gd name="connsiteX0" fmla="*/ 0 w 2194556"/>
                <a:gd name="connsiteY0" fmla="*/ 681989 h 1863340"/>
                <a:gd name="connsiteX1" fmla="*/ 838250 w 2194556"/>
                <a:gd name="connsiteY1" fmla="*/ 681994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0 w 2194556"/>
                <a:gd name="connsiteY0" fmla="*/ 681989 h 1863340"/>
                <a:gd name="connsiteX1" fmla="*/ 838250 w 2194556"/>
                <a:gd name="connsiteY1" fmla="*/ 643493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817 w 2195373"/>
                <a:gd name="connsiteY0" fmla="*/ 681989 h 1863340"/>
                <a:gd name="connsiteX1" fmla="*/ 839067 w 2195373"/>
                <a:gd name="connsiteY1" fmla="*/ 643493 h 1863340"/>
                <a:gd name="connsiteX2" fmla="*/ 1117346 w 2195373"/>
                <a:gd name="connsiteY2" fmla="*/ 0 h 1863340"/>
                <a:gd name="connsiteX3" fmla="*/ 1357123 w 2195373"/>
                <a:gd name="connsiteY3" fmla="*/ 681994 h 1863340"/>
                <a:gd name="connsiteX4" fmla="*/ 2195373 w 2195373"/>
                <a:gd name="connsiteY4" fmla="*/ 681989 h 1863340"/>
                <a:gd name="connsiteX5" fmla="*/ 1517211 w 2195373"/>
                <a:gd name="connsiteY5" fmla="*/ 1133223 h 1863340"/>
                <a:gd name="connsiteX6" fmla="*/ 1776250 w 2195373"/>
                <a:gd name="connsiteY6" fmla="*/ 1863340 h 1863340"/>
                <a:gd name="connsiteX7" fmla="*/ 1098095 w 2195373"/>
                <a:gd name="connsiteY7" fmla="*/ 1412098 h 1863340"/>
                <a:gd name="connsiteX8" fmla="*/ 419940 w 2195373"/>
                <a:gd name="connsiteY8" fmla="*/ 1863340 h 1863340"/>
                <a:gd name="connsiteX9" fmla="*/ 678979 w 2195373"/>
                <a:gd name="connsiteY9" fmla="*/ 1133223 h 1863340"/>
                <a:gd name="connsiteX10" fmla="*/ 817 w 2195373"/>
                <a:gd name="connsiteY10" fmla="*/ 681989 h 1863340"/>
                <a:gd name="connsiteX0" fmla="*/ 817 w 2195373"/>
                <a:gd name="connsiteY0" fmla="*/ 719004 h 1900355"/>
                <a:gd name="connsiteX1" fmla="*/ 839067 w 2195373"/>
                <a:gd name="connsiteY1" fmla="*/ 680508 h 1900355"/>
                <a:gd name="connsiteX2" fmla="*/ 1117346 w 2195373"/>
                <a:gd name="connsiteY2" fmla="*/ 37015 h 1900355"/>
                <a:gd name="connsiteX3" fmla="*/ 1357123 w 2195373"/>
                <a:gd name="connsiteY3" fmla="*/ 719009 h 1900355"/>
                <a:gd name="connsiteX4" fmla="*/ 2195373 w 2195373"/>
                <a:gd name="connsiteY4" fmla="*/ 719004 h 1900355"/>
                <a:gd name="connsiteX5" fmla="*/ 1517211 w 2195373"/>
                <a:gd name="connsiteY5" fmla="*/ 1170238 h 1900355"/>
                <a:gd name="connsiteX6" fmla="*/ 1776250 w 2195373"/>
                <a:gd name="connsiteY6" fmla="*/ 1900355 h 1900355"/>
                <a:gd name="connsiteX7" fmla="*/ 1098095 w 2195373"/>
                <a:gd name="connsiteY7" fmla="*/ 1449113 h 1900355"/>
                <a:gd name="connsiteX8" fmla="*/ 419940 w 2195373"/>
                <a:gd name="connsiteY8" fmla="*/ 1900355 h 1900355"/>
                <a:gd name="connsiteX9" fmla="*/ 678979 w 2195373"/>
                <a:gd name="connsiteY9" fmla="*/ 1170238 h 1900355"/>
                <a:gd name="connsiteX10" fmla="*/ 817 w 2195373"/>
                <a:gd name="connsiteY10" fmla="*/ 719004 h 1900355"/>
                <a:gd name="connsiteX0" fmla="*/ 817 w 2249607"/>
                <a:gd name="connsiteY0" fmla="*/ 719004 h 1900355"/>
                <a:gd name="connsiteX1" fmla="*/ 839067 w 2249607"/>
                <a:gd name="connsiteY1" fmla="*/ 680508 h 1900355"/>
                <a:gd name="connsiteX2" fmla="*/ 1117346 w 2249607"/>
                <a:gd name="connsiteY2" fmla="*/ 37015 h 1900355"/>
                <a:gd name="connsiteX3" fmla="*/ 1357123 w 2249607"/>
                <a:gd name="connsiteY3" fmla="*/ 719009 h 1900355"/>
                <a:gd name="connsiteX4" fmla="*/ 2195373 w 2249607"/>
                <a:gd name="connsiteY4" fmla="*/ 719004 h 1900355"/>
                <a:gd name="connsiteX5" fmla="*/ 1517211 w 2249607"/>
                <a:gd name="connsiteY5" fmla="*/ 1170238 h 1900355"/>
                <a:gd name="connsiteX6" fmla="*/ 1776250 w 2249607"/>
                <a:gd name="connsiteY6" fmla="*/ 1900355 h 1900355"/>
                <a:gd name="connsiteX7" fmla="*/ 1098095 w 2249607"/>
                <a:gd name="connsiteY7" fmla="*/ 1449113 h 1900355"/>
                <a:gd name="connsiteX8" fmla="*/ 419940 w 2249607"/>
                <a:gd name="connsiteY8" fmla="*/ 1900355 h 1900355"/>
                <a:gd name="connsiteX9" fmla="*/ 678979 w 2249607"/>
                <a:gd name="connsiteY9" fmla="*/ 1170238 h 1900355"/>
                <a:gd name="connsiteX10" fmla="*/ 817 w 2249607"/>
                <a:gd name="connsiteY10" fmla="*/ 719004 h 1900355"/>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77692 w 2249607"/>
                <a:gd name="connsiteY8" fmla="*/ 1861854 h 1952070"/>
                <a:gd name="connsiteX9" fmla="*/ 678979 w 2249607"/>
                <a:gd name="connsiteY9" fmla="*/ 1170238 h 1952070"/>
                <a:gd name="connsiteX10" fmla="*/ 817 w 2249607"/>
                <a:gd name="connsiteY10" fmla="*/ 719004 h 1952070"/>
                <a:gd name="connsiteX0" fmla="*/ 817 w 2249607"/>
                <a:gd name="connsiteY0" fmla="*/ 719004 h 1884371"/>
                <a:gd name="connsiteX1" fmla="*/ 839067 w 2249607"/>
                <a:gd name="connsiteY1" fmla="*/ 680508 h 1884371"/>
                <a:gd name="connsiteX2" fmla="*/ 1117346 w 2249607"/>
                <a:gd name="connsiteY2" fmla="*/ 37015 h 1884371"/>
                <a:gd name="connsiteX3" fmla="*/ 1357123 w 2249607"/>
                <a:gd name="connsiteY3" fmla="*/ 719009 h 1884371"/>
                <a:gd name="connsiteX4" fmla="*/ 2195373 w 2249607"/>
                <a:gd name="connsiteY4" fmla="*/ 719004 h 1884371"/>
                <a:gd name="connsiteX5" fmla="*/ 1517211 w 2249607"/>
                <a:gd name="connsiteY5" fmla="*/ 1170238 h 1884371"/>
                <a:gd name="connsiteX6" fmla="*/ 1660747 w 2249607"/>
                <a:gd name="connsiteY6" fmla="*/ 1804102 h 1884371"/>
                <a:gd name="connsiteX7" fmla="*/ 1098095 w 2249607"/>
                <a:gd name="connsiteY7" fmla="*/ 1449113 h 1884371"/>
                <a:gd name="connsiteX8" fmla="*/ 477692 w 2249607"/>
                <a:gd name="connsiteY8" fmla="*/ 1861854 h 1884371"/>
                <a:gd name="connsiteX9" fmla="*/ 678979 w 2249607"/>
                <a:gd name="connsiteY9" fmla="*/ 1170238 h 1884371"/>
                <a:gd name="connsiteX10" fmla="*/ 817 w 2249607"/>
                <a:gd name="connsiteY10" fmla="*/ 719004 h 1884371"/>
                <a:gd name="connsiteX0" fmla="*/ 817 w 2167677"/>
                <a:gd name="connsiteY0" fmla="*/ 719004 h 1884371"/>
                <a:gd name="connsiteX1" fmla="*/ 839067 w 2167677"/>
                <a:gd name="connsiteY1" fmla="*/ 680508 h 1884371"/>
                <a:gd name="connsiteX2" fmla="*/ 1117346 w 2167677"/>
                <a:gd name="connsiteY2" fmla="*/ 37015 h 1884371"/>
                <a:gd name="connsiteX3" fmla="*/ 1357123 w 2167677"/>
                <a:gd name="connsiteY3" fmla="*/ 719009 h 1884371"/>
                <a:gd name="connsiteX4" fmla="*/ 2108745 w 2167677"/>
                <a:gd name="connsiteY4" fmla="*/ 670878 h 1884371"/>
                <a:gd name="connsiteX5" fmla="*/ 1517211 w 2167677"/>
                <a:gd name="connsiteY5" fmla="*/ 1170238 h 1884371"/>
                <a:gd name="connsiteX6" fmla="*/ 1660747 w 2167677"/>
                <a:gd name="connsiteY6" fmla="*/ 1804102 h 1884371"/>
                <a:gd name="connsiteX7" fmla="*/ 1098095 w 2167677"/>
                <a:gd name="connsiteY7" fmla="*/ 1449113 h 1884371"/>
                <a:gd name="connsiteX8" fmla="*/ 477692 w 2167677"/>
                <a:gd name="connsiteY8" fmla="*/ 1861854 h 1884371"/>
                <a:gd name="connsiteX9" fmla="*/ 678979 w 2167677"/>
                <a:gd name="connsiteY9" fmla="*/ 1170238 h 1884371"/>
                <a:gd name="connsiteX10" fmla="*/ 817 w 2167677"/>
                <a:gd name="connsiteY10" fmla="*/ 719004 h 1884371"/>
                <a:gd name="connsiteX0" fmla="*/ 817 w 2167677"/>
                <a:gd name="connsiteY0" fmla="*/ 599556 h 1764923"/>
                <a:gd name="connsiteX1" fmla="*/ 839067 w 2167677"/>
                <a:gd name="connsiteY1" fmla="*/ 561060 h 1764923"/>
                <a:gd name="connsiteX2" fmla="*/ 1117346 w 2167677"/>
                <a:gd name="connsiteY2" fmla="*/ 42695 h 1764923"/>
                <a:gd name="connsiteX3" fmla="*/ 1357123 w 2167677"/>
                <a:gd name="connsiteY3" fmla="*/ 599561 h 1764923"/>
                <a:gd name="connsiteX4" fmla="*/ 2108745 w 2167677"/>
                <a:gd name="connsiteY4" fmla="*/ 551430 h 1764923"/>
                <a:gd name="connsiteX5" fmla="*/ 1517211 w 2167677"/>
                <a:gd name="connsiteY5" fmla="*/ 1050790 h 1764923"/>
                <a:gd name="connsiteX6" fmla="*/ 1660747 w 2167677"/>
                <a:gd name="connsiteY6" fmla="*/ 1684654 h 1764923"/>
                <a:gd name="connsiteX7" fmla="*/ 1098095 w 2167677"/>
                <a:gd name="connsiteY7" fmla="*/ 1329665 h 1764923"/>
                <a:gd name="connsiteX8" fmla="*/ 477692 w 2167677"/>
                <a:gd name="connsiteY8" fmla="*/ 1742406 h 1764923"/>
                <a:gd name="connsiteX9" fmla="*/ 678979 w 2167677"/>
                <a:gd name="connsiteY9" fmla="*/ 1050790 h 1764923"/>
                <a:gd name="connsiteX10" fmla="*/ 817 w 2167677"/>
                <a:gd name="connsiteY10" fmla="*/ 599556 h 1764923"/>
                <a:gd name="connsiteX0" fmla="*/ 912 w 2100395"/>
                <a:gd name="connsiteY0" fmla="*/ 647682 h 1764923"/>
                <a:gd name="connsiteX1" fmla="*/ 771785 w 2100395"/>
                <a:gd name="connsiteY1" fmla="*/ 561060 h 1764923"/>
                <a:gd name="connsiteX2" fmla="*/ 1050064 w 2100395"/>
                <a:gd name="connsiteY2" fmla="*/ 42695 h 1764923"/>
                <a:gd name="connsiteX3" fmla="*/ 1289841 w 2100395"/>
                <a:gd name="connsiteY3" fmla="*/ 599561 h 1764923"/>
                <a:gd name="connsiteX4" fmla="*/ 2041463 w 2100395"/>
                <a:gd name="connsiteY4" fmla="*/ 551430 h 1764923"/>
                <a:gd name="connsiteX5" fmla="*/ 1449929 w 2100395"/>
                <a:gd name="connsiteY5" fmla="*/ 1050790 h 1764923"/>
                <a:gd name="connsiteX6" fmla="*/ 1593465 w 2100395"/>
                <a:gd name="connsiteY6" fmla="*/ 1684654 h 1764923"/>
                <a:gd name="connsiteX7" fmla="*/ 1030813 w 2100395"/>
                <a:gd name="connsiteY7" fmla="*/ 1329665 h 1764923"/>
                <a:gd name="connsiteX8" fmla="*/ 410410 w 2100395"/>
                <a:gd name="connsiteY8" fmla="*/ 1742406 h 1764923"/>
                <a:gd name="connsiteX9" fmla="*/ 611697 w 2100395"/>
                <a:gd name="connsiteY9" fmla="*/ 1050790 h 1764923"/>
                <a:gd name="connsiteX10" fmla="*/ 912 w 2100395"/>
                <a:gd name="connsiteY10" fmla="*/ 647682 h 1764923"/>
                <a:gd name="connsiteX0" fmla="*/ 2206 w 2101689"/>
                <a:gd name="connsiteY0" fmla="*/ 647682 h 1745648"/>
                <a:gd name="connsiteX1" fmla="*/ 773079 w 2101689"/>
                <a:gd name="connsiteY1" fmla="*/ 561060 h 1745648"/>
                <a:gd name="connsiteX2" fmla="*/ 1051358 w 2101689"/>
                <a:gd name="connsiteY2" fmla="*/ 42695 h 1745648"/>
                <a:gd name="connsiteX3" fmla="*/ 1291135 w 2101689"/>
                <a:gd name="connsiteY3" fmla="*/ 599561 h 1745648"/>
                <a:gd name="connsiteX4" fmla="*/ 2042757 w 2101689"/>
                <a:gd name="connsiteY4" fmla="*/ 551430 h 1745648"/>
                <a:gd name="connsiteX5" fmla="*/ 1451223 w 2101689"/>
                <a:gd name="connsiteY5" fmla="*/ 1050790 h 1745648"/>
                <a:gd name="connsiteX6" fmla="*/ 1594759 w 2101689"/>
                <a:gd name="connsiteY6" fmla="*/ 1684654 h 1745648"/>
                <a:gd name="connsiteX7" fmla="*/ 1032107 w 2101689"/>
                <a:gd name="connsiteY7" fmla="*/ 1329665 h 1745648"/>
                <a:gd name="connsiteX8" fmla="*/ 411704 w 2101689"/>
                <a:gd name="connsiteY8" fmla="*/ 1742406 h 1745648"/>
                <a:gd name="connsiteX9" fmla="*/ 535989 w 2101689"/>
                <a:gd name="connsiteY9" fmla="*/ 1098916 h 1745648"/>
                <a:gd name="connsiteX10" fmla="*/ 2206 w 2101689"/>
                <a:gd name="connsiteY10" fmla="*/ 647682 h 1745648"/>
                <a:gd name="connsiteX0" fmla="*/ 2206 w 2101689"/>
                <a:gd name="connsiteY0" fmla="*/ 605449 h 1703415"/>
                <a:gd name="connsiteX1" fmla="*/ 773079 w 2101689"/>
                <a:gd name="connsiteY1" fmla="*/ 470701 h 1703415"/>
                <a:gd name="connsiteX2" fmla="*/ 1051358 w 2101689"/>
                <a:gd name="connsiteY2" fmla="*/ 462 h 1703415"/>
                <a:gd name="connsiteX3" fmla="*/ 1291135 w 2101689"/>
                <a:gd name="connsiteY3" fmla="*/ 557328 h 1703415"/>
                <a:gd name="connsiteX4" fmla="*/ 2042757 w 2101689"/>
                <a:gd name="connsiteY4" fmla="*/ 509197 h 1703415"/>
                <a:gd name="connsiteX5" fmla="*/ 1451223 w 2101689"/>
                <a:gd name="connsiteY5" fmla="*/ 1008557 h 1703415"/>
                <a:gd name="connsiteX6" fmla="*/ 1594759 w 2101689"/>
                <a:gd name="connsiteY6" fmla="*/ 1642421 h 1703415"/>
                <a:gd name="connsiteX7" fmla="*/ 1032107 w 2101689"/>
                <a:gd name="connsiteY7" fmla="*/ 1287432 h 1703415"/>
                <a:gd name="connsiteX8" fmla="*/ 411704 w 2101689"/>
                <a:gd name="connsiteY8" fmla="*/ 1700173 h 1703415"/>
                <a:gd name="connsiteX9" fmla="*/ 535989 w 2101689"/>
                <a:gd name="connsiteY9" fmla="*/ 1056683 h 1703415"/>
                <a:gd name="connsiteX10" fmla="*/ 2206 w 2101689"/>
                <a:gd name="connsiteY10" fmla="*/ 605449 h 1703415"/>
                <a:gd name="connsiteX0" fmla="*/ 2206 w 2043229"/>
                <a:gd name="connsiteY0" fmla="*/ 605012 h 1702978"/>
                <a:gd name="connsiteX1" fmla="*/ 773079 w 2043229"/>
                <a:gd name="connsiteY1" fmla="*/ 470264 h 1702978"/>
                <a:gd name="connsiteX2" fmla="*/ 1051358 w 2043229"/>
                <a:gd name="connsiteY2" fmla="*/ 25 h 1702978"/>
                <a:gd name="connsiteX3" fmla="*/ 1339261 w 2043229"/>
                <a:gd name="connsiteY3" fmla="*/ 489514 h 1702978"/>
                <a:gd name="connsiteX4" fmla="*/ 2042757 w 2043229"/>
                <a:gd name="connsiteY4" fmla="*/ 508760 h 1702978"/>
                <a:gd name="connsiteX5" fmla="*/ 1451223 w 2043229"/>
                <a:gd name="connsiteY5" fmla="*/ 1008120 h 1702978"/>
                <a:gd name="connsiteX6" fmla="*/ 1594759 w 2043229"/>
                <a:gd name="connsiteY6" fmla="*/ 1641984 h 1702978"/>
                <a:gd name="connsiteX7" fmla="*/ 1032107 w 2043229"/>
                <a:gd name="connsiteY7" fmla="*/ 1286995 h 1702978"/>
                <a:gd name="connsiteX8" fmla="*/ 411704 w 2043229"/>
                <a:gd name="connsiteY8" fmla="*/ 1699736 h 1702978"/>
                <a:gd name="connsiteX9" fmla="*/ 535989 w 2043229"/>
                <a:gd name="connsiteY9" fmla="*/ 1056246 h 1702978"/>
                <a:gd name="connsiteX10" fmla="*/ 2206 w 2043229"/>
                <a:gd name="connsiteY10" fmla="*/ 605012 h 1702978"/>
                <a:gd name="connsiteX0" fmla="*/ 2206 w 2044084"/>
                <a:gd name="connsiteY0" fmla="*/ 605012 h 1702978"/>
                <a:gd name="connsiteX1" fmla="*/ 773079 w 2044084"/>
                <a:gd name="connsiteY1" fmla="*/ 470264 h 1702978"/>
                <a:gd name="connsiteX2" fmla="*/ 1051358 w 2044084"/>
                <a:gd name="connsiteY2" fmla="*/ 25 h 1702978"/>
                <a:gd name="connsiteX3" fmla="*/ 1339261 w 2044084"/>
                <a:gd name="connsiteY3" fmla="*/ 489514 h 1702978"/>
                <a:gd name="connsiteX4" fmla="*/ 2042757 w 2044084"/>
                <a:gd name="connsiteY4" fmla="*/ 508760 h 1702978"/>
                <a:gd name="connsiteX5" fmla="*/ 1518600 w 2044084"/>
                <a:gd name="connsiteY5" fmla="*/ 1027371 h 1702978"/>
                <a:gd name="connsiteX6" fmla="*/ 1594759 w 2044084"/>
                <a:gd name="connsiteY6" fmla="*/ 1641984 h 1702978"/>
                <a:gd name="connsiteX7" fmla="*/ 1032107 w 2044084"/>
                <a:gd name="connsiteY7" fmla="*/ 1286995 h 1702978"/>
                <a:gd name="connsiteX8" fmla="*/ 411704 w 2044084"/>
                <a:gd name="connsiteY8" fmla="*/ 1699736 h 1702978"/>
                <a:gd name="connsiteX9" fmla="*/ 535989 w 2044084"/>
                <a:gd name="connsiteY9" fmla="*/ 1056246 h 1702978"/>
                <a:gd name="connsiteX10" fmla="*/ 2206 w 2044084"/>
                <a:gd name="connsiteY10" fmla="*/ 605012 h 1702978"/>
                <a:gd name="connsiteX0" fmla="*/ 2206 w 2044084"/>
                <a:gd name="connsiteY0" fmla="*/ 605012 h 1710924"/>
                <a:gd name="connsiteX1" fmla="*/ 773079 w 2044084"/>
                <a:gd name="connsiteY1" fmla="*/ 470264 h 1710924"/>
                <a:gd name="connsiteX2" fmla="*/ 1051358 w 2044084"/>
                <a:gd name="connsiteY2" fmla="*/ 25 h 1710924"/>
                <a:gd name="connsiteX3" fmla="*/ 1339261 w 2044084"/>
                <a:gd name="connsiteY3" fmla="*/ 489514 h 1710924"/>
                <a:gd name="connsiteX4" fmla="*/ 2042757 w 2044084"/>
                <a:gd name="connsiteY4" fmla="*/ 508760 h 1710924"/>
                <a:gd name="connsiteX5" fmla="*/ 1518600 w 2044084"/>
                <a:gd name="connsiteY5" fmla="*/ 1027371 h 1710924"/>
                <a:gd name="connsiteX6" fmla="*/ 1594759 w 2044084"/>
                <a:gd name="connsiteY6" fmla="*/ 1641984 h 1710924"/>
                <a:gd name="connsiteX7" fmla="*/ 1032107 w 2044084"/>
                <a:gd name="connsiteY7" fmla="*/ 1421749 h 1710924"/>
                <a:gd name="connsiteX8" fmla="*/ 411704 w 2044084"/>
                <a:gd name="connsiteY8" fmla="*/ 1699736 h 1710924"/>
                <a:gd name="connsiteX9" fmla="*/ 535989 w 2044084"/>
                <a:gd name="connsiteY9" fmla="*/ 1056246 h 1710924"/>
                <a:gd name="connsiteX10" fmla="*/ 2206 w 2044084"/>
                <a:gd name="connsiteY10" fmla="*/ 605012 h 1710924"/>
                <a:gd name="connsiteX0" fmla="*/ 2206 w 2044084"/>
                <a:gd name="connsiteY0" fmla="*/ 605012 h 1704528"/>
                <a:gd name="connsiteX1" fmla="*/ 773079 w 2044084"/>
                <a:gd name="connsiteY1" fmla="*/ 470264 h 1704528"/>
                <a:gd name="connsiteX2" fmla="*/ 1051358 w 2044084"/>
                <a:gd name="connsiteY2" fmla="*/ 25 h 1704528"/>
                <a:gd name="connsiteX3" fmla="*/ 1339261 w 2044084"/>
                <a:gd name="connsiteY3" fmla="*/ 489514 h 1704528"/>
                <a:gd name="connsiteX4" fmla="*/ 2042757 w 2044084"/>
                <a:gd name="connsiteY4" fmla="*/ 508760 h 1704528"/>
                <a:gd name="connsiteX5" fmla="*/ 1518600 w 2044084"/>
                <a:gd name="connsiteY5" fmla="*/ 1027371 h 1704528"/>
                <a:gd name="connsiteX6" fmla="*/ 1594759 w 2044084"/>
                <a:gd name="connsiteY6" fmla="*/ 1641984 h 1704528"/>
                <a:gd name="connsiteX7" fmla="*/ 1032107 w 2044084"/>
                <a:gd name="connsiteY7" fmla="*/ 1325497 h 1704528"/>
                <a:gd name="connsiteX8" fmla="*/ 411704 w 2044084"/>
                <a:gd name="connsiteY8" fmla="*/ 1699736 h 1704528"/>
                <a:gd name="connsiteX9" fmla="*/ 535989 w 2044084"/>
                <a:gd name="connsiteY9" fmla="*/ 1056246 h 1704528"/>
                <a:gd name="connsiteX10" fmla="*/ 2206 w 2044084"/>
                <a:gd name="connsiteY10" fmla="*/ 605012 h 1704528"/>
                <a:gd name="connsiteX0" fmla="*/ 2206 w 2044084"/>
                <a:gd name="connsiteY0" fmla="*/ 605012 h 1751526"/>
                <a:gd name="connsiteX1" fmla="*/ 773079 w 2044084"/>
                <a:gd name="connsiteY1" fmla="*/ 470264 h 1751526"/>
                <a:gd name="connsiteX2" fmla="*/ 1051358 w 2044084"/>
                <a:gd name="connsiteY2" fmla="*/ 25 h 1751526"/>
                <a:gd name="connsiteX3" fmla="*/ 1339261 w 2044084"/>
                <a:gd name="connsiteY3" fmla="*/ 489514 h 1751526"/>
                <a:gd name="connsiteX4" fmla="*/ 2042757 w 2044084"/>
                <a:gd name="connsiteY4" fmla="*/ 508760 h 1751526"/>
                <a:gd name="connsiteX5" fmla="*/ 1518600 w 2044084"/>
                <a:gd name="connsiteY5" fmla="*/ 1027371 h 1751526"/>
                <a:gd name="connsiteX6" fmla="*/ 1662136 w 2044084"/>
                <a:gd name="connsiteY6" fmla="*/ 1747862 h 1751526"/>
                <a:gd name="connsiteX7" fmla="*/ 1032107 w 2044084"/>
                <a:gd name="connsiteY7" fmla="*/ 1325497 h 1751526"/>
                <a:gd name="connsiteX8" fmla="*/ 411704 w 2044084"/>
                <a:gd name="connsiteY8" fmla="*/ 1699736 h 1751526"/>
                <a:gd name="connsiteX9" fmla="*/ 535989 w 2044084"/>
                <a:gd name="connsiteY9" fmla="*/ 1056246 h 1751526"/>
                <a:gd name="connsiteX10" fmla="*/ 2206 w 2044084"/>
                <a:gd name="connsiteY10" fmla="*/ 605012 h 175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4084" h="1751526">
                  <a:moveTo>
                    <a:pt x="2206" y="605012"/>
                  </a:moveTo>
                  <a:cubicBezTo>
                    <a:pt x="41721" y="507348"/>
                    <a:pt x="586991" y="583929"/>
                    <a:pt x="773079" y="470264"/>
                  </a:cubicBezTo>
                  <a:cubicBezTo>
                    <a:pt x="865839" y="313518"/>
                    <a:pt x="956994" y="-3183"/>
                    <a:pt x="1051358" y="25"/>
                  </a:cubicBezTo>
                  <a:cubicBezTo>
                    <a:pt x="1145722" y="3233"/>
                    <a:pt x="1159590" y="375849"/>
                    <a:pt x="1339261" y="489514"/>
                  </a:cubicBezTo>
                  <a:cubicBezTo>
                    <a:pt x="1573760" y="495929"/>
                    <a:pt x="2012867" y="419117"/>
                    <a:pt x="2042757" y="508760"/>
                  </a:cubicBezTo>
                  <a:cubicBezTo>
                    <a:pt x="2072647" y="598403"/>
                    <a:pt x="1588454" y="830479"/>
                    <a:pt x="1518600" y="1027371"/>
                  </a:cubicBezTo>
                  <a:cubicBezTo>
                    <a:pt x="1543986" y="1232242"/>
                    <a:pt x="1743218" y="1698174"/>
                    <a:pt x="1662136" y="1747862"/>
                  </a:cubicBezTo>
                  <a:cubicBezTo>
                    <a:pt x="1581054" y="1797550"/>
                    <a:pt x="1258159" y="1325497"/>
                    <a:pt x="1032107" y="1325497"/>
                  </a:cubicBezTo>
                  <a:cubicBezTo>
                    <a:pt x="825306" y="1463077"/>
                    <a:pt x="494390" y="1744611"/>
                    <a:pt x="411704" y="1699736"/>
                  </a:cubicBezTo>
                  <a:cubicBezTo>
                    <a:pt x="329018" y="1654861"/>
                    <a:pt x="605843" y="1253138"/>
                    <a:pt x="535989" y="1056246"/>
                  </a:cubicBezTo>
                  <a:cubicBezTo>
                    <a:pt x="466135" y="859354"/>
                    <a:pt x="-37309" y="702676"/>
                    <a:pt x="2206" y="605012"/>
                  </a:cubicBezTo>
                  <a:close/>
                </a:path>
              </a:pathLst>
            </a:custGeom>
            <a:solidFill>
              <a:srgbClr val="D9EEF7"/>
            </a:solidFill>
            <a:ln w="57150">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68452" y="2159216"/>
              <a:ext cx="1587406" cy="1636423"/>
            </a:xfrm>
            <a:prstGeom prst="rect">
              <a:avLst/>
            </a:prstGeom>
          </p:spPr>
        </p:pic>
      </p:grpSp>
      <p:grpSp>
        <p:nvGrpSpPr>
          <p:cNvPr id="21" name="组合 20"/>
          <p:cNvGrpSpPr/>
          <p:nvPr/>
        </p:nvGrpSpPr>
        <p:grpSpPr>
          <a:xfrm>
            <a:off x="8114096" y="1382775"/>
            <a:ext cx="2833952" cy="2776414"/>
            <a:chOff x="8114096" y="1382775"/>
            <a:chExt cx="2833952" cy="2776414"/>
          </a:xfrm>
        </p:grpSpPr>
        <p:sp>
          <p:nvSpPr>
            <p:cNvPr id="11" name="五角星 1"/>
            <p:cNvSpPr/>
            <p:nvPr/>
          </p:nvSpPr>
          <p:spPr>
            <a:xfrm>
              <a:off x="8114096" y="1382775"/>
              <a:ext cx="2833952" cy="2776414"/>
            </a:xfrm>
            <a:custGeom>
              <a:avLst/>
              <a:gdLst>
                <a:gd name="connsiteX0" fmla="*/ 2 w 2194560"/>
                <a:gd name="connsiteY0" fmla="*/ 730115 h 1911471"/>
                <a:gd name="connsiteX1" fmla="*/ 838252 w 2194560"/>
                <a:gd name="connsiteY1" fmla="*/ 730120 h 1911471"/>
                <a:gd name="connsiteX2" fmla="*/ 1097280 w 2194560"/>
                <a:gd name="connsiteY2" fmla="*/ 0 h 1911471"/>
                <a:gd name="connsiteX3" fmla="*/ 1356308 w 2194560"/>
                <a:gd name="connsiteY3" fmla="*/ 730120 h 1911471"/>
                <a:gd name="connsiteX4" fmla="*/ 2194558 w 2194560"/>
                <a:gd name="connsiteY4" fmla="*/ 730115 h 1911471"/>
                <a:gd name="connsiteX5" fmla="*/ 1516396 w 2194560"/>
                <a:gd name="connsiteY5" fmla="*/ 1181349 h 1911471"/>
                <a:gd name="connsiteX6" fmla="*/ 1775435 w 2194560"/>
                <a:gd name="connsiteY6" fmla="*/ 1911466 h 1911471"/>
                <a:gd name="connsiteX7" fmla="*/ 1097280 w 2194560"/>
                <a:gd name="connsiteY7" fmla="*/ 1460224 h 1911471"/>
                <a:gd name="connsiteX8" fmla="*/ 419125 w 2194560"/>
                <a:gd name="connsiteY8" fmla="*/ 1911466 h 1911471"/>
                <a:gd name="connsiteX9" fmla="*/ 678164 w 2194560"/>
                <a:gd name="connsiteY9" fmla="*/ 1181349 h 1911471"/>
                <a:gd name="connsiteX10" fmla="*/ 2 w 2194560"/>
                <a:gd name="connsiteY10" fmla="*/ 730115 h 1911471"/>
                <a:gd name="connsiteX0" fmla="*/ 0 w 2194556"/>
                <a:gd name="connsiteY0" fmla="*/ 681989 h 1863340"/>
                <a:gd name="connsiteX1" fmla="*/ 838250 w 2194556"/>
                <a:gd name="connsiteY1" fmla="*/ 681994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0 w 2194556"/>
                <a:gd name="connsiteY0" fmla="*/ 681989 h 1863340"/>
                <a:gd name="connsiteX1" fmla="*/ 838250 w 2194556"/>
                <a:gd name="connsiteY1" fmla="*/ 643493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817 w 2195373"/>
                <a:gd name="connsiteY0" fmla="*/ 681989 h 1863340"/>
                <a:gd name="connsiteX1" fmla="*/ 839067 w 2195373"/>
                <a:gd name="connsiteY1" fmla="*/ 643493 h 1863340"/>
                <a:gd name="connsiteX2" fmla="*/ 1117346 w 2195373"/>
                <a:gd name="connsiteY2" fmla="*/ 0 h 1863340"/>
                <a:gd name="connsiteX3" fmla="*/ 1357123 w 2195373"/>
                <a:gd name="connsiteY3" fmla="*/ 681994 h 1863340"/>
                <a:gd name="connsiteX4" fmla="*/ 2195373 w 2195373"/>
                <a:gd name="connsiteY4" fmla="*/ 681989 h 1863340"/>
                <a:gd name="connsiteX5" fmla="*/ 1517211 w 2195373"/>
                <a:gd name="connsiteY5" fmla="*/ 1133223 h 1863340"/>
                <a:gd name="connsiteX6" fmla="*/ 1776250 w 2195373"/>
                <a:gd name="connsiteY6" fmla="*/ 1863340 h 1863340"/>
                <a:gd name="connsiteX7" fmla="*/ 1098095 w 2195373"/>
                <a:gd name="connsiteY7" fmla="*/ 1412098 h 1863340"/>
                <a:gd name="connsiteX8" fmla="*/ 419940 w 2195373"/>
                <a:gd name="connsiteY8" fmla="*/ 1863340 h 1863340"/>
                <a:gd name="connsiteX9" fmla="*/ 678979 w 2195373"/>
                <a:gd name="connsiteY9" fmla="*/ 1133223 h 1863340"/>
                <a:gd name="connsiteX10" fmla="*/ 817 w 2195373"/>
                <a:gd name="connsiteY10" fmla="*/ 681989 h 1863340"/>
                <a:gd name="connsiteX0" fmla="*/ 817 w 2195373"/>
                <a:gd name="connsiteY0" fmla="*/ 719004 h 1900355"/>
                <a:gd name="connsiteX1" fmla="*/ 839067 w 2195373"/>
                <a:gd name="connsiteY1" fmla="*/ 680508 h 1900355"/>
                <a:gd name="connsiteX2" fmla="*/ 1117346 w 2195373"/>
                <a:gd name="connsiteY2" fmla="*/ 37015 h 1900355"/>
                <a:gd name="connsiteX3" fmla="*/ 1357123 w 2195373"/>
                <a:gd name="connsiteY3" fmla="*/ 719009 h 1900355"/>
                <a:gd name="connsiteX4" fmla="*/ 2195373 w 2195373"/>
                <a:gd name="connsiteY4" fmla="*/ 719004 h 1900355"/>
                <a:gd name="connsiteX5" fmla="*/ 1517211 w 2195373"/>
                <a:gd name="connsiteY5" fmla="*/ 1170238 h 1900355"/>
                <a:gd name="connsiteX6" fmla="*/ 1776250 w 2195373"/>
                <a:gd name="connsiteY6" fmla="*/ 1900355 h 1900355"/>
                <a:gd name="connsiteX7" fmla="*/ 1098095 w 2195373"/>
                <a:gd name="connsiteY7" fmla="*/ 1449113 h 1900355"/>
                <a:gd name="connsiteX8" fmla="*/ 419940 w 2195373"/>
                <a:gd name="connsiteY8" fmla="*/ 1900355 h 1900355"/>
                <a:gd name="connsiteX9" fmla="*/ 678979 w 2195373"/>
                <a:gd name="connsiteY9" fmla="*/ 1170238 h 1900355"/>
                <a:gd name="connsiteX10" fmla="*/ 817 w 2195373"/>
                <a:gd name="connsiteY10" fmla="*/ 719004 h 1900355"/>
                <a:gd name="connsiteX0" fmla="*/ 817 w 2249607"/>
                <a:gd name="connsiteY0" fmla="*/ 719004 h 1900355"/>
                <a:gd name="connsiteX1" fmla="*/ 839067 w 2249607"/>
                <a:gd name="connsiteY1" fmla="*/ 680508 h 1900355"/>
                <a:gd name="connsiteX2" fmla="*/ 1117346 w 2249607"/>
                <a:gd name="connsiteY2" fmla="*/ 37015 h 1900355"/>
                <a:gd name="connsiteX3" fmla="*/ 1357123 w 2249607"/>
                <a:gd name="connsiteY3" fmla="*/ 719009 h 1900355"/>
                <a:gd name="connsiteX4" fmla="*/ 2195373 w 2249607"/>
                <a:gd name="connsiteY4" fmla="*/ 719004 h 1900355"/>
                <a:gd name="connsiteX5" fmla="*/ 1517211 w 2249607"/>
                <a:gd name="connsiteY5" fmla="*/ 1170238 h 1900355"/>
                <a:gd name="connsiteX6" fmla="*/ 1776250 w 2249607"/>
                <a:gd name="connsiteY6" fmla="*/ 1900355 h 1900355"/>
                <a:gd name="connsiteX7" fmla="*/ 1098095 w 2249607"/>
                <a:gd name="connsiteY7" fmla="*/ 1449113 h 1900355"/>
                <a:gd name="connsiteX8" fmla="*/ 419940 w 2249607"/>
                <a:gd name="connsiteY8" fmla="*/ 1900355 h 1900355"/>
                <a:gd name="connsiteX9" fmla="*/ 678979 w 2249607"/>
                <a:gd name="connsiteY9" fmla="*/ 1170238 h 1900355"/>
                <a:gd name="connsiteX10" fmla="*/ 817 w 2249607"/>
                <a:gd name="connsiteY10" fmla="*/ 719004 h 1900355"/>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77692 w 2249607"/>
                <a:gd name="connsiteY8" fmla="*/ 1861854 h 1952070"/>
                <a:gd name="connsiteX9" fmla="*/ 678979 w 2249607"/>
                <a:gd name="connsiteY9" fmla="*/ 1170238 h 1952070"/>
                <a:gd name="connsiteX10" fmla="*/ 817 w 2249607"/>
                <a:gd name="connsiteY10" fmla="*/ 719004 h 1952070"/>
                <a:gd name="connsiteX0" fmla="*/ 817 w 2249607"/>
                <a:gd name="connsiteY0" fmla="*/ 719004 h 1884371"/>
                <a:gd name="connsiteX1" fmla="*/ 839067 w 2249607"/>
                <a:gd name="connsiteY1" fmla="*/ 680508 h 1884371"/>
                <a:gd name="connsiteX2" fmla="*/ 1117346 w 2249607"/>
                <a:gd name="connsiteY2" fmla="*/ 37015 h 1884371"/>
                <a:gd name="connsiteX3" fmla="*/ 1357123 w 2249607"/>
                <a:gd name="connsiteY3" fmla="*/ 719009 h 1884371"/>
                <a:gd name="connsiteX4" fmla="*/ 2195373 w 2249607"/>
                <a:gd name="connsiteY4" fmla="*/ 719004 h 1884371"/>
                <a:gd name="connsiteX5" fmla="*/ 1517211 w 2249607"/>
                <a:gd name="connsiteY5" fmla="*/ 1170238 h 1884371"/>
                <a:gd name="connsiteX6" fmla="*/ 1660747 w 2249607"/>
                <a:gd name="connsiteY6" fmla="*/ 1804102 h 1884371"/>
                <a:gd name="connsiteX7" fmla="*/ 1098095 w 2249607"/>
                <a:gd name="connsiteY7" fmla="*/ 1449113 h 1884371"/>
                <a:gd name="connsiteX8" fmla="*/ 477692 w 2249607"/>
                <a:gd name="connsiteY8" fmla="*/ 1861854 h 1884371"/>
                <a:gd name="connsiteX9" fmla="*/ 678979 w 2249607"/>
                <a:gd name="connsiteY9" fmla="*/ 1170238 h 1884371"/>
                <a:gd name="connsiteX10" fmla="*/ 817 w 2249607"/>
                <a:gd name="connsiteY10" fmla="*/ 719004 h 1884371"/>
                <a:gd name="connsiteX0" fmla="*/ 817 w 2167677"/>
                <a:gd name="connsiteY0" fmla="*/ 719004 h 1884371"/>
                <a:gd name="connsiteX1" fmla="*/ 839067 w 2167677"/>
                <a:gd name="connsiteY1" fmla="*/ 680508 h 1884371"/>
                <a:gd name="connsiteX2" fmla="*/ 1117346 w 2167677"/>
                <a:gd name="connsiteY2" fmla="*/ 37015 h 1884371"/>
                <a:gd name="connsiteX3" fmla="*/ 1357123 w 2167677"/>
                <a:gd name="connsiteY3" fmla="*/ 719009 h 1884371"/>
                <a:gd name="connsiteX4" fmla="*/ 2108745 w 2167677"/>
                <a:gd name="connsiteY4" fmla="*/ 670878 h 1884371"/>
                <a:gd name="connsiteX5" fmla="*/ 1517211 w 2167677"/>
                <a:gd name="connsiteY5" fmla="*/ 1170238 h 1884371"/>
                <a:gd name="connsiteX6" fmla="*/ 1660747 w 2167677"/>
                <a:gd name="connsiteY6" fmla="*/ 1804102 h 1884371"/>
                <a:gd name="connsiteX7" fmla="*/ 1098095 w 2167677"/>
                <a:gd name="connsiteY7" fmla="*/ 1449113 h 1884371"/>
                <a:gd name="connsiteX8" fmla="*/ 477692 w 2167677"/>
                <a:gd name="connsiteY8" fmla="*/ 1861854 h 1884371"/>
                <a:gd name="connsiteX9" fmla="*/ 678979 w 2167677"/>
                <a:gd name="connsiteY9" fmla="*/ 1170238 h 1884371"/>
                <a:gd name="connsiteX10" fmla="*/ 817 w 2167677"/>
                <a:gd name="connsiteY10" fmla="*/ 719004 h 1884371"/>
                <a:gd name="connsiteX0" fmla="*/ 817 w 2167677"/>
                <a:gd name="connsiteY0" fmla="*/ 599556 h 1764923"/>
                <a:gd name="connsiteX1" fmla="*/ 839067 w 2167677"/>
                <a:gd name="connsiteY1" fmla="*/ 561060 h 1764923"/>
                <a:gd name="connsiteX2" fmla="*/ 1117346 w 2167677"/>
                <a:gd name="connsiteY2" fmla="*/ 42695 h 1764923"/>
                <a:gd name="connsiteX3" fmla="*/ 1357123 w 2167677"/>
                <a:gd name="connsiteY3" fmla="*/ 599561 h 1764923"/>
                <a:gd name="connsiteX4" fmla="*/ 2108745 w 2167677"/>
                <a:gd name="connsiteY4" fmla="*/ 551430 h 1764923"/>
                <a:gd name="connsiteX5" fmla="*/ 1517211 w 2167677"/>
                <a:gd name="connsiteY5" fmla="*/ 1050790 h 1764923"/>
                <a:gd name="connsiteX6" fmla="*/ 1660747 w 2167677"/>
                <a:gd name="connsiteY6" fmla="*/ 1684654 h 1764923"/>
                <a:gd name="connsiteX7" fmla="*/ 1098095 w 2167677"/>
                <a:gd name="connsiteY7" fmla="*/ 1329665 h 1764923"/>
                <a:gd name="connsiteX8" fmla="*/ 477692 w 2167677"/>
                <a:gd name="connsiteY8" fmla="*/ 1742406 h 1764923"/>
                <a:gd name="connsiteX9" fmla="*/ 678979 w 2167677"/>
                <a:gd name="connsiteY9" fmla="*/ 1050790 h 1764923"/>
                <a:gd name="connsiteX10" fmla="*/ 817 w 2167677"/>
                <a:gd name="connsiteY10" fmla="*/ 599556 h 1764923"/>
                <a:gd name="connsiteX0" fmla="*/ 912 w 2100395"/>
                <a:gd name="connsiteY0" fmla="*/ 647682 h 1764923"/>
                <a:gd name="connsiteX1" fmla="*/ 771785 w 2100395"/>
                <a:gd name="connsiteY1" fmla="*/ 561060 h 1764923"/>
                <a:gd name="connsiteX2" fmla="*/ 1050064 w 2100395"/>
                <a:gd name="connsiteY2" fmla="*/ 42695 h 1764923"/>
                <a:gd name="connsiteX3" fmla="*/ 1289841 w 2100395"/>
                <a:gd name="connsiteY3" fmla="*/ 599561 h 1764923"/>
                <a:gd name="connsiteX4" fmla="*/ 2041463 w 2100395"/>
                <a:gd name="connsiteY4" fmla="*/ 551430 h 1764923"/>
                <a:gd name="connsiteX5" fmla="*/ 1449929 w 2100395"/>
                <a:gd name="connsiteY5" fmla="*/ 1050790 h 1764923"/>
                <a:gd name="connsiteX6" fmla="*/ 1593465 w 2100395"/>
                <a:gd name="connsiteY6" fmla="*/ 1684654 h 1764923"/>
                <a:gd name="connsiteX7" fmla="*/ 1030813 w 2100395"/>
                <a:gd name="connsiteY7" fmla="*/ 1329665 h 1764923"/>
                <a:gd name="connsiteX8" fmla="*/ 410410 w 2100395"/>
                <a:gd name="connsiteY8" fmla="*/ 1742406 h 1764923"/>
                <a:gd name="connsiteX9" fmla="*/ 611697 w 2100395"/>
                <a:gd name="connsiteY9" fmla="*/ 1050790 h 1764923"/>
                <a:gd name="connsiteX10" fmla="*/ 912 w 2100395"/>
                <a:gd name="connsiteY10" fmla="*/ 647682 h 1764923"/>
                <a:gd name="connsiteX0" fmla="*/ 2206 w 2101689"/>
                <a:gd name="connsiteY0" fmla="*/ 647682 h 1745648"/>
                <a:gd name="connsiteX1" fmla="*/ 773079 w 2101689"/>
                <a:gd name="connsiteY1" fmla="*/ 561060 h 1745648"/>
                <a:gd name="connsiteX2" fmla="*/ 1051358 w 2101689"/>
                <a:gd name="connsiteY2" fmla="*/ 42695 h 1745648"/>
                <a:gd name="connsiteX3" fmla="*/ 1291135 w 2101689"/>
                <a:gd name="connsiteY3" fmla="*/ 599561 h 1745648"/>
                <a:gd name="connsiteX4" fmla="*/ 2042757 w 2101689"/>
                <a:gd name="connsiteY4" fmla="*/ 551430 h 1745648"/>
                <a:gd name="connsiteX5" fmla="*/ 1451223 w 2101689"/>
                <a:gd name="connsiteY5" fmla="*/ 1050790 h 1745648"/>
                <a:gd name="connsiteX6" fmla="*/ 1594759 w 2101689"/>
                <a:gd name="connsiteY6" fmla="*/ 1684654 h 1745648"/>
                <a:gd name="connsiteX7" fmla="*/ 1032107 w 2101689"/>
                <a:gd name="connsiteY7" fmla="*/ 1329665 h 1745648"/>
                <a:gd name="connsiteX8" fmla="*/ 411704 w 2101689"/>
                <a:gd name="connsiteY8" fmla="*/ 1742406 h 1745648"/>
                <a:gd name="connsiteX9" fmla="*/ 535989 w 2101689"/>
                <a:gd name="connsiteY9" fmla="*/ 1098916 h 1745648"/>
                <a:gd name="connsiteX10" fmla="*/ 2206 w 2101689"/>
                <a:gd name="connsiteY10" fmla="*/ 647682 h 1745648"/>
                <a:gd name="connsiteX0" fmla="*/ 2206 w 2101689"/>
                <a:gd name="connsiteY0" fmla="*/ 605449 h 1703415"/>
                <a:gd name="connsiteX1" fmla="*/ 773079 w 2101689"/>
                <a:gd name="connsiteY1" fmla="*/ 470701 h 1703415"/>
                <a:gd name="connsiteX2" fmla="*/ 1051358 w 2101689"/>
                <a:gd name="connsiteY2" fmla="*/ 462 h 1703415"/>
                <a:gd name="connsiteX3" fmla="*/ 1291135 w 2101689"/>
                <a:gd name="connsiteY3" fmla="*/ 557328 h 1703415"/>
                <a:gd name="connsiteX4" fmla="*/ 2042757 w 2101689"/>
                <a:gd name="connsiteY4" fmla="*/ 509197 h 1703415"/>
                <a:gd name="connsiteX5" fmla="*/ 1451223 w 2101689"/>
                <a:gd name="connsiteY5" fmla="*/ 1008557 h 1703415"/>
                <a:gd name="connsiteX6" fmla="*/ 1594759 w 2101689"/>
                <a:gd name="connsiteY6" fmla="*/ 1642421 h 1703415"/>
                <a:gd name="connsiteX7" fmla="*/ 1032107 w 2101689"/>
                <a:gd name="connsiteY7" fmla="*/ 1287432 h 1703415"/>
                <a:gd name="connsiteX8" fmla="*/ 411704 w 2101689"/>
                <a:gd name="connsiteY8" fmla="*/ 1700173 h 1703415"/>
                <a:gd name="connsiteX9" fmla="*/ 535989 w 2101689"/>
                <a:gd name="connsiteY9" fmla="*/ 1056683 h 1703415"/>
                <a:gd name="connsiteX10" fmla="*/ 2206 w 2101689"/>
                <a:gd name="connsiteY10" fmla="*/ 605449 h 1703415"/>
                <a:gd name="connsiteX0" fmla="*/ 2206 w 2043229"/>
                <a:gd name="connsiteY0" fmla="*/ 605012 h 1702978"/>
                <a:gd name="connsiteX1" fmla="*/ 773079 w 2043229"/>
                <a:gd name="connsiteY1" fmla="*/ 470264 h 1702978"/>
                <a:gd name="connsiteX2" fmla="*/ 1051358 w 2043229"/>
                <a:gd name="connsiteY2" fmla="*/ 25 h 1702978"/>
                <a:gd name="connsiteX3" fmla="*/ 1339261 w 2043229"/>
                <a:gd name="connsiteY3" fmla="*/ 489514 h 1702978"/>
                <a:gd name="connsiteX4" fmla="*/ 2042757 w 2043229"/>
                <a:gd name="connsiteY4" fmla="*/ 508760 h 1702978"/>
                <a:gd name="connsiteX5" fmla="*/ 1451223 w 2043229"/>
                <a:gd name="connsiteY5" fmla="*/ 1008120 h 1702978"/>
                <a:gd name="connsiteX6" fmla="*/ 1594759 w 2043229"/>
                <a:gd name="connsiteY6" fmla="*/ 1641984 h 1702978"/>
                <a:gd name="connsiteX7" fmla="*/ 1032107 w 2043229"/>
                <a:gd name="connsiteY7" fmla="*/ 1286995 h 1702978"/>
                <a:gd name="connsiteX8" fmla="*/ 411704 w 2043229"/>
                <a:gd name="connsiteY8" fmla="*/ 1699736 h 1702978"/>
                <a:gd name="connsiteX9" fmla="*/ 535989 w 2043229"/>
                <a:gd name="connsiteY9" fmla="*/ 1056246 h 1702978"/>
                <a:gd name="connsiteX10" fmla="*/ 2206 w 2043229"/>
                <a:gd name="connsiteY10" fmla="*/ 605012 h 1702978"/>
                <a:gd name="connsiteX0" fmla="*/ 2206 w 2044084"/>
                <a:gd name="connsiteY0" fmla="*/ 605012 h 1702978"/>
                <a:gd name="connsiteX1" fmla="*/ 773079 w 2044084"/>
                <a:gd name="connsiteY1" fmla="*/ 470264 h 1702978"/>
                <a:gd name="connsiteX2" fmla="*/ 1051358 w 2044084"/>
                <a:gd name="connsiteY2" fmla="*/ 25 h 1702978"/>
                <a:gd name="connsiteX3" fmla="*/ 1339261 w 2044084"/>
                <a:gd name="connsiteY3" fmla="*/ 489514 h 1702978"/>
                <a:gd name="connsiteX4" fmla="*/ 2042757 w 2044084"/>
                <a:gd name="connsiteY4" fmla="*/ 508760 h 1702978"/>
                <a:gd name="connsiteX5" fmla="*/ 1518600 w 2044084"/>
                <a:gd name="connsiteY5" fmla="*/ 1027371 h 1702978"/>
                <a:gd name="connsiteX6" fmla="*/ 1594759 w 2044084"/>
                <a:gd name="connsiteY6" fmla="*/ 1641984 h 1702978"/>
                <a:gd name="connsiteX7" fmla="*/ 1032107 w 2044084"/>
                <a:gd name="connsiteY7" fmla="*/ 1286995 h 1702978"/>
                <a:gd name="connsiteX8" fmla="*/ 411704 w 2044084"/>
                <a:gd name="connsiteY8" fmla="*/ 1699736 h 1702978"/>
                <a:gd name="connsiteX9" fmla="*/ 535989 w 2044084"/>
                <a:gd name="connsiteY9" fmla="*/ 1056246 h 1702978"/>
                <a:gd name="connsiteX10" fmla="*/ 2206 w 2044084"/>
                <a:gd name="connsiteY10" fmla="*/ 605012 h 1702978"/>
                <a:gd name="connsiteX0" fmla="*/ 2206 w 2044084"/>
                <a:gd name="connsiteY0" fmla="*/ 605012 h 1710924"/>
                <a:gd name="connsiteX1" fmla="*/ 773079 w 2044084"/>
                <a:gd name="connsiteY1" fmla="*/ 470264 h 1710924"/>
                <a:gd name="connsiteX2" fmla="*/ 1051358 w 2044084"/>
                <a:gd name="connsiteY2" fmla="*/ 25 h 1710924"/>
                <a:gd name="connsiteX3" fmla="*/ 1339261 w 2044084"/>
                <a:gd name="connsiteY3" fmla="*/ 489514 h 1710924"/>
                <a:gd name="connsiteX4" fmla="*/ 2042757 w 2044084"/>
                <a:gd name="connsiteY4" fmla="*/ 508760 h 1710924"/>
                <a:gd name="connsiteX5" fmla="*/ 1518600 w 2044084"/>
                <a:gd name="connsiteY5" fmla="*/ 1027371 h 1710924"/>
                <a:gd name="connsiteX6" fmla="*/ 1594759 w 2044084"/>
                <a:gd name="connsiteY6" fmla="*/ 1641984 h 1710924"/>
                <a:gd name="connsiteX7" fmla="*/ 1032107 w 2044084"/>
                <a:gd name="connsiteY7" fmla="*/ 1421749 h 1710924"/>
                <a:gd name="connsiteX8" fmla="*/ 411704 w 2044084"/>
                <a:gd name="connsiteY8" fmla="*/ 1699736 h 1710924"/>
                <a:gd name="connsiteX9" fmla="*/ 535989 w 2044084"/>
                <a:gd name="connsiteY9" fmla="*/ 1056246 h 1710924"/>
                <a:gd name="connsiteX10" fmla="*/ 2206 w 2044084"/>
                <a:gd name="connsiteY10" fmla="*/ 605012 h 1710924"/>
                <a:gd name="connsiteX0" fmla="*/ 2206 w 2044084"/>
                <a:gd name="connsiteY0" fmla="*/ 605012 h 1704528"/>
                <a:gd name="connsiteX1" fmla="*/ 773079 w 2044084"/>
                <a:gd name="connsiteY1" fmla="*/ 470264 h 1704528"/>
                <a:gd name="connsiteX2" fmla="*/ 1051358 w 2044084"/>
                <a:gd name="connsiteY2" fmla="*/ 25 h 1704528"/>
                <a:gd name="connsiteX3" fmla="*/ 1339261 w 2044084"/>
                <a:gd name="connsiteY3" fmla="*/ 489514 h 1704528"/>
                <a:gd name="connsiteX4" fmla="*/ 2042757 w 2044084"/>
                <a:gd name="connsiteY4" fmla="*/ 508760 h 1704528"/>
                <a:gd name="connsiteX5" fmla="*/ 1518600 w 2044084"/>
                <a:gd name="connsiteY5" fmla="*/ 1027371 h 1704528"/>
                <a:gd name="connsiteX6" fmla="*/ 1594759 w 2044084"/>
                <a:gd name="connsiteY6" fmla="*/ 1641984 h 1704528"/>
                <a:gd name="connsiteX7" fmla="*/ 1032107 w 2044084"/>
                <a:gd name="connsiteY7" fmla="*/ 1325497 h 1704528"/>
                <a:gd name="connsiteX8" fmla="*/ 411704 w 2044084"/>
                <a:gd name="connsiteY8" fmla="*/ 1699736 h 1704528"/>
                <a:gd name="connsiteX9" fmla="*/ 535989 w 2044084"/>
                <a:gd name="connsiteY9" fmla="*/ 1056246 h 1704528"/>
                <a:gd name="connsiteX10" fmla="*/ 2206 w 2044084"/>
                <a:gd name="connsiteY10" fmla="*/ 605012 h 1704528"/>
                <a:gd name="connsiteX0" fmla="*/ 2206 w 2044084"/>
                <a:gd name="connsiteY0" fmla="*/ 605012 h 1751526"/>
                <a:gd name="connsiteX1" fmla="*/ 773079 w 2044084"/>
                <a:gd name="connsiteY1" fmla="*/ 470264 h 1751526"/>
                <a:gd name="connsiteX2" fmla="*/ 1051358 w 2044084"/>
                <a:gd name="connsiteY2" fmla="*/ 25 h 1751526"/>
                <a:gd name="connsiteX3" fmla="*/ 1339261 w 2044084"/>
                <a:gd name="connsiteY3" fmla="*/ 489514 h 1751526"/>
                <a:gd name="connsiteX4" fmla="*/ 2042757 w 2044084"/>
                <a:gd name="connsiteY4" fmla="*/ 508760 h 1751526"/>
                <a:gd name="connsiteX5" fmla="*/ 1518600 w 2044084"/>
                <a:gd name="connsiteY5" fmla="*/ 1027371 h 1751526"/>
                <a:gd name="connsiteX6" fmla="*/ 1662136 w 2044084"/>
                <a:gd name="connsiteY6" fmla="*/ 1747862 h 1751526"/>
                <a:gd name="connsiteX7" fmla="*/ 1032107 w 2044084"/>
                <a:gd name="connsiteY7" fmla="*/ 1325497 h 1751526"/>
                <a:gd name="connsiteX8" fmla="*/ 411704 w 2044084"/>
                <a:gd name="connsiteY8" fmla="*/ 1699736 h 1751526"/>
                <a:gd name="connsiteX9" fmla="*/ 535989 w 2044084"/>
                <a:gd name="connsiteY9" fmla="*/ 1056246 h 1751526"/>
                <a:gd name="connsiteX10" fmla="*/ 2206 w 2044084"/>
                <a:gd name="connsiteY10" fmla="*/ 605012 h 175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4084" h="1751526">
                  <a:moveTo>
                    <a:pt x="2206" y="605012"/>
                  </a:moveTo>
                  <a:cubicBezTo>
                    <a:pt x="41721" y="507348"/>
                    <a:pt x="586991" y="583929"/>
                    <a:pt x="773079" y="470264"/>
                  </a:cubicBezTo>
                  <a:cubicBezTo>
                    <a:pt x="865839" y="313518"/>
                    <a:pt x="956994" y="-3183"/>
                    <a:pt x="1051358" y="25"/>
                  </a:cubicBezTo>
                  <a:cubicBezTo>
                    <a:pt x="1145722" y="3233"/>
                    <a:pt x="1159590" y="375849"/>
                    <a:pt x="1339261" y="489514"/>
                  </a:cubicBezTo>
                  <a:cubicBezTo>
                    <a:pt x="1573760" y="495929"/>
                    <a:pt x="2012867" y="419117"/>
                    <a:pt x="2042757" y="508760"/>
                  </a:cubicBezTo>
                  <a:cubicBezTo>
                    <a:pt x="2072647" y="598403"/>
                    <a:pt x="1588454" y="830479"/>
                    <a:pt x="1518600" y="1027371"/>
                  </a:cubicBezTo>
                  <a:cubicBezTo>
                    <a:pt x="1543986" y="1232242"/>
                    <a:pt x="1743218" y="1698174"/>
                    <a:pt x="1662136" y="1747862"/>
                  </a:cubicBezTo>
                  <a:cubicBezTo>
                    <a:pt x="1581054" y="1797550"/>
                    <a:pt x="1258159" y="1325497"/>
                    <a:pt x="1032107" y="1325497"/>
                  </a:cubicBezTo>
                  <a:cubicBezTo>
                    <a:pt x="825306" y="1463077"/>
                    <a:pt x="494390" y="1744611"/>
                    <a:pt x="411704" y="1699736"/>
                  </a:cubicBezTo>
                  <a:cubicBezTo>
                    <a:pt x="329018" y="1654861"/>
                    <a:pt x="605843" y="1253138"/>
                    <a:pt x="535989" y="1056246"/>
                  </a:cubicBezTo>
                  <a:cubicBezTo>
                    <a:pt x="466135" y="859354"/>
                    <a:pt x="-37309" y="702676"/>
                    <a:pt x="2206" y="605012"/>
                  </a:cubicBezTo>
                  <a:close/>
                </a:path>
              </a:pathLst>
            </a:custGeom>
            <a:solidFill>
              <a:srgbClr val="D9EEF7"/>
            </a:solidFill>
            <a:ln w="57150">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1766" y="1569668"/>
              <a:ext cx="1863776" cy="1861631"/>
            </a:xfrm>
            <a:prstGeom prst="rect">
              <a:avLst/>
            </a:prstGeom>
          </p:spPr>
        </p:pic>
      </p:grpSp>
      <p:grpSp>
        <p:nvGrpSpPr>
          <p:cNvPr id="19" name="组合 18"/>
          <p:cNvGrpSpPr/>
          <p:nvPr/>
        </p:nvGrpSpPr>
        <p:grpSpPr>
          <a:xfrm>
            <a:off x="1154542" y="1382775"/>
            <a:ext cx="2041045" cy="1668433"/>
            <a:chOff x="1154542" y="1382775"/>
            <a:chExt cx="2041045" cy="1668433"/>
          </a:xfrm>
        </p:grpSpPr>
        <p:sp>
          <p:nvSpPr>
            <p:cNvPr id="2" name="五角星 1"/>
            <p:cNvSpPr/>
            <p:nvPr/>
          </p:nvSpPr>
          <p:spPr>
            <a:xfrm>
              <a:off x="1154542" y="1382775"/>
              <a:ext cx="2041045" cy="1668433"/>
            </a:xfrm>
            <a:custGeom>
              <a:avLst/>
              <a:gdLst>
                <a:gd name="connsiteX0" fmla="*/ 2 w 2194560"/>
                <a:gd name="connsiteY0" fmla="*/ 730115 h 1911471"/>
                <a:gd name="connsiteX1" fmla="*/ 838252 w 2194560"/>
                <a:gd name="connsiteY1" fmla="*/ 730120 h 1911471"/>
                <a:gd name="connsiteX2" fmla="*/ 1097280 w 2194560"/>
                <a:gd name="connsiteY2" fmla="*/ 0 h 1911471"/>
                <a:gd name="connsiteX3" fmla="*/ 1356308 w 2194560"/>
                <a:gd name="connsiteY3" fmla="*/ 730120 h 1911471"/>
                <a:gd name="connsiteX4" fmla="*/ 2194558 w 2194560"/>
                <a:gd name="connsiteY4" fmla="*/ 730115 h 1911471"/>
                <a:gd name="connsiteX5" fmla="*/ 1516396 w 2194560"/>
                <a:gd name="connsiteY5" fmla="*/ 1181349 h 1911471"/>
                <a:gd name="connsiteX6" fmla="*/ 1775435 w 2194560"/>
                <a:gd name="connsiteY6" fmla="*/ 1911466 h 1911471"/>
                <a:gd name="connsiteX7" fmla="*/ 1097280 w 2194560"/>
                <a:gd name="connsiteY7" fmla="*/ 1460224 h 1911471"/>
                <a:gd name="connsiteX8" fmla="*/ 419125 w 2194560"/>
                <a:gd name="connsiteY8" fmla="*/ 1911466 h 1911471"/>
                <a:gd name="connsiteX9" fmla="*/ 678164 w 2194560"/>
                <a:gd name="connsiteY9" fmla="*/ 1181349 h 1911471"/>
                <a:gd name="connsiteX10" fmla="*/ 2 w 2194560"/>
                <a:gd name="connsiteY10" fmla="*/ 730115 h 1911471"/>
                <a:gd name="connsiteX0" fmla="*/ 0 w 2194556"/>
                <a:gd name="connsiteY0" fmla="*/ 681989 h 1863340"/>
                <a:gd name="connsiteX1" fmla="*/ 838250 w 2194556"/>
                <a:gd name="connsiteY1" fmla="*/ 681994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0 w 2194556"/>
                <a:gd name="connsiteY0" fmla="*/ 681989 h 1863340"/>
                <a:gd name="connsiteX1" fmla="*/ 838250 w 2194556"/>
                <a:gd name="connsiteY1" fmla="*/ 643493 h 1863340"/>
                <a:gd name="connsiteX2" fmla="*/ 1116529 w 2194556"/>
                <a:gd name="connsiteY2" fmla="*/ 0 h 1863340"/>
                <a:gd name="connsiteX3" fmla="*/ 1356306 w 2194556"/>
                <a:gd name="connsiteY3" fmla="*/ 681994 h 1863340"/>
                <a:gd name="connsiteX4" fmla="*/ 2194556 w 2194556"/>
                <a:gd name="connsiteY4" fmla="*/ 681989 h 1863340"/>
                <a:gd name="connsiteX5" fmla="*/ 1516394 w 2194556"/>
                <a:gd name="connsiteY5" fmla="*/ 1133223 h 1863340"/>
                <a:gd name="connsiteX6" fmla="*/ 1775433 w 2194556"/>
                <a:gd name="connsiteY6" fmla="*/ 1863340 h 1863340"/>
                <a:gd name="connsiteX7" fmla="*/ 1097278 w 2194556"/>
                <a:gd name="connsiteY7" fmla="*/ 1412098 h 1863340"/>
                <a:gd name="connsiteX8" fmla="*/ 419123 w 2194556"/>
                <a:gd name="connsiteY8" fmla="*/ 1863340 h 1863340"/>
                <a:gd name="connsiteX9" fmla="*/ 678162 w 2194556"/>
                <a:gd name="connsiteY9" fmla="*/ 1133223 h 1863340"/>
                <a:gd name="connsiteX10" fmla="*/ 0 w 2194556"/>
                <a:gd name="connsiteY10" fmla="*/ 681989 h 1863340"/>
                <a:gd name="connsiteX0" fmla="*/ 817 w 2195373"/>
                <a:gd name="connsiteY0" fmla="*/ 681989 h 1863340"/>
                <a:gd name="connsiteX1" fmla="*/ 839067 w 2195373"/>
                <a:gd name="connsiteY1" fmla="*/ 643493 h 1863340"/>
                <a:gd name="connsiteX2" fmla="*/ 1117346 w 2195373"/>
                <a:gd name="connsiteY2" fmla="*/ 0 h 1863340"/>
                <a:gd name="connsiteX3" fmla="*/ 1357123 w 2195373"/>
                <a:gd name="connsiteY3" fmla="*/ 681994 h 1863340"/>
                <a:gd name="connsiteX4" fmla="*/ 2195373 w 2195373"/>
                <a:gd name="connsiteY4" fmla="*/ 681989 h 1863340"/>
                <a:gd name="connsiteX5" fmla="*/ 1517211 w 2195373"/>
                <a:gd name="connsiteY5" fmla="*/ 1133223 h 1863340"/>
                <a:gd name="connsiteX6" fmla="*/ 1776250 w 2195373"/>
                <a:gd name="connsiteY6" fmla="*/ 1863340 h 1863340"/>
                <a:gd name="connsiteX7" fmla="*/ 1098095 w 2195373"/>
                <a:gd name="connsiteY7" fmla="*/ 1412098 h 1863340"/>
                <a:gd name="connsiteX8" fmla="*/ 419940 w 2195373"/>
                <a:gd name="connsiteY8" fmla="*/ 1863340 h 1863340"/>
                <a:gd name="connsiteX9" fmla="*/ 678979 w 2195373"/>
                <a:gd name="connsiteY9" fmla="*/ 1133223 h 1863340"/>
                <a:gd name="connsiteX10" fmla="*/ 817 w 2195373"/>
                <a:gd name="connsiteY10" fmla="*/ 681989 h 1863340"/>
                <a:gd name="connsiteX0" fmla="*/ 817 w 2195373"/>
                <a:gd name="connsiteY0" fmla="*/ 719004 h 1900355"/>
                <a:gd name="connsiteX1" fmla="*/ 839067 w 2195373"/>
                <a:gd name="connsiteY1" fmla="*/ 680508 h 1900355"/>
                <a:gd name="connsiteX2" fmla="*/ 1117346 w 2195373"/>
                <a:gd name="connsiteY2" fmla="*/ 37015 h 1900355"/>
                <a:gd name="connsiteX3" fmla="*/ 1357123 w 2195373"/>
                <a:gd name="connsiteY3" fmla="*/ 719009 h 1900355"/>
                <a:gd name="connsiteX4" fmla="*/ 2195373 w 2195373"/>
                <a:gd name="connsiteY4" fmla="*/ 719004 h 1900355"/>
                <a:gd name="connsiteX5" fmla="*/ 1517211 w 2195373"/>
                <a:gd name="connsiteY5" fmla="*/ 1170238 h 1900355"/>
                <a:gd name="connsiteX6" fmla="*/ 1776250 w 2195373"/>
                <a:gd name="connsiteY6" fmla="*/ 1900355 h 1900355"/>
                <a:gd name="connsiteX7" fmla="*/ 1098095 w 2195373"/>
                <a:gd name="connsiteY7" fmla="*/ 1449113 h 1900355"/>
                <a:gd name="connsiteX8" fmla="*/ 419940 w 2195373"/>
                <a:gd name="connsiteY8" fmla="*/ 1900355 h 1900355"/>
                <a:gd name="connsiteX9" fmla="*/ 678979 w 2195373"/>
                <a:gd name="connsiteY9" fmla="*/ 1170238 h 1900355"/>
                <a:gd name="connsiteX10" fmla="*/ 817 w 2195373"/>
                <a:gd name="connsiteY10" fmla="*/ 719004 h 1900355"/>
                <a:gd name="connsiteX0" fmla="*/ 817 w 2249607"/>
                <a:gd name="connsiteY0" fmla="*/ 719004 h 1900355"/>
                <a:gd name="connsiteX1" fmla="*/ 839067 w 2249607"/>
                <a:gd name="connsiteY1" fmla="*/ 680508 h 1900355"/>
                <a:gd name="connsiteX2" fmla="*/ 1117346 w 2249607"/>
                <a:gd name="connsiteY2" fmla="*/ 37015 h 1900355"/>
                <a:gd name="connsiteX3" fmla="*/ 1357123 w 2249607"/>
                <a:gd name="connsiteY3" fmla="*/ 719009 h 1900355"/>
                <a:gd name="connsiteX4" fmla="*/ 2195373 w 2249607"/>
                <a:gd name="connsiteY4" fmla="*/ 719004 h 1900355"/>
                <a:gd name="connsiteX5" fmla="*/ 1517211 w 2249607"/>
                <a:gd name="connsiteY5" fmla="*/ 1170238 h 1900355"/>
                <a:gd name="connsiteX6" fmla="*/ 1776250 w 2249607"/>
                <a:gd name="connsiteY6" fmla="*/ 1900355 h 1900355"/>
                <a:gd name="connsiteX7" fmla="*/ 1098095 w 2249607"/>
                <a:gd name="connsiteY7" fmla="*/ 1449113 h 1900355"/>
                <a:gd name="connsiteX8" fmla="*/ 419940 w 2249607"/>
                <a:gd name="connsiteY8" fmla="*/ 1900355 h 1900355"/>
                <a:gd name="connsiteX9" fmla="*/ 678979 w 2249607"/>
                <a:gd name="connsiteY9" fmla="*/ 1170238 h 1900355"/>
                <a:gd name="connsiteX10" fmla="*/ 817 w 2249607"/>
                <a:gd name="connsiteY10" fmla="*/ 719004 h 1900355"/>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19940 w 2249607"/>
                <a:gd name="connsiteY8" fmla="*/ 1900355 h 1952070"/>
                <a:gd name="connsiteX9" fmla="*/ 678979 w 2249607"/>
                <a:gd name="connsiteY9" fmla="*/ 1170238 h 1952070"/>
                <a:gd name="connsiteX10" fmla="*/ 817 w 2249607"/>
                <a:gd name="connsiteY10" fmla="*/ 719004 h 1952070"/>
                <a:gd name="connsiteX0" fmla="*/ 817 w 2249607"/>
                <a:gd name="connsiteY0" fmla="*/ 719004 h 1952070"/>
                <a:gd name="connsiteX1" fmla="*/ 839067 w 2249607"/>
                <a:gd name="connsiteY1" fmla="*/ 680508 h 1952070"/>
                <a:gd name="connsiteX2" fmla="*/ 1117346 w 2249607"/>
                <a:gd name="connsiteY2" fmla="*/ 37015 h 1952070"/>
                <a:gd name="connsiteX3" fmla="*/ 1357123 w 2249607"/>
                <a:gd name="connsiteY3" fmla="*/ 719009 h 1952070"/>
                <a:gd name="connsiteX4" fmla="*/ 2195373 w 2249607"/>
                <a:gd name="connsiteY4" fmla="*/ 719004 h 1952070"/>
                <a:gd name="connsiteX5" fmla="*/ 1517211 w 2249607"/>
                <a:gd name="connsiteY5" fmla="*/ 1170238 h 1952070"/>
                <a:gd name="connsiteX6" fmla="*/ 1776250 w 2249607"/>
                <a:gd name="connsiteY6" fmla="*/ 1900355 h 1952070"/>
                <a:gd name="connsiteX7" fmla="*/ 1098095 w 2249607"/>
                <a:gd name="connsiteY7" fmla="*/ 1449113 h 1952070"/>
                <a:gd name="connsiteX8" fmla="*/ 477692 w 2249607"/>
                <a:gd name="connsiteY8" fmla="*/ 1861854 h 1952070"/>
                <a:gd name="connsiteX9" fmla="*/ 678979 w 2249607"/>
                <a:gd name="connsiteY9" fmla="*/ 1170238 h 1952070"/>
                <a:gd name="connsiteX10" fmla="*/ 817 w 2249607"/>
                <a:gd name="connsiteY10" fmla="*/ 719004 h 1952070"/>
                <a:gd name="connsiteX0" fmla="*/ 817 w 2249607"/>
                <a:gd name="connsiteY0" fmla="*/ 719004 h 1884371"/>
                <a:gd name="connsiteX1" fmla="*/ 839067 w 2249607"/>
                <a:gd name="connsiteY1" fmla="*/ 680508 h 1884371"/>
                <a:gd name="connsiteX2" fmla="*/ 1117346 w 2249607"/>
                <a:gd name="connsiteY2" fmla="*/ 37015 h 1884371"/>
                <a:gd name="connsiteX3" fmla="*/ 1357123 w 2249607"/>
                <a:gd name="connsiteY3" fmla="*/ 719009 h 1884371"/>
                <a:gd name="connsiteX4" fmla="*/ 2195373 w 2249607"/>
                <a:gd name="connsiteY4" fmla="*/ 719004 h 1884371"/>
                <a:gd name="connsiteX5" fmla="*/ 1517211 w 2249607"/>
                <a:gd name="connsiteY5" fmla="*/ 1170238 h 1884371"/>
                <a:gd name="connsiteX6" fmla="*/ 1660747 w 2249607"/>
                <a:gd name="connsiteY6" fmla="*/ 1804102 h 1884371"/>
                <a:gd name="connsiteX7" fmla="*/ 1098095 w 2249607"/>
                <a:gd name="connsiteY7" fmla="*/ 1449113 h 1884371"/>
                <a:gd name="connsiteX8" fmla="*/ 477692 w 2249607"/>
                <a:gd name="connsiteY8" fmla="*/ 1861854 h 1884371"/>
                <a:gd name="connsiteX9" fmla="*/ 678979 w 2249607"/>
                <a:gd name="connsiteY9" fmla="*/ 1170238 h 1884371"/>
                <a:gd name="connsiteX10" fmla="*/ 817 w 2249607"/>
                <a:gd name="connsiteY10" fmla="*/ 719004 h 1884371"/>
                <a:gd name="connsiteX0" fmla="*/ 817 w 2167677"/>
                <a:gd name="connsiteY0" fmla="*/ 719004 h 1884371"/>
                <a:gd name="connsiteX1" fmla="*/ 839067 w 2167677"/>
                <a:gd name="connsiteY1" fmla="*/ 680508 h 1884371"/>
                <a:gd name="connsiteX2" fmla="*/ 1117346 w 2167677"/>
                <a:gd name="connsiteY2" fmla="*/ 37015 h 1884371"/>
                <a:gd name="connsiteX3" fmla="*/ 1357123 w 2167677"/>
                <a:gd name="connsiteY3" fmla="*/ 719009 h 1884371"/>
                <a:gd name="connsiteX4" fmla="*/ 2108745 w 2167677"/>
                <a:gd name="connsiteY4" fmla="*/ 670878 h 1884371"/>
                <a:gd name="connsiteX5" fmla="*/ 1517211 w 2167677"/>
                <a:gd name="connsiteY5" fmla="*/ 1170238 h 1884371"/>
                <a:gd name="connsiteX6" fmla="*/ 1660747 w 2167677"/>
                <a:gd name="connsiteY6" fmla="*/ 1804102 h 1884371"/>
                <a:gd name="connsiteX7" fmla="*/ 1098095 w 2167677"/>
                <a:gd name="connsiteY7" fmla="*/ 1449113 h 1884371"/>
                <a:gd name="connsiteX8" fmla="*/ 477692 w 2167677"/>
                <a:gd name="connsiteY8" fmla="*/ 1861854 h 1884371"/>
                <a:gd name="connsiteX9" fmla="*/ 678979 w 2167677"/>
                <a:gd name="connsiteY9" fmla="*/ 1170238 h 1884371"/>
                <a:gd name="connsiteX10" fmla="*/ 817 w 2167677"/>
                <a:gd name="connsiteY10" fmla="*/ 719004 h 1884371"/>
                <a:gd name="connsiteX0" fmla="*/ 817 w 2167677"/>
                <a:gd name="connsiteY0" fmla="*/ 599556 h 1764923"/>
                <a:gd name="connsiteX1" fmla="*/ 839067 w 2167677"/>
                <a:gd name="connsiteY1" fmla="*/ 561060 h 1764923"/>
                <a:gd name="connsiteX2" fmla="*/ 1117346 w 2167677"/>
                <a:gd name="connsiteY2" fmla="*/ 42695 h 1764923"/>
                <a:gd name="connsiteX3" fmla="*/ 1357123 w 2167677"/>
                <a:gd name="connsiteY3" fmla="*/ 599561 h 1764923"/>
                <a:gd name="connsiteX4" fmla="*/ 2108745 w 2167677"/>
                <a:gd name="connsiteY4" fmla="*/ 551430 h 1764923"/>
                <a:gd name="connsiteX5" fmla="*/ 1517211 w 2167677"/>
                <a:gd name="connsiteY5" fmla="*/ 1050790 h 1764923"/>
                <a:gd name="connsiteX6" fmla="*/ 1660747 w 2167677"/>
                <a:gd name="connsiteY6" fmla="*/ 1684654 h 1764923"/>
                <a:gd name="connsiteX7" fmla="*/ 1098095 w 2167677"/>
                <a:gd name="connsiteY7" fmla="*/ 1329665 h 1764923"/>
                <a:gd name="connsiteX8" fmla="*/ 477692 w 2167677"/>
                <a:gd name="connsiteY8" fmla="*/ 1742406 h 1764923"/>
                <a:gd name="connsiteX9" fmla="*/ 678979 w 2167677"/>
                <a:gd name="connsiteY9" fmla="*/ 1050790 h 1764923"/>
                <a:gd name="connsiteX10" fmla="*/ 817 w 2167677"/>
                <a:gd name="connsiteY10" fmla="*/ 599556 h 1764923"/>
                <a:gd name="connsiteX0" fmla="*/ 912 w 2100395"/>
                <a:gd name="connsiteY0" fmla="*/ 647682 h 1764923"/>
                <a:gd name="connsiteX1" fmla="*/ 771785 w 2100395"/>
                <a:gd name="connsiteY1" fmla="*/ 561060 h 1764923"/>
                <a:gd name="connsiteX2" fmla="*/ 1050064 w 2100395"/>
                <a:gd name="connsiteY2" fmla="*/ 42695 h 1764923"/>
                <a:gd name="connsiteX3" fmla="*/ 1289841 w 2100395"/>
                <a:gd name="connsiteY3" fmla="*/ 599561 h 1764923"/>
                <a:gd name="connsiteX4" fmla="*/ 2041463 w 2100395"/>
                <a:gd name="connsiteY4" fmla="*/ 551430 h 1764923"/>
                <a:gd name="connsiteX5" fmla="*/ 1449929 w 2100395"/>
                <a:gd name="connsiteY5" fmla="*/ 1050790 h 1764923"/>
                <a:gd name="connsiteX6" fmla="*/ 1593465 w 2100395"/>
                <a:gd name="connsiteY6" fmla="*/ 1684654 h 1764923"/>
                <a:gd name="connsiteX7" fmla="*/ 1030813 w 2100395"/>
                <a:gd name="connsiteY7" fmla="*/ 1329665 h 1764923"/>
                <a:gd name="connsiteX8" fmla="*/ 410410 w 2100395"/>
                <a:gd name="connsiteY8" fmla="*/ 1742406 h 1764923"/>
                <a:gd name="connsiteX9" fmla="*/ 611697 w 2100395"/>
                <a:gd name="connsiteY9" fmla="*/ 1050790 h 1764923"/>
                <a:gd name="connsiteX10" fmla="*/ 912 w 2100395"/>
                <a:gd name="connsiteY10" fmla="*/ 647682 h 1764923"/>
                <a:gd name="connsiteX0" fmla="*/ 2206 w 2101689"/>
                <a:gd name="connsiteY0" fmla="*/ 647682 h 1745648"/>
                <a:gd name="connsiteX1" fmla="*/ 773079 w 2101689"/>
                <a:gd name="connsiteY1" fmla="*/ 561060 h 1745648"/>
                <a:gd name="connsiteX2" fmla="*/ 1051358 w 2101689"/>
                <a:gd name="connsiteY2" fmla="*/ 42695 h 1745648"/>
                <a:gd name="connsiteX3" fmla="*/ 1291135 w 2101689"/>
                <a:gd name="connsiteY3" fmla="*/ 599561 h 1745648"/>
                <a:gd name="connsiteX4" fmla="*/ 2042757 w 2101689"/>
                <a:gd name="connsiteY4" fmla="*/ 551430 h 1745648"/>
                <a:gd name="connsiteX5" fmla="*/ 1451223 w 2101689"/>
                <a:gd name="connsiteY5" fmla="*/ 1050790 h 1745648"/>
                <a:gd name="connsiteX6" fmla="*/ 1594759 w 2101689"/>
                <a:gd name="connsiteY6" fmla="*/ 1684654 h 1745648"/>
                <a:gd name="connsiteX7" fmla="*/ 1032107 w 2101689"/>
                <a:gd name="connsiteY7" fmla="*/ 1329665 h 1745648"/>
                <a:gd name="connsiteX8" fmla="*/ 411704 w 2101689"/>
                <a:gd name="connsiteY8" fmla="*/ 1742406 h 1745648"/>
                <a:gd name="connsiteX9" fmla="*/ 535989 w 2101689"/>
                <a:gd name="connsiteY9" fmla="*/ 1098916 h 1745648"/>
                <a:gd name="connsiteX10" fmla="*/ 2206 w 2101689"/>
                <a:gd name="connsiteY10" fmla="*/ 647682 h 1745648"/>
                <a:gd name="connsiteX0" fmla="*/ 2206 w 2101689"/>
                <a:gd name="connsiteY0" fmla="*/ 605449 h 1703415"/>
                <a:gd name="connsiteX1" fmla="*/ 773079 w 2101689"/>
                <a:gd name="connsiteY1" fmla="*/ 470701 h 1703415"/>
                <a:gd name="connsiteX2" fmla="*/ 1051358 w 2101689"/>
                <a:gd name="connsiteY2" fmla="*/ 462 h 1703415"/>
                <a:gd name="connsiteX3" fmla="*/ 1291135 w 2101689"/>
                <a:gd name="connsiteY3" fmla="*/ 557328 h 1703415"/>
                <a:gd name="connsiteX4" fmla="*/ 2042757 w 2101689"/>
                <a:gd name="connsiteY4" fmla="*/ 509197 h 1703415"/>
                <a:gd name="connsiteX5" fmla="*/ 1451223 w 2101689"/>
                <a:gd name="connsiteY5" fmla="*/ 1008557 h 1703415"/>
                <a:gd name="connsiteX6" fmla="*/ 1594759 w 2101689"/>
                <a:gd name="connsiteY6" fmla="*/ 1642421 h 1703415"/>
                <a:gd name="connsiteX7" fmla="*/ 1032107 w 2101689"/>
                <a:gd name="connsiteY7" fmla="*/ 1287432 h 1703415"/>
                <a:gd name="connsiteX8" fmla="*/ 411704 w 2101689"/>
                <a:gd name="connsiteY8" fmla="*/ 1700173 h 1703415"/>
                <a:gd name="connsiteX9" fmla="*/ 535989 w 2101689"/>
                <a:gd name="connsiteY9" fmla="*/ 1056683 h 1703415"/>
                <a:gd name="connsiteX10" fmla="*/ 2206 w 2101689"/>
                <a:gd name="connsiteY10" fmla="*/ 605449 h 1703415"/>
                <a:gd name="connsiteX0" fmla="*/ 2206 w 2043229"/>
                <a:gd name="connsiteY0" fmla="*/ 605012 h 1702978"/>
                <a:gd name="connsiteX1" fmla="*/ 773079 w 2043229"/>
                <a:gd name="connsiteY1" fmla="*/ 470264 h 1702978"/>
                <a:gd name="connsiteX2" fmla="*/ 1051358 w 2043229"/>
                <a:gd name="connsiteY2" fmla="*/ 25 h 1702978"/>
                <a:gd name="connsiteX3" fmla="*/ 1339261 w 2043229"/>
                <a:gd name="connsiteY3" fmla="*/ 489514 h 1702978"/>
                <a:gd name="connsiteX4" fmla="*/ 2042757 w 2043229"/>
                <a:gd name="connsiteY4" fmla="*/ 508760 h 1702978"/>
                <a:gd name="connsiteX5" fmla="*/ 1451223 w 2043229"/>
                <a:gd name="connsiteY5" fmla="*/ 1008120 h 1702978"/>
                <a:gd name="connsiteX6" fmla="*/ 1594759 w 2043229"/>
                <a:gd name="connsiteY6" fmla="*/ 1641984 h 1702978"/>
                <a:gd name="connsiteX7" fmla="*/ 1032107 w 2043229"/>
                <a:gd name="connsiteY7" fmla="*/ 1286995 h 1702978"/>
                <a:gd name="connsiteX8" fmla="*/ 411704 w 2043229"/>
                <a:gd name="connsiteY8" fmla="*/ 1699736 h 1702978"/>
                <a:gd name="connsiteX9" fmla="*/ 535989 w 2043229"/>
                <a:gd name="connsiteY9" fmla="*/ 1056246 h 1702978"/>
                <a:gd name="connsiteX10" fmla="*/ 2206 w 2043229"/>
                <a:gd name="connsiteY10" fmla="*/ 605012 h 1702978"/>
                <a:gd name="connsiteX0" fmla="*/ 2206 w 2044084"/>
                <a:gd name="connsiteY0" fmla="*/ 605012 h 1702978"/>
                <a:gd name="connsiteX1" fmla="*/ 773079 w 2044084"/>
                <a:gd name="connsiteY1" fmla="*/ 470264 h 1702978"/>
                <a:gd name="connsiteX2" fmla="*/ 1051358 w 2044084"/>
                <a:gd name="connsiteY2" fmla="*/ 25 h 1702978"/>
                <a:gd name="connsiteX3" fmla="*/ 1339261 w 2044084"/>
                <a:gd name="connsiteY3" fmla="*/ 489514 h 1702978"/>
                <a:gd name="connsiteX4" fmla="*/ 2042757 w 2044084"/>
                <a:gd name="connsiteY4" fmla="*/ 508760 h 1702978"/>
                <a:gd name="connsiteX5" fmla="*/ 1518600 w 2044084"/>
                <a:gd name="connsiteY5" fmla="*/ 1027371 h 1702978"/>
                <a:gd name="connsiteX6" fmla="*/ 1594759 w 2044084"/>
                <a:gd name="connsiteY6" fmla="*/ 1641984 h 1702978"/>
                <a:gd name="connsiteX7" fmla="*/ 1032107 w 2044084"/>
                <a:gd name="connsiteY7" fmla="*/ 1286995 h 1702978"/>
                <a:gd name="connsiteX8" fmla="*/ 411704 w 2044084"/>
                <a:gd name="connsiteY8" fmla="*/ 1699736 h 1702978"/>
                <a:gd name="connsiteX9" fmla="*/ 535989 w 2044084"/>
                <a:gd name="connsiteY9" fmla="*/ 1056246 h 1702978"/>
                <a:gd name="connsiteX10" fmla="*/ 2206 w 2044084"/>
                <a:gd name="connsiteY10" fmla="*/ 605012 h 1702978"/>
                <a:gd name="connsiteX0" fmla="*/ 2206 w 2044084"/>
                <a:gd name="connsiteY0" fmla="*/ 605012 h 1710924"/>
                <a:gd name="connsiteX1" fmla="*/ 773079 w 2044084"/>
                <a:gd name="connsiteY1" fmla="*/ 470264 h 1710924"/>
                <a:gd name="connsiteX2" fmla="*/ 1051358 w 2044084"/>
                <a:gd name="connsiteY2" fmla="*/ 25 h 1710924"/>
                <a:gd name="connsiteX3" fmla="*/ 1339261 w 2044084"/>
                <a:gd name="connsiteY3" fmla="*/ 489514 h 1710924"/>
                <a:gd name="connsiteX4" fmla="*/ 2042757 w 2044084"/>
                <a:gd name="connsiteY4" fmla="*/ 508760 h 1710924"/>
                <a:gd name="connsiteX5" fmla="*/ 1518600 w 2044084"/>
                <a:gd name="connsiteY5" fmla="*/ 1027371 h 1710924"/>
                <a:gd name="connsiteX6" fmla="*/ 1594759 w 2044084"/>
                <a:gd name="connsiteY6" fmla="*/ 1641984 h 1710924"/>
                <a:gd name="connsiteX7" fmla="*/ 1032107 w 2044084"/>
                <a:gd name="connsiteY7" fmla="*/ 1421749 h 1710924"/>
                <a:gd name="connsiteX8" fmla="*/ 411704 w 2044084"/>
                <a:gd name="connsiteY8" fmla="*/ 1699736 h 1710924"/>
                <a:gd name="connsiteX9" fmla="*/ 535989 w 2044084"/>
                <a:gd name="connsiteY9" fmla="*/ 1056246 h 1710924"/>
                <a:gd name="connsiteX10" fmla="*/ 2206 w 2044084"/>
                <a:gd name="connsiteY10" fmla="*/ 605012 h 1710924"/>
                <a:gd name="connsiteX0" fmla="*/ 2206 w 2044084"/>
                <a:gd name="connsiteY0" fmla="*/ 605012 h 1704528"/>
                <a:gd name="connsiteX1" fmla="*/ 773079 w 2044084"/>
                <a:gd name="connsiteY1" fmla="*/ 470264 h 1704528"/>
                <a:gd name="connsiteX2" fmla="*/ 1051358 w 2044084"/>
                <a:gd name="connsiteY2" fmla="*/ 25 h 1704528"/>
                <a:gd name="connsiteX3" fmla="*/ 1339261 w 2044084"/>
                <a:gd name="connsiteY3" fmla="*/ 489514 h 1704528"/>
                <a:gd name="connsiteX4" fmla="*/ 2042757 w 2044084"/>
                <a:gd name="connsiteY4" fmla="*/ 508760 h 1704528"/>
                <a:gd name="connsiteX5" fmla="*/ 1518600 w 2044084"/>
                <a:gd name="connsiteY5" fmla="*/ 1027371 h 1704528"/>
                <a:gd name="connsiteX6" fmla="*/ 1594759 w 2044084"/>
                <a:gd name="connsiteY6" fmla="*/ 1641984 h 1704528"/>
                <a:gd name="connsiteX7" fmla="*/ 1032107 w 2044084"/>
                <a:gd name="connsiteY7" fmla="*/ 1325497 h 1704528"/>
                <a:gd name="connsiteX8" fmla="*/ 411704 w 2044084"/>
                <a:gd name="connsiteY8" fmla="*/ 1699736 h 1704528"/>
                <a:gd name="connsiteX9" fmla="*/ 535989 w 2044084"/>
                <a:gd name="connsiteY9" fmla="*/ 1056246 h 1704528"/>
                <a:gd name="connsiteX10" fmla="*/ 2206 w 2044084"/>
                <a:gd name="connsiteY10" fmla="*/ 605012 h 1704528"/>
                <a:gd name="connsiteX0" fmla="*/ 2206 w 2044084"/>
                <a:gd name="connsiteY0" fmla="*/ 605012 h 1751526"/>
                <a:gd name="connsiteX1" fmla="*/ 773079 w 2044084"/>
                <a:gd name="connsiteY1" fmla="*/ 470264 h 1751526"/>
                <a:gd name="connsiteX2" fmla="*/ 1051358 w 2044084"/>
                <a:gd name="connsiteY2" fmla="*/ 25 h 1751526"/>
                <a:gd name="connsiteX3" fmla="*/ 1339261 w 2044084"/>
                <a:gd name="connsiteY3" fmla="*/ 489514 h 1751526"/>
                <a:gd name="connsiteX4" fmla="*/ 2042757 w 2044084"/>
                <a:gd name="connsiteY4" fmla="*/ 508760 h 1751526"/>
                <a:gd name="connsiteX5" fmla="*/ 1518600 w 2044084"/>
                <a:gd name="connsiteY5" fmla="*/ 1027371 h 1751526"/>
                <a:gd name="connsiteX6" fmla="*/ 1662136 w 2044084"/>
                <a:gd name="connsiteY6" fmla="*/ 1747862 h 1751526"/>
                <a:gd name="connsiteX7" fmla="*/ 1032107 w 2044084"/>
                <a:gd name="connsiteY7" fmla="*/ 1325497 h 1751526"/>
                <a:gd name="connsiteX8" fmla="*/ 411704 w 2044084"/>
                <a:gd name="connsiteY8" fmla="*/ 1699736 h 1751526"/>
                <a:gd name="connsiteX9" fmla="*/ 535989 w 2044084"/>
                <a:gd name="connsiteY9" fmla="*/ 1056246 h 1751526"/>
                <a:gd name="connsiteX10" fmla="*/ 2206 w 2044084"/>
                <a:gd name="connsiteY10" fmla="*/ 605012 h 175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4084" h="1751526">
                  <a:moveTo>
                    <a:pt x="2206" y="605012"/>
                  </a:moveTo>
                  <a:cubicBezTo>
                    <a:pt x="41721" y="507348"/>
                    <a:pt x="586991" y="583929"/>
                    <a:pt x="773079" y="470264"/>
                  </a:cubicBezTo>
                  <a:cubicBezTo>
                    <a:pt x="865839" y="313518"/>
                    <a:pt x="956994" y="-3183"/>
                    <a:pt x="1051358" y="25"/>
                  </a:cubicBezTo>
                  <a:cubicBezTo>
                    <a:pt x="1145722" y="3233"/>
                    <a:pt x="1159590" y="375849"/>
                    <a:pt x="1339261" y="489514"/>
                  </a:cubicBezTo>
                  <a:cubicBezTo>
                    <a:pt x="1573760" y="495929"/>
                    <a:pt x="2012867" y="419117"/>
                    <a:pt x="2042757" y="508760"/>
                  </a:cubicBezTo>
                  <a:cubicBezTo>
                    <a:pt x="2072647" y="598403"/>
                    <a:pt x="1588454" y="830479"/>
                    <a:pt x="1518600" y="1027371"/>
                  </a:cubicBezTo>
                  <a:cubicBezTo>
                    <a:pt x="1543986" y="1232242"/>
                    <a:pt x="1743218" y="1698174"/>
                    <a:pt x="1662136" y="1747862"/>
                  </a:cubicBezTo>
                  <a:cubicBezTo>
                    <a:pt x="1581054" y="1797550"/>
                    <a:pt x="1258159" y="1325497"/>
                    <a:pt x="1032107" y="1325497"/>
                  </a:cubicBezTo>
                  <a:cubicBezTo>
                    <a:pt x="825306" y="1463077"/>
                    <a:pt x="494390" y="1744611"/>
                    <a:pt x="411704" y="1699736"/>
                  </a:cubicBezTo>
                  <a:cubicBezTo>
                    <a:pt x="329018" y="1654861"/>
                    <a:pt x="605843" y="1253138"/>
                    <a:pt x="535989" y="1056246"/>
                  </a:cubicBezTo>
                  <a:cubicBezTo>
                    <a:pt x="466135" y="859354"/>
                    <a:pt x="-37309" y="702676"/>
                    <a:pt x="2206" y="605012"/>
                  </a:cubicBezTo>
                  <a:close/>
                </a:path>
              </a:pathLst>
            </a:custGeom>
            <a:solidFill>
              <a:srgbClr val="D9EEF7"/>
            </a:solidFill>
            <a:ln w="57150">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65442" y="1507603"/>
              <a:ext cx="954405" cy="1069168"/>
            </a:xfrm>
            <a:prstGeom prst="rect">
              <a:avLst/>
            </a:prstGeom>
          </p:spPr>
        </p:pic>
      </p:grpSp>
    </p:spTree>
    <p:extLst>
      <p:ext uri="{BB962C8B-B14F-4D97-AF65-F5344CB8AC3E}">
        <p14:creationId xmlns:p14="http://schemas.microsoft.com/office/powerpoint/2010/main" val="27180647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arn(inVertical)">
                                      <p:cBhvr>
                                        <p:cTn id="27" dur="500"/>
                                        <p:tgtEl>
                                          <p:spTgt spid="21"/>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973756" y="3243713"/>
            <a:ext cx="14139512" cy="6987941"/>
          </a:xfrm>
          <a:prstGeom prst="ellipse">
            <a:avLst/>
          </a:prstGeom>
          <a:noFill/>
          <a:ln w="28575">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各国习俗</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95144" y="2795106"/>
            <a:ext cx="4365859" cy="4365859"/>
          </a:xfrm>
          <a:prstGeom prst="rect">
            <a:avLst/>
          </a:prstGeom>
        </p:spPr>
      </p:pic>
      <p:grpSp>
        <p:nvGrpSpPr>
          <p:cNvPr id="15" name="组合 14"/>
          <p:cNvGrpSpPr/>
          <p:nvPr/>
        </p:nvGrpSpPr>
        <p:grpSpPr>
          <a:xfrm>
            <a:off x="8745480" y="3231291"/>
            <a:ext cx="3074866" cy="1705737"/>
            <a:chOff x="8745480" y="3231291"/>
            <a:chExt cx="3074866" cy="1705737"/>
          </a:xfrm>
        </p:grpSpPr>
        <p:sp>
          <p:nvSpPr>
            <p:cNvPr id="17" name="矩形 4"/>
            <p:cNvSpPr/>
            <p:nvPr/>
          </p:nvSpPr>
          <p:spPr>
            <a:xfrm>
              <a:off x="8745480" y="3231291"/>
              <a:ext cx="3074866" cy="1705737"/>
            </a:xfrm>
            <a:custGeom>
              <a:avLst/>
              <a:gdLst>
                <a:gd name="connsiteX0" fmla="*/ 0 w 2940112"/>
                <a:gd name="connsiteY0" fmla="*/ 0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0 h 1705737"/>
                <a:gd name="connsiteX0" fmla="*/ 0 w 2940112"/>
                <a:gd name="connsiteY0" fmla="*/ 481263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481263 h 1705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0112" h="1705737">
                  <a:moveTo>
                    <a:pt x="0" y="481263"/>
                  </a:moveTo>
                  <a:lnTo>
                    <a:pt x="2940112" y="0"/>
                  </a:lnTo>
                  <a:lnTo>
                    <a:pt x="2940112" y="1705737"/>
                  </a:lnTo>
                  <a:lnTo>
                    <a:pt x="0" y="1705737"/>
                  </a:lnTo>
                  <a:lnTo>
                    <a:pt x="0" y="481263"/>
                  </a:lnTo>
                  <a:close/>
                </a:path>
              </a:pathLst>
            </a:custGeom>
            <a:solidFill>
              <a:schemeClr val="bg1"/>
            </a:solidFill>
            <a:ln w="76200">
              <a:solidFill>
                <a:srgbClr val="D2EB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820864" y="3540860"/>
              <a:ext cx="2924097" cy="1338828"/>
            </a:xfrm>
            <a:prstGeom prst="rect">
              <a:avLst/>
            </a:prstGeom>
          </p:spPr>
          <p:txBody>
            <a:bodyPr wrap="square">
              <a:spAutoFit/>
            </a:bodyPr>
            <a:lstStyle/>
            <a:p>
              <a:pPr algn="ctr">
                <a:spcBef>
                  <a:spcPts val="600"/>
                </a:spcBef>
              </a:pPr>
              <a:r>
                <a:rPr lang="zh-CN" altLang="en-US" sz="1600" b="1" dirty="0" smtClean="0">
                  <a:solidFill>
                    <a:srgbClr val="60CACE"/>
                  </a:solidFill>
                  <a:latin typeface="幼圆" panose="02010509060101010101" pitchFamily="49" charset="-122"/>
                  <a:ea typeface="幼圆" panose="02010509060101010101" pitchFamily="49" charset="-122"/>
                </a:rPr>
                <a:t>巴西</a:t>
              </a:r>
              <a:endParaRPr lang="zh-CN" altLang="en-US" sz="1600" b="1" dirty="0">
                <a:solidFill>
                  <a:srgbClr val="60CACE"/>
                </a:solidFill>
                <a:latin typeface="幼圆" panose="02010509060101010101" pitchFamily="49" charset="-122"/>
                <a:ea typeface="幼圆" panose="02010509060101010101" pitchFamily="49" charset="-122"/>
              </a:endParaRPr>
            </a:p>
            <a:p>
              <a:pPr algn="ctr">
                <a:spcBef>
                  <a:spcPts val="600"/>
                </a:spcBef>
              </a:pPr>
              <a:r>
                <a:rPr lang="zh-CN" altLang="en-US" sz="1200" dirty="0" smtClean="0">
                  <a:latin typeface="幼圆" panose="02010509060101010101" pitchFamily="49" charset="-122"/>
                  <a:ea typeface="幼圆" panose="02010509060101010101" pitchFamily="49" charset="-122"/>
                </a:rPr>
                <a:t>儿童节</a:t>
              </a:r>
              <a:r>
                <a:rPr lang="zh-CN" altLang="en-US" sz="1200" dirty="0">
                  <a:latin typeface="幼圆" panose="02010509060101010101" pitchFamily="49" charset="-122"/>
                  <a:ea typeface="幼圆" panose="02010509060101010101" pitchFamily="49" charset="-122"/>
                </a:rPr>
                <a:t>在</a:t>
              </a:r>
              <a:r>
                <a:rPr lang="en-US" altLang="zh-CN" sz="1200" dirty="0">
                  <a:latin typeface="幼圆" panose="02010509060101010101" pitchFamily="49" charset="-122"/>
                  <a:ea typeface="幼圆" panose="02010509060101010101" pitchFamily="49" charset="-122"/>
                </a:rPr>
                <a:t>8</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15</a:t>
              </a:r>
              <a:r>
                <a:rPr lang="zh-CN" altLang="en-US" sz="1200" dirty="0">
                  <a:latin typeface="幼圆" panose="02010509060101010101" pitchFamily="49" charset="-122"/>
                  <a:ea typeface="幼圆" panose="02010509060101010101" pitchFamily="49" charset="-122"/>
                </a:rPr>
                <a:t>日，这一天正好也是巴西的“全国防疫日”。所以，每到这个日子，各地的医生们都要为孩子们看病，还要给</a:t>
              </a:r>
              <a:r>
                <a:rPr lang="en-US" altLang="zh-CN" sz="1200" dirty="0">
                  <a:latin typeface="幼圆" panose="02010509060101010101" pitchFamily="49" charset="-122"/>
                  <a:ea typeface="幼圆" panose="02010509060101010101" pitchFamily="49" charset="-122"/>
                </a:rPr>
                <a:t>5</a:t>
              </a:r>
              <a:r>
                <a:rPr lang="zh-CN" altLang="en-US" sz="1200" dirty="0">
                  <a:latin typeface="幼圆" panose="02010509060101010101" pitchFamily="49" charset="-122"/>
                  <a:ea typeface="幼圆" panose="02010509060101010101" pitchFamily="49" charset="-122"/>
                </a:rPr>
                <a:t>岁以下的</a:t>
              </a:r>
              <a:r>
                <a:rPr lang="zh-CN" altLang="en-US" sz="1200" dirty="0" smtClean="0">
                  <a:latin typeface="幼圆" panose="02010509060101010101" pitchFamily="49" charset="-122"/>
                  <a:ea typeface="幼圆" panose="02010509060101010101" pitchFamily="49" charset="-122"/>
                </a:rPr>
                <a:t>儿童的</a:t>
              </a:r>
              <a:r>
                <a:rPr lang="zh-CN" altLang="en-US" sz="1200" dirty="0">
                  <a:latin typeface="幼圆" panose="02010509060101010101" pitchFamily="49" charset="-122"/>
                  <a:ea typeface="幼圆" panose="02010509060101010101" pitchFamily="49" charset="-122"/>
                </a:rPr>
                <a:t>疫苗，表明政府十分关心儿童的健康</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grpSp>
      <p:grpSp>
        <p:nvGrpSpPr>
          <p:cNvPr id="9" name="组合 8"/>
          <p:cNvGrpSpPr/>
          <p:nvPr/>
        </p:nvGrpSpPr>
        <p:grpSpPr>
          <a:xfrm>
            <a:off x="4538156" y="1956079"/>
            <a:ext cx="3074866" cy="1705737"/>
            <a:chOff x="4538156" y="1956079"/>
            <a:chExt cx="3074866" cy="1705737"/>
          </a:xfrm>
        </p:grpSpPr>
        <p:sp>
          <p:nvSpPr>
            <p:cNvPr id="16" name="矩形 4"/>
            <p:cNvSpPr/>
            <p:nvPr/>
          </p:nvSpPr>
          <p:spPr>
            <a:xfrm>
              <a:off x="4538156" y="1956079"/>
              <a:ext cx="3074866" cy="1705737"/>
            </a:xfrm>
            <a:custGeom>
              <a:avLst/>
              <a:gdLst>
                <a:gd name="connsiteX0" fmla="*/ 0 w 2940112"/>
                <a:gd name="connsiteY0" fmla="*/ 0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0 h 1705737"/>
                <a:gd name="connsiteX0" fmla="*/ 0 w 2940112"/>
                <a:gd name="connsiteY0" fmla="*/ 481263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481263 h 1705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0112" h="1705737">
                  <a:moveTo>
                    <a:pt x="0" y="481263"/>
                  </a:moveTo>
                  <a:lnTo>
                    <a:pt x="2940112" y="0"/>
                  </a:lnTo>
                  <a:lnTo>
                    <a:pt x="2940112" y="1705737"/>
                  </a:lnTo>
                  <a:lnTo>
                    <a:pt x="0" y="1705737"/>
                  </a:lnTo>
                  <a:lnTo>
                    <a:pt x="0" y="481263"/>
                  </a:lnTo>
                  <a:close/>
                </a:path>
              </a:pathLst>
            </a:custGeom>
            <a:solidFill>
              <a:schemeClr val="bg1"/>
            </a:solidFill>
            <a:ln w="76200">
              <a:solidFill>
                <a:srgbClr val="D2EB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635779" y="2258049"/>
              <a:ext cx="2879619" cy="1338828"/>
            </a:xfrm>
            <a:prstGeom prst="rect">
              <a:avLst/>
            </a:prstGeom>
          </p:spPr>
          <p:txBody>
            <a:bodyPr wrap="square">
              <a:spAutoFit/>
            </a:bodyPr>
            <a:lstStyle/>
            <a:p>
              <a:pPr algn="ctr">
                <a:spcBef>
                  <a:spcPts val="600"/>
                </a:spcBef>
              </a:pPr>
              <a:r>
                <a:rPr lang="zh-CN" altLang="en-US" sz="1600" b="1" dirty="0" smtClean="0">
                  <a:solidFill>
                    <a:srgbClr val="60CACE"/>
                  </a:solidFill>
                  <a:latin typeface="幼圆" panose="02010509060101010101" pitchFamily="49" charset="-122"/>
                  <a:ea typeface="幼圆" panose="02010509060101010101" pitchFamily="49" charset="-122"/>
                </a:rPr>
                <a:t>哥伦比亚</a:t>
              </a:r>
              <a:endParaRPr lang="zh-CN" altLang="en-US" sz="1600" b="1" dirty="0">
                <a:solidFill>
                  <a:srgbClr val="60CACE"/>
                </a:solidFill>
                <a:latin typeface="幼圆" panose="02010509060101010101" pitchFamily="49" charset="-122"/>
                <a:ea typeface="幼圆" panose="02010509060101010101" pitchFamily="49" charset="-122"/>
              </a:endParaRPr>
            </a:p>
            <a:p>
              <a:pPr algn="ctr">
                <a:spcBef>
                  <a:spcPts val="600"/>
                </a:spcBef>
              </a:pPr>
              <a:r>
                <a:rPr lang="zh-CN" altLang="en-US" sz="1200" dirty="0" smtClean="0">
                  <a:latin typeface="幼圆" panose="02010509060101010101" pitchFamily="49" charset="-122"/>
                  <a:ea typeface="幼圆" panose="02010509060101010101" pitchFamily="49" charset="-122"/>
                </a:rPr>
                <a:t>每年</a:t>
              </a:r>
              <a:r>
                <a:rPr lang="zh-CN" altLang="en-US" sz="1200" dirty="0">
                  <a:latin typeface="幼圆" panose="02010509060101010101" pitchFamily="49" charset="-122"/>
                  <a:ea typeface="幼圆" panose="02010509060101010101" pitchFamily="49" charset="-122"/>
                </a:rPr>
                <a:t>的</a:t>
              </a:r>
              <a:r>
                <a:rPr lang="en-US" altLang="zh-CN" sz="1200" dirty="0">
                  <a:latin typeface="幼圆" panose="02010509060101010101" pitchFamily="49" charset="-122"/>
                  <a:ea typeface="幼圆" panose="02010509060101010101" pitchFamily="49" charset="-122"/>
                </a:rPr>
                <a:t>7</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4</a:t>
              </a:r>
              <a:r>
                <a:rPr lang="zh-CN" altLang="en-US" sz="1200" dirty="0">
                  <a:latin typeface="幼圆" panose="02010509060101010101" pitchFamily="49" charset="-122"/>
                  <a:ea typeface="幼圆" panose="02010509060101010101" pitchFamily="49" charset="-122"/>
                </a:rPr>
                <a:t>日定为儿童节。在这个节日里，全国的学校都要举行各种生动活泼的庆祝活动，儿童们还常常戴上各式各样的假面具，扮成小丑的样子在街头玩耍，十分开心</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grpSp>
      <p:grpSp>
        <p:nvGrpSpPr>
          <p:cNvPr id="8" name="组合 7"/>
          <p:cNvGrpSpPr/>
          <p:nvPr/>
        </p:nvGrpSpPr>
        <p:grpSpPr>
          <a:xfrm>
            <a:off x="798772" y="3004066"/>
            <a:ext cx="3074866" cy="1705737"/>
            <a:chOff x="798772" y="3004066"/>
            <a:chExt cx="3074866" cy="1705737"/>
          </a:xfrm>
        </p:grpSpPr>
        <p:sp>
          <p:nvSpPr>
            <p:cNvPr id="5" name="矩形 4"/>
            <p:cNvSpPr/>
            <p:nvPr/>
          </p:nvSpPr>
          <p:spPr>
            <a:xfrm>
              <a:off x="798772" y="3004066"/>
              <a:ext cx="3074866" cy="1705737"/>
            </a:xfrm>
            <a:custGeom>
              <a:avLst/>
              <a:gdLst>
                <a:gd name="connsiteX0" fmla="*/ 0 w 2940112"/>
                <a:gd name="connsiteY0" fmla="*/ 0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0 h 1705737"/>
                <a:gd name="connsiteX0" fmla="*/ 0 w 2940112"/>
                <a:gd name="connsiteY0" fmla="*/ 481263 h 1705737"/>
                <a:gd name="connsiteX1" fmla="*/ 2940112 w 2940112"/>
                <a:gd name="connsiteY1" fmla="*/ 0 h 1705737"/>
                <a:gd name="connsiteX2" fmla="*/ 2940112 w 2940112"/>
                <a:gd name="connsiteY2" fmla="*/ 1705737 h 1705737"/>
                <a:gd name="connsiteX3" fmla="*/ 0 w 2940112"/>
                <a:gd name="connsiteY3" fmla="*/ 1705737 h 1705737"/>
                <a:gd name="connsiteX4" fmla="*/ 0 w 2940112"/>
                <a:gd name="connsiteY4" fmla="*/ 481263 h 17057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0112" h="1705737">
                  <a:moveTo>
                    <a:pt x="0" y="481263"/>
                  </a:moveTo>
                  <a:lnTo>
                    <a:pt x="2940112" y="0"/>
                  </a:lnTo>
                  <a:lnTo>
                    <a:pt x="2940112" y="1705737"/>
                  </a:lnTo>
                  <a:lnTo>
                    <a:pt x="0" y="1705737"/>
                  </a:lnTo>
                  <a:lnTo>
                    <a:pt x="0" y="481263"/>
                  </a:lnTo>
                  <a:close/>
                </a:path>
              </a:pathLst>
            </a:custGeom>
            <a:solidFill>
              <a:schemeClr val="bg1"/>
            </a:solidFill>
            <a:ln w="76200">
              <a:solidFill>
                <a:srgbClr val="D2EB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71065" y="3429000"/>
              <a:ext cx="2784613" cy="1154162"/>
            </a:xfrm>
            <a:prstGeom prst="rect">
              <a:avLst/>
            </a:prstGeom>
          </p:spPr>
          <p:txBody>
            <a:bodyPr wrap="square">
              <a:spAutoFit/>
            </a:bodyPr>
            <a:lstStyle/>
            <a:p>
              <a:pPr algn="ctr">
                <a:spcBef>
                  <a:spcPts val="600"/>
                </a:spcBef>
              </a:pPr>
              <a:r>
                <a:rPr lang="zh-CN" altLang="en-US" sz="1600" b="1" dirty="0">
                  <a:solidFill>
                    <a:srgbClr val="60CACE"/>
                  </a:solidFill>
                  <a:latin typeface="幼圆" panose="02010509060101010101" pitchFamily="49" charset="-122"/>
                  <a:ea typeface="幼圆" panose="02010509060101010101" pitchFamily="49" charset="-122"/>
                </a:rPr>
                <a:t>韩国</a:t>
              </a:r>
            </a:p>
            <a:p>
              <a:pPr algn="ctr">
                <a:spcBef>
                  <a:spcPts val="600"/>
                </a:spcBef>
              </a:pPr>
              <a:r>
                <a:rPr lang="zh-CN" altLang="en-US" sz="1200" dirty="0">
                  <a:latin typeface="幼圆" panose="02010509060101010101" pitchFamily="49" charset="-122"/>
                  <a:ea typeface="幼圆" panose="02010509060101010101" pitchFamily="49" charset="-122"/>
                </a:rPr>
                <a:t>韩国的儿童节于</a:t>
              </a:r>
              <a:r>
                <a:rPr lang="en-US" altLang="zh-CN" sz="1200" dirty="0">
                  <a:latin typeface="幼圆" panose="02010509060101010101" pitchFamily="49" charset="-122"/>
                  <a:ea typeface="幼圆" panose="02010509060101010101" pitchFamily="49" charset="-122"/>
                </a:rPr>
                <a:t>1923</a:t>
              </a:r>
              <a:r>
                <a:rPr lang="zh-CN" altLang="en-US" sz="1200" dirty="0">
                  <a:latin typeface="幼圆" panose="02010509060101010101" pitchFamily="49" charset="-122"/>
                  <a:ea typeface="幼圆" panose="02010509060101010101" pitchFamily="49" charset="-122"/>
                </a:rPr>
                <a:t>年，从“男孩节”演变过来的。也是韩国的公众假日，每年的</a:t>
              </a:r>
              <a:r>
                <a:rPr lang="en-US" altLang="zh-CN" sz="1200" dirty="0">
                  <a:latin typeface="幼圆" panose="02010509060101010101" pitchFamily="49" charset="-122"/>
                  <a:ea typeface="幼圆" panose="02010509060101010101" pitchFamily="49" charset="-122"/>
                </a:rPr>
                <a:t>5</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5</a:t>
              </a:r>
              <a:r>
                <a:rPr lang="zh-CN" altLang="en-US" sz="1200" dirty="0">
                  <a:latin typeface="幼圆" panose="02010509060101010101" pitchFamily="49" charset="-122"/>
                  <a:ea typeface="幼圆" panose="02010509060101010101" pitchFamily="49" charset="-122"/>
                </a:rPr>
                <a:t>日。这一天</a:t>
              </a:r>
              <a:r>
                <a:rPr lang="zh-CN" altLang="en-US" sz="1200" dirty="0" smtClean="0">
                  <a:latin typeface="幼圆" panose="02010509060101010101" pitchFamily="49" charset="-122"/>
                  <a:ea typeface="幼圆" panose="02010509060101010101" pitchFamily="49" charset="-122"/>
                </a:rPr>
                <a:t>，很多</a:t>
              </a:r>
              <a:r>
                <a:rPr lang="zh-CN" altLang="en-US" sz="1200" dirty="0">
                  <a:latin typeface="幼圆" panose="02010509060101010101" pitchFamily="49" charset="-122"/>
                  <a:ea typeface="幼圆" panose="02010509060101010101" pitchFamily="49" charset="-122"/>
                </a:rPr>
                <a:t>孩子也会在这天穿上韩服，体验传统的韩国文化</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grpSp>
    </p:spTree>
    <p:extLst>
      <p:ext uri="{BB962C8B-B14F-4D97-AF65-F5344CB8AC3E}">
        <p14:creationId xmlns:p14="http://schemas.microsoft.com/office/powerpoint/2010/main" val="20507259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5"/>
          <p:cNvSpPr>
            <a:spLocks noChangeAspect="1"/>
          </p:cNvSpPr>
          <p:nvPr/>
        </p:nvSpPr>
        <p:spPr>
          <a:xfrm>
            <a:off x="747561" y="1576875"/>
            <a:ext cx="10696876" cy="4896705"/>
          </a:xfrm>
          <a:custGeom>
            <a:avLst/>
            <a:gdLst>
              <a:gd name="connsiteX0" fmla="*/ 0 w 9384121"/>
              <a:gd name="connsiteY0" fmla="*/ 0 h 1506113"/>
              <a:gd name="connsiteX1" fmla="*/ 9384121 w 9384121"/>
              <a:gd name="connsiteY1" fmla="*/ 0 h 1506113"/>
              <a:gd name="connsiteX2" fmla="*/ 9384121 w 9384121"/>
              <a:gd name="connsiteY2" fmla="*/ 1506113 h 1506113"/>
              <a:gd name="connsiteX3" fmla="*/ 0 w 9384121"/>
              <a:gd name="connsiteY3" fmla="*/ 1506113 h 1506113"/>
              <a:gd name="connsiteX4" fmla="*/ 0 w 9384121"/>
              <a:gd name="connsiteY4" fmla="*/ 0 h 1506113"/>
              <a:gd name="connsiteX0" fmla="*/ 0 w 9393746"/>
              <a:gd name="connsiteY0" fmla="*/ 57752 h 1506113"/>
              <a:gd name="connsiteX1" fmla="*/ 9393746 w 9393746"/>
              <a:gd name="connsiteY1" fmla="*/ 0 h 1506113"/>
              <a:gd name="connsiteX2" fmla="*/ 9393746 w 9393746"/>
              <a:gd name="connsiteY2" fmla="*/ 1506113 h 1506113"/>
              <a:gd name="connsiteX3" fmla="*/ 9625 w 9393746"/>
              <a:gd name="connsiteY3" fmla="*/ 1506113 h 1506113"/>
              <a:gd name="connsiteX4" fmla="*/ 0 w 9393746"/>
              <a:gd name="connsiteY4" fmla="*/ 57752 h 1506113"/>
              <a:gd name="connsiteX0" fmla="*/ 1168813 w 10562559"/>
              <a:gd name="connsiteY0" fmla="*/ 215651 h 1664012"/>
              <a:gd name="connsiteX1" fmla="*/ 10562559 w 10562559"/>
              <a:gd name="connsiteY1" fmla="*/ 157899 h 1664012"/>
              <a:gd name="connsiteX2" fmla="*/ 10562559 w 10562559"/>
              <a:gd name="connsiteY2" fmla="*/ 1664012 h 1664012"/>
              <a:gd name="connsiteX3" fmla="*/ 1178438 w 10562559"/>
              <a:gd name="connsiteY3" fmla="*/ 1664012 h 1664012"/>
              <a:gd name="connsiteX4" fmla="*/ 1168813 w 10562559"/>
              <a:gd name="connsiteY4" fmla="*/ 215651 h 1664012"/>
              <a:gd name="connsiteX0" fmla="*/ 1168813 w 10562559"/>
              <a:gd name="connsiteY0" fmla="*/ 326691 h 1775052"/>
              <a:gd name="connsiteX1" fmla="*/ 10562559 w 10562559"/>
              <a:gd name="connsiteY1" fmla="*/ 268939 h 1775052"/>
              <a:gd name="connsiteX2" fmla="*/ 10562559 w 10562559"/>
              <a:gd name="connsiteY2" fmla="*/ 1775052 h 1775052"/>
              <a:gd name="connsiteX3" fmla="*/ 1178438 w 10562559"/>
              <a:gd name="connsiteY3" fmla="*/ 1775052 h 1775052"/>
              <a:gd name="connsiteX4" fmla="*/ 1168813 w 10562559"/>
              <a:gd name="connsiteY4" fmla="*/ 326691 h 1775052"/>
              <a:gd name="connsiteX0" fmla="*/ 1168813 w 10562559"/>
              <a:gd name="connsiteY0" fmla="*/ 326691 h 2061941"/>
              <a:gd name="connsiteX1" fmla="*/ 10562559 w 10562559"/>
              <a:gd name="connsiteY1" fmla="*/ 268939 h 2061941"/>
              <a:gd name="connsiteX2" fmla="*/ 10562559 w 10562559"/>
              <a:gd name="connsiteY2" fmla="*/ 1775052 h 2061941"/>
              <a:gd name="connsiteX3" fmla="*/ 1178438 w 10562559"/>
              <a:gd name="connsiteY3" fmla="*/ 1775052 h 2061941"/>
              <a:gd name="connsiteX4" fmla="*/ 1168813 w 10562559"/>
              <a:gd name="connsiteY4" fmla="*/ 326691 h 2061941"/>
              <a:gd name="connsiteX0" fmla="*/ 1159782 w 11212294"/>
              <a:gd name="connsiteY0" fmla="*/ 261548 h 1888556"/>
              <a:gd name="connsiteX1" fmla="*/ 10409149 w 11212294"/>
              <a:gd name="connsiteY1" fmla="*/ 300049 h 1888556"/>
              <a:gd name="connsiteX2" fmla="*/ 10553528 w 11212294"/>
              <a:gd name="connsiteY2" fmla="*/ 1709909 h 1888556"/>
              <a:gd name="connsiteX3" fmla="*/ 1169407 w 11212294"/>
              <a:gd name="connsiteY3" fmla="*/ 1709909 h 1888556"/>
              <a:gd name="connsiteX4" fmla="*/ 1159782 w 11212294"/>
              <a:gd name="connsiteY4" fmla="*/ 261548 h 1888556"/>
              <a:gd name="connsiteX0" fmla="*/ 1157470 w 11198477"/>
              <a:gd name="connsiteY0" fmla="*/ 208624 h 1830306"/>
              <a:gd name="connsiteX1" fmla="*/ 10369782 w 11198477"/>
              <a:gd name="connsiteY1" fmla="*/ 333587 h 1830306"/>
              <a:gd name="connsiteX2" fmla="*/ 10551216 w 11198477"/>
              <a:gd name="connsiteY2" fmla="*/ 1656985 h 1830306"/>
              <a:gd name="connsiteX3" fmla="*/ 1167095 w 11198477"/>
              <a:gd name="connsiteY3" fmla="*/ 1656985 h 1830306"/>
              <a:gd name="connsiteX4" fmla="*/ 1157470 w 11198477"/>
              <a:gd name="connsiteY4" fmla="*/ 208624 h 1830306"/>
              <a:gd name="connsiteX0" fmla="*/ 1157470 w 12195291"/>
              <a:gd name="connsiteY0" fmla="*/ 83980 h 1688293"/>
              <a:gd name="connsiteX1" fmla="*/ 10369782 w 12195291"/>
              <a:gd name="connsiteY1" fmla="*/ 208943 h 1688293"/>
              <a:gd name="connsiteX2" fmla="*/ 12176532 w 12195291"/>
              <a:gd name="connsiteY2" fmla="*/ 502931 h 1688293"/>
              <a:gd name="connsiteX3" fmla="*/ 10551216 w 12195291"/>
              <a:gd name="connsiteY3" fmla="*/ 1532341 h 1688293"/>
              <a:gd name="connsiteX4" fmla="*/ 1167095 w 12195291"/>
              <a:gd name="connsiteY4" fmla="*/ 1532341 h 1688293"/>
              <a:gd name="connsiteX5" fmla="*/ 1157470 w 12195291"/>
              <a:gd name="connsiteY5" fmla="*/ 83980 h 16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5291" h="1688293">
                <a:moveTo>
                  <a:pt x="1157470" y="83980"/>
                </a:moveTo>
                <a:cubicBezTo>
                  <a:pt x="2691251" y="-136586"/>
                  <a:pt x="8533272" y="139118"/>
                  <a:pt x="10369782" y="208943"/>
                </a:cubicBezTo>
                <a:cubicBezTo>
                  <a:pt x="12206292" y="278768"/>
                  <a:pt x="12146293" y="282365"/>
                  <a:pt x="12176532" y="502931"/>
                </a:cubicBezTo>
                <a:cubicBezTo>
                  <a:pt x="12206771" y="723497"/>
                  <a:pt x="12386122" y="1360773"/>
                  <a:pt x="10551216" y="1532341"/>
                </a:cubicBezTo>
                <a:cubicBezTo>
                  <a:pt x="8716310" y="1703909"/>
                  <a:pt x="2732719" y="1773735"/>
                  <a:pt x="1167095" y="1532341"/>
                </a:cubicBezTo>
                <a:cubicBezTo>
                  <a:pt x="-398529" y="1290947"/>
                  <a:pt x="-376311" y="304546"/>
                  <a:pt x="1157470" y="83980"/>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501013" y="2193871"/>
            <a:ext cx="4521642" cy="3431709"/>
          </a:xfrm>
          <a:prstGeom prst="rect">
            <a:avLst/>
          </a:prstGeom>
        </p:spPr>
        <p:txBody>
          <a:bodyPr wrap="square">
            <a:spAutoFit/>
          </a:bodyPr>
          <a:lstStyle/>
          <a:p>
            <a:pPr>
              <a:lnSpc>
                <a:spcPct val="150000"/>
              </a:lnSpc>
              <a:spcBef>
                <a:spcPts val="600"/>
              </a:spcBef>
            </a:pPr>
            <a:r>
              <a:rPr lang="zh-CN" altLang="en-US" sz="1600" b="1" dirty="0">
                <a:solidFill>
                  <a:srgbClr val="68BCE1"/>
                </a:solidFill>
                <a:latin typeface="幼圆" panose="02010509060101010101" pitchFamily="49" charset="-122"/>
                <a:ea typeface="幼圆" panose="02010509060101010101" pitchFamily="49" charset="-122"/>
              </a:rPr>
              <a:t>瑞典</a:t>
            </a:r>
          </a:p>
          <a:p>
            <a:pPr>
              <a:spcBef>
                <a:spcPts val="600"/>
              </a:spcBef>
            </a:pPr>
            <a:r>
              <a:rPr lang="zh-CN" altLang="en-US" sz="1200" dirty="0">
                <a:latin typeface="幼圆" panose="02010509060101010101" pitchFamily="49" charset="-122"/>
                <a:ea typeface="幼圆" panose="02010509060101010101" pitchFamily="49" charset="-122"/>
              </a:rPr>
              <a:t>瑞典也把儿童节分得比较细，每年的</a:t>
            </a:r>
            <a:r>
              <a:rPr lang="en-US" altLang="zh-CN" sz="1200" dirty="0">
                <a:latin typeface="幼圆" panose="02010509060101010101" pitchFamily="49" charset="-122"/>
                <a:ea typeface="幼圆" panose="02010509060101010101" pitchFamily="49" charset="-122"/>
              </a:rPr>
              <a:t>8</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7</a:t>
            </a:r>
            <a:r>
              <a:rPr lang="zh-CN" altLang="en-US" sz="1200" dirty="0">
                <a:latin typeface="幼圆" panose="02010509060101010101" pitchFamily="49" charset="-122"/>
                <a:ea typeface="幼圆" panose="02010509060101010101" pitchFamily="49" charset="-122"/>
              </a:rPr>
              <a:t>日是“男孩节”</a:t>
            </a:r>
            <a:r>
              <a:rPr lang="zh-CN" altLang="en-US" sz="1200" dirty="0" smtClean="0">
                <a:latin typeface="幼圆" panose="02010509060101010101" pitchFamily="49" charset="-122"/>
                <a:ea typeface="幼圆" panose="02010509060101010101" pitchFamily="49" charset="-122"/>
              </a:rPr>
              <a:t>，这一天</a:t>
            </a:r>
            <a:r>
              <a:rPr lang="zh-CN" altLang="en-US" sz="1200" dirty="0">
                <a:latin typeface="幼圆" panose="02010509060101010101" pitchFamily="49" charset="-122"/>
                <a:ea typeface="幼圆" panose="02010509060101010101" pitchFamily="49" charset="-122"/>
              </a:rPr>
              <a:t>，</a:t>
            </a:r>
            <a:r>
              <a:rPr lang="zh-CN" altLang="en-US" sz="1200" dirty="0" smtClean="0">
                <a:latin typeface="幼圆" panose="02010509060101010101" pitchFamily="49" charset="-122"/>
                <a:ea typeface="幼圆" panose="02010509060101010101" pitchFamily="49" charset="-122"/>
              </a:rPr>
              <a:t>孩子们扮成龙虾样子</a:t>
            </a:r>
            <a:r>
              <a:rPr lang="zh-CN" altLang="en-US" sz="1200" dirty="0">
                <a:latin typeface="幼圆" panose="02010509060101010101" pitchFamily="49" charset="-122"/>
                <a:ea typeface="幼圆" panose="02010509060101010101" pitchFamily="49" charset="-122"/>
              </a:rPr>
              <a:t>，</a:t>
            </a:r>
            <a:r>
              <a:rPr lang="zh-CN" altLang="en-US" sz="1200" dirty="0" smtClean="0">
                <a:latin typeface="幼圆" panose="02010509060101010101" pitchFamily="49" charset="-122"/>
                <a:ea typeface="幼圆" panose="02010509060101010101" pitchFamily="49" charset="-122"/>
              </a:rPr>
              <a:t>表演节目。</a:t>
            </a:r>
            <a:r>
              <a:rPr lang="en-US" altLang="zh-CN" sz="1200" dirty="0" smtClean="0">
                <a:latin typeface="幼圆" panose="02010509060101010101" pitchFamily="49" charset="-122"/>
                <a:ea typeface="幼圆" panose="02010509060101010101" pitchFamily="49" charset="-122"/>
              </a:rPr>
              <a:t>12</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13</a:t>
            </a:r>
            <a:r>
              <a:rPr lang="zh-CN" altLang="en-US" sz="1200" dirty="0" smtClean="0">
                <a:latin typeface="幼圆" panose="02010509060101010101" pitchFamily="49" charset="-122"/>
                <a:ea typeface="幼圆" panose="02010509060101010101" pitchFamily="49" charset="-122"/>
              </a:rPr>
              <a:t>日是“女孩节”，</a:t>
            </a:r>
            <a:r>
              <a:rPr lang="zh-CN" altLang="en-US" sz="1200" dirty="0">
                <a:latin typeface="幼圆" panose="02010509060101010101" pitchFamily="49" charset="-122"/>
                <a:ea typeface="幼圆" panose="02010509060101010101" pitchFamily="49" charset="-122"/>
              </a:rPr>
              <a:t>女孩子都要打扮成女神的模样，为其他孩子做好事。</a:t>
            </a:r>
          </a:p>
          <a:p>
            <a:pPr>
              <a:lnSpc>
                <a:spcPct val="150000"/>
              </a:lnSpc>
              <a:spcBef>
                <a:spcPts val="600"/>
              </a:spcBef>
            </a:pPr>
            <a:r>
              <a:rPr lang="zh-CN" altLang="en-US" sz="1600" b="1" dirty="0">
                <a:solidFill>
                  <a:srgbClr val="68BCE1"/>
                </a:solidFill>
                <a:latin typeface="幼圆" panose="02010509060101010101" pitchFamily="49" charset="-122"/>
                <a:ea typeface="幼圆" panose="02010509060101010101" pitchFamily="49" charset="-122"/>
              </a:rPr>
              <a:t>俄罗斯</a:t>
            </a:r>
          </a:p>
          <a:p>
            <a:pPr>
              <a:spcBef>
                <a:spcPts val="600"/>
              </a:spcBef>
            </a:pPr>
            <a:r>
              <a:rPr lang="zh-CN" altLang="en-US" sz="1200" dirty="0" smtClean="0">
                <a:latin typeface="幼圆" panose="02010509060101010101" pitchFamily="49" charset="-122"/>
                <a:ea typeface="幼圆" panose="02010509060101010101" pitchFamily="49" charset="-122"/>
              </a:rPr>
              <a:t>儿童节</a:t>
            </a:r>
            <a:r>
              <a:rPr lang="zh-CN" altLang="en-US" sz="1200" dirty="0">
                <a:latin typeface="幼圆" panose="02010509060101010101" pitchFamily="49" charset="-122"/>
                <a:ea typeface="幼圆" panose="02010509060101010101" pitchFamily="49" charset="-122"/>
              </a:rPr>
              <a:t>和国际完全“合拍”，就在</a:t>
            </a:r>
            <a:r>
              <a:rPr lang="en-US" altLang="zh-CN" sz="1200" dirty="0">
                <a:latin typeface="幼圆" panose="02010509060101010101" pitchFamily="49" charset="-122"/>
                <a:ea typeface="幼圆" panose="02010509060101010101" pitchFamily="49" charset="-122"/>
              </a:rPr>
              <a:t>6</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日。每当儿童节来临的时候，俄罗斯各地的孩子们都会兴高采烈地欢度自己的节日，还会表演一些民族歌舞，学校里则举行庆祝活动</a:t>
            </a:r>
            <a:r>
              <a:rPr lang="zh-CN" altLang="en-US" sz="1200" dirty="0" smtClean="0">
                <a:latin typeface="幼圆" panose="02010509060101010101" pitchFamily="49" charset="-122"/>
                <a:ea typeface="幼圆" panose="02010509060101010101" pitchFamily="49" charset="-122"/>
              </a:rPr>
              <a:t>。</a:t>
            </a:r>
            <a:endParaRPr lang="en-US" altLang="zh-CN" sz="1200" dirty="0" smtClean="0">
              <a:latin typeface="幼圆" panose="02010509060101010101" pitchFamily="49" charset="-122"/>
              <a:ea typeface="幼圆" panose="02010509060101010101" pitchFamily="49" charset="-122"/>
            </a:endParaRPr>
          </a:p>
          <a:p>
            <a:pPr>
              <a:lnSpc>
                <a:spcPct val="150000"/>
              </a:lnSpc>
              <a:spcBef>
                <a:spcPts val="600"/>
              </a:spcBef>
            </a:pPr>
            <a:r>
              <a:rPr lang="zh-CN" altLang="en-US" sz="1600" b="1" dirty="0" smtClean="0">
                <a:solidFill>
                  <a:srgbClr val="68BCE1"/>
                </a:solidFill>
                <a:latin typeface="幼圆" panose="02010509060101010101" pitchFamily="49" charset="-122"/>
                <a:ea typeface="幼圆" panose="02010509060101010101" pitchFamily="49" charset="-122"/>
              </a:rPr>
              <a:t>西班牙</a:t>
            </a:r>
            <a:endParaRPr lang="zh-CN" altLang="en-US" sz="1600" b="1" dirty="0">
              <a:solidFill>
                <a:srgbClr val="68BCE1"/>
              </a:solidFill>
              <a:latin typeface="幼圆" panose="02010509060101010101" pitchFamily="49" charset="-122"/>
              <a:ea typeface="幼圆" panose="02010509060101010101" pitchFamily="49" charset="-122"/>
            </a:endParaRPr>
          </a:p>
          <a:p>
            <a:pPr>
              <a:spcBef>
                <a:spcPts val="600"/>
              </a:spcBef>
            </a:pPr>
            <a:r>
              <a:rPr lang="zh-CN" altLang="en-US" sz="1200" dirty="0" smtClean="0">
                <a:latin typeface="幼圆" panose="02010509060101010101" pitchFamily="49" charset="-122"/>
                <a:ea typeface="幼圆" panose="02010509060101010101" pitchFamily="49" charset="-122"/>
              </a:rPr>
              <a:t>儿童节</a:t>
            </a:r>
            <a:r>
              <a:rPr lang="zh-CN" altLang="en-US" sz="1200" dirty="0">
                <a:latin typeface="幼圆" panose="02010509060101010101" pitchFamily="49" charset="-122"/>
                <a:ea typeface="幼圆" panose="02010509060101010101" pitchFamily="49" charset="-122"/>
              </a:rPr>
              <a:t>在</a:t>
            </a: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5</a:t>
            </a:r>
            <a:r>
              <a:rPr lang="zh-CN" altLang="en-US" sz="1200" dirty="0">
                <a:latin typeface="幼圆" panose="02010509060101010101" pitchFamily="49" charset="-122"/>
                <a:ea typeface="幼圆" panose="02010509060101010101" pitchFamily="49" charset="-122"/>
              </a:rPr>
              <a:t>日，其实这是一个宗教节日，从西班牙语译过来是“魔术国王之日”的意思</a:t>
            </a:r>
            <a:r>
              <a:rPr lang="zh-CN" altLang="en-US" sz="1200" dirty="0" smtClean="0">
                <a:latin typeface="幼圆" panose="02010509060101010101" pitchFamily="49" charset="-122"/>
                <a:ea typeface="幼圆" panose="02010509060101010101" pitchFamily="49" charset="-122"/>
              </a:rPr>
              <a:t>。为</a:t>
            </a:r>
            <a:r>
              <a:rPr lang="zh-CN" altLang="en-US" sz="1200" dirty="0">
                <a:latin typeface="幼圆" panose="02010509060101010101" pitchFamily="49" charset="-122"/>
                <a:ea typeface="幼圆" panose="02010509060101010101" pitchFamily="49" charset="-122"/>
              </a:rPr>
              <a:t>庆祝这一节日，在</a:t>
            </a: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5</a:t>
            </a:r>
            <a:r>
              <a:rPr lang="zh-CN" altLang="en-US" sz="1200" dirty="0">
                <a:latin typeface="幼圆" panose="02010509060101010101" pitchFamily="49" charset="-122"/>
                <a:ea typeface="幼圆" panose="02010509060101010101" pitchFamily="49" charset="-122"/>
              </a:rPr>
              <a:t>日傍晚、</a:t>
            </a:r>
            <a:r>
              <a:rPr lang="en-US" altLang="zh-CN" sz="1200" dirty="0">
                <a:latin typeface="幼圆" panose="02010509060101010101" pitchFamily="49" charset="-122"/>
                <a:ea typeface="幼圆" panose="02010509060101010101" pitchFamily="49" charset="-122"/>
              </a:rPr>
              <a:t>6</a:t>
            </a:r>
            <a:r>
              <a:rPr lang="zh-CN" altLang="en-US" sz="1200" dirty="0">
                <a:latin typeface="幼圆" panose="02010509060101010101" pitchFamily="49" charset="-122"/>
                <a:ea typeface="幼圆" panose="02010509060101010101" pitchFamily="49" charset="-122"/>
              </a:rPr>
              <a:t>日早晨，西班牙各地都有花车游行。花车上“三个国王”不断撒出各式糖果来慰问儿童</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12"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各国习俗</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92391" y="1645601"/>
            <a:ext cx="4624645" cy="5014603"/>
          </a:xfrm>
          <a:prstGeom prst="rect">
            <a:avLst/>
          </a:prstGeom>
        </p:spPr>
      </p:pic>
    </p:spTree>
    <p:extLst>
      <p:ext uri="{BB962C8B-B14F-4D97-AF65-F5344CB8AC3E}">
        <p14:creationId xmlns:p14="http://schemas.microsoft.com/office/powerpoint/2010/main" val="22127141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875200" y="1287161"/>
            <a:ext cx="2345268" cy="584775"/>
          </a:xfrm>
          <a:prstGeom prst="rect">
            <a:avLst/>
          </a:prstGeom>
          <a:noFill/>
        </p:spPr>
        <p:txBody>
          <a:bodyPr wrap="square" rtlCol="0" anchor="ctr">
            <a:spAutoFit/>
          </a:bodyPr>
          <a:lstStyle/>
          <a:p>
            <a:pPr algn="ctr"/>
            <a:r>
              <a:rPr lang="zh-CN" altLang="en-US" sz="3200" b="1" dirty="0" smtClean="0">
                <a:ln w="19050">
                  <a:solidFill>
                    <a:schemeClr val="bg1"/>
                  </a:solidFill>
                </a:ln>
                <a:solidFill>
                  <a:schemeClr val="bg1"/>
                </a:solidFill>
                <a:latin typeface="幼圆" panose="02010509060101010101" pitchFamily="49" charset="-122"/>
                <a:ea typeface="幼圆" panose="02010509060101010101" pitchFamily="49" charset="-122"/>
              </a:rPr>
              <a:t>节日介绍</a:t>
            </a:r>
            <a:endParaRPr lang="zh-CN" altLang="en-US" sz="3200" b="1" dirty="0">
              <a:ln w="19050">
                <a:solidFill>
                  <a:schemeClr val="bg1"/>
                </a:solidFill>
              </a:ln>
              <a:solidFill>
                <a:schemeClr val="bg1"/>
              </a:solidFill>
              <a:latin typeface="幼圆" panose="02010509060101010101" pitchFamily="49" charset="-122"/>
              <a:ea typeface="幼圆" panose="02010509060101010101" pitchFamily="49" charset="-122"/>
            </a:endParaRPr>
          </a:p>
        </p:txBody>
      </p:sp>
      <p:sp>
        <p:nvSpPr>
          <p:cNvPr id="7" name="文本框 6"/>
          <p:cNvSpPr txBox="1"/>
          <p:nvPr/>
        </p:nvSpPr>
        <p:spPr>
          <a:xfrm>
            <a:off x="6875200" y="2579524"/>
            <a:ext cx="2345268" cy="584775"/>
          </a:xfrm>
          <a:prstGeom prst="rect">
            <a:avLst/>
          </a:prstGeom>
          <a:noFill/>
        </p:spPr>
        <p:txBody>
          <a:bodyPr wrap="square" rtlCol="0" anchor="ctr">
            <a:spAutoFit/>
          </a:bodyPr>
          <a:lstStyle/>
          <a:p>
            <a:pPr algn="ctr"/>
            <a:r>
              <a:rPr lang="zh-CN" altLang="en-US" sz="3200" b="1" dirty="0">
                <a:ln w="19050">
                  <a:solidFill>
                    <a:schemeClr val="bg1"/>
                  </a:solidFill>
                </a:ln>
                <a:solidFill>
                  <a:schemeClr val="bg1"/>
                </a:solidFill>
                <a:latin typeface="幼圆" panose="02010509060101010101" pitchFamily="49" charset="-122"/>
                <a:ea typeface="幼圆" panose="02010509060101010101" pitchFamily="49" charset="-122"/>
              </a:rPr>
              <a:t>历史沿革</a:t>
            </a:r>
          </a:p>
        </p:txBody>
      </p:sp>
      <p:sp>
        <p:nvSpPr>
          <p:cNvPr id="8" name="文本框 7"/>
          <p:cNvSpPr txBox="1"/>
          <p:nvPr/>
        </p:nvSpPr>
        <p:spPr>
          <a:xfrm>
            <a:off x="6875200" y="3871887"/>
            <a:ext cx="2345268" cy="584775"/>
          </a:xfrm>
          <a:prstGeom prst="rect">
            <a:avLst/>
          </a:prstGeom>
          <a:noFill/>
        </p:spPr>
        <p:txBody>
          <a:bodyPr wrap="square" rtlCol="0" anchor="ctr">
            <a:spAutoFit/>
          </a:bodyPr>
          <a:lstStyle/>
          <a:p>
            <a:pPr algn="ctr"/>
            <a:r>
              <a:rPr lang="zh-CN" altLang="en-US" sz="3200" b="1" dirty="0">
                <a:ln w="19050">
                  <a:solidFill>
                    <a:schemeClr val="bg1"/>
                  </a:solidFill>
                </a:ln>
                <a:solidFill>
                  <a:schemeClr val="bg1"/>
                </a:solidFill>
                <a:latin typeface="幼圆" panose="02010509060101010101" pitchFamily="49" charset="-122"/>
                <a:ea typeface="幼圆" panose="02010509060101010101" pitchFamily="49" charset="-122"/>
              </a:rPr>
              <a:t>各国习俗</a:t>
            </a:r>
          </a:p>
        </p:txBody>
      </p:sp>
      <p:sp>
        <p:nvSpPr>
          <p:cNvPr id="9" name="文本框 8"/>
          <p:cNvSpPr txBox="1"/>
          <p:nvPr/>
        </p:nvSpPr>
        <p:spPr>
          <a:xfrm>
            <a:off x="6875200" y="5229487"/>
            <a:ext cx="2345268" cy="584775"/>
          </a:xfrm>
          <a:prstGeom prst="rect">
            <a:avLst/>
          </a:prstGeom>
          <a:noFill/>
        </p:spPr>
        <p:txBody>
          <a:bodyPr wrap="square" rtlCol="0" anchor="ctr">
            <a:spAutoFit/>
          </a:bodyPr>
          <a:lstStyle/>
          <a:p>
            <a:pPr algn="ctr"/>
            <a:r>
              <a:rPr lang="zh-CN" altLang="en-US" sz="3200" b="1" dirty="0" smtClean="0">
                <a:ln w="19050">
                  <a:solidFill>
                    <a:schemeClr val="bg1"/>
                  </a:solidFill>
                </a:ln>
                <a:solidFill>
                  <a:schemeClr val="bg1"/>
                </a:solidFill>
                <a:latin typeface="幼圆" panose="02010509060101010101" pitchFamily="49" charset="-122"/>
                <a:ea typeface="幼圆" panose="02010509060101010101" pitchFamily="49" charset="-122"/>
              </a:rPr>
              <a:t>儿童游戏</a:t>
            </a:r>
            <a:endParaRPr lang="zh-CN" altLang="en-US" sz="3200" b="1" dirty="0">
              <a:ln w="19050">
                <a:solidFill>
                  <a:schemeClr val="bg1"/>
                </a:solidFill>
              </a:ln>
              <a:solidFill>
                <a:schemeClr val="bg1"/>
              </a:solidFill>
              <a:latin typeface="幼圆" panose="02010509060101010101" pitchFamily="49" charset="-122"/>
              <a:ea typeface="幼圆" panose="02010509060101010101" pitchFamily="49" charset="-122"/>
            </a:endParaRPr>
          </a:p>
        </p:txBody>
      </p:sp>
      <p:sp>
        <p:nvSpPr>
          <p:cNvPr id="4" name="云形 3"/>
          <p:cNvSpPr/>
          <p:nvPr/>
        </p:nvSpPr>
        <p:spPr>
          <a:xfrm>
            <a:off x="-2579571" y="-856649"/>
            <a:ext cx="7247823" cy="3869355"/>
          </a:xfrm>
          <a:prstGeom prst="cloud">
            <a:avLst/>
          </a:prstGeom>
          <a:solidFill>
            <a:srgbClr val="9DD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97089" y="781172"/>
            <a:ext cx="4038600" cy="830997"/>
          </a:xfrm>
          <a:prstGeom prst="rect">
            <a:avLst/>
          </a:prstGeom>
          <a:noFill/>
        </p:spPr>
        <p:txBody>
          <a:bodyPr wrap="square" rtlCol="0" anchor="ctr">
            <a:spAutoFit/>
          </a:bodyPr>
          <a:lstStyle/>
          <a:p>
            <a:pPr algn="ctr"/>
            <a:r>
              <a:rPr lang="zh-CN" altLang="en-US" sz="4800" b="1" dirty="0" smtClean="0">
                <a:ln w="38100">
                  <a:solidFill>
                    <a:schemeClr val="tx1"/>
                  </a:solidFill>
                </a:ln>
                <a:latin typeface="幼圆" panose="02010509060101010101" pitchFamily="49" charset="-122"/>
                <a:ea typeface="幼圆" panose="02010509060101010101" pitchFamily="49" charset="-122"/>
              </a:rPr>
              <a:t>目 录</a:t>
            </a:r>
            <a:endParaRPr lang="zh-CN" altLang="en-US" sz="4800" b="1" dirty="0">
              <a:ln w="38100">
                <a:solidFill>
                  <a:schemeClr val="tx1"/>
                </a:solidFill>
              </a:ln>
              <a:latin typeface="幼圆" panose="02010509060101010101" pitchFamily="49" charset="-122"/>
              <a:ea typeface="幼圆" panose="02010509060101010101" pitchFamily="49" charset="-122"/>
            </a:endParaRPr>
          </a:p>
        </p:txBody>
      </p:sp>
      <p:grpSp>
        <p:nvGrpSpPr>
          <p:cNvPr id="13" name="组合 12"/>
          <p:cNvGrpSpPr/>
          <p:nvPr/>
        </p:nvGrpSpPr>
        <p:grpSpPr>
          <a:xfrm>
            <a:off x="5180949" y="1109462"/>
            <a:ext cx="1286087" cy="1005413"/>
            <a:chOff x="4008921" y="1963551"/>
            <a:chExt cx="1386216" cy="1121956"/>
          </a:xfrm>
        </p:grpSpPr>
        <p:sp>
          <p:nvSpPr>
            <p:cNvPr id="11" name="云形 10"/>
            <p:cNvSpPr/>
            <p:nvPr/>
          </p:nvSpPr>
          <p:spPr>
            <a:xfrm>
              <a:off x="4076475" y="2036352"/>
              <a:ext cx="1318662" cy="1049155"/>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云形 9"/>
            <p:cNvSpPr/>
            <p:nvPr/>
          </p:nvSpPr>
          <p:spPr>
            <a:xfrm>
              <a:off x="4008921" y="1963551"/>
              <a:ext cx="1318662" cy="1049155"/>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439918" y="2045749"/>
              <a:ext cx="659331" cy="1030358"/>
            </a:xfrm>
            <a:prstGeom prst="rect">
              <a:avLst/>
            </a:prstGeom>
            <a:noFill/>
          </p:spPr>
          <p:txBody>
            <a:bodyPr wrap="square" rtlCol="0" anchor="ctr">
              <a:spAutoFit/>
            </a:bodyPr>
            <a:lstStyle/>
            <a:p>
              <a:r>
                <a:rPr lang="en-US" altLang="zh-CN" sz="5400" b="1" dirty="0" smtClean="0">
                  <a:solidFill>
                    <a:srgbClr val="68BCE1"/>
                  </a:solidFill>
                  <a:latin typeface="Castellar" panose="020A0402060406010301" pitchFamily="18" charset="0"/>
                </a:rPr>
                <a:t>1</a:t>
              </a:r>
              <a:endParaRPr lang="zh-CN" altLang="en-US" sz="5400" b="1" dirty="0">
                <a:solidFill>
                  <a:srgbClr val="68BCE1"/>
                </a:solidFill>
                <a:latin typeface="Castellar" panose="020A0402060406010301" pitchFamily="18" charset="0"/>
              </a:endParaRPr>
            </a:p>
          </p:txBody>
        </p:sp>
      </p:grpSp>
      <p:grpSp>
        <p:nvGrpSpPr>
          <p:cNvPr id="14" name="组合 13"/>
          <p:cNvGrpSpPr/>
          <p:nvPr/>
        </p:nvGrpSpPr>
        <p:grpSpPr>
          <a:xfrm>
            <a:off x="5180949" y="2401825"/>
            <a:ext cx="1286087" cy="1005413"/>
            <a:chOff x="4008921" y="1963551"/>
            <a:chExt cx="1386216" cy="1121956"/>
          </a:xfrm>
        </p:grpSpPr>
        <p:sp>
          <p:nvSpPr>
            <p:cNvPr id="15" name="云形 14"/>
            <p:cNvSpPr/>
            <p:nvPr/>
          </p:nvSpPr>
          <p:spPr>
            <a:xfrm>
              <a:off x="4076475" y="2036352"/>
              <a:ext cx="1318662" cy="1049155"/>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云形 15"/>
            <p:cNvSpPr/>
            <p:nvPr/>
          </p:nvSpPr>
          <p:spPr>
            <a:xfrm>
              <a:off x="4008921" y="1963551"/>
              <a:ext cx="1318662" cy="1049155"/>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439918" y="2045748"/>
              <a:ext cx="659331" cy="1030358"/>
            </a:xfrm>
            <a:prstGeom prst="rect">
              <a:avLst/>
            </a:prstGeom>
            <a:noFill/>
          </p:spPr>
          <p:txBody>
            <a:bodyPr wrap="square" rtlCol="0" anchor="ctr">
              <a:spAutoFit/>
            </a:bodyPr>
            <a:lstStyle/>
            <a:p>
              <a:r>
                <a:rPr lang="en-US" altLang="zh-CN" sz="5400" b="1" dirty="0" smtClean="0">
                  <a:solidFill>
                    <a:srgbClr val="68BCE1"/>
                  </a:solidFill>
                  <a:latin typeface="Castellar" panose="020A0402060406010301" pitchFamily="18" charset="0"/>
                </a:rPr>
                <a:t>2</a:t>
              </a:r>
              <a:endParaRPr lang="zh-CN" altLang="en-US" sz="5400" b="1" dirty="0">
                <a:solidFill>
                  <a:srgbClr val="68BCE1"/>
                </a:solidFill>
                <a:latin typeface="Castellar" panose="020A0402060406010301" pitchFamily="18" charset="0"/>
              </a:endParaRPr>
            </a:p>
          </p:txBody>
        </p:sp>
      </p:grpSp>
      <p:grpSp>
        <p:nvGrpSpPr>
          <p:cNvPr id="18" name="组合 17"/>
          <p:cNvGrpSpPr/>
          <p:nvPr/>
        </p:nvGrpSpPr>
        <p:grpSpPr>
          <a:xfrm>
            <a:off x="5180949" y="3694188"/>
            <a:ext cx="1286087" cy="1005413"/>
            <a:chOff x="4008921" y="1963551"/>
            <a:chExt cx="1386216" cy="1121956"/>
          </a:xfrm>
        </p:grpSpPr>
        <p:sp>
          <p:nvSpPr>
            <p:cNvPr id="19" name="云形 18"/>
            <p:cNvSpPr/>
            <p:nvPr/>
          </p:nvSpPr>
          <p:spPr>
            <a:xfrm>
              <a:off x="4076475" y="2036352"/>
              <a:ext cx="1318662" cy="1049155"/>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云形 19"/>
            <p:cNvSpPr/>
            <p:nvPr/>
          </p:nvSpPr>
          <p:spPr>
            <a:xfrm>
              <a:off x="4008921" y="1963551"/>
              <a:ext cx="1318662" cy="1049155"/>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439918" y="2045748"/>
              <a:ext cx="659331" cy="1030358"/>
            </a:xfrm>
            <a:prstGeom prst="rect">
              <a:avLst/>
            </a:prstGeom>
            <a:noFill/>
          </p:spPr>
          <p:txBody>
            <a:bodyPr wrap="square" rtlCol="0" anchor="ctr">
              <a:spAutoFit/>
            </a:bodyPr>
            <a:lstStyle/>
            <a:p>
              <a:r>
                <a:rPr lang="en-US" altLang="zh-CN" sz="5400" b="1" dirty="0" smtClean="0">
                  <a:solidFill>
                    <a:srgbClr val="68BCE1"/>
                  </a:solidFill>
                  <a:latin typeface="Castellar" panose="020A0402060406010301" pitchFamily="18" charset="0"/>
                </a:rPr>
                <a:t>3</a:t>
              </a:r>
              <a:endParaRPr lang="zh-CN" altLang="en-US" sz="5400" b="1" dirty="0">
                <a:solidFill>
                  <a:srgbClr val="68BCE1"/>
                </a:solidFill>
                <a:latin typeface="Castellar" panose="020A0402060406010301" pitchFamily="18" charset="0"/>
              </a:endParaRPr>
            </a:p>
          </p:txBody>
        </p:sp>
      </p:grpSp>
      <p:grpSp>
        <p:nvGrpSpPr>
          <p:cNvPr id="22" name="组合 21"/>
          <p:cNvGrpSpPr/>
          <p:nvPr/>
        </p:nvGrpSpPr>
        <p:grpSpPr>
          <a:xfrm>
            <a:off x="5180949" y="4986551"/>
            <a:ext cx="1286087" cy="1005413"/>
            <a:chOff x="4008921" y="1963551"/>
            <a:chExt cx="1386216" cy="1121956"/>
          </a:xfrm>
        </p:grpSpPr>
        <p:sp>
          <p:nvSpPr>
            <p:cNvPr id="23" name="云形 22"/>
            <p:cNvSpPr/>
            <p:nvPr/>
          </p:nvSpPr>
          <p:spPr>
            <a:xfrm>
              <a:off x="4076475" y="2036352"/>
              <a:ext cx="1318662" cy="1049155"/>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云形 23"/>
            <p:cNvSpPr/>
            <p:nvPr/>
          </p:nvSpPr>
          <p:spPr>
            <a:xfrm>
              <a:off x="4008921" y="1963551"/>
              <a:ext cx="1318662" cy="1049155"/>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439918" y="2045748"/>
              <a:ext cx="659331" cy="1030358"/>
            </a:xfrm>
            <a:prstGeom prst="rect">
              <a:avLst/>
            </a:prstGeom>
            <a:noFill/>
          </p:spPr>
          <p:txBody>
            <a:bodyPr wrap="square" rtlCol="0" anchor="ctr">
              <a:spAutoFit/>
            </a:bodyPr>
            <a:lstStyle/>
            <a:p>
              <a:r>
                <a:rPr lang="en-US" altLang="zh-CN" sz="5400" b="1" dirty="0" smtClean="0">
                  <a:solidFill>
                    <a:srgbClr val="68BCE1"/>
                  </a:solidFill>
                  <a:latin typeface="Castellar" panose="020A0402060406010301" pitchFamily="18" charset="0"/>
                </a:rPr>
                <a:t>4</a:t>
              </a:r>
              <a:endParaRPr lang="zh-CN" altLang="en-US" sz="5400" b="1" dirty="0">
                <a:solidFill>
                  <a:srgbClr val="68BCE1"/>
                </a:solidFill>
                <a:latin typeface="Castellar" panose="020A0402060406010301" pitchFamily="18" charset="0"/>
              </a:endParaRPr>
            </a:p>
          </p:txBody>
        </p:sp>
      </p:grpSp>
    </p:spTree>
    <p:extLst>
      <p:ext uri="{BB962C8B-B14F-4D97-AF65-F5344CB8AC3E}">
        <p14:creationId xmlns:p14="http://schemas.microsoft.com/office/powerpoint/2010/main" val="97915870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9625" y="2113611"/>
            <a:ext cx="12494220" cy="3963978"/>
            <a:chOff x="9625" y="2113611"/>
            <a:chExt cx="12494220" cy="3963978"/>
          </a:xfrm>
        </p:grpSpPr>
        <p:sp>
          <p:nvSpPr>
            <p:cNvPr id="11" name="矩形 10"/>
            <p:cNvSpPr/>
            <p:nvPr/>
          </p:nvSpPr>
          <p:spPr>
            <a:xfrm>
              <a:off x="1132523" y="3770483"/>
              <a:ext cx="2950480" cy="1415772"/>
            </a:xfrm>
            <a:prstGeom prst="rect">
              <a:avLst/>
            </a:prstGeom>
          </p:spPr>
          <p:txBody>
            <a:bodyPr wrap="square">
              <a:spAutoFit/>
            </a:bodyPr>
            <a:lstStyle/>
            <a:p>
              <a:pPr algn="ctr">
                <a:lnSpc>
                  <a:spcPct val="150000"/>
                </a:lnSpc>
                <a:spcBef>
                  <a:spcPts val="600"/>
                </a:spcBef>
              </a:pPr>
              <a:r>
                <a:rPr lang="zh-CN" altLang="en-US" sz="1400" b="1" dirty="0" smtClean="0">
                  <a:solidFill>
                    <a:schemeClr val="bg1"/>
                  </a:solidFill>
                  <a:latin typeface="幼圆" panose="02010509060101010101" pitchFamily="49" charset="-122"/>
                  <a:ea typeface="幼圆" panose="02010509060101010101" pitchFamily="49" charset="-122"/>
                </a:rPr>
                <a:t>新加坡</a:t>
              </a:r>
              <a:endParaRPr lang="zh-CN" altLang="en-US" sz="1400" b="1" dirty="0">
                <a:solidFill>
                  <a:schemeClr val="bg1"/>
                </a:solidFill>
                <a:latin typeface="幼圆" panose="02010509060101010101" pitchFamily="49" charset="-122"/>
                <a:ea typeface="幼圆" panose="02010509060101010101" pitchFamily="49" charset="-122"/>
              </a:endParaRPr>
            </a:p>
            <a:p>
              <a:pPr algn="ctr">
                <a:spcBef>
                  <a:spcPts val="600"/>
                </a:spcBef>
              </a:pPr>
              <a:r>
                <a:rPr lang="zh-CN" altLang="en-US" sz="1200" dirty="0">
                  <a:latin typeface="幼圆" panose="02010509060101010101" pitchFamily="49" charset="-122"/>
                  <a:ea typeface="幼圆" panose="02010509060101010101" pitchFamily="49" charset="-122"/>
                </a:rPr>
                <a:t>新加坡节假日法规的第一条规定，</a:t>
              </a:r>
              <a:r>
                <a:rPr lang="en-US" altLang="zh-CN" sz="1200" dirty="0">
                  <a:latin typeface="幼圆" panose="02010509060101010101" pitchFamily="49" charset="-122"/>
                  <a:ea typeface="幼圆" panose="02010509060101010101" pitchFamily="49" charset="-122"/>
                </a:rPr>
                <a:t>10</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日儿童节当天不仅给小朋友</a:t>
              </a:r>
              <a:r>
                <a:rPr lang="zh-CN" altLang="en-US" sz="1200" dirty="0" smtClean="0">
                  <a:latin typeface="幼圆" panose="02010509060101010101" pitchFamily="49" charset="-122"/>
                  <a:ea typeface="幼圆" panose="02010509060101010101" pitchFamily="49" charset="-122"/>
                </a:rPr>
                <a:t>放假。</a:t>
              </a:r>
              <a:r>
                <a:rPr lang="zh-CN" altLang="en-US" sz="1200" dirty="0">
                  <a:latin typeface="幼圆" panose="02010509060101010101" pitchFamily="49" charset="-122"/>
                  <a:ea typeface="幼圆" panose="02010509060101010101" pitchFamily="49" charset="-122"/>
                </a:rPr>
                <a:t>原因就在于如果只给小孩放假的话，大人都出去上班了，没人陪小朋友玩，可怜的小朋友在儿童节当天只能在家看电视</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12" name="矩形 11"/>
            <p:cNvSpPr/>
            <p:nvPr/>
          </p:nvSpPr>
          <p:spPr>
            <a:xfrm>
              <a:off x="7154787" y="4584873"/>
              <a:ext cx="2952992" cy="1492716"/>
            </a:xfrm>
            <a:prstGeom prst="rect">
              <a:avLst/>
            </a:prstGeom>
          </p:spPr>
          <p:txBody>
            <a:bodyPr wrap="square">
              <a:spAutoFit/>
            </a:bodyPr>
            <a:lstStyle/>
            <a:p>
              <a:pPr algn="ctr">
                <a:spcBef>
                  <a:spcPts val="600"/>
                </a:spcBef>
              </a:pPr>
              <a:r>
                <a:rPr lang="zh-CN" altLang="en-US" sz="1400" b="1" dirty="0" smtClean="0">
                  <a:solidFill>
                    <a:schemeClr val="bg1"/>
                  </a:solidFill>
                  <a:latin typeface="幼圆" panose="02010509060101010101" pitchFamily="49" charset="-122"/>
                  <a:ea typeface="幼圆" panose="02010509060101010101" pitchFamily="49" charset="-122"/>
                </a:rPr>
                <a:t>德国</a:t>
              </a:r>
              <a:endParaRPr lang="zh-CN" altLang="en-US" sz="1400" b="1" dirty="0">
                <a:solidFill>
                  <a:schemeClr val="bg1"/>
                </a:solidFill>
                <a:latin typeface="幼圆" panose="02010509060101010101" pitchFamily="49" charset="-122"/>
                <a:ea typeface="幼圆" panose="02010509060101010101" pitchFamily="49" charset="-122"/>
              </a:endParaRPr>
            </a:p>
            <a:p>
              <a:pPr algn="ctr">
                <a:spcBef>
                  <a:spcPts val="600"/>
                </a:spcBef>
              </a:pPr>
              <a:r>
                <a:rPr lang="zh-CN" altLang="en-US" sz="1200" dirty="0">
                  <a:latin typeface="幼圆" panose="02010509060101010101" pitchFamily="49" charset="-122"/>
                  <a:ea typeface="幼圆" panose="02010509060101010101" pitchFamily="49" charset="-122"/>
                </a:rPr>
                <a:t>在冷战期间，东西德国在儿童节上做法迥然不同。首先，日期就不一样：东德定在</a:t>
              </a:r>
              <a:r>
                <a:rPr lang="en-US" altLang="zh-CN" sz="1200" dirty="0">
                  <a:latin typeface="幼圆" panose="02010509060101010101" pitchFamily="49" charset="-122"/>
                  <a:ea typeface="幼圆" panose="02010509060101010101" pitchFamily="49" charset="-122"/>
                </a:rPr>
                <a:t>6</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1</a:t>
              </a:r>
              <a:r>
                <a:rPr lang="zh-CN" altLang="en-US" sz="1200" dirty="0">
                  <a:latin typeface="幼圆" panose="02010509060101010101" pitchFamily="49" charset="-122"/>
                  <a:ea typeface="幼圆" panose="02010509060101010101" pitchFamily="49" charset="-122"/>
                </a:rPr>
                <a:t>日，西德定在</a:t>
              </a:r>
              <a:r>
                <a:rPr lang="en-US" altLang="zh-CN" sz="1200" dirty="0">
                  <a:latin typeface="幼圆" panose="02010509060101010101" pitchFamily="49" charset="-122"/>
                  <a:ea typeface="幼圆" panose="02010509060101010101" pitchFamily="49" charset="-122"/>
                </a:rPr>
                <a:t>9</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20</a:t>
              </a:r>
              <a:r>
                <a:rPr lang="zh-CN" altLang="en-US" sz="1200" dirty="0">
                  <a:latin typeface="幼圆" panose="02010509060101010101" pitchFamily="49" charset="-122"/>
                  <a:ea typeface="幼圆" panose="02010509060101010101" pitchFamily="49" charset="-122"/>
                </a:rPr>
                <a:t>日；其名字也不同：东德称为</a:t>
              </a:r>
              <a:r>
                <a:rPr lang="zh-CN" altLang="en-US" sz="1200" dirty="0" smtClean="0">
                  <a:latin typeface="幼圆" panose="02010509060101010101" pitchFamily="49" charset="-122"/>
                  <a:ea typeface="幼圆" panose="02010509060101010101" pitchFamily="49" charset="-122"/>
                </a:rPr>
                <a:t>“国际儿童节”</a:t>
              </a:r>
              <a:r>
                <a:rPr lang="en-US" altLang="zh-CN" sz="1200" dirty="0" smtClean="0">
                  <a:latin typeface="幼圆" panose="02010509060101010101" pitchFamily="49" charset="-122"/>
                  <a:ea typeface="幼圆" panose="02010509060101010101" pitchFamily="49" charset="-122"/>
                </a:rPr>
                <a:t> </a:t>
              </a:r>
              <a:r>
                <a:rPr lang="zh-CN" altLang="en-US" sz="1200" dirty="0" smtClean="0">
                  <a:latin typeface="幼圆" panose="02010509060101010101" pitchFamily="49" charset="-122"/>
                  <a:ea typeface="幼圆" panose="02010509060101010101" pitchFamily="49" charset="-122"/>
                </a:rPr>
                <a:t>，</a:t>
              </a:r>
              <a:r>
                <a:rPr lang="zh-CN" altLang="en-US" sz="1200" dirty="0">
                  <a:latin typeface="幼圆" panose="02010509060101010101" pitchFamily="49" charset="-122"/>
                  <a:ea typeface="幼圆" panose="02010509060101010101" pitchFamily="49" charset="-122"/>
                </a:rPr>
                <a:t>西德称为</a:t>
              </a:r>
              <a:r>
                <a:rPr lang="zh-CN" altLang="en-US" sz="1200" dirty="0" smtClean="0">
                  <a:latin typeface="幼圆" panose="02010509060101010101" pitchFamily="49" charset="-122"/>
                  <a:ea typeface="幼圆" panose="02010509060101010101" pitchFamily="49" charset="-122"/>
                </a:rPr>
                <a:t>“世界儿童节”</a:t>
              </a:r>
              <a:r>
                <a:rPr lang="en-US" altLang="zh-CN" sz="1200" dirty="0" smtClean="0">
                  <a:latin typeface="幼圆" panose="02010509060101010101" pitchFamily="49" charset="-122"/>
                  <a:ea typeface="幼圆" panose="02010509060101010101" pitchFamily="49" charset="-122"/>
                </a:rPr>
                <a:t> </a:t>
              </a:r>
              <a:r>
                <a:rPr lang="zh-CN" altLang="en-US" sz="1200" dirty="0" smtClean="0">
                  <a:latin typeface="幼圆" panose="02010509060101010101" pitchFamily="49" charset="-122"/>
                  <a:ea typeface="幼圆" panose="02010509060101010101" pitchFamily="49" charset="-122"/>
                </a:rPr>
                <a:t>。</a:t>
              </a:r>
              <a:r>
                <a:rPr lang="zh-CN" altLang="en-US" sz="1200" dirty="0">
                  <a:latin typeface="幼圆" panose="02010509060101010101" pitchFamily="49" charset="-122"/>
                  <a:ea typeface="幼圆" panose="02010509060101010101" pitchFamily="49" charset="-122"/>
                </a:rPr>
                <a:t>另外，节日的传统也有区别</a:t>
              </a:r>
              <a:r>
                <a:rPr lang="zh-CN" altLang="en-US" sz="1200" dirty="0" smtClean="0">
                  <a:latin typeface="幼圆" panose="02010509060101010101" pitchFamily="49" charset="-122"/>
                  <a:ea typeface="幼圆" panose="02010509060101010101" pitchFamily="49" charset="-122"/>
                </a:rPr>
                <a:t>。</a:t>
              </a:r>
              <a:endParaRPr lang="zh-CN" altLang="en-US" sz="1200" dirty="0">
                <a:latin typeface="幼圆" panose="02010509060101010101" pitchFamily="49" charset="-122"/>
                <a:ea typeface="幼圆" panose="02010509060101010101" pitchFamily="49" charset="-122"/>
              </a:endParaRPr>
            </a:p>
          </p:txBody>
        </p:sp>
        <p:sp>
          <p:nvSpPr>
            <p:cNvPr id="20" name="任意多边形 19"/>
            <p:cNvSpPr/>
            <p:nvPr/>
          </p:nvSpPr>
          <p:spPr>
            <a:xfrm>
              <a:off x="9625" y="3163544"/>
              <a:ext cx="12494220" cy="2241367"/>
            </a:xfrm>
            <a:custGeom>
              <a:avLst/>
              <a:gdLst>
                <a:gd name="connsiteX0" fmla="*/ 0 w 12494220"/>
                <a:gd name="connsiteY0" fmla="*/ 580683 h 2241367"/>
                <a:gd name="connsiteX1" fmla="*/ 2858703 w 12494220"/>
                <a:gd name="connsiteY1" fmla="*/ 12793 h 2241367"/>
                <a:gd name="connsiteX2" fmla="*/ 6487428 w 12494220"/>
                <a:gd name="connsiteY2" fmla="*/ 1071572 h 2241367"/>
                <a:gd name="connsiteX3" fmla="*/ 8835992 w 12494220"/>
                <a:gd name="connsiteY3" fmla="*/ 725062 h 2241367"/>
                <a:gd name="connsiteX4" fmla="*/ 12175958 w 12494220"/>
                <a:gd name="connsiteY4" fmla="*/ 2111100 h 2241367"/>
                <a:gd name="connsiteX5" fmla="*/ 12166333 w 12494220"/>
                <a:gd name="connsiteY5" fmla="*/ 2101475 h 224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94220" h="2241367">
                  <a:moveTo>
                    <a:pt x="0" y="580683"/>
                  </a:moveTo>
                  <a:cubicBezTo>
                    <a:pt x="888732" y="255830"/>
                    <a:pt x="1777465" y="-69022"/>
                    <a:pt x="2858703" y="12793"/>
                  </a:cubicBezTo>
                  <a:cubicBezTo>
                    <a:pt x="3939941" y="94608"/>
                    <a:pt x="5491213" y="952861"/>
                    <a:pt x="6487428" y="1071572"/>
                  </a:cubicBezTo>
                  <a:cubicBezTo>
                    <a:pt x="7483643" y="1190283"/>
                    <a:pt x="7887904" y="551807"/>
                    <a:pt x="8835992" y="725062"/>
                  </a:cubicBezTo>
                  <a:cubicBezTo>
                    <a:pt x="9784080" y="898317"/>
                    <a:pt x="11620901" y="1881698"/>
                    <a:pt x="12175958" y="2111100"/>
                  </a:cubicBezTo>
                  <a:cubicBezTo>
                    <a:pt x="12731015" y="2340502"/>
                    <a:pt x="12448674" y="2220988"/>
                    <a:pt x="12166333" y="2101475"/>
                  </a:cubicBezTo>
                </a:path>
              </a:pathLst>
            </a:custGeom>
            <a:noFill/>
            <a:ln w="28575">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021760" y="2858762"/>
              <a:ext cx="736676" cy="609563"/>
            </a:xfrm>
            <a:prstGeom prst="rect">
              <a:avLst/>
            </a:prstGeom>
          </p:spPr>
        </p:pic>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262945" y="3569427"/>
              <a:ext cx="736676" cy="609563"/>
            </a:xfrm>
            <a:prstGeom prst="rect">
              <a:avLst/>
            </a:pr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620012" y="3814955"/>
              <a:ext cx="736676" cy="609563"/>
            </a:xfrm>
            <a:prstGeom prst="rect">
              <a:avLst/>
            </a:prstGeom>
          </p:spPr>
        </p:pic>
        <p:sp>
          <p:nvSpPr>
            <p:cNvPr id="24" name="矩形 23"/>
            <p:cNvSpPr/>
            <p:nvPr/>
          </p:nvSpPr>
          <p:spPr>
            <a:xfrm>
              <a:off x="5027604" y="2113611"/>
              <a:ext cx="3120516" cy="1415772"/>
            </a:xfrm>
            <a:prstGeom prst="rect">
              <a:avLst/>
            </a:prstGeom>
          </p:spPr>
          <p:txBody>
            <a:bodyPr wrap="square">
              <a:spAutoFit/>
            </a:bodyPr>
            <a:lstStyle/>
            <a:p>
              <a:pPr algn="ctr">
                <a:lnSpc>
                  <a:spcPct val="150000"/>
                </a:lnSpc>
                <a:spcBef>
                  <a:spcPts val="600"/>
                </a:spcBef>
              </a:pPr>
              <a:r>
                <a:rPr lang="zh-CN" altLang="en-US" sz="1400" b="1" dirty="0">
                  <a:solidFill>
                    <a:schemeClr val="bg1"/>
                  </a:solidFill>
                  <a:latin typeface="幼圆" panose="02010509060101010101" pitchFamily="49" charset="-122"/>
                  <a:ea typeface="幼圆" panose="02010509060101010101" pitchFamily="49" charset="-122"/>
                </a:rPr>
                <a:t>英国</a:t>
              </a:r>
            </a:p>
            <a:p>
              <a:pPr algn="ctr">
                <a:spcBef>
                  <a:spcPts val="600"/>
                </a:spcBef>
              </a:pPr>
              <a:r>
                <a:rPr lang="en-US" altLang="zh-CN" sz="1200" dirty="0">
                  <a:latin typeface="幼圆" panose="02010509060101010101" pitchFamily="49" charset="-122"/>
                  <a:ea typeface="幼圆" panose="02010509060101010101" pitchFamily="49" charset="-122"/>
                </a:rPr>
                <a:t>1925</a:t>
              </a:r>
              <a:r>
                <a:rPr lang="zh-CN" altLang="en-US" sz="1200" dirty="0">
                  <a:latin typeface="幼圆" panose="02010509060101010101" pitchFamily="49" charset="-122"/>
                  <a:ea typeface="幼圆" panose="02010509060101010101" pitchFamily="49" charset="-122"/>
                </a:rPr>
                <a:t>年</a:t>
              </a:r>
              <a:r>
                <a:rPr lang="en-US" altLang="zh-CN" sz="1200" dirty="0">
                  <a:latin typeface="幼圆" panose="02010509060101010101" pitchFamily="49" charset="-122"/>
                  <a:ea typeface="幼圆" panose="02010509060101010101" pitchFamily="49" charset="-122"/>
                </a:rPr>
                <a:t>8</a:t>
              </a:r>
              <a:r>
                <a:rPr lang="zh-CN" altLang="en-US" sz="1200" dirty="0">
                  <a:latin typeface="幼圆" panose="02010509060101010101" pitchFamily="49" charset="-122"/>
                  <a:ea typeface="幼圆" panose="02010509060101010101" pitchFamily="49" charset="-122"/>
                </a:rPr>
                <a:t>月，</a:t>
              </a:r>
              <a:r>
                <a:rPr lang="en-US" altLang="zh-CN" sz="1200" dirty="0">
                  <a:latin typeface="幼圆" panose="02010509060101010101" pitchFamily="49" charset="-122"/>
                  <a:ea typeface="幼圆" panose="02010509060101010101" pitchFamily="49" charset="-122"/>
                </a:rPr>
                <a:t>54</a:t>
              </a:r>
              <a:r>
                <a:rPr lang="zh-CN" altLang="en-US" sz="1200" dirty="0">
                  <a:latin typeface="幼圆" panose="02010509060101010101" pitchFamily="49" charset="-122"/>
                  <a:ea typeface="幼圆" panose="02010509060101010101" pitchFamily="49" charset="-122"/>
                </a:rPr>
                <a:t>个国家的代表在瑞士日内瓦举行“儿童幸福国际大会</a:t>
              </a:r>
              <a:r>
                <a:rPr lang="zh-CN" altLang="en-US" sz="1200" dirty="0" smtClean="0">
                  <a:latin typeface="幼圆" panose="02010509060101010101" pitchFamily="49" charset="-122"/>
                  <a:ea typeface="幼圆" panose="02010509060101010101" pitchFamily="49" charset="-122"/>
                </a:rPr>
                <a:t>”。大会</a:t>
              </a:r>
              <a:r>
                <a:rPr lang="zh-CN" altLang="en-US" sz="1200" dirty="0">
                  <a:latin typeface="幼圆" panose="02010509060101010101" pitchFamily="49" charset="-122"/>
                  <a:ea typeface="幼圆" panose="02010509060101010101" pitchFamily="49" charset="-122"/>
                </a:rPr>
                <a:t>以后，各国政府先后订定本国的“儿童节”，借以鼓舞儿童，使他们感到自己伟大、幸福和欢乐，也使社会人士重视和爱护儿童</a:t>
              </a:r>
              <a:r>
                <a:rPr lang="zh-CN" altLang="en-US" sz="1200" dirty="0" smtClean="0">
                  <a:latin typeface="幼圆" panose="02010509060101010101" pitchFamily="49" charset="-122"/>
                  <a:ea typeface="幼圆" panose="02010509060101010101" pitchFamily="49" charset="-122"/>
                </a:rPr>
                <a:t>。</a:t>
              </a:r>
              <a:endParaRPr lang="en-US" altLang="zh-CN" sz="1200" dirty="0" smtClean="0">
                <a:latin typeface="幼圆" panose="02010509060101010101" pitchFamily="49" charset="-122"/>
                <a:ea typeface="幼圆" panose="02010509060101010101" pitchFamily="49" charset="-122"/>
              </a:endParaRPr>
            </a:p>
          </p:txBody>
        </p:sp>
      </p:grpSp>
      <p:sp>
        <p:nvSpPr>
          <p:cNvPr id="25"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各国习俗</a:t>
            </a:r>
          </a:p>
        </p:txBody>
      </p:sp>
    </p:spTree>
    <p:extLst>
      <p:ext uri="{BB962C8B-B14F-4D97-AF65-F5344CB8AC3E}">
        <p14:creationId xmlns:p14="http://schemas.microsoft.com/office/powerpoint/2010/main" val="243185916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08841" y="2441912"/>
            <a:ext cx="6171605" cy="2769989"/>
          </a:xfrm>
          <a:prstGeom prst="rect">
            <a:avLst/>
          </a:prstGeom>
        </p:spPr>
        <p:txBody>
          <a:bodyPr wrap="square">
            <a:spAutoFit/>
          </a:bodyPr>
          <a:lstStyle/>
          <a:p>
            <a:pPr>
              <a:lnSpc>
                <a:spcPct val="150000"/>
              </a:lnSpc>
            </a:pPr>
            <a:r>
              <a:rPr lang="zh-CN" altLang="en-US" b="1" dirty="0">
                <a:solidFill>
                  <a:schemeClr val="bg1"/>
                </a:solidFill>
              </a:rPr>
              <a:t>伊斯兰国家</a:t>
            </a:r>
          </a:p>
          <a:p>
            <a:pPr>
              <a:lnSpc>
                <a:spcPct val="150000"/>
              </a:lnSpc>
            </a:pPr>
            <a:r>
              <a:rPr lang="zh-CN" altLang="en-US" sz="1600" dirty="0"/>
              <a:t>大多数伊斯兰国家将斋月后第</a:t>
            </a:r>
            <a:r>
              <a:rPr lang="en-US" altLang="zh-CN" sz="1600" dirty="0"/>
              <a:t>14</a:t>
            </a:r>
            <a:r>
              <a:rPr lang="zh-CN" altLang="en-US" sz="1600" dirty="0"/>
              <a:t>天定为“糖果节”，孩子们，这也是最快乐的儿童节。</a:t>
            </a:r>
          </a:p>
          <a:p>
            <a:pPr>
              <a:lnSpc>
                <a:spcPct val="150000"/>
              </a:lnSpc>
            </a:pPr>
            <a:r>
              <a:rPr lang="zh-CN" altLang="en-US" b="1" dirty="0">
                <a:solidFill>
                  <a:schemeClr val="bg1"/>
                </a:solidFill>
              </a:rPr>
              <a:t>非洲国家</a:t>
            </a:r>
          </a:p>
          <a:p>
            <a:pPr>
              <a:lnSpc>
                <a:spcPct val="150000"/>
              </a:lnSpc>
            </a:pPr>
            <a:r>
              <a:rPr lang="zh-CN" altLang="en-US" sz="1600" dirty="0"/>
              <a:t>非洲西部的国家大都有专门的“儿童狂欢节”，一般持续一个月。非洲人能歌善舞，“儿童狂欢节”，尽管人们的生活条件不相同，所有孩子都会尽情欢乐，热闹非凡。</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29677" y="607126"/>
            <a:ext cx="5443888" cy="5443888"/>
          </a:xfrm>
          <a:prstGeom prst="rect">
            <a:avLst/>
          </a:prstGeom>
        </p:spPr>
      </p:pic>
      <p:sp>
        <p:nvSpPr>
          <p:cNvPr id="9"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各国习俗</a:t>
            </a:r>
          </a:p>
        </p:txBody>
      </p:sp>
    </p:spTree>
    <p:extLst>
      <p:ext uri="{BB962C8B-B14F-4D97-AF65-F5344CB8AC3E}">
        <p14:creationId xmlns:p14="http://schemas.microsoft.com/office/powerpoint/2010/main" val="14498213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7089" y="0"/>
            <a:ext cx="4224594" cy="1701261"/>
          </a:xfrm>
          <a:prstGeom prst="rect">
            <a:avLst/>
          </a:prstGeom>
        </p:spPr>
      </p:pic>
      <p:grpSp>
        <p:nvGrpSpPr>
          <p:cNvPr id="18" name="组合 17"/>
          <p:cNvGrpSpPr/>
          <p:nvPr/>
        </p:nvGrpSpPr>
        <p:grpSpPr>
          <a:xfrm>
            <a:off x="2316000" y="1431475"/>
            <a:ext cx="7560000" cy="4680000"/>
            <a:chOff x="2316000" y="1431475"/>
            <a:chExt cx="7560000" cy="4680000"/>
          </a:xfrm>
        </p:grpSpPr>
        <p:sp>
          <p:nvSpPr>
            <p:cNvPr id="17" name="云形 16"/>
            <p:cNvSpPr/>
            <p:nvPr/>
          </p:nvSpPr>
          <p:spPr>
            <a:xfrm>
              <a:off x="2316000" y="1431475"/>
              <a:ext cx="7560000" cy="4680000"/>
            </a:xfrm>
            <a:prstGeom prst="cloud">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云形 12"/>
            <p:cNvSpPr/>
            <p:nvPr/>
          </p:nvSpPr>
          <p:spPr>
            <a:xfrm>
              <a:off x="2496000" y="1611475"/>
              <a:ext cx="7200000" cy="4320000"/>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云形 15"/>
            <p:cNvSpPr/>
            <p:nvPr/>
          </p:nvSpPr>
          <p:spPr>
            <a:xfrm>
              <a:off x="2676000" y="1791475"/>
              <a:ext cx="6840000" cy="3960000"/>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5064246" y="1476524"/>
            <a:ext cx="2063507" cy="2646878"/>
          </a:xfrm>
          <a:prstGeom prst="rect">
            <a:avLst/>
          </a:prstGeom>
          <a:noFill/>
        </p:spPr>
        <p:txBody>
          <a:bodyPr wrap="square" rtlCol="0" anchor="ctr">
            <a:spAutoFit/>
          </a:bodyPr>
          <a:lstStyle/>
          <a:p>
            <a:pPr algn="ctr"/>
            <a:r>
              <a:rPr lang="en-US" altLang="zh-CN" sz="16600" b="1" dirty="0">
                <a:solidFill>
                  <a:srgbClr val="68BCE1"/>
                </a:solidFill>
                <a:latin typeface="Colonna MT" panose="04020805060202030203" pitchFamily="82" charset="0"/>
              </a:rPr>
              <a:t>4</a:t>
            </a:r>
            <a:endParaRPr lang="zh-CN" altLang="en-US" sz="16600" b="1" dirty="0">
              <a:solidFill>
                <a:srgbClr val="68BCE1"/>
              </a:solidFill>
              <a:latin typeface="Colonna MT" panose="04020805060202030203" pitchFamily="82" charset="0"/>
            </a:endParaRPr>
          </a:p>
        </p:txBody>
      </p:sp>
      <p:sp>
        <p:nvSpPr>
          <p:cNvPr id="8" name="文本框 7"/>
          <p:cNvSpPr txBox="1"/>
          <p:nvPr/>
        </p:nvSpPr>
        <p:spPr>
          <a:xfrm>
            <a:off x="4000499" y="3784907"/>
            <a:ext cx="4191002" cy="1107996"/>
          </a:xfrm>
          <a:prstGeom prst="rect">
            <a:avLst/>
          </a:prstGeom>
          <a:noFill/>
        </p:spPr>
        <p:txBody>
          <a:bodyPr wrap="square" rtlCol="0" anchor="ctr">
            <a:spAutoFit/>
          </a:bodyPr>
          <a:lstStyle/>
          <a:p>
            <a:pPr algn="ctr"/>
            <a:r>
              <a:rPr lang="zh-CN" altLang="en-US" sz="6600" b="1" dirty="0">
                <a:ln w="19050">
                  <a:solidFill>
                    <a:srgbClr val="68BCE1"/>
                  </a:solidFill>
                </a:ln>
                <a:solidFill>
                  <a:srgbClr val="68BCE1"/>
                </a:solidFill>
                <a:latin typeface="幼圆" panose="02010509060101010101" pitchFamily="49" charset="-122"/>
                <a:ea typeface="幼圆" panose="02010509060101010101" pitchFamily="49" charset="-122"/>
              </a:rPr>
              <a:t>儿童游戏</a:t>
            </a:r>
          </a:p>
        </p:txBody>
      </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2079" y="1871157"/>
            <a:ext cx="1740333" cy="88166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78" y="5614521"/>
            <a:ext cx="449678" cy="227810"/>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56097" y="1942960"/>
            <a:ext cx="859903" cy="435634"/>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2253570" y="3529137"/>
            <a:ext cx="1366362" cy="1977797"/>
          </a:xfrm>
          <a:prstGeom prst="rect">
            <a:avLst/>
          </a:prstGeom>
        </p:spPr>
      </p:pic>
    </p:spTree>
    <p:extLst>
      <p:ext uri="{BB962C8B-B14F-4D97-AF65-F5344CB8AC3E}">
        <p14:creationId xmlns:p14="http://schemas.microsoft.com/office/powerpoint/2010/main" val="320251431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80">
                                          <p:stCondLst>
                                            <p:cond delay="0"/>
                                          </p:stCondLst>
                                        </p:cTn>
                                        <p:tgtEl>
                                          <p:spTgt spid="22"/>
                                        </p:tgtEl>
                                      </p:cBhvr>
                                    </p:animEffect>
                                    <p:anim calcmode="lin" valueType="num">
                                      <p:cBhvr>
                                        <p:cTn id="1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9" dur="26">
                                          <p:stCondLst>
                                            <p:cond delay="650"/>
                                          </p:stCondLst>
                                        </p:cTn>
                                        <p:tgtEl>
                                          <p:spTgt spid="22"/>
                                        </p:tgtEl>
                                      </p:cBhvr>
                                      <p:to x="100000" y="60000"/>
                                    </p:animScale>
                                    <p:animScale>
                                      <p:cBhvr>
                                        <p:cTn id="20" dur="166" decel="50000">
                                          <p:stCondLst>
                                            <p:cond delay="676"/>
                                          </p:stCondLst>
                                        </p:cTn>
                                        <p:tgtEl>
                                          <p:spTgt spid="22"/>
                                        </p:tgtEl>
                                      </p:cBhvr>
                                      <p:to x="100000" y="100000"/>
                                    </p:animScale>
                                    <p:animScale>
                                      <p:cBhvr>
                                        <p:cTn id="21" dur="26">
                                          <p:stCondLst>
                                            <p:cond delay="1312"/>
                                          </p:stCondLst>
                                        </p:cTn>
                                        <p:tgtEl>
                                          <p:spTgt spid="22"/>
                                        </p:tgtEl>
                                      </p:cBhvr>
                                      <p:to x="100000" y="80000"/>
                                    </p:animScale>
                                    <p:animScale>
                                      <p:cBhvr>
                                        <p:cTn id="22" dur="166" decel="50000">
                                          <p:stCondLst>
                                            <p:cond delay="1338"/>
                                          </p:stCondLst>
                                        </p:cTn>
                                        <p:tgtEl>
                                          <p:spTgt spid="22"/>
                                        </p:tgtEl>
                                      </p:cBhvr>
                                      <p:to x="100000" y="100000"/>
                                    </p:animScale>
                                    <p:animScale>
                                      <p:cBhvr>
                                        <p:cTn id="23" dur="26">
                                          <p:stCondLst>
                                            <p:cond delay="1642"/>
                                          </p:stCondLst>
                                        </p:cTn>
                                        <p:tgtEl>
                                          <p:spTgt spid="22"/>
                                        </p:tgtEl>
                                      </p:cBhvr>
                                      <p:to x="100000" y="90000"/>
                                    </p:animScale>
                                    <p:animScale>
                                      <p:cBhvr>
                                        <p:cTn id="24" dur="166" decel="50000">
                                          <p:stCondLst>
                                            <p:cond delay="1668"/>
                                          </p:stCondLst>
                                        </p:cTn>
                                        <p:tgtEl>
                                          <p:spTgt spid="22"/>
                                        </p:tgtEl>
                                      </p:cBhvr>
                                      <p:to x="100000" y="100000"/>
                                    </p:animScale>
                                    <p:animScale>
                                      <p:cBhvr>
                                        <p:cTn id="25" dur="26">
                                          <p:stCondLst>
                                            <p:cond delay="1808"/>
                                          </p:stCondLst>
                                        </p:cTn>
                                        <p:tgtEl>
                                          <p:spTgt spid="22"/>
                                        </p:tgtEl>
                                      </p:cBhvr>
                                      <p:to x="100000" y="95000"/>
                                    </p:animScale>
                                    <p:animScale>
                                      <p:cBhvr>
                                        <p:cTn id="26" dur="166" decel="50000">
                                          <p:stCondLst>
                                            <p:cond delay="1834"/>
                                          </p:stCondLst>
                                        </p:cTn>
                                        <p:tgtEl>
                                          <p:spTgt spid="22"/>
                                        </p:tgtEl>
                                      </p:cBhvr>
                                      <p:to x="100000" y="100000"/>
                                    </p:animScale>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66727" y="4257288"/>
            <a:ext cx="3600000" cy="1400383"/>
          </a:xfrm>
          <a:prstGeom prst="rect">
            <a:avLst/>
          </a:prstGeom>
        </p:spPr>
        <p:txBody>
          <a:bodyPr wrap="square">
            <a:spAutoFit/>
          </a:bodyPr>
          <a:lstStyle/>
          <a:p>
            <a:pPr algn="ctr">
              <a:lnSpc>
                <a:spcPct val="150000"/>
              </a:lnSpc>
              <a:spcBef>
                <a:spcPts val="600"/>
              </a:spcBef>
            </a:pPr>
            <a:r>
              <a:rPr lang="zh-CN" altLang="en-US" sz="1600" b="1" dirty="0" smtClean="0">
                <a:solidFill>
                  <a:schemeClr val="bg1"/>
                </a:solidFill>
                <a:latin typeface="幼圆" panose="02010509060101010101" pitchFamily="49" charset="-122"/>
                <a:ea typeface="幼圆" panose="02010509060101010101" pitchFamily="49" charset="-122"/>
              </a:rPr>
              <a:t>跳山羊</a:t>
            </a:r>
            <a:endParaRPr lang="en-US" altLang="zh-CN" sz="1600" b="1" dirty="0" smtClean="0">
              <a:solidFill>
                <a:schemeClr val="bg1"/>
              </a:solidFill>
              <a:latin typeface="幼圆" panose="02010509060101010101" pitchFamily="49" charset="-122"/>
              <a:ea typeface="幼圆" panose="02010509060101010101" pitchFamily="49" charset="-122"/>
            </a:endParaRPr>
          </a:p>
          <a:p>
            <a:pPr algn="ctr">
              <a:spcBef>
                <a:spcPts val="600"/>
              </a:spcBef>
            </a:pPr>
            <a:r>
              <a:rPr lang="zh-CN" altLang="en-US" sz="1400" dirty="0" smtClean="0">
                <a:latin typeface="幼圆" panose="02010509060101010101" pitchFamily="49" charset="-122"/>
                <a:ea typeface="幼圆" panose="02010509060101010101" pitchFamily="49" charset="-122"/>
              </a:rPr>
              <a:t>是</a:t>
            </a:r>
            <a:r>
              <a:rPr lang="zh-CN" altLang="en-US" sz="1400" dirty="0">
                <a:latin typeface="幼圆" panose="02010509060101010101" pitchFamily="49" charset="-122"/>
                <a:ea typeface="幼圆" panose="02010509060101010101" pitchFamily="49" charset="-122"/>
              </a:rPr>
              <a:t>民间一种模拟山羊跳跃的儿童游戏，简单易行，既能锻炼身体，又能培养果断决事的能力，很受孩子们的欢迎，在奥运会体操项目里叫“跳马”</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nvGrpSpPr>
          <p:cNvPr id="15" name="组合 14"/>
          <p:cNvGrpSpPr/>
          <p:nvPr/>
        </p:nvGrpSpPr>
        <p:grpSpPr>
          <a:xfrm>
            <a:off x="1466727" y="2204557"/>
            <a:ext cx="1909336" cy="1805092"/>
            <a:chOff x="1168344" y="1629000"/>
            <a:chExt cx="1909336" cy="1805092"/>
          </a:xfrm>
          <a:blipFill dpi="0" rotWithShape="1">
            <a:blip r:embed="rId3">
              <a:extLst>
                <a:ext uri="{28A0092B-C50C-407E-A947-70E740481C1C}">
                  <a14:useLocalDpi xmlns:a14="http://schemas.microsoft.com/office/drawing/2010/main" val="0"/>
                </a:ext>
              </a:extLst>
            </a:blip>
            <a:srcRect/>
            <a:stretch>
              <a:fillRect/>
            </a:stretch>
          </a:blipFill>
        </p:grpSpPr>
        <p:sp>
          <p:nvSpPr>
            <p:cNvPr id="7" name="椭圆 6"/>
            <p:cNvSpPr/>
            <p:nvPr/>
          </p:nvSpPr>
          <p:spPr>
            <a:xfrm>
              <a:off x="1168344" y="1629000"/>
              <a:ext cx="1800000" cy="1800000"/>
            </a:xfrm>
            <a:prstGeom prst="ellipse">
              <a:avLst/>
            </a:prstGeom>
            <a:grp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67946" y="1634092"/>
              <a:ext cx="1709734" cy="1800000"/>
            </a:xfrm>
            <a:prstGeom prst="rect">
              <a:avLst/>
            </a:prstGeom>
            <a:grpFill/>
          </p:spPr>
        </p:pic>
      </p:grpSp>
      <p:sp>
        <p:nvSpPr>
          <p:cNvPr id="6" name="矩形 5"/>
          <p:cNvSpPr/>
          <p:nvPr/>
        </p:nvSpPr>
        <p:spPr>
          <a:xfrm>
            <a:off x="7708055" y="4695116"/>
            <a:ext cx="3600000" cy="1538883"/>
          </a:xfrm>
          <a:prstGeom prst="rect">
            <a:avLst/>
          </a:prstGeom>
        </p:spPr>
        <p:txBody>
          <a:bodyPr wrap="square">
            <a:spAutoFit/>
          </a:bodyPr>
          <a:lstStyle/>
          <a:p>
            <a:pPr algn="ctr">
              <a:lnSpc>
                <a:spcPct val="150000"/>
              </a:lnSpc>
            </a:pPr>
            <a:r>
              <a:rPr lang="zh-CN" altLang="en-US" sz="1600" b="1" dirty="0" smtClean="0">
                <a:solidFill>
                  <a:schemeClr val="bg1"/>
                </a:solidFill>
                <a:latin typeface="幼圆" panose="02010509060101010101" pitchFamily="49" charset="-122"/>
                <a:ea typeface="幼圆" panose="02010509060101010101" pitchFamily="49" charset="-122"/>
              </a:rPr>
              <a:t>摔方宝</a:t>
            </a:r>
            <a:endParaRPr lang="en-US" altLang="zh-CN" sz="1600" b="1" dirty="0" smtClean="0">
              <a:solidFill>
                <a:schemeClr val="bg1"/>
              </a:solidFill>
              <a:latin typeface="幼圆" panose="02010509060101010101" pitchFamily="49" charset="-122"/>
              <a:ea typeface="幼圆" panose="02010509060101010101" pitchFamily="49" charset="-122"/>
            </a:endParaRPr>
          </a:p>
          <a:p>
            <a:pPr algn="ctr"/>
            <a:r>
              <a:rPr lang="zh-CN" altLang="en-US" sz="1400" dirty="0" smtClean="0">
                <a:latin typeface="幼圆" panose="02010509060101010101" pitchFamily="49" charset="-122"/>
                <a:ea typeface="幼圆" panose="02010509060101010101" pitchFamily="49" charset="-122"/>
              </a:rPr>
              <a:t>河北</a:t>
            </a:r>
            <a:r>
              <a:rPr lang="zh-CN" altLang="en-US" sz="1400" dirty="0">
                <a:latin typeface="幼圆" panose="02010509060101010101" pitchFamily="49" charset="-122"/>
                <a:ea typeface="幼圆" panose="02010509060101010101" pitchFamily="49" charset="-122"/>
              </a:rPr>
              <a:t>方言叫“来啪儿”，儿童游戏。用书皮或比较硬的纸穿来穿去叠成得方方正正的叫方宝，也叫啪</a:t>
            </a:r>
            <a:r>
              <a:rPr lang="zh-CN" altLang="en-US" sz="1400" dirty="0" smtClean="0">
                <a:latin typeface="幼圆" panose="02010509060101010101" pitchFamily="49" charset="-122"/>
                <a:ea typeface="幼圆" panose="02010509060101010101" pitchFamily="49" charset="-122"/>
              </a:rPr>
              <a:t>儿，</a:t>
            </a:r>
            <a:r>
              <a:rPr lang="zh-CN" altLang="en-US" sz="1400" dirty="0">
                <a:latin typeface="幼圆" panose="02010509060101010101" pitchFamily="49" charset="-122"/>
                <a:ea typeface="幼圆" panose="02010509060101010101" pitchFamily="49" charset="-122"/>
              </a:rPr>
              <a:t>靠产生的风或适当的角度把地上的方宝翻个面，对方的这张就归你了，否则你的就归对方了</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nvGrpSpPr>
          <p:cNvPr id="20" name="组合 19"/>
          <p:cNvGrpSpPr/>
          <p:nvPr/>
        </p:nvGrpSpPr>
        <p:grpSpPr>
          <a:xfrm>
            <a:off x="8554138" y="2618072"/>
            <a:ext cx="1907834" cy="1886868"/>
            <a:chOff x="8438634" y="2618072"/>
            <a:chExt cx="1907834" cy="1886868"/>
          </a:xfrm>
          <a:blipFill dpi="0" rotWithShape="1">
            <a:blip r:embed="rId5">
              <a:extLst>
                <a:ext uri="{28A0092B-C50C-407E-A947-70E740481C1C}">
                  <a14:useLocalDpi xmlns:a14="http://schemas.microsoft.com/office/drawing/2010/main" val="0"/>
                </a:ext>
              </a:extLst>
            </a:blip>
            <a:srcRect/>
            <a:stretch>
              <a:fillRect/>
            </a:stretch>
          </a:blipFill>
        </p:grpSpPr>
        <p:sp>
          <p:nvSpPr>
            <p:cNvPr id="18" name="椭圆 17"/>
            <p:cNvSpPr/>
            <p:nvPr/>
          </p:nvSpPr>
          <p:spPr>
            <a:xfrm>
              <a:off x="8492551" y="2704940"/>
              <a:ext cx="1800000" cy="1800000"/>
            </a:xfrm>
            <a:prstGeom prst="ellipse">
              <a:avLst/>
            </a:prstGeom>
            <a:grp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438634" y="2618072"/>
              <a:ext cx="1907834" cy="1800000"/>
            </a:xfrm>
            <a:prstGeom prst="rect">
              <a:avLst/>
            </a:prstGeom>
            <a:grpFill/>
          </p:spPr>
        </p:pic>
      </p:grpSp>
      <p:sp>
        <p:nvSpPr>
          <p:cNvPr id="10" name="矩形 9"/>
          <p:cNvSpPr/>
          <p:nvPr/>
        </p:nvSpPr>
        <p:spPr>
          <a:xfrm>
            <a:off x="4075425" y="1809469"/>
            <a:ext cx="3600000" cy="1400383"/>
          </a:xfrm>
          <a:prstGeom prst="rect">
            <a:avLst/>
          </a:prstGeom>
        </p:spPr>
        <p:txBody>
          <a:bodyPr wrap="square">
            <a:spAutoFit/>
          </a:bodyPr>
          <a:lstStyle/>
          <a:p>
            <a:pPr algn="ctr">
              <a:lnSpc>
                <a:spcPct val="150000"/>
              </a:lnSpc>
              <a:spcBef>
                <a:spcPts val="600"/>
              </a:spcBef>
            </a:pPr>
            <a:r>
              <a:rPr lang="zh-CN" altLang="en-US" sz="1600" b="1" dirty="0" smtClean="0">
                <a:solidFill>
                  <a:schemeClr val="bg1"/>
                </a:solidFill>
                <a:latin typeface="幼圆" panose="02010509060101010101" pitchFamily="49" charset="-122"/>
                <a:ea typeface="幼圆" panose="02010509060101010101" pitchFamily="49" charset="-122"/>
              </a:rPr>
              <a:t>兔儿爷</a:t>
            </a:r>
            <a:endParaRPr lang="zh-CN" altLang="en-US" sz="1600" b="1" dirty="0">
              <a:solidFill>
                <a:schemeClr val="bg1"/>
              </a:solidFill>
              <a:latin typeface="幼圆" panose="02010509060101010101" pitchFamily="49" charset="-122"/>
              <a:ea typeface="幼圆" panose="02010509060101010101" pitchFamily="49" charset="-122"/>
            </a:endParaRPr>
          </a:p>
          <a:p>
            <a:pPr algn="ctr">
              <a:spcBef>
                <a:spcPts val="600"/>
              </a:spcBef>
            </a:pPr>
            <a:r>
              <a:rPr lang="zh-CN" altLang="en-US" sz="1400" dirty="0" smtClean="0">
                <a:latin typeface="幼圆" panose="02010509060101010101" pitchFamily="49" charset="-122"/>
                <a:ea typeface="幼圆" panose="02010509060101010101" pitchFamily="49" charset="-122"/>
              </a:rPr>
              <a:t>是</a:t>
            </a:r>
            <a:r>
              <a:rPr lang="zh-CN" altLang="en-US" sz="1400" dirty="0">
                <a:latin typeface="幼圆" panose="02010509060101010101" pitchFamily="49" charset="-122"/>
                <a:ea typeface="幼圆" panose="02010509060101010101" pitchFamily="49" charset="-122"/>
              </a:rPr>
              <a:t>北京市的汉族传统手工艺品，属于中秋应节应令的儿童玩具</a:t>
            </a:r>
            <a:r>
              <a:rPr lang="zh-CN" altLang="en-US" sz="1400" dirty="0" smtClean="0">
                <a:latin typeface="幼圆" panose="02010509060101010101" pitchFamily="49" charset="-122"/>
                <a:ea typeface="幼圆" panose="02010509060101010101" pitchFamily="49" charset="-122"/>
              </a:rPr>
              <a:t>。人们</a:t>
            </a:r>
            <a:r>
              <a:rPr lang="zh-CN" altLang="en-US" sz="1400" dirty="0">
                <a:latin typeface="幼圆" panose="02010509060101010101" pitchFamily="49" charset="-122"/>
                <a:ea typeface="幼圆" panose="02010509060101010101" pitchFamily="49" charset="-122"/>
              </a:rPr>
              <a:t>按照月宫里有嫦娥玉兔的说法</a:t>
            </a:r>
            <a:r>
              <a:rPr lang="zh-CN" altLang="en-US" sz="1400" dirty="0" smtClean="0">
                <a:latin typeface="幼圆" panose="02010509060101010101" pitchFamily="49" charset="-122"/>
                <a:ea typeface="幼圆" panose="02010509060101010101" pitchFamily="49" charset="-122"/>
              </a:rPr>
              <a:t>，用</a:t>
            </a:r>
            <a:r>
              <a:rPr lang="zh-CN" altLang="en-US" sz="1400" dirty="0">
                <a:latin typeface="幼圆" panose="02010509060101010101" pitchFamily="49" charset="-122"/>
                <a:ea typeface="幼圆" panose="02010509060101010101" pitchFamily="49" charset="-122"/>
              </a:rPr>
              <a:t>泥巴塑造成各种不同形式的兔儿爷。</a:t>
            </a:r>
          </a:p>
        </p:txBody>
      </p:sp>
      <p:grpSp>
        <p:nvGrpSpPr>
          <p:cNvPr id="19" name="组合 18"/>
          <p:cNvGrpSpPr/>
          <p:nvPr/>
        </p:nvGrpSpPr>
        <p:grpSpPr>
          <a:xfrm>
            <a:off x="4746632" y="3545322"/>
            <a:ext cx="2028793" cy="1919236"/>
            <a:chOff x="4329980" y="3604940"/>
            <a:chExt cx="2028793" cy="1919236"/>
          </a:xfrm>
          <a:blipFill dpi="0" rotWithShape="1">
            <a:blip r:embed="rId7">
              <a:extLst>
                <a:ext uri="{28A0092B-C50C-407E-A947-70E740481C1C}">
                  <a14:useLocalDpi xmlns:a14="http://schemas.microsoft.com/office/drawing/2010/main" val="0"/>
                </a:ext>
              </a:extLst>
            </a:blip>
            <a:srcRect/>
            <a:stretch>
              <a:fillRect/>
            </a:stretch>
          </a:blipFill>
        </p:grpSpPr>
        <p:sp>
          <p:nvSpPr>
            <p:cNvPr id="17" name="椭圆 16"/>
            <p:cNvSpPr/>
            <p:nvPr/>
          </p:nvSpPr>
          <p:spPr>
            <a:xfrm>
              <a:off x="4558773" y="3604940"/>
              <a:ext cx="1800000" cy="1800000"/>
            </a:xfrm>
            <a:prstGeom prst="ellipse">
              <a:avLst/>
            </a:prstGeom>
            <a:grp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329980" y="3724176"/>
              <a:ext cx="1727926" cy="1800000"/>
            </a:xfrm>
            <a:prstGeom prst="rect">
              <a:avLst/>
            </a:prstGeom>
            <a:grpFill/>
          </p:spPr>
        </p:pic>
      </p:grpSp>
      <p:sp>
        <p:nvSpPr>
          <p:cNvPr id="22"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儿童游戏</a:t>
            </a:r>
          </a:p>
        </p:txBody>
      </p:sp>
    </p:spTree>
    <p:extLst>
      <p:ext uri="{BB962C8B-B14F-4D97-AF65-F5344CB8AC3E}">
        <p14:creationId xmlns:p14="http://schemas.microsoft.com/office/powerpoint/2010/main" val="330254098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7089237" y="1400954"/>
            <a:ext cx="4685401" cy="4312094"/>
            <a:chOff x="7089237" y="1400954"/>
            <a:chExt cx="4685401" cy="4312094"/>
          </a:xfrm>
        </p:grpSpPr>
        <p:sp>
          <p:nvSpPr>
            <p:cNvPr id="17" name="椭圆 1"/>
            <p:cNvSpPr/>
            <p:nvPr/>
          </p:nvSpPr>
          <p:spPr>
            <a:xfrm flipH="1">
              <a:off x="7089237" y="1400954"/>
              <a:ext cx="4685401" cy="4312094"/>
            </a:xfrm>
            <a:custGeom>
              <a:avLst/>
              <a:gdLst>
                <a:gd name="connsiteX0" fmla="*/ 0 w 4966635"/>
                <a:gd name="connsiteY0" fmla="*/ 2420754 h 4841507"/>
                <a:gd name="connsiteX1" fmla="*/ 2483318 w 4966635"/>
                <a:gd name="connsiteY1" fmla="*/ 0 h 4841507"/>
                <a:gd name="connsiteX2" fmla="*/ 4966636 w 4966635"/>
                <a:gd name="connsiteY2" fmla="*/ 2420754 h 4841507"/>
                <a:gd name="connsiteX3" fmla="*/ 2483318 w 4966635"/>
                <a:gd name="connsiteY3" fmla="*/ 4841508 h 4841507"/>
                <a:gd name="connsiteX4" fmla="*/ 0 w 4966635"/>
                <a:gd name="connsiteY4" fmla="*/ 2420754 h 4841507"/>
                <a:gd name="connsiteX0" fmla="*/ 82359 w 5048995"/>
                <a:gd name="connsiteY0" fmla="*/ 2536490 h 4957244"/>
                <a:gd name="connsiteX1" fmla="*/ 775377 w 5048995"/>
                <a:gd name="connsiteY1" fmla="*/ 606624 h 4957244"/>
                <a:gd name="connsiteX2" fmla="*/ 2565677 w 5048995"/>
                <a:gd name="connsiteY2" fmla="*/ 115736 h 4957244"/>
                <a:gd name="connsiteX3" fmla="*/ 5048995 w 5048995"/>
                <a:gd name="connsiteY3" fmla="*/ 2536490 h 4957244"/>
                <a:gd name="connsiteX4" fmla="*/ 2565677 w 5048995"/>
                <a:gd name="connsiteY4" fmla="*/ 4957244 h 4957244"/>
                <a:gd name="connsiteX5" fmla="*/ 82359 w 5048995"/>
                <a:gd name="connsiteY5" fmla="*/ 2536490 h 4957244"/>
                <a:gd name="connsiteX0" fmla="*/ 82359 w 5106146"/>
                <a:gd name="connsiteY0" fmla="*/ 2427344 h 4848098"/>
                <a:gd name="connsiteX1" fmla="*/ 775377 w 5106146"/>
                <a:gd name="connsiteY1" fmla="*/ 497478 h 4848098"/>
                <a:gd name="connsiteX2" fmla="*/ 2565677 w 5106146"/>
                <a:gd name="connsiteY2" fmla="*/ 6590 h 4848098"/>
                <a:gd name="connsiteX3" fmla="*/ 4327100 w 5106146"/>
                <a:gd name="connsiteY3" fmla="*/ 728483 h 4848098"/>
                <a:gd name="connsiteX4" fmla="*/ 5048995 w 5106146"/>
                <a:gd name="connsiteY4" fmla="*/ 2427344 h 4848098"/>
                <a:gd name="connsiteX5" fmla="*/ 2565677 w 5106146"/>
                <a:gd name="connsiteY5" fmla="*/ 4848098 h 4848098"/>
                <a:gd name="connsiteX6" fmla="*/ 82359 w 5106146"/>
                <a:gd name="connsiteY6" fmla="*/ 2427344 h 4848098"/>
                <a:gd name="connsiteX0" fmla="*/ 82359 w 5124846"/>
                <a:gd name="connsiteY0" fmla="*/ 2427344 h 4879892"/>
                <a:gd name="connsiteX1" fmla="*/ 775377 w 5124846"/>
                <a:gd name="connsiteY1" fmla="*/ 497478 h 4879892"/>
                <a:gd name="connsiteX2" fmla="*/ 2565677 w 5124846"/>
                <a:gd name="connsiteY2" fmla="*/ 6590 h 4879892"/>
                <a:gd name="connsiteX3" fmla="*/ 4327100 w 5124846"/>
                <a:gd name="connsiteY3" fmla="*/ 728483 h 4879892"/>
                <a:gd name="connsiteX4" fmla="*/ 5048995 w 5124846"/>
                <a:gd name="connsiteY4" fmla="*/ 2427344 h 4879892"/>
                <a:gd name="connsiteX5" fmla="*/ 4866113 w 5124846"/>
                <a:gd name="connsiteY5" fmla="*/ 3721940 h 4879892"/>
                <a:gd name="connsiteX6" fmla="*/ 2565677 w 5124846"/>
                <a:gd name="connsiteY6" fmla="*/ 4848098 h 4879892"/>
                <a:gd name="connsiteX7" fmla="*/ 82359 w 5124846"/>
                <a:gd name="connsiteY7" fmla="*/ 2427344 h 4879892"/>
                <a:gd name="connsiteX0" fmla="*/ 21895 w 5064382"/>
                <a:gd name="connsiteY0" fmla="*/ 2427344 h 4848225"/>
                <a:gd name="connsiteX1" fmla="*/ 714913 w 5064382"/>
                <a:gd name="connsiteY1" fmla="*/ 497478 h 4848225"/>
                <a:gd name="connsiteX2" fmla="*/ 2505213 w 5064382"/>
                <a:gd name="connsiteY2" fmla="*/ 6590 h 4848225"/>
                <a:gd name="connsiteX3" fmla="*/ 4266636 w 5064382"/>
                <a:gd name="connsiteY3" fmla="*/ 728483 h 4848225"/>
                <a:gd name="connsiteX4" fmla="*/ 4988531 w 5064382"/>
                <a:gd name="connsiteY4" fmla="*/ 2427344 h 4848225"/>
                <a:gd name="connsiteX5" fmla="*/ 4805649 w 5064382"/>
                <a:gd name="connsiteY5" fmla="*/ 3721940 h 4848225"/>
                <a:gd name="connsiteX6" fmla="*/ 2505213 w 5064382"/>
                <a:gd name="connsiteY6" fmla="*/ 4848098 h 4848225"/>
                <a:gd name="connsiteX7" fmla="*/ 397278 w 5064382"/>
                <a:gd name="connsiteY7" fmla="*/ 3654563 h 4848225"/>
                <a:gd name="connsiteX8" fmla="*/ 21895 w 5064382"/>
                <a:gd name="connsiteY8" fmla="*/ 2427344 h 4848225"/>
                <a:gd name="connsiteX0" fmla="*/ 21895 w 5064382"/>
                <a:gd name="connsiteY0" fmla="*/ 2427344 h 4907671"/>
                <a:gd name="connsiteX1" fmla="*/ 714913 w 5064382"/>
                <a:gd name="connsiteY1" fmla="*/ 497478 h 4907671"/>
                <a:gd name="connsiteX2" fmla="*/ 2505213 w 5064382"/>
                <a:gd name="connsiteY2" fmla="*/ 6590 h 4907671"/>
                <a:gd name="connsiteX3" fmla="*/ 4266636 w 5064382"/>
                <a:gd name="connsiteY3" fmla="*/ 728483 h 4907671"/>
                <a:gd name="connsiteX4" fmla="*/ 4988531 w 5064382"/>
                <a:gd name="connsiteY4" fmla="*/ 2427344 h 4907671"/>
                <a:gd name="connsiteX5" fmla="*/ 4805649 w 5064382"/>
                <a:gd name="connsiteY5" fmla="*/ 3721940 h 4907671"/>
                <a:gd name="connsiteX6" fmla="*/ 2505213 w 5064382"/>
                <a:gd name="connsiteY6" fmla="*/ 4848098 h 4907671"/>
                <a:gd name="connsiteX7" fmla="*/ 1071047 w 5064382"/>
                <a:gd name="connsiteY7" fmla="*/ 4636341 h 4907671"/>
                <a:gd name="connsiteX8" fmla="*/ 397278 w 5064382"/>
                <a:gd name="connsiteY8" fmla="*/ 3654563 h 4907671"/>
                <a:gd name="connsiteX9" fmla="*/ 21895 w 5064382"/>
                <a:gd name="connsiteY9" fmla="*/ 2427344 h 4907671"/>
                <a:gd name="connsiteX0" fmla="*/ 153132 w 5195619"/>
                <a:gd name="connsiteY0" fmla="*/ 2427344 h 4907671"/>
                <a:gd name="connsiteX1" fmla="*/ 846150 w 5195619"/>
                <a:gd name="connsiteY1" fmla="*/ 497478 h 4907671"/>
                <a:gd name="connsiteX2" fmla="*/ 2636450 w 5195619"/>
                <a:gd name="connsiteY2" fmla="*/ 6590 h 4907671"/>
                <a:gd name="connsiteX3" fmla="*/ 4397873 w 5195619"/>
                <a:gd name="connsiteY3" fmla="*/ 728483 h 4907671"/>
                <a:gd name="connsiteX4" fmla="*/ 5119768 w 5195619"/>
                <a:gd name="connsiteY4" fmla="*/ 2427344 h 4907671"/>
                <a:gd name="connsiteX5" fmla="*/ 4936886 w 5195619"/>
                <a:gd name="connsiteY5" fmla="*/ 3721940 h 4907671"/>
                <a:gd name="connsiteX6" fmla="*/ 2636450 w 5195619"/>
                <a:gd name="connsiteY6" fmla="*/ 4848098 h 4907671"/>
                <a:gd name="connsiteX7" fmla="*/ 1202284 w 5195619"/>
                <a:gd name="connsiteY7" fmla="*/ 4636341 h 4907671"/>
                <a:gd name="connsiteX8" fmla="*/ 239757 w 5195619"/>
                <a:gd name="connsiteY8" fmla="*/ 3875944 h 4907671"/>
                <a:gd name="connsiteX9" fmla="*/ 153132 w 5195619"/>
                <a:gd name="connsiteY9" fmla="*/ 2427344 h 4907671"/>
                <a:gd name="connsiteX0" fmla="*/ 39178 w 5389673"/>
                <a:gd name="connsiteY0" fmla="*/ 2436969 h 4907671"/>
                <a:gd name="connsiteX1" fmla="*/ 1040204 w 5389673"/>
                <a:gd name="connsiteY1" fmla="*/ 497478 h 4907671"/>
                <a:gd name="connsiteX2" fmla="*/ 2830504 w 5389673"/>
                <a:gd name="connsiteY2" fmla="*/ 6590 h 4907671"/>
                <a:gd name="connsiteX3" fmla="*/ 4591927 w 5389673"/>
                <a:gd name="connsiteY3" fmla="*/ 728483 h 4907671"/>
                <a:gd name="connsiteX4" fmla="*/ 5313822 w 5389673"/>
                <a:gd name="connsiteY4" fmla="*/ 2427344 h 4907671"/>
                <a:gd name="connsiteX5" fmla="*/ 5130940 w 5389673"/>
                <a:gd name="connsiteY5" fmla="*/ 3721940 h 4907671"/>
                <a:gd name="connsiteX6" fmla="*/ 2830504 w 5389673"/>
                <a:gd name="connsiteY6" fmla="*/ 4848098 h 4907671"/>
                <a:gd name="connsiteX7" fmla="*/ 1396338 w 5389673"/>
                <a:gd name="connsiteY7" fmla="*/ 4636341 h 4907671"/>
                <a:gd name="connsiteX8" fmla="*/ 433811 w 5389673"/>
                <a:gd name="connsiteY8" fmla="*/ 3875944 h 4907671"/>
                <a:gd name="connsiteX9" fmla="*/ 39178 w 5389673"/>
                <a:gd name="connsiteY9" fmla="*/ 2436969 h 4907671"/>
                <a:gd name="connsiteX0" fmla="*/ 39178 w 5321666"/>
                <a:gd name="connsiteY0" fmla="*/ 2436969 h 4857518"/>
                <a:gd name="connsiteX1" fmla="*/ 1040204 w 5321666"/>
                <a:gd name="connsiteY1" fmla="*/ 497478 h 4857518"/>
                <a:gd name="connsiteX2" fmla="*/ 2830504 w 5321666"/>
                <a:gd name="connsiteY2" fmla="*/ 6590 h 4857518"/>
                <a:gd name="connsiteX3" fmla="*/ 4591927 w 5321666"/>
                <a:gd name="connsiteY3" fmla="*/ 728483 h 4857518"/>
                <a:gd name="connsiteX4" fmla="*/ 5313822 w 5321666"/>
                <a:gd name="connsiteY4" fmla="*/ 2427344 h 4857518"/>
                <a:gd name="connsiteX5" fmla="*/ 5130940 w 5321666"/>
                <a:gd name="connsiteY5" fmla="*/ 3721940 h 4857518"/>
                <a:gd name="connsiteX6" fmla="*/ 4428296 w 5321666"/>
                <a:gd name="connsiteY6" fmla="*/ 4443836 h 4857518"/>
                <a:gd name="connsiteX7" fmla="*/ 2830504 w 5321666"/>
                <a:gd name="connsiteY7" fmla="*/ 4848098 h 4857518"/>
                <a:gd name="connsiteX8" fmla="*/ 1396338 w 5321666"/>
                <a:gd name="connsiteY8" fmla="*/ 4636341 h 4857518"/>
                <a:gd name="connsiteX9" fmla="*/ 433811 w 5321666"/>
                <a:gd name="connsiteY9" fmla="*/ 3875944 h 4857518"/>
                <a:gd name="connsiteX10" fmla="*/ 39178 w 5321666"/>
                <a:gd name="connsiteY10" fmla="*/ 2436969 h 4857518"/>
                <a:gd name="connsiteX0" fmla="*/ 16485 w 5298973"/>
                <a:gd name="connsiteY0" fmla="*/ 2465593 h 4886142"/>
                <a:gd name="connsiteX1" fmla="*/ 687530 w 5298973"/>
                <a:gd name="connsiteY1" fmla="*/ 360276 h 4886142"/>
                <a:gd name="connsiteX2" fmla="*/ 2807811 w 5298973"/>
                <a:gd name="connsiteY2" fmla="*/ 35214 h 4886142"/>
                <a:gd name="connsiteX3" fmla="*/ 4569234 w 5298973"/>
                <a:gd name="connsiteY3" fmla="*/ 757107 h 4886142"/>
                <a:gd name="connsiteX4" fmla="*/ 5291129 w 5298973"/>
                <a:gd name="connsiteY4" fmla="*/ 2455968 h 4886142"/>
                <a:gd name="connsiteX5" fmla="*/ 5108247 w 5298973"/>
                <a:gd name="connsiteY5" fmla="*/ 3750564 h 4886142"/>
                <a:gd name="connsiteX6" fmla="*/ 4405603 w 5298973"/>
                <a:gd name="connsiteY6" fmla="*/ 4472460 h 4886142"/>
                <a:gd name="connsiteX7" fmla="*/ 2807811 w 5298973"/>
                <a:gd name="connsiteY7" fmla="*/ 4876722 h 4886142"/>
                <a:gd name="connsiteX8" fmla="*/ 1373645 w 5298973"/>
                <a:gd name="connsiteY8" fmla="*/ 4664965 h 4886142"/>
                <a:gd name="connsiteX9" fmla="*/ 411118 w 5298973"/>
                <a:gd name="connsiteY9" fmla="*/ 3904568 h 4886142"/>
                <a:gd name="connsiteX10" fmla="*/ 16485 w 5298973"/>
                <a:gd name="connsiteY10" fmla="*/ 2465593 h 4886142"/>
                <a:gd name="connsiteX0" fmla="*/ 16485 w 5298973"/>
                <a:gd name="connsiteY0" fmla="*/ 2444289 h 4864838"/>
                <a:gd name="connsiteX1" fmla="*/ 687530 w 5298973"/>
                <a:gd name="connsiteY1" fmla="*/ 338972 h 4864838"/>
                <a:gd name="connsiteX2" fmla="*/ 2807811 w 5298973"/>
                <a:gd name="connsiteY2" fmla="*/ 13910 h 4864838"/>
                <a:gd name="connsiteX3" fmla="*/ 4868279 w 5298973"/>
                <a:gd name="connsiteY3" fmla="*/ 445607 h 4864838"/>
                <a:gd name="connsiteX4" fmla="*/ 5291129 w 5298973"/>
                <a:gd name="connsiteY4" fmla="*/ 2434664 h 4864838"/>
                <a:gd name="connsiteX5" fmla="*/ 5108247 w 5298973"/>
                <a:gd name="connsiteY5" fmla="*/ 3729260 h 4864838"/>
                <a:gd name="connsiteX6" fmla="*/ 4405603 w 5298973"/>
                <a:gd name="connsiteY6" fmla="*/ 4451156 h 4864838"/>
                <a:gd name="connsiteX7" fmla="*/ 2807811 w 5298973"/>
                <a:gd name="connsiteY7" fmla="*/ 4855418 h 4864838"/>
                <a:gd name="connsiteX8" fmla="*/ 1373645 w 5298973"/>
                <a:gd name="connsiteY8" fmla="*/ 4643661 h 4864838"/>
                <a:gd name="connsiteX9" fmla="*/ 411118 w 5298973"/>
                <a:gd name="connsiteY9" fmla="*/ 3883264 h 4864838"/>
                <a:gd name="connsiteX10" fmla="*/ 16485 w 5298973"/>
                <a:gd name="connsiteY10" fmla="*/ 2444289 h 4864838"/>
                <a:gd name="connsiteX0" fmla="*/ 16485 w 5298973"/>
                <a:gd name="connsiteY0" fmla="*/ 2444289 h 4859462"/>
                <a:gd name="connsiteX1" fmla="*/ 687530 w 5298973"/>
                <a:gd name="connsiteY1" fmla="*/ 338972 h 4859462"/>
                <a:gd name="connsiteX2" fmla="*/ 2807811 w 5298973"/>
                <a:gd name="connsiteY2" fmla="*/ 13910 h 4859462"/>
                <a:gd name="connsiteX3" fmla="*/ 4868279 w 5298973"/>
                <a:gd name="connsiteY3" fmla="*/ 445607 h 4859462"/>
                <a:gd name="connsiteX4" fmla="*/ 5291129 w 5298973"/>
                <a:gd name="connsiteY4" fmla="*/ 2434664 h 4859462"/>
                <a:gd name="connsiteX5" fmla="*/ 5108247 w 5298973"/>
                <a:gd name="connsiteY5" fmla="*/ 3729260 h 4859462"/>
                <a:gd name="connsiteX6" fmla="*/ 4405603 w 5298973"/>
                <a:gd name="connsiteY6" fmla="*/ 4451156 h 4859462"/>
                <a:gd name="connsiteX7" fmla="*/ 2807811 w 5298973"/>
                <a:gd name="connsiteY7" fmla="*/ 4855418 h 4859462"/>
                <a:gd name="connsiteX8" fmla="*/ 1373645 w 5298973"/>
                <a:gd name="connsiteY8" fmla="*/ 4643661 h 4859462"/>
                <a:gd name="connsiteX9" fmla="*/ 679241 w 5298973"/>
                <a:gd name="connsiteY9" fmla="*/ 4591293 h 4859462"/>
                <a:gd name="connsiteX10" fmla="*/ 411118 w 5298973"/>
                <a:gd name="connsiteY10" fmla="*/ 3883264 h 4859462"/>
                <a:gd name="connsiteX11" fmla="*/ 16485 w 5298973"/>
                <a:gd name="connsiteY11" fmla="*/ 2444289 h 4859462"/>
                <a:gd name="connsiteX0" fmla="*/ 86132 w 5368620"/>
                <a:gd name="connsiteY0" fmla="*/ 2444289 h 4859462"/>
                <a:gd name="connsiteX1" fmla="*/ 757177 w 5368620"/>
                <a:gd name="connsiteY1" fmla="*/ 338972 h 4859462"/>
                <a:gd name="connsiteX2" fmla="*/ 2877458 w 5368620"/>
                <a:gd name="connsiteY2" fmla="*/ 13910 h 4859462"/>
                <a:gd name="connsiteX3" fmla="*/ 4937926 w 5368620"/>
                <a:gd name="connsiteY3" fmla="*/ 445607 h 4859462"/>
                <a:gd name="connsiteX4" fmla="*/ 5360776 w 5368620"/>
                <a:gd name="connsiteY4" fmla="*/ 2434664 h 4859462"/>
                <a:gd name="connsiteX5" fmla="*/ 5177894 w 5368620"/>
                <a:gd name="connsiteY5" fmla="*/ 3729260 h 4859462"/>
                <a:gd name="connsiteX6" fmla="*/ 4475250 w 5368620"/>
                <a:gd name="connsiteY6" fmla="*/ 4451156 h 4859462"/>
                <a:gd name="connsiteX7" fmla="*/ 2877458 w 5368620"/>
                <a:gd name="connsiteY7" fmla="*/ 4855418 h 4859462"/>
                <a:gd name="connsiteX8" fmla="*/ 1443292 w 5368620"/>
                <a:gd name="connsiteY8" fmla="*/ 4643661 h 4859462"/>
                <a:gd name="connsiteX9" fmla="*/ 748888 w 5368620"/>
                <a:gd name="connsiteY9" fmla="*/ 4591293 h 4859462"/>
                <a:gd name="connsiteX10" fmla="*/ 284839 w 5368620"/>
                <a:gd name="connsiteY10" fmla="*/ 4017999 h 4859462"/>
                <a:gd name="connsiteX11" fmla="*/ 86132 w 5368620"/>
                <a:gd name="connsiteY11" fmla="*/ 2444289 h 4859462"/>
                <a:gd name="connsiteX0" fmla="*/ 86132 w 5368620"/>
                <a:gd name="connsiteY0" fmla="*/ 2444289 h 4855876"/>
                <a:gd name="connsiteX1" fmla="*/ 757177 w 5368620"/>
                <a:gd name="connsiteY1" fmla="*/ 338972 h 4855876"/>
                <a:gd name="connsiteX2" fmla="*/ 2877458 w 5368620"/>
                <a:gd name="connsiteY2" fmla="*/ 13910 h 4855876"/>
                <a:gd name="connsiteX3" fmla="*/ 4937926 w 5368620"/>
                <a:gd name="connsiteY3" fmla="*/ 445607 h 4855876"/>
                <a:gd name="connsiteX4" fmla="*/ 5360776 w 5368620"/>
                <a:gd name="connsiteY4" fmla="*/ 2434664 h 4855876"/>
                <a:gd name="connsiteX5" fmla="*/ 5177894 w 5368620"/>
                <a:gd name="connsiteY5" fmla="*/ 3729260 h 4855876"/>
                <a:gd name="connsiteX6" fmla="*/ 4547434 w 5368620"/>
                <a:gd name="connsiteY6" fmla="*/ 4585889 h 4855876"/>
                <a:gd name="connsiteX7" fmla="*/ 2877458 w 5368620"/>
                <a:gd name="connsiteY7" fmla="*/ 4855418 h 4855876"/>
                <a:gd name="connsiteX8" fmla="*/ 1443292 w 5368620"/>
                <a:gd name="connsiteY8" fmla="*/ 4643661 h 4855876"/>
                <a:gd name="connsiteX9" fmla="*/ 748888 w 5368620"/>
                <a:gd name="connsiteY9" fmla="*/ 4591293 h 4855876"/>
                <a:gd name="connsiteX10" fmla="*/ 284839 w 5368620"/>
                <a:gd name="connsiteY10" fmla="*/ 4017999 h 4855876"/>
                <a:gd name="connsiteX11" fmla="*/ 86132 w 5368620"/>
                <a:gd name="connsiteY11" fmla="*/ 2444289 h 4855876"/>
                <a:gd name="connsiteX0" fmla="*/ 86132 w 5376681"/>
                <a:gd name="connsiteY0" fmla="*/ 2444289 h 4855876"/>
                <a:gd name="connsiteX1" fmla="*/ 757177 w 5376681"/>
                <a:gd name="connsiteY1" fmla="*/ 338972 h 4855876"/>
                <a:gd name="connsiteX2" fmla="*/ 2877458 w 5376681"/>
                <a:gd name="connsiteY2" fmla="*/ 13910 h 4855876"/>
                <a:gd name="connsiteX3" fmla="*/ 4937926 w 5376681"/>
                <a:gd name="connsiteY3" fmla="*/ 445607 h 4855876"/>
                <a:gd name="connsiteX4" fmla="*/ 5360776 w 5376681"/>
                <a:gd name="connsiteY4" fmla="*/ 2434664 h 4855876"/>
                <a:gd name="connsiteX5" fmla="*/ 5239766 w 5376681"/>
                <a:gd name="connsiteY5" fmla="*/ 3729261 h 4855876"/>
                <a:gd name="connsiteX6" fmla="*/ 4547434 w 5376681"/>
                <a:gd name="connsiteY6" fmla="*/ 4585889 h 4855876"/>
                <a:gd name="connsiteX7" fmla="*/ 2877458 w 5376681"/>
                <a:gd name="connsiteY7" fmla="*/ 4855418 h 4855876"/>
                <a:gd name="connsiteX8" fmla="*/ 1443292 w 5376681"/>
                <a:gd name="connsiteY8" fmla="*/ 4643661 h 4855876"/>
                <a:gd name="connsiteX9" fmla="*/ 748888 w 5376681"/>
                <a:gd name="connsiteY9" fmla="*/ 4591293 h 4855876"/>
                <a:gd name="connsiteX10" fmla="*/ 284839 w 5376681"/>
                <a:gd name="connsiteY10" fmla="*/ 4017999 h 4855876"/>
                <a:gd name="connsiteX11" fmla="*/ 86132 w 5376681"/>
                <a:gd name="connsiteY11" fmla="*/ 2444289 h 485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76681" h="4855876">
                  <a:moveTo>
                    <a:pt x="86132" y="2444289"/>
                  </a:moveTo>
                  <a:cubicBezTo>
                    <a:pt x="164855" y="1831118"/>
                    <a:pt x="343291" y="742431"/>
                    <a:pt x="757177" y="338972"/>
                  </a:cubicBezTo>
                  <a:cubicBezTo>
                    <a:pt x="1171063" y="-64487"/>
                    <a:pt x="2180667" y="-3862"/>
                    <a:pt x="2877458" y="13910"/>
                  </a:cubicBezTo>
                  <a:cubicBezTo>
                    <a:pt x="3574249" y="31682"/>
                    <a:pt x="4524040" y="42148"/>
                    <a:pt x="4937926" y="445607"/>
                  </a:cubicBezTo>
                  <a:cubicBezTo>
                    <a:pt x="5351812" y="849066"/>
                    <a:pt x="5328692" y="1967839"/>
                    <a:pt x="5360776" y="2434664"/>
                  </a:cubicBezTo>
                  <a:cubicBezTo>
                    <a:pt x="5392860" y="2901489"/>
                    <a:pt x="5387354" y="3441305"/>
                    <a:pt x="5239766" y="3729261"/>
                  </a:cubicBezTo>
                  <a:cubicBezTo>
                    <a:pt x="5092178" y="4017217"/>
                    <a:pt x="4930840" y="4398196"/>
                    <a:pt x="4547434" y="4585889"/>
                  </a:cubicBezTo>
                  <a:cubicBezTo>
                    <a:pt x="4164028" y="4773582"/>
                    <a:pt x="3394815" y="4845789"/>
                    <a:pt x="2877458" y="4855418"/>
                  </a:cubicBezTo>
                  <a:cubicBezTo>
                    <a:pt x="2360101" y="4865047"/>
                    <a:pt x="1746494" y="4720502"/>
                    <a:pt x="1443292" y="4643661"/>
                  </a:cubicBezTo>
                  <a:cubicBezTo>
                    <a:pt x="1140090" y="4566820"/>
                    <a:pt x="909309" y="4718026"/>
                    <a:pt x="748888" y="4591293"/>
                  </a:cubicBezTo>
                  <a:cubicBezTo>
                    <a:pt x="588467" y="4464560"/>
                    <a:pt x="446858" y="4343013"/>
                    <a:pt x="284839" y="4017999"/>
                  </a:cubicBezTo>
                  <a:cubicBezTo>
                    <a:pt x="-129047" y="3614540"/>
                    <a:pt x="7409" y="3057460"/>
                    <a:pt x="86132" y="2444289"/>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680842" y="3468582"/>
              <a:ext cx="3630365" cy="1200329"/>
            </a:xfrm>
            <a:prstGeom prst="rect">
              <a:avLst/>
            </a:prstGeom>
          </p:spPr>
          <p:txBody>
            <a:bodyPr wrap="square">
              <a:spAutoFit/>
            </a:bodyPr>
            <a:lstStyle/>
            <a:p>
              <a:r>
                <a:rPr lang="zh-CN" altLang="en-US" sz="1600" b="1" dirty="0" smtClean="0">
                  <a:solidFill>
                    <a:srgbClr val="2489B6"/>
                  </a:solidFill>
                  <a:latin typeface="幼圆" panose="02010509060101010101" pitchFamily="49" charset="-122"/>
                  <a:ea typeface="幼圆" panose="02010509060101010101" pitchFamily="49" charset="-122"/>
                </a:rPr>
                <a:t>拍</a:t>
              </a:r>
              <a:r>
                <a:rPr lang="zh-CN" altLang="en-US" sz="1600" b="1" dirty="0">
                  <a:solidFill>
                    <a:srgbClr val="2489B6"/>
                  </a:solidFill>
                  <a:latin typeface="幼圆" panose="02010509060101010101" pitchFamily="49" charset="-122"/>
                  <a:ea typeface="幼圆" panose="02010509060101010101" pitchFamily="49" charset="-122"/>
                </a:rPr>
                <a:t>洋</a:t>
              </a:r>
              <a:r>
                <a:rPr lang="zh-CN" altLang="en-US" sz="1600" b="1" dirty="0" smtClean="0">
                  <a:solidFill>
                    <a:srgbClr val="2489B6"/>
                  </a:solidFill>
                  <a:latin typeface="幼圆" panose="02010509060101010101" pitchFamily="49" charset="-122"/>
                  <a:ea typeface="幼圆" panose="02010509060101010101" pitchFamily="49" charset="-122"/>
                </a:rPr>
                <a:t>画</a:t>
              </a:r>
              <a:endParaRPr lang="en-US" altLang="zh-CN" sz="1600" b="1" dirty="0" smtClean="0">
                <a:solidFill>
                  <a:srgbClr val="2489B6"/>
                </a:solidFill>
                <a:latin typeface="幼圆" panose="02010509060101010101" pitchFamily="49" charset="-122"/>
                <a:ea typeface="幼圆" panose="02010509060101010101" pitchFamily="49" charset="-122"/>
              </a:endParaRPr>
            </a:p>
            <a:p>
              <a:r>
                <a:rPr lang="zh-CN" altLang="en-US" sz="1400" dirty="0" smtClean="0">
                  <a:latin typeface="幼圆" panose="02010509060101010101" pitchFamily="49" charset="-122"/>
                  <a:ea typeface="幼圆" panose="02010509060101010101" pitchFamily="49" charset="-122"/>
                </a:rPr>
                <a:t>是</a:t>
              </a:r>
              <a:r>
                <a:rPr lang="zh-CN" altLang="en-US" sz="1400" dirty="0">
                  <a:latin typeface="幼圆" panose="02010509060101010101" pitchFamily="49" charset="-122"/>
                  <a:ea typeface="幼圆" panose="02010509060101010101" pitchFamily="49" charset="-122"/>
                </a:rPr>
                <a:t>一种在二十世纪八十年代流行很广的儿童游戏，在北方部分地区叫“扇洋片”。孩子们拿出一些多余的洋画</a:t>
              </a:r>
              <a:r>
                <a:rPr lang="zh-CN" altLang="en-US" sz="1400" dirty="0" smtClean="0">
                  <a:latin typeface="幼圆" panose="02010509060101010101" pitchFamily="49" charset="-122"/>
                  <a:ea typeface="幼圆" panose="02010509060101010101" pitchFamily="49" charset="-122"/>
                </a:rPr>
                <a:t>，轮流</a:t>
              </a:r>
              <a:r>
                <a:rPr lang="zh-CN" altLang="en-US" sz="1400" dirty="0">
                  <a:latin typeface="幼圆" panose="02010509060101010101" pitchFamily="49" charset="-122"/>
                  <a:ea typeface="幼圆" panose="02010509060101010101" pitchFamily="49" charset="-122"/>
                </a:rPr>
                <a:t>用巴掌去拍，或者用洋画去拍洋画，能拍翻即可拿走。</a:t>
              </a:r>
            </a:p>
          </p:txBody>
        </p:sp>
        <p:sp>
          <p:nvSpPr>
            <p:cNvPr id="10" name="矩形 9"/>
            <p:cNvSpPr/>
            <p:nvPr/>
          </p:nvSpPr>
          <p:spPr>
            <a:xfrm>
              <a:off x="7680842" y="2037751"/>
              <a:ext cx="3630365" cy="1200329"/>
            </a:xfrm>
            <a:prstGeom prst="rect">
              <a:avLst/>
            </a:prstGeom>
          </p:spPr>
          <p:txBody>
            <a:bodyPr wrap="square">
              <a:spAutoFit/>
            </a:bodyPr>
            <a:lstStyle/>
            <a:p>
              <a:r>
                <a:rPr lang="zh-CN" altLang="en-US" sz="1600" b="1" dirty="0" smtClean="0">
                  <a:solidFill>
                    <a:srgbClr val="2489B6"/>
                  </a:solidFill>
                  <a:latin typeface="幼圆" panose="02010509060101010101" pitchFamily="49" charset="-122"/>
                  <a:ea typeface="幼圆" panose="02010509060101010101" pitchFamily="49" charset="-122"/>
                </a:rPr>
                <a:t>滚</a:t>
              </a:r>
              <a:r>
                <a:rPr lang="zh-CN" altLang="en-US" sz="1600" b="1" dirty="0">
                  <a:solidFill>
                    <a:srgbClr val="2489B6"/>
                  </a:solidFill>
                  <a:latin typeface="幼圆" panose="02010509060101010101" pitchFamily="49" charset="-122"/>
                  <a:ea typeface="幼圆" panose="02010509060101010101" pitchFamily="49" charset="-122"/>
                </a:rPr>
                <a:t>铁环</a:t>
              </a:r>
              <a:r>
                <a:rPr lang="zh-CN" altLang="en-US" sz="1400" dirty="0">
                  <a:latin typeface="幼圆" panose="02010509060101010101" pitchFamily="49" charset="-122"/>
                  <a:ea typeface="幼圆" panose="02010509060101010101" pitchFamily="49" charset="-122"/>
                </a:rPr>
                <a:t>	</a:t>
              </a:r>
            </a:p>
            <a:p>
              <a:r>
                <a:rPr lang="zh-CN" altLang="en-US" sz="1400" dirty="0" smtClean="0">
                  <a:latin typeface="幼圆" panose="02010509060101010101" pitchFamily="49" charset="-122"/>
                  <a:ea typeface="幼圆" panose="02010509060101010101" pitchFamily="49" charset="-122"/>
                </a:rPr>
                <a:t>旧时</a:t>
              </a:r>
              <a:r>
                <a:rPr lang="zh-CN" altLang="en-US" sz="1400" dirty="0">
                  <a:latin typeface="幼圆" panose="02010509060101010101" pitchFamily="49" charset="-122"/>
                  <a:ea typeface="幼圆" panose="02010509060101010101" pitchFamily="49" charset="-122"/>
                </a:rPr>
                <a:t>汉族儿童游戏</a:t>
              </a:r>
              <a:r>
                <a:rPr lang="zh-CN" altLang="en-US" sz="1400" dirty="0" smtClean="0">
                  <a:latin typeface="幼圆" panose="02010509060101010101" pitchFamily="49" charset="-122"/>
                  <a:ea typeface="幼圆" panose="02010509060101010101" pitchFamily="49" charset="-122"/>
                </a:rPr>
                <a:t>，玩家</a:t>
              </a:r>
              <a:r>
                <a:rPr lang="zh-CN" altLang="en-US" sz="1400" dirty="0">
                  <a:latin typeface="幼圆" panose="02010509060101010101" pitchFamily="49" charset="-122"/>
                  <a:ea typeface="幼圆" panose="02010509060101010101" pitchFamily="49" charset="-122"/>
                </a:rPr>
                <a:t>手捏顶头是</a:t>
              </a:r>
              <a:r>
                <a:rPr lang="en-US" altLang="zh-CN" sz="1400" dirty="0">
                  <a:latin typeface="幼圆" panose="02010509060101010101" pitchFamily="49" charset="-122"/>
                  <a:ea typeface="幼圆" panose="02010509060101010101" pitchFamily="49" charset="-122"/>
                </a:rPr>
                <a:t>"U"</a:t>
              </a:r>
              <a:r>
                <a:rPr lang="zh-CN" altLang="en-US" sz="1400" dirty="0">
                  <a:latin typeface="幼圆" panose="02010509060101010101" pitchFamily="49" charset="-122"/>
                  <a:ea typeface="幼圆" panose="02010509060101010101" pitchFamily="49" charset="-122"/>
                </a:rPr>
                <a:t>字形的铁棍或铁丝，推一个直径</a:t>
              </a:r>
              <a:r>
                <a:rPr lang="en-US" altLang="zh-CN" sz="1400" dirty="0">
                  <a:latin typeface="幼圆" panose="02010509060101010101" pitchFamily="49" charset="-122"/>
                  <a:ea typeface="幼圆" panose="02010509060101010101" pitchFamily="49" charset="-122"/>
                </a:rPr>
                <a:t>66</a:t>
              </a:r>
              <a:r>
                <a:rPr lang="zh-CN" altLang="en-US" sz="1400" dirty="0">
                  <a:latin typeface="幼圆" panose="02010509060101010101" pitchFamily="49" charset="-122"/>
                  <a:ea typeface="幼圆" panose="02010509060101010101" pitchFamily="49" charset="-122"/>
                </a:rPr>
                <a:t>厘米左右的黑铁环向前跑</a:t>
              </a:r>
              <a:r>
                <a:rPr lang="zh-CN" altLang="en-US" sz="1400" dirty="0" smtClean="0">
                  <a:latin typeface="幼圆" panose="02010509060101010101" pitchFamily="49" charset="-122"/>
                  <a:ea typeface="幼圆" panose="02010509060101010101" pitchFamily="49" charset="-122"/>
                </a:rPr>
                <a:t>。用</a:t>
              </a:r>
              <a:r>
                <a:rPr lang="zh-CN" altLang="en-US" sz="1400" dirty="0">
                  <a:latin typeface="幼圆" panose="02010509060101010101" pitchFamily="49" charset="-122"/>
                  <a:ea typeface="幼圆" panose="02010509060101010101" pitchFamily="49" charset="-122"/>
                </a:rPr>
                <a:t>铁丝做一个圈，然后再做一个长柄的铁钩子，推着这个铁丝圈滚着走</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grpSp>
        <p:nvGrpSpPr>
          <p:cNvPr id="9" name="组合 8"/>
          <p:cNvGrpSpPr/>
          <p:nvPr/>
        </p:nvGrpSpPr>
        <p:grpSpPr>
          <a:xfrm>
            <a:off x="496998" y="2223460"/>
            <a:ext cx="4685401" cy="4312094"/>
            <a:chOff x="496998" y="2223460"/>
            <a:chExt cx="4685401" cy="4312094"/>
          </a:xfrm>
        </p:grpSpPr>
        <p:sp>
          <p:nvSpPr>
            <p:cNvPr id="16" name="椭圆 1"/>
            <p:cNvSpPr/>
            <p:nvPr/>
          </p:nvSpPr>
          <p:spPr>
            <a:xfrm>
              <a:off x="496998" y="2223460"/>
              <a:ext cx="4685401" cy="4312094"/>
            </a:xfrm>
            <a:custGeom>
              <a:avLst/>
              <a:gdLst>
                <a:gd name="connsiteX0" fmla="*/ 0 w 4966635"/>
                <a:gd name="connsiteY0" fmla="*/ 2420754 h 4841507"/>
                <a:gd name="connsiteX1" fmla="*/ 2483318 w 4966635"/>
                <a:gd name="connsiteY1" fmla="*/ 0 h 4841507"/>
                <a:gd name="connsiteX2" fmla="*/ 4966636 w 4966635"/>
                <a:gd name="connsiteY2" fmla="*/ 2420754 h 4841507"/>
                <a:gd name="connsiteX3" fmla="*/ 2483318 w 4966635"/>
                <a:gd name="connsiteY3" fmla="*/ 4841508 h 4841507"/>
                <a:gd name="connsiteX4" fmla="*/ 0 w 4966635"/>
                <a:gd name="connsiteY4" fmla="*/ 2420754 h 4841507"/>
                <a:gd name="connsiteX0" fmla="*/ 82359 w 5048995"/>
                <a:gd name="connsiteY0" fmla="*/ 2536490 h 4957244"/>
                <a:gd name="connsiteX1" fmla="*/ 775377 w 5048995"/>
                <a:gd name="connsiteY1" fmla="*/ 606624 h 4957244"/>
                <a:gd name="connsiteX2" fmla="*/ 2565677 w 5048995"/>
                <a:gd name="connsiteY2" fmla="*/ 115736 h 4957244"/>
                <a:gd name="connsiteX3" fmla="*/ 5048995 w 5048995"/>
                <a:gd name="connsiteY3" fmla="*/ 2536490 h 4957244"/>
                <a:gd name="connsiteX4" fmla="*/ 2565677 w 5048995"/>
                <a:gd name="connsiteY4" fmla="*/ 4957244 h 4957244"/>
                <a:gd name="connsiteX5" fmla="*/ 82359 w 5048995"/>
                <a:gd name="connsiteY5" fmla="*/ 2536490 h 4957244"/>
                <a:gd name="connsiteX0" fmla="*/ 82359 w 5106146"/>
                <a:gd name="connsiteY0" fmla="*/ 2427344 h 4848098"/>
                <a:gd name="connsiteX1" fmla="*/ 775377 w 5106146"/>
                <a:gd name="connsiteY1" fmla="*/ 497478 h 4848098"/>
                <a:gd name="connsiteX2" fmla="*/ 2565677 w 5106146"/>
                <a:gd name="connsiteY2" fmla="*/ 6590 h 4848098"/>
                <a:gd name="connsiteX3" fmla="*/ 4327100 w 5106146"/>
                <a:gd name="connsiteY3" fmla="*/ 728483 h 4848098"/>
                <a:gd name="connsiteX4" fmla="*/ 5048995 w 5106146"/>
                <a:gd name="connsiteY4" fmla="*/ 2427344 h 4848098"/>
                <a:gd name="connsiteX5" fmla="*/ 2565677 w 5106146"/>
                <a:gd name="connsiteY5" fmla="*/ 4848098 h 4848098"/>
                <a:gd name="connsiteX6" fmla="*/ 82359 w 5106146"/>
                <a:gd name="connsiteY6" fmla="*/ 2427344 h 4848098"/>
                <a:gd name="connsiteX0" fmla="*/ 82359 w 5124846"/>
                <a:gd name="connsiteY0" fmla="*/ 2427344 h 4879892"/>
                <a:gd name="connsiteX1" fmla="*/ 775377 w 5124846"/>
                <a:gd name="connsiteY1" fmla="*/ 497478 h 4879892"/>
                <a:gd name="connsiteX2" fmla="*/ 2565677 w 5124846"/>
                <a:gd name="connsiteY2" fmla="*/ 6590 h 4879892"/>
                <a:gd name="connsiteX3" fmla="*/ 4327100 w 5124846"/>
                <a:gd name="connsiteY3" fmla="*/ 728483 h 4879892"/>
                <a:gd name="connsiteX4" fmla="*/ 5048995 w 5124846"/>
                <a:gd name="connsiteY4" fmla="*/ 2427344 h 4879892"/>
                <a:gd name="connsiteX5" fmla="*/ 4866113 w 5124846"/>
                <a:gd name="connsiteY5" fmla="*/ 3721940 h 4879892"/>
                <a:gd name="connsiteX6" fmla="*/ 2565677 w 5124846"/>
                <a:gd name="connsiteY6" fmla="*/ 4848098 h 4879892"/>
                <a:gd name="connsiteX7" fmla="*/ 82359 w 5124846"/>
                <a:gd name="connsiteY7" fmla="*/ 2427344 h 4879892"/>
                <a:gd name="connsiteX0" fmla="*/ 21895 w 5064382"/>
                <a:gd name="connsiteY0" fmla="*/ 2427344 h 4848225"/>
                <a:gd name="connsiteX1" fmla="*/ 714913 w 5064382"/>
                <a:gd name="connsiteY1" fmla="*/ 497478 h 4848225"/>
                <a:gd name="connsiteX2" fmla="*/ 2505213 w 5064382"/>
                <a:gd name="connsiteY2" fmla="*/ 6590 h 4848225"/>
                <a:gd name="connsiteX3" fmla="*/ 4266636 w 5064382"/>
                <a:gd name="connsiteY3" fmla="*/ 728483 h 4848225"/>
                <a:gd name="connsiteX4" fmla="*/ 4988531 w 5064382"/>
                <a:gd name="connsiteY4" fmla="*/ 2427344 h 4848225"/>
                <a:gd name="connsiteX5" fmla="*/ 4805649 w 5064382"/>
                <a:gd name="connsiteY5" fmla="*/ 3721940 h 4848225"/>
                <a:gd name="connsiteX6" fmla="*/ 2505213 w 5064382"/>
                <a:gd name="connsiteY6" fmla="*/ 4848098 h 4848225"/>
                <a:gd name="connsiteX7" fmla="*/ 397278 w 5064382"/>
                <a:gd name="connsiteY7" fmla="*/ 3654563 h 4848225"/>
                <a:gd name="connsiteX8" fmla="*/ 21895 w 5064382"/>
                <a:gd name="connsiteY8" fmla="*/ 2427344 h 4848225"/>
                <a:gd name="connsiteX0" fmla="*/ 21895 w 5064382"/>
                <a:gd name="connsiteY0" fmla="*/ 2427344 h 4907671"/>
                <a:gd name="connsiteX1" fmla="*/ 714913 w 5064382"/>
                <a:gd name="connsiteY1" fmla="*/ 497478 h 4907671"/>
                <a:gd name="connsiteX2" fmla="*/ 2505213 w 5064382"/>
                <a:gd name="connsiteY2" fmla="*/ 6590 h 4907671"/>
                <a:gd name="connsiteX3" fmla="*/ 4266636 w 5064382"/>
                <a:gd name="connsiteY3" fmla="*/ 728483 h 4907671"/>
                <a:gd name="connsiteX4" fmla="*/ 4988531 w 5064382"/>
                <a:gd name="connsiteY4" fmla="*/ 2427344 h 4907671"/>
                <a:gd name="connsiteX5" fmla="*/ 4805649 w 5064382"/>
                <a:gd name="connsiteY5" fmla="*/ 3721940 h 4907671"/>
                <a:gd name="connsiteX6" fmla="*/ 2505213 w 5064382"/>
                <a:gd name="connsiteY6" fmla="*/ 4848098 h 4907671"/>
                <a:gd name="connsiteX7" fmla="*/ 1071047 w 5064382"/>
                <a:gd name="connsiteY7" fmla="*/ 4636341 h 4907671"/>
                <a:gd name="connsiteX8" fmla="*/ 397278 w 5064382"/>
                <a:gd name="connsiteY8" fmla="*/ 3654563 h 4907671"/>
                <a:gd name="connsiteX9" fmla="*/ 21895 w 5064382"/>
                <a:gd name="connsiteY9" fmla="*/ 2427344 h 4907671"/>
                <a:gd name="connsiteX0" fmla="*/ 153132 w 5195619"/>
                <a:gd name="connsiteY0" fmla="*/ 2427344 h 4907671"/>
                <a:gd name="connsiteX1" fmla="*/ 846150 w 5195619"/>
                <a:gd name="connsiteY1" fmla="*/ 497478 h 4907671"/>
                <a:gd name="connsiteX2" fmla="*/ 2636450 w 5195619"/>
                <a:gd name="connsiteY2" fmla="*/ 6590 h 4907671"/>
                <a:gd name="connsiteX3" fmla="*/ 4397873 w 5195619"/>
                <a:gd name="connsiteY3" fmla="*/ 728483 h 4907671"/>
                <a:gd name="connsiteX4" fmla="*/ 5119768 w 5195619"/>
                <a:gd name="connsiteY4" fmla="*/ 2427344 h 4907671"/>
                <a:gd name="connsiteX5" fmla="*/ 4936886 w 5195619"/>
                <a:gd name="connsiteY5" fmla="*/ 3721940 h 4907671"/>
                <a:gd name="connsiteX6" fmla="*/ 2636450 w 5195619"/>
                <a:gd name="connsiteY6" fmla="*/ 4848098 h 4907671"/>
                <a:gd name="connsiteX7" fmla="*/ 1202284 w 5195619"/>
                <a:gd name="connsiteY7" fmla="*/ 4636341 h 4907671"/>
                <a:gd name="connsiteX8" fmla="*/ 239757 w 5195619"/>
                <a:gd name="connsiteY8" fmla="*/ 3875944 h 4907671"/>
                <a:gd name="connsiteX9" fmla="*/ 153132 w 5195619"/>
                <a:gd name="connsiteY9" fmla="*/ 2427344 h 4907671"/>
                <a:gd name="connsiteX0" fmla="*/ 39178 w 5389673"/>
                <a:gd name="connsiteY0" fmla="*/ 2436969 h 4907671"/>
                <a:gd name="connsiteX1" fmla="*/ 1040204 w 5389673"/>
                <a:gd name="connsiteY1" fmla="*/ 497478 h 4907671"/>
                <a:gd name="connsiteX2" fmla="*/ 2830504 w 5389673"/>
                <a:gd name="connsiteY2" fmla="*/ 6590 h 4907671"/>
                <a:gd name="connsiteX3" fmla="*/ 4591927 w 5389673"/>
                <a:gd name="connsiteY3" fmla="*/ 728483 h 4907671"/>
                <a:gd name="connsiteX4" fmla="*/ 5313822 w 5389673"/>
                <a:gd name="connsiteY4" fmla="*/ 2427344 h 4907671"/>
                <a:gd name="connsiteX5" fmla="*/ 5130940 w 5389673"/>
                <a:gd name="connsiteY5" fmla="*/ 3721940 h 4907671"/>
                <a:gd name="connsiteX6" fmla="*/ 2830504 w 5389673"/>
                <a:gd name="connsiteY6" fmla="*/ 4848098 h 4907671"/>
                <a:gd name="connsiteX7" fmla="*/ 1396338 w 5389673"/>
                <a:gd name="connsiteY7" fmla="*/ 4636341 h 4907671"/>
                <a:gd name="connsiteX8" fmla="*/ 433811 w 5389673"/>
                <a:gd name="connsiteY8" fmla="*/ 3875944 h 4907671"/>
                <a:gd name="connsiteX9" fmla="*/ 39178 w 5389673"/>
                <a:gd name="connsiteY9" fmla="*/ 2436969 h 4907671"/>
                <a:gd name="connsiteX0" fmla="*/ 39178 w 5321666"/>
                <a:gd name="connsiteY0" fmla="*/ 2436969 h 4857518"/>
                <a:gd name="connsiteX1" fmla="*/ 1040204 w 5321666"/>
                <a:gd name="connsiteY1" fmla="*/ 497478 h 4857518"/>
                <a:gd name="connsiteX2" fmla="*/ 2830504 w 5321666"/>
                <a:gd name="connsiteY2" fmla="*/ 6590 h 4857518"/>
                <a:gd name="connsiteX3" fmla="*/ 4591927 w 5321666"/>
                <a:gd name="connsiteY3" fmla="*/ 728483 h 4857518"/>
                <a:gd name="connsiteX4" fmla="*/ 5313822 w 5321666"/>
                <a:gd name="connsiteY4" fmla="*/ 2427344 h 4857518"/>
                <a:gd name="connsiteX5" fmla="*/ 5130940 w 5321666"/>
                <a:gd name="connsiteY5" fmla="*/ 3721940 h 4857518"/>
                <a:gd name="connsiteX6" fmla="*/ 4428296 w 5321666"/>
                <a:gd name="connsiteY6" fmla="*/ 4443836 h 4857518"/>
                <a:gd name="connsiteX7" fmla="*/ 2830504 w 5321666"/>
                <a:gd name="connsiteY7" fmla="*/ 4848098 h 4857518"/>
                <a:gd name="connsiteX8" fmla="*/ 1396338 w 5321666"/>
                <a:gd name="connsiteY8" fmla="*/ 4636341 h 4857518"/>
                <a:gd name="connsiteX9" fmla="*/ 433811 w 5321666"/>
                <a:gd name="connsiteY9" fmla="*/ 3875944 h 4857518"/>
                <a:gd name="connsiteX10" fmla="*/ 39178 w 5321666"/>
                <a:gd name="connsiteY10" fmla="*/ 2436969 h 4857518"/>
                <a:gd name="connsiteX0" fmla="*/ 16485 w 5298973"/>
                <a:gd name="connsiteY0" fmla="*/ 2465593 h 4886142"/>
                <a:gd name="connsiteX1" fmla="*/ 687530 w 5298973"/>
                <a:gd name="connsiteY1" fmla="*/ 360276 h 4886142"/>
                <a:gd name="connsiteX2" fmla="*/ 2807811 w 5298973"/>
                <a:gd name="connsiteY2" fmla="*/ 35214 h 4886142"/>
                <a:gd name="connsiteX3" fmla="*/ 4569234 w 5298973"/>
                <a:gd name="connsiteY3" fmla="*/ 757107 h 4886142"/>
                <a:gd name="connsiteX4" fmla="*/ 5291129 w 5298973"/>
                <a:gd name="connsiteY4" fmla="*/ 2455968 h 4886142"/>
                <a:gd name="connsiteX5" fmla="*/ 5108247 w 5298973"/>
                <a:gd name="connsiteY5" fmla="*/ 3750564 h 4886142"/>
                <a:gd name="connsiteX6" fmla="*/ 4405603 w 5298973"/>
                <a:gd name="connsiteY6" fmla="*/ 4472460 h 4886142"/>
                <a:gd name="connsiteX7" fmla="*/ 2807811 w 5298973"/>
                <a:gd name="connsiteY7" fmla="*/ 4876722 h 4886142"/>
                <a:gd name="connsiteX8" fmla="*/ 1373645 w 5298973"/>
                <a:gd name="connsiteY8" fmla="*/ 4664965 h 4886142"/>
                <a:gd name="connsiteX9" fmla="*/ 411118 w 5298973"/>
                <a:gd name="connsiteY9" fmla="*/ 3904568 h 4886142"/>
                <a:gd name="connsiteX10" fmla="*/ 16485 w 5298973"/>
                <a:gd name="connsiteY10" fmla="*/ 2465593 h 4886142"/>
                <a:gd name="connsiteX0" fmla="*/ 16485 w 5298973"/>
                <a:gd name="connsiteY0" fmla="*/ 2444289 h 4864838"/>
                <a:gd name="connsiteX1" fmla="*/ 687530 w 5298973"/>
                <a:gd name="connsiteY1" fmla="*/ 338972 h 4864838"/>
                <a:gd name="connsiteX2" fmla="*/ 2807811 w 5298973"/>
                <a:gd name="connsiteY2" fmla="*/ 13910 h 4864838"/>
                <a:gd name="connsiteX3" fmla="*/ 4868279 w 5298973"/>
                <a:gd name="connsiteY3" fmla="*/ 445607 h 4864838"/>
                <a:gd name="connsiteX4" fmla="*/ 5291129 w 5298973"/>
                <a:gd name="connsiteY4" fmla="*/ 2434664 h 4864838"/>
                <a:gd name="connsiteX5" fmla="*/ 5108247 w 5298973"/>
                <a:gd name="connsiteY5" fmla="*/ 3729260 h 4864838"/>
                <a:gd name="connsiteX6" fmla="*/ 4405603 w 5298973"/>
                <a:gd name="connsiteY6" fmla="*/ 4451156 h 4864838"/>
                <a:gd name="connsiteX7" fmla="*/ 2807811 w 5298973"/>
                <a:gd name="connsiteY7" fmla="*/ 4855418 h 4864838"/>
                <a:gd name="connsiteX8" fmla="*/ 1373645 w 5298973"/>
                <a:gd name="connsiteY8" fmla="*/ 4643661 h 4864838"/>
                <a:gd name="connsiteX9" fmla="*/ 411118 w 5298973"/>
                <a:gd name="connsiteY9" fmla="*/ 3883264 h 4864838"/>
                <a:gd name="connsiteX10" fmla="*/ 16485 w 5298973"/>
                <a:gd name="connsiteY10" fmla="*/ 2444289 h 4864838"/>
                <a:gd name="connsiteX0" fmla="*/ 16485 w 5298973"/>
                <a:gd name="connsiteY0" fmla="*/ 2444289 h 4859462"/>
                <a:gd name="connsiteX1" fmla="*/ 687530 w 5298973"/>
                <a:gd name="connsiteY1" fmla="*/ 338972 h 4859462"/>
                <a:gd name="connsiteX2" fmla="*/ 2807811 w 5298973"/>
                <a:gd name="connsiteY2" fmla="*/ 13910 h 4859462"/>
                <a:gd name="connsiteX3" fmla="*/ 4868279 w 5298973"/>
                <a:gd name="connsiteY3" fmla="*/ 445607 h 4859462"/>
                <a:gd name="connsiteX4" fmla="*/ 5291129 w 5298973"/>
                <a:gd name="connsiteY4" fmla="*/ 2434664 h 4859462"/>
                <a:gd name="connsiteX5" fmla="*/ 5108247 w 5298973"/>
                <a:gd name="connsiteY5" fmla="*/ 3729260 h 4859462"/>
                <a:gd name="connsiteX6" fmla="*/ 4405603 w 5298973"/>
                <a:gd name="connsiteY6" fmla="*/ 4451156 h 4859462"/>
                <a:gd name="connsiteX7" fmla="*/ 2807811 w 5298973"/>
                <a:gd name="connsiteY7" fmla="*/ 4855418 h 4859462"/>
                <a:gd name="connsiteX8" fmla="*/ 1373645 w 5298973"/>
                <a:gd name="connsiteY8" fmla="*/ 4643661 h 4859462"/>
                <a:gd name="connsiteX9" fmla="*/ 679241 w 5298973"/>
                <a:gd name="connsiteY9" fmla="*/ 4591293 h 4859462"/>
                <a:gd name="connsiteX10" fmla="*/ 411118 w 5298973"/>
                <a:gd name="connsiteY10" fmla="*/ 3883264 h 4859462"/>
                <a:gd name="connsiteX11" fmla="*/ 16485 w 5298973"/>
                <a:gd name="connsiteY11" fmla="*/ 2444289 h 4859462"/>
                <a:gd name="connsiteX0" fmla="*/ 86132 w 5368620"/>
                <a:gd name="connsiteY0" fmla="*/ 2444289 h 4859462"/>
                <a:gd name="connsiteX1" fmla="*/ 757177 w 5368620"/>
                <a:gd name="connsiteY1" fmla="*/ 338972 h 4859462"/>
                <a:gd name="connsiteX2" fmla="*/ 2877458 w 5368620"/>
                <a:gd name="connsiteY2" fmla="*/ 13910 h 4859462"/>
                <a:gd name="connsiteX3" fmla="*/ 4937926 w 5368620"/>
                <a:gd name="connsiteY3" fmla="*/ 445607 h 4859462"/>
                <a:gd name="connsiteX4" fmla="*/ 5360776 w 5368620"/>
                <a:gd name="connsiteY4" fmla="*/ 2434664 h 4859462"/>
                <a:gd name="connsiteX5" fmla="*/ 5177894 w 5368620"/>
                <a:gd name="connsiteY5" fmla="*/ 3729260 h 4859462"/>
                <a:gd name="connsiteX6" fmla="*/ 4475250 w 5368620"/>
                <a:gd name="connsiteY6" fmla="*/ 4451156 h 4859462"/>
                <a:gd name="connsiteX7" fmla="*/ 2877458 w 5368620"/>
                <a:gd name="connsiteY7" fmla="*/ 4855418 h 4859462"/>
                <a:gd name="connsiteX8" fmla="*/ 1443292 w 5368620"/>
                <a:gd name="connsiteY8" fmla="*/ 4643661 h 4859462"/>
                <a:gd name="connsiteX9" fmla="*/ 748888 w 5368620"/>
                <a:gd name="connsiteY9" fmla="*/ 4591293 h 4859462"/>
                <a:gd name="connsiteX10" fmla="*/ 284839 w 5368620"/>
                <a:gd name="connsiteY10" fmla="*/ 4017999 h 4859462"/>
                <a:gd name="connsiteX11" fmla="*/ 86132 w 5368620"/>
                <a:gd name="connsiteY11" fmla="*/ 2444289 h 4859462"/>
                <a:gd name="connsiteX0" fmla="*/ 86132 w 5368620"/>
                <a:gd name="connsiteY0" fmla="*/ 2444289 h 4855876"/>
                <a:gd name="connsiteX1" fmla="*/ 757177 w 5368620"/>
                <a:gd name="connsiteY1" fmla="*/ 338972 h 4855876"/>
                <a:gd name="connsiteX2" fmla="*/ 2877458 w 5368620"/>
                <a:gd name="connsiteY2" fmla="*/ 13910 h 4855876"/>
                <a:gd name="connsiteX3" fmla="*/ 4937926 w 5368620"/>
                <a:gd name="connsiteY3" fmla="*/ 445607 h 4855876"/>
                <a:gd name="connsiteX4" fmla="*/ 5360776 w 5368620"/>
                <a:gd name="connsiteY4" fmla="*/ 2434664 h 4855876"/>
                <a:gd name="connsiteX5" fmla="*/ 5177894 w 5368620"/>
                <a:gd name="connsiteY5" fmla="*/ 3729260 h 4855876"/>
                <a:gd name="connsiteX6" fmla="*/ 4547434 w 5368620"/>
                <a:gd name="connsiteY6" fmla="*/ 4585889 h 4855876"/>
                <a:gd name="connsiteX7" fmla="*/ 2877458 w 5368620"/>
                <a:gd name="connsiteY7" fmla="*/ 4855418 h 4855876"/>
                <a:gd name="connsiteX8" fmla="*/ 1443292 w 5368620"/>
                <a:gd name="connsiteY8" fmla="*/ 4643661 h 4855876"/>
                <a:gd name="connsiteX9" fmla="*/ 748888 w 5368620"/>
                <a:gd name="connsiteY9" fmla="*/ 4591293 h 4855876"/>
                <a:gd name="connsiteX10" fmla="*/ 284839 w 5368620"/>
                <a:gd name="connsiteY10" fmla="*/ 4017999 h 4855876"/>
                <a:gd name="connsiteX11" fmla="*/ 86132 w 5368620"/>
                <a:gd name="connsiteY11" fmla="*/ 2444289 h 4855876"/>
                <a:gd name="connsiteX0" fmla="*/ 86132 w 5376681"/>
                <a:gd name="connsiteY0" fmla="*/ 2444289 h 4855876"/>
                <a:gd name="connsiteX1" fmla="*/ 757177 w 5376681"/>
                <a:gd name="connsiteY1" fmla="*/ 338972 h 4855876"/>
                <a:gd name="connsiteX2" fmla="*/ 2877458 w 5376681"/>
                <a:gd name="connsiteY2" fmla="*/ 13910 h 4855876"/>
                <a:gd name="connsiteX3" fmla="*/ 4937926 w 5376681"/>
                <a:gd name="connsiteY3" fmla="*/ 445607 h 4855876"/>
                <a:gd name="connsiteX4" fmla="*/ 5360776 w 5376681"/>
                <a:gd name="connsiteY4" fmla="*/ 2434664 h 4855876"/>
                <a:gd name="connsiteX5" fmla="*/ 5239766 w 5376681"/>
                <a:gd name="connsiteY5" fmla="*/ 3729261 h 4855876"/>
                <a:gd name="connsiteX6" fmla="*/ 4547434 w 5376681"/>
                <a:gd name="connsiteY6" fmla="*/ 4585889 h 4855876"/>
                <a:gd name="connsiteX7" fmla="*/ 2877458 w 5376681"/>
                <a:gd name="connsiteY7" fmla="*/ 4855418 h 4855876"/>
                <a:gd name="connsiteX8" fmla="*/ 1443292 w 5376681"/>
                <a:gd name="connsiteY8" fmla="*/ 4643661 h 4855876"/>
                <a:gd name="connsiteX9" fmla="*/ 748888 w 5376681"/>
                <a:gd name="connsiteY9" fmla="*/ 4591293 h 4855876"/>
                <a:gd name="connsiteX10" fmla="*/ 284839 w 5376681"/>
                <a:gd name="connsiteY10" fmla="*/ 4017999 h 4855876"/>
                <a:gd name="connsiteX11" fmla="*/ 86132 w 5376681"/>
                <a:gd name="connsiteY11" fmla="*/ 2444289 h 485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76681" h="4855876">
                  <a:moveTo>
                    <a:pt x="86132" y="2444289"/>
                  </a:moveTo>
                  <a:cubicBezTo>
                    <a:pt x="164855" y="1831118"/>
                    <a:pt x="343291" y="742431"/>
                    <a:pt x="757177" y="338972"/>
                  </a:cubicBezTo>
                  <a:cubicBezTo>
                    <a:pt x="1171063" y="-64487"/>
                    <a:pt x="2180667" y="-3862"/>
                    <a:pt x="2877458" y="13910"/>
                  </a:cubicBezTo>
                  <a:cubicBezTo>
                    <a:pt x="3574249" y="31682"/>
                    <a:pt x="4524040" y="42148"/>
                    <a:pt x="4937926" y="445607"/>
                  </a:cubicBezTo>
                  <a:cubicBezTo>
                    <a:pt x="5351812" y="849066"/>
                    <a:pt x="5328692" y="1967839"/>
                    <a:pt x="5360776" y="2434664"/>
                  </a:cubicBezTo>
                  <a:cubicBezTo>
                    <a:pt x="5392860" y="2901489"/>
                    <a:pt x="5387354" y="3441305"/>
                    <a:pt x="5239766" y="3729261"/>
                  </a:cubicBezTo>
                  <a:cubicBezTo>
                    <a:pt x="5092178" y="4017217"/>
                    <a:pt x="4930840" y="4398196"/>
                    <a:pt x="4547434" y="4585889"/>
                  </a:cubicBezTo>
                  <a:cubicBezTo>
                    <a:pt x="4164028" y="4773582"/>
                    <a:pt x="3394815" y="4845789"/>
                    <a:pt x="2877458" y="4855418"/>
                  </a:cubicBezTo>
                  <a:cubicBezTo>
                    <a:pt x="2360101" y="4865047"/>
                    <a:pt x="1746494" y="4720502"/>
                    <a:pt x="1443292" y="4643661"/>
                  </a:cubicBezTo>
                  <a:cubicBezTo>
                    <a:pt x="1140090" y="4566820"/>
                    <a:pt x="909309" y="4718026"/>
                    <a:pt x="748888" y="4591293"/>
                  </a:cubicBezTo>
                  <a:cubicBezTo>
                    <a:pt x="588467" y="4464560"/>
                    <a:pt x="446858" y="4343013"/>
                    <a:pt x="284839" y="4017999"/>
                  </a:cubicBezTo>
                  <a:cubicBezTo>
                    <a:pt x="-129047" y="3614540"/>
                    <a:pt x="7409" y="3057460"/>
                    <a:pt x="86132" y="2444289"/>
                  </a:cubicBezTo>
                  <a:close/>
                </a:path>
              </a:pathLst>
            </a:custGeom>
            <a:solidFill>
              <a:srgbClr val="D9EE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56433" y="3035950"/>
              <a:ext cx="3566529" cy="1200329"/>
            </a:xfrm>
            <a:prstGeom prst="rect">
              <a:avLst/>
            </a:prstGeom>
          </p:spPr>
          <p:txBody>
            <a:bodyPr wrap="square">
              <a:spAutoFit/>
            </a:bodyPr>
            <a:lstStyle/>
            <a:p>
              <a:pPr algn="r"/>
              <a:r>
                <a:rPr lang="zh-CN" altLang="en-US" sz="1600" b="1" dirty="0" smtClean="0">
                  <a:solidFill>
                    <a:srgbClr val="2489B6"/>
                  </a:solidFill>
                  <a:latin typeface="幼圆" panose="02010509060101010101" pitchFamily="49" charset="-122"/>
                  <a:ea typeface="幼圆" panose="02010509060101010101" pitchFamily="49" charset="-122"/>
                </a:rPr>
                <a:t>跳房子</a:t>
              </a:r>
              <a:endParaRPr lang="en-US" altLang="zh-CN" sz="1600" b="1" dirty="0" smtClean="0">
                <a:solidFill>
                  <a:srgbClr val="2489B6"/>
                </a:solidFill>
                <a:latin typeface="幼圆" panose="02010509060101010101" pitchFamily="49" charset="-122"/>
                <a:ea typeface="幼圆" panose="02010509060101010101" pitchFamily="49" charset="-122"/>
              </a:endParaRPr>
            </a:p>
            <a:p>
              <a:pPr algn="r"/>
              <a:r>
                <a:rPr lang="zh-CN" altLang="en-US" sz="1400" dirty="0" smtClean="0">
                  <a:latin typeface="幼圆" panose="02010509060101010101" pitchFamily="49" charset="-122"/>
                  <a:ea typeface="幼圆" panose="02010509060101010101" pitchFamily="49" charset="-122"/>
                </a:rPr>
                <a:t>是</a:t>
              </a:r>
              <a:r>
                <a:rPr lang="zh-CN" altLang="en-US" sz="1400" dirty="0">
                  <a:latin typeface="幼圆" panose="02010509060101010101" pitchFamily="49" charset="-122"/>
                  <a:ea typeface="幼圆" panose="02010509060101010101" pitchFamily="49" charset="-122"/>
                </a:rPr>
                <a:t>一种世界性的儿童游戏，也是中国民间传统的体育游戏之一</a:t>
              </a:r>
              <a:r>
                <a:rPr lang="zh-CN" altLang="en-US" sz="1400" dirty="0" smtClean="0">
                  <a:latin typeface="幼圆" panose="02010509060101010101" pitchFamily="49" charset="-122"/>
                  <a:ea typeface="幼圆" panose="02010509060101010101" pitchFamily="49" charset="-122"/>
                </a:rPr>
                <a:t>，有时</a:t>
              </a:r>
              <a:r>
                <a:rPr lang="zh-CN" altLang="en-US" sz="1400" dirty="0">
                  <a:latin typeface="幼圆" panose="02010509060101010101" pitchFamily="49" charset="-122"/>
                  <a:ea typeface="幼圆" panose="02010509060101010101" pitchFamily="49" charset="-122"/>
                </a:rPr>
                <a:t>就算在一块空地上，只要有一根粉笔或树枝，小朋友亦会在地上画起“跳房子”的九个格，然后一起玩</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sp>
          <p:nvSpPr>
            <p:cNvPr id="11" name="矩形 10"/>
            <p:cNvSpPr/>
            <p:nvPr/>
          </p:nvSpPr>
          <p:spPr>
            <a:xfrm>
              <a:off x="1056433" y="4376711"/>
              <a:ext cx="3566529" cy="1200329"/>
            </a:xfrm>
            <a:prstGeom prst="rect">
              <a:avLst/>
            </a:prstGeom>
          </p:spPr>
          <p:txBody>
            <a:bodyPr wrap="square">
              <a:spAutoFit/>
            </a:bodyPr>
            <a:lstStyle/>
            <a:p>
              <a:pPr algn="r"/>
              <a:r>
                <a:rPr lang="zh-CN" altLang="en-US" sz="1600" b="1" dirty="0" smtClean="0">
                  <a:solidFill>
                    <a:srgbClr val="2489B6"/>
                  </a:solidFill>
                  <a:latin typeface="幼圆" panose="02010509060101010101" pitchFamily="49" charset="-122"/>
                  <a:ea typeface="幼圆" panose="02010509060101010101" pitchFamily="49" charset="-122"/>
                </a:rPr>
                <a:t>翻</a:t>
              </a:r>
              <a:r>
                <a:rPr lang="zh-CN" altLang="en-US" sz="1600" b="1" dirty="0">
                  <a:solidFill>
                    <a:srgbClr val="2489B6"/>
                  </a:solidFill>
                  <a:latin typeface="幼圆" panose="02010509060101010101" pitchFamily="49" charset="-122"/>
                  <a:ea typeface="幼圆" panose="02010509060101010101" pitchFamily="49" charset="-122"/>
                </a:rPr>
                <a:t>花</a:t>
              </a:r>
              <a:r>
                <a:rPr lang="zh-CN" altLang="en-US" sz="1600" b="1" dirty="0" smtClean="0">
                  <a:solidFill>
                    <a:srgbClr val="2489B6"/>
                  </a:solidFill>
                  <a:latin typeface="幼圆" panose="02010509060101010101" pitchFamily="49" charset="-122"/>
                  <a:ea typeface="幼圆" panose="02010509060101010101" pitchFamily="49" charset="-122"/>
                </a:rPr>
                <a:t>绳</a:t>
              </a:r>
              <a:endParaRPr lang="en-US" altLang="zh-CN" sz="1600" b="1" dirty="0" smtClean="0">
                <a:solidFill>
                  <a:srgbClr val="2489B6"/>
                </a:solidFill>
                <a:latin typeface="幼圆" panose="02010509060101010101" pitchFamily="49" charset="-122"/>
                <a:ea typeface="幼圆" panose="02010509060101010101" pitchFamily="49" charset="-122"/>
              </a:endParaRPr>
            </a:p>
            <a:p>
              <a:pPr algn="r"/>
              <a:r>
                <a:rPr lang="zh-CN" altLang="en-US" sz="1400" dirty="0" smtClean="0">
                  <a:latin typeface="幼圆" panose="02010509060101010101" pitchFamily="49" charset="-122"/>
                  <a:ea typeface="幼圆" panose="02010509060101010101" pitchFamily="49" charset="-122"/>
                </a:rPr>
                <a:t>汉族</a:t>
              </a:r>
              <a:r>
                <a:rPr lang="zh-CN" altLang="en-US" sz="1400" dirty="0">
                  <a:latin typeface="幼圆" panose="02010509060101010101" pitchFamily="49" charset="-122"/>
                  <a:ea typeface="幼圆" panose="02010509060101010101" pitchFamily="49" charset="-122"/>
                </a:rPr>
                <a:t>民间流传的儿童游戏。在中国不同的地域，有不同的称</a:t>
              </a:r>
              <a:r>
                <a:rPr lang="zh-CN" altLang="en-US" sz="1400" dirty="0" smtClean="0">
                  <a:latin typeface="幼圆" panose="02010509060101010101" pitchFamily="49" charset="-122"/>
                  <a:ea typeface="幼圆" panose="02010509060101010101" pitchFamily="49" charset="-122"/>
                </a:rPr>
                <a:t>法</a:t>
              </a:r>
              <a:r>
                <a:rPr lang="en-US" altLang="zh-CN" sz="1400" dirty="0" smtClean="0">
                  <a:latin typeface="幼圆" panose="02010509060101010101" pitchFamily="49" charset="-122"/>
                  <a:ea typeface="幼圆" panose="02010509060101010101" pitchFamily="49" charset="-122"/>
                </a:rPr>
                <a:t>,</a:t>
              </a:r>
              <a:r>
                <a:rPr lang="zh-CN" altLang="en-US" sz="1400" dirty="0" smtClean="0">
                  <a:latin typeface="幼圆" panose="02010509060101010101" pitchFamily="49" charset="-122"/>
                  <a:ea typeface="幼圆" panose="02010509060101010101" pitchFamily="49" charset="-122"/>
                </a:rPr>
                <a:t>是</a:t>
              </a:r>
              <a:r>
                <a:rPr lang="zh-CN" altLang="en-US" sz="1400" dirty="0">
                  <a:latin typeface="幼圆" panose="02010509060101010101" pitchFamily="49" charset="-122"/>
                  <a:ea typeface="幼圆" panose="02010509060101010101" pitchFamily="49" charset="-122"/>
                </a:rPr>
                <a:t>一种利用绳子玩的玩意</a:t>
              </a:r>
              <a:r>
                <a:rPr lang="zh-CN" altLang="en-US" sz="1400" dirty="0" smtClean="0">
                  <a:latin typeface="幼圆" panose="02010509060101010101" pitchFamily="49" charset="-122"/>
                  <a:ea typeface="幼圆" panose="02010509060101010101" pitchFamily="49" charset="-122"/>
                </a:rPr>
                <a:t>，就</a:t>
              </a:r>
              <a:r>
                <a:rPr lang="zh-CN" altLang="en-US" sz="1400" dirty="0">
                  <a:latin typeface="幼圆" panose="02010509060101010101" pitchFamily="49" charset="-122"/>
                  <a:ea typeface="幼圆" panose="02010509060101010101" pitchFamily="49" charset="-122"/>
                </a:rPr>
                <a:t>可翻转出许多的花样</a:t>
              </a:r>
              <a:r>
                <a:rPr lang="zh-CN" altLang="en-US" sz="1400" dirty="0" smtClean="0">
                  <a:latin typeface="幼圆" panose="02010509060101010101" pitchFamily="49" charset="-122"/>
                  <a:ea typeface="幼圆" panose="02010509060101010101" pitchFamily="49" charset="-122"/>
                </a:rPr>
                <a:t>。国外</a:t>
              </a:r>
              <a:r>
                <a:rPr lang="zh-CN" altLang="en-US" sz="1400" dirty="0">
                  <a:latin typeface="幼圆" panose="02010509060101010101" pitchFamily="49" charset="-122"/>
                  <a:ea typeface="幼圆" panose="02010509060101010101" pitchFamily="49" charset="-122"/>
                </a:rPr>
                <a:t>的材料则有毛线、麻线、呢绒绳或棉纱绳等</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sp>
        <p:nvSpPr>
          <p:cNvPr id="14"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儿童游戏</a:t>
            </a: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04422" y="1553813"/>
            <a:ext cx="3462792" cy="5127126"/>
          </a:xfrm>
          <a:prstGeom prst="rect">
            <a:avLst/>
          </a:prstGeom>
        </p:spPr>
      </p:pic>
    </p:spTree>
    <p:extLst>
      <p:ext uri="{BB962C8B-B14F-4D97-AF65-F5344CB8AC3E}">
        <p14:creationId xmlns:p14="http://schemas.microsoft.com/office/powerpoint/2010/main" val="345957355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68BCE1"/>
        </a:solidFill>
        <a:effectLst/>
      </p:bgPr>
    </p:bg>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t="39410"/>
          <a:stretch/>
        </p:blipFill>
        <p:spPr>
          <a:xfrm>
            <a:off x="0" y="18567"/>
            <a:ext cx="12192000" cy="2377442"/>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6008" y="3649912"/>
            <a:ext cx="1503363" cy="761616"/>
          </a:xfrm>
          <a:prstGeom prst="rect">
            <a:avLst/>
          </a:prstGeom>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80601" y="292902"/>
            <a:ext cx="1892506" cy="958803"/>
          </a:xfrm>
          <a:prstGeom prst="rect">
            <a:avLst/>
          </a:prstGeom>
        </p:spPr>
      </p:pic>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24" y="2913485"/>
            <a:ext cx="12192000" cy="3923805"/>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1457" y="4276684"/>
            <a:ext cx="6167457" cy="2581316"/>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72164" y="4255974"/>
            <a:ext cx="6167457" cy="2581316"/>
          </a:xfrm>
          <a:prstGeom prst="rect">
            <a:avLst/>
          </a:prstGeom>
        </p:spPr>
      </p:pic>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9796" y="346014"/>
            <a:ext cx="1695887" cy="1978535"/>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62867" y="-207297"/>
            <a:ext cx="1676754" cy="2152650"/>
          </a:xfrm>
          <a:prstGeom prst="rect">
            <a:avLst/>
          </a:prstGeom>
        </p:spPr>
      </p:pic>
      <p:pic>
        <p:nvPicPr>
          <p:cNvPr id="20" name="图片 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592177" y="2544685"/>
            <a:ext cx="889995" cy="736427"/>
          </a:xfrm>
          <a:prstGeom prst="rect">
            <a:avLst/>
          </a:prstGeom>
        </p:spPr>
      </p:pic>
      <p:pic>
        <p:nvPicPr>
          <p:cNvPr id="19" name="图片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3281068">
            <a:off x="2200344" y="2848368"/>
            <a:ext cx="1288686" cy="1418638"/>
          </a:xfrm>
          <a:prstGeom prst="rect">
            <a:avLst/>
          </a:prstGeom>
        </p:spPr>
      </p:pic>
      <p:grpSp>
        <p:nvGrpSpPr>
          <p:cNvPr id="2" name="组合 1"/>
          <p:cNvGrpSpPr/>
          <p:nvPr/>
        </p:nvGrpSpPr>
        <p:grpSpPr>
          <a:xfrm>
            <a:off x="2322933" y="1468004"/>
            <a:ext cx="7550750" cy="2224656"/>
            <a:chOff x="2553939" y="1468004"/>
            <a:chExt cx="7550750" cy="2224656"/>
          </a:xfrm>
        </p:grpSpPr>
        <p:sp>
          <p:nvSpPr>
            <p:cNvPr id="14" name="文本框 13"/>
            <p:cNvSpPr txBox="1"/>
            <p:nvPr/>
          </p:nvSpPr>
          <p:spPr>
            <a:xfrm>
              <a:off x="2553939" y="1468004"/>
              <a:ext cx="7493000" cy="2215991"/>
            </a:xfrm>
            <a:prstGeom prst="rect">
              <a:avLst/>
            </a:prstGeom>
            <a:noFill/>
          </p:spPr>
          <p:txBody>
            <a:bodyPr wrap="square" rtlCol="0">
              <a:spAutoFit/>
            </a:bodyPr>
            <a:lstStyle/>
            <a:p>
              <a:pPr algn="ctr"/>
              <a:r>
                <a:rPr lang="zh-CN" altLang="en-US" sz="13800" b="1" dirty="0" smtClean="0">
                  <a:solidFill>
                    <a:schemeClr val="bg1"/>
                  </a:solidFill>
                  <a:latin typeface="华文细黑" panose="02010600040101010101" pitchFamily="2" charset="-122"/>
                  <a:ea typeface="华文细黑" panose="02010600040101010101" pitchFamily="2" charset="-122"/>
                </a:rPr>
                <a:t>谢谢观看</a:t>
              </a:r>
              <a:endParaRPr lang="zh-CN" altLang="en-US" sz="13800" b="1" dirty="0">
                <a:solidFill>
                  <a:schemeClr val="bg1"/>
                </a:solidFill>
                <a:latin typeface="华文细黑" panose="02010600040101010101" pitchFamily="2" charset="-122"/>
                <a:ea typeface="华文细黑" panose="02010600040101010101" pitchFamily="2" charset="-122"/>
              </a:endParaRPr>
            </a:p>
          </p:txBody>
        </p:sp>
        <p:sp>
          <p:nvSpPr>
            <p:cNvPr id="15" name="文本框 14"/>
            <p:cNvSpPr txBox="1"/>
            <p:nvPr/>
          </p:nvSpPr>
          <p:spPr>
            <a:xfrm>
              <a:off x="2611689" y="1476669"/>
              <a:ext cx="7493000" cy="2215991"/>
            </a:xfrm>
            <a:prstGeom prst="rect">
              <a:avLst/>
            </a:prstGeom>
            <a:noFill/>
          </p:spPr>
          <p:txBody>
            <a:bodyPr wrap="square" rtlCol="0">
              <a:spAutoFit/>
            </a:bodyPr>
            <a:lstStyle/>
            <a:p>
              <a:pPr algn="ctr"/>
              <a:r>
                <a:rPr lang="zh-CN" altLang="en-US" sz="13800" b="1" dirty="0" smtClean="0">
                  <a:ln w="28575">
                    <a:solidFill>
                      <a:srgbClr val="2489B6"/>
                    </a:solidFill>
                    <a:prstDash val="lgDash"/>
                  </a:ln>
                  <a:noFill/>
                  <a:latin typeface="华文细黑" panose="02010600040101010101" pitchFamily="2" charset="-122"/>
                  <a:ea typeface="华文细黑" panose="02010600040101010101" pitchFamily="2" charset="-122"/>
                </a:rPr>
                <a:t>谢谢观看</a:t>
              </a:r>
              <a:endParaRPr lang="zh-CN" altLang="en-US" sz="13800" b="1" dirty="0">
                <a:ln w="28575">
                  <a:solidFill>
                    <a:srgbClr val="2489B6"/>
                  </a:solidFill>
                  <a:prstDash val="lgDash"/>
                </a:ln>
                <a:no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184355612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0935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7089" y="0"/>
            <a:ext cx="4224594" cy="1701261"/>
          </a:xfrm>
          <a:prstGeom prst="rect">
            <a:avLst/>
          </a:prstGeom>
        </p:spPr>
      </p:pic>
      <p:grpSp>
        <p:nvGrpSpPr>
          <p:cNvPr id="18" name="组合 17"/>
          <p:cNvGrpSpPr/>
          <p:nvPr/>
        </p:nvGrpSpPr>
        <p:grpSpPr>
          <a:xfrm>
            <a:off x="2316000" y="1431475"/>
            <a:ext cx="7560000" cy="4680000"/>
            <a:chOff x="2316000" y="1431475"/>
            <a:chExt cx="7560000" cy="4680000"/>
          </a:xfrm>
        </p:grpSpPr>
        <p:sp>
          <p:nvSpPr>
            <p:cNvPr id="17" name="云形 16"/>
            <p:cNvSpPr/>
            <p:nvPr/>
          </p:nvSpPr>
          <p:spPr>
            <a:xfrm>
              <a:off x="2316000" y="1431475"/>
              <a:ext cx="7560000" cy="4680000"/>
            </a:xfrm>
            <a:prstGeom prst="cloud">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云形 12"/>
            <p:cNvSpPr/>
            <p:nvPr/>
          </p:nvSpPr>
          <p:spPr>
            <a:xfrm>
              <a:off x="2496000" y="1611475"/>
              <a:ext cx="7200000" cy="4320000"/>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云形 15"/>
            <p:cNvSpPr/>
            <p:nvPr/>
          </p:nvSpPr>
          <p:spPr>
            <a:xfrm>
              <a:off x="2676000" y="1791475"/>
              <a:ext cx="6840000" cy="3960000"/>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5064246" y="1871158"/>
            <a:ext cx="2063507" cy="2646878"/>
          </a:xfrm>
          <a:prstGeom prst="rect">
            <a:avLst/>
          </a:prstGeom>
          <a:noFill/>
        </p:spPr>
        <p:txBody>
          <a:bodyPr wrap="square" rtlCol="0" anchor="ctr">
            <a:spAutoFit/>
          </a:bodyPr>
          <a:lstStyle/>
          <a:p>
            <a:pPr algn="ctr"/>
            <a:r>
              <a:rPr lang="en-US" altLang="zh-CN" sz="16600" b="1" dirty="0" smtClean="0">
                <a:solidFill>
                  <a:srgbClr val="68BCE1"/>
                </a:solidFill>
                <a:latin typeface="Colonna MT" panose="04020805060202030203" pitchFamily="82" charset="0"/>
              </a:rPr>
              <a:t>1</a:t>
            </a:r>
            <a:endParaRPr lang="zh-CN" altLang="en-US" sz="16600" b="1" dirty="0">
              <a:solidFill>
                <a:srgbClr val="68BCE1"/>
              </a:solidFill>
              <a:latin typeface="Colonna MT" panose="04020805060202030203" pitchFamily="82" charset="0"/>
            </a:endParaRPr>
          </a:p>
        </p:txBody>
      </p:sp>
      <p:sp>
        <p:nvSpPr>
          <p:cNvPr id="8" name="文本框 7"/>
          <p:cNvSpPr txBox="1"/>
          <p:nvPr/>
        </p:nvSpPr>
        <p:spPr>
          <a:xfrm>
            <a:off x="4000499" y="3650152"/>
            <a:ext cx="4191002" cy="1107996"/>
          </a:xfrm>
          <a:prstGeom prst="rect">
            <a:avLst/>
          </a:prstGeom>
          <a:noFill/>
        </p:spPr>
        <p:txBody>
          <a:bodyPr wrap="square" rtlCol="0" anchor="ctr">
            <a:spAutoFit/>
          </a:bodyPr>
          <a:lstStyle/>
          <a:p>
            <a:pPr algn="ctr"/>
            <a:r>
              <a:rPr lang="zh-CN" altLang="en-US" sz="6600" b="1" dirty="0" smtClean="0">
                <a:ln w="19050">
                  <a:solidFill>
                    <a:srgbClr val="68BCE1"/>
                  </a:solidFill>
                </a:ln>
                <a:solidFill>
                  <a:srgbClr val="68BCE1"/>
                </a:solidFill>
                <a:latin typeface="幼圆" panose="02010509060101010101" pitchFamily="49" charset="-122"/>
                <a:ea typeface="幼圆" panose="02010509060101010101" pitchFamily="49" charset="-122"/>
              </a:rPr>
              <a:t>节日介绍</a:t>
            </a:r>
            <a:endParaRPr lang="zh-CN" altLang="en-US" sz="6600" b="1" dirty="0">
              <a:ln w="19050">
                <a:solidFill>
                  <a:srgbClr val="68BCE1"/>
                </a:solidFill>
              </a:ln>
              <a:solidFill>
                <a:srgbClr val="68BCE1"/>
              </a:solidFill>
              <a:latin typeface="幼圆" panose="02010509060101010101" pitchFamily="49" charset="-122"/>
              <a:ea typeface="幼圆" panose="02010509060101010101" pitchFamily="49" charset="-122"/>
            </a:endParaRPr>
          </a:p>
        </p:txBody>
      </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2079" y="1871157"/>
            <a:ext cx="1740333" cy="88166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78" y="5614521"/>
            <a:ext cx="449678" cy="227810"/>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56097" y="1942960"/>
            <a:ext cx="859903" cy="435634"/>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2253570" y="3529137"/>
            <a:ext cx="1366362" cy="1977797"/>
          </a:xfrm>
          <a:prstGeom prst="rect">
            <a:avLst/>
          </a:prstGeom>
        </p:spPr>
      </p:pic>
    </p:spTree>
    <p:extLst>
      <p:ext uri="{BB962C8B-B14F-4D97-AF65-F5344CB8AC3E}">
        <p14:creationId xmlns:p14="http://schemas.microsoft.com/office/powerpoint/2010/main" val="36856670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80">
                                          <p:stCondLst>
                                            <p:cond delay="0"/>
                                          </p:stCondLst>
                                        </p:cTn>
                                        <p:tgtEl>
                                          <p:spTgt spid="22"/>
                                        </p:tgtEl>
                                      </p:cBhvr>
                                    </p:animEffect>
                                    <p:anim calcmode="lin" valueType="num">
                                      <p:cBhvr>
                                        <p:cTn id="1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9" dur="26">
                                          <p:stCondLst>
                                            <p:cond delay="650"/>
                                          </p:stCondLst>
                                        </p:cTn>
                                        <p:tgtEl>
                                          <p:spTgt spid="22"/>
                                        </p:tgtEl>
                                      </p:cBhvr>
                                      <p:to x="100000" y="60000"/>
                                    </p:animScale>
                                    <p:animScale>
                                      <p:cBhvr>
                                        <p:cTn id="20" dur="166" decel="50000">
                                          <p:stCondLst>
                                            <p:cond delay="676"/>
                                          </p:stCondLst>
                                        </p:cTn>
                                        <p:tgtEl>
                                          <p:spTgt spid="22"/>
                                        </p:tgtEl>
                                      </p:cBhvr>
                                      <p:to x="100000" y="100000"/>
                                    </p:animScale>
                                    <p:animScale>
                                      <p:cBhvr>
                                        <p:cTn id="21" dur="26">
                                          <p:stCondLst>
                                            <p:cond delay="1312"/>
                                          </p:stCondLst>
                                        </p:cTn>
                                        <p:tgtEl>
                                          <p:spTgt spid="22"/>
                                        </p:tgtEl>
                                      </p:cBhvr>
                                      <p:to x="100000" y="80000"/>
                                    </p:animScale>
                                    <p:animScale>
                                      <p:cBhvr>
                                        <p:cTn id="22" dur="166" decel="50000">
                                          <p:stCondLst>
                                            <p:cond delay="1338"/>
                                          </p:stCondLst>
                                        </p:cTn>
                                        <p:tgtEl>
                                          <p:spTgt spid="22"/>
                                        </p:tgtEl>
                                      </p:cBhvr>
                                      <p:to x="100000" y="100000"/>
                                    </p:animScale>
                                    <p:animScale>
                                      <p:cBhvr>
                                        <p:cTn id="23" dur="26">
                                          <p:stCondLst>
                                            <p:cond delay="1642"/>
                                          </p:stCondLst>
                                        </p:cTn>
                                        <p:tgtEl>
                                          <p:spTgt spid="22"/>
                                        </p:tgtEl>
                                      </p:cBhvr>
                                      <p:to x="100000" y="90000"/>
                                    </p:animScale>
                                    <p:animScale>
                                      <p:cBhvr>
                                        <p:cTn id="24" dur="166" decel="50000">
                                          <p:stCondLst>
                                            <p:cond delay="1668"/>
                                          </p:stCondLst>
                                        </p:cTn>
                                        <p:tgtEl>
                                          <p:spTgt spid="22"/>
                                        </p:tgtEl>
                                      </p:cBhvr>
                                      <p:to x="100000" y="100000"/>
                                    </p:animScale>
                                    <p:animScale>
                                      <p:cBhvr>
                                        <p:cTn id="25" dur="26">
                                          <p:stCondLst>
                                            <p:cond delay="1808"/>
                                          </p:stCondLst>
                                        </p:cTn>
                                        <p:tgtEl>
                                          <p:spTgt spid="22"/>
                                        </p:tgtEl>
                                      </p:cBhvr>
                                      <p:to x="100000" y="95000"/>
                                    </p:animScale>
                                    <p:animScale>
                                      <p:cBhvr>
                                        <p:cTn id="26" dur="166" decel="50000">
                                          <p:stCondLst>
                                            <p:cond delay="1834"/>
                                          </p:stCondLst>
                                        </p:cTn>
                                        <p:tgtEl>
                                          <p:spTgt spid="22"/>
                                        </p:tgtEl>
                                      </p:cBhvr>
                                      <p:to x="100000" y="100000"/>
                                    </p:animScale>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683616" y="1445614"/>
            <a:ext cx="10062458" cy="4670006"/>
            <a:chOff x="1683616" y="1445614"/>
            <a:chExt cx="10062458" cy="4670006"/>
          </a:xfrm>
        </p:grpSpPr>
        <p:sp>
          <p:nvSpPr>
            <p:cNvPr id="4" name="矩形 3"/>
            <p:cNvSpPr/>
            <p:nvPr/>
          </p:nvSpPr>
          <p:spPr>
            <a:xfrm>
              <a:off x="4497777" y="2608955"/>
              <a:ext cx="6186265" cy="2754600"/>
            </a:xfrm>
            <a:prstGeom prst="rect">
              <a:avLst/>
            </a:prstGeom>
          </p:spPr>
          <p:txBody>
            <a:bodyPr wrap="square">
              <a:spAutoFit/>
            </a:bodyPr>
            <a:lstStyle/>
            <a:p>
              <a:pPr>
                <a:lnSpc>
                  <a:spcPct val="150000"/>
                </a:lnSpc>
                <a:spcBef>
                  <a:spcPts val="600"/>
                </a:spcBef>
              </a:pPr>
              <a:r>
                <a:rPr lang="zh-CN" altLang="en-US" sz="1400" dirty="0">
                  <a:latin typeface="幼圆" panose="02010509060101010101" pitchFamily="49" charset="-122"/>
                  <a:ea typeface="幼圆" panose="02010509060101010101" pitchFamily="49" charset="-122"/>
                </a:rPr>
                <a:t>国际儿童节（又称儿童节，</a:t>
              </a:r>
              <a:r>
                <a:rPr lang="en-US" altLang="zh-CN" sz="1400" dirty="0">
                  <a:latin typeface="幼圆" panose="02010509060101010101" pitchFamily="49" charset="-122"/>
                  <a:ea typeface="幼圆" panose="02010509060101010101" pitchFamily="49" charset="-122"/>
                </a:rPr>
                <a:t>International Children's Day</a:t>
              </a:r>
              <a:r>
                <a:rPr lang="zh-CN" altLang="en-US" sz="1400" dirty="0">
                  <a:latin typeface="幼圆" panose="02010509060101010101" pitchFamily="49" charset="-122"/>
                  <a:ea typeface="幼圆" panose="02010509060101010101" pitchFamily="49" charset="-122"/>
                </a:rPr>
                <a:t>）定于每年的</a:t>
              </a:r>
              <a:r>
                <a:rPr lang="en-US" altLang="zh-CN" sz="1400" dirty="0">
                  <a:latin typeface="幼圆" panose="02010509060101010101" pitchFamily="49" charset="-122"/>
                  <a:ea typeface="幼圆" panose="02010509060101010101" pitchFamily="49" charset="-122"/>
                </a:rPr>
                <a:t>6</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1</a:t>
              </a:r>
              <a:r>
                <a:rPr lang="zh-CN" altLang="en-US" sz="1400" dirty="0">
                  <a:latin typeface="幼圆" panose="02010509060101010101" pitchFamily="49" charset="-122"/>
                  <a:ea typeface="幼圆" panose="02010509060101010101" pitchFamily="49" charset="-122"/>
                </a:rPr>
                <a:t>日。为了悼念</a:t>
              </a:r>
              <a:r>
                <a:rPr lang="en-US" altLang="zh-CN" sz="1400" dirty="0">
                  <a:latin typeface="幼圆" panose="02010509060101010101" pitchFamily="49" charset="-122"/>
                  <a:ea typeface="幼圆" panose="02010509060101010101" pitchFamily="49" charset="-122"/>
                </a:rPr>
                <a:t>1942</a:t>
              </a:r>
              <a:r>
                <a:rPr lang="zh-CN" altLang="en-US" sz="1400" dirty="0">
                  <a:latin typeface="幼圆" panose="02010509060101010101" pitchFamily="49" charset="-122"/>
                  <a:ea typeface="幼圆" panose="02010509060101010101" pitchFamily="49" charset="-122"/>
                </a:rPr>
                <a:t>年</a:t>
              </a:r>
              <a:r>
                <a:rPr lang="en-US" altLang="zh-CN" sz="1400" dirty="0">
                  <a:latin typeface="幼圆" panose="02010509060101010101" pitchFamily="49" charset="-122"/>
                  <a:ea typeface="幼圆" panose="02010509060101010101" pitchFamily="49" charset="-122"/>
                </a:rPr>
                <a:t>6</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10</a:t>
              </a:r>
              <a:r>
                <a:rPr lang="zh-CN" altLang="en-US" sz="1400" dirty="0">
                  <a:latin typeface="幼圆" panose="02010509060101010101" pitchFamily="49" charset="-122"/>
                  <a:ea typeface="幼圆" panose="02010509060101010101" pitchFamily="49" charset="-122"/>
                </a:rPr>
                <a:t>日的利迪策惨案和全世界所有在战争中死难的儿童，反对虐杀和毒害儿童，以及保障儿童权利。</a:t>
              </a:r>
            </a:p>
            <a:p>
              <a:pPr>
                <a:lnSpc>
                  <a:spcPct val="150000"/>
                </a:lnSpc>
                <a:spcBef>
                  <a:spcPts val="600"/>
                </a:spcBef>
              </a:pPr>
              <a:r>
                <a:rPr lang="en-US" altLang="zh-CN" sz="1400" dirty="0">
                  <a:latin typeface="幼圆" panose="02010509060101010101" pitchFamily="49" charset="-122"/>
                  <a:ea typeface="幼圆" panose="02010509060101010101" pitchFamily="49" charset="-122"/>
                </a:rPr>
                <a:t>1949</a:t>
              </a:r>
              <a:r>
                <a:rPr lang="zh-CN" altLang="en-US" sz="1400" dirty="0">
                  <a:latin typeface="幼圆" panose="02010509060101010101" pitchFamily="49" charset="-122"/>
                  <a:ea typeface="幼圆" panose="02010509060101010101" pitchFamily="49" charset="-122"/>
                </a:rPr>
                <a:t>年</a:t>
              </a:r>
              <a:r>
                <a:rPr lang="en-US" altLang="zh-CN" sz="1400" dirty="0">
                  <a:latin typeface="幼圆" panose="02010509060101010101" pitchFamily="49" charset="-122"/>
                  <a:ea typeface="幼圆" panose="02010509060101010101" pitchFamily="49" charset="-122"/>
                </a:rPr>
                <a:t>11</a:t>
              </a:r>
              <a:r>
                <a:rPr lang="zh-CN" altLang="en-US" sz="1400" dirty="0">
                  <a:latin typeface="幼圆" panose="02010509060101010101" pitchFamily="49" charset="-122"/>
                  <a:ea typeface="幼圆" panose="02010509060101010101" pitchFamily="49" charset="-122"/>
                </a:rPr>
                <a:t>月，国际民主妇女联合会在莫斯科举行理事会议，中国和其他国家的代表愤怒地揭露了帝国主义分子和各国反动派残杀、毒害儿童的罪行。会议决定以每年的</a:t>
              </a:r>
              <a:r>
                <a:rPr lang="en-US" altLang="zh-CN" sz="1400" dirty="0">
                  <a:latin typeface="幼圆" panose="02010509060101010101" pitchFamily="49" charset="-122"/>
                  <a:ea typeface="幼圆" panose="02010509060101010101" pitchFamily="49" charset="-122"/>
                </a:rPr>
                <a:t>6</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1</a:t>
              </a:r>
              <a:r>
                <a:rPr lang="zh-CN" altLang="en-US" sz="1400" dirty="0">
                  <a:latin typeface="幼圆" panose="02010509060101010101" pitchFamily="49" charset="-122"/>
                  <a:ea typeface="幼圆" panose="02010509060101010101" pitchFamily="49" charset="-122"/>
                </a:rPr>
                <a:t>日为国际儿童节。它是为了保障世界各国儿童的生存权、保健权和受教育权，抚养权，为了改善儿童的生活，为了反对虐杀儿童和毒害儿童而设立的节日。目前世界上许多国家都将</a:t>
              </a:r>
              <a:r>
                <a:rPr lang="en-US" altLang="zh-CN" sz="1400" dirty="0">
                  <a:latin typeface="幼圆" panose="02010509060101010101" pitchFamily="49" charset="-122"/>
                  <a:ea typeface="幼圆" panose="02010509060101010101" pitchFamily="49" charset="-122"/>
                </a:rPr>
                <a:t>6</a:t>
              </a:r>
              <a:r>
                <a:rPr lang="zh-CN" altLang="en-US" sz="1400" dirty="0">
                  <a:latin typeface="幼圆" panose="02010509060101010101" pitchFamily="49" charset="-122"/>
                  <a:ea typeface="幼圆" panose="02010509060101010101" pitchFamily="49" charset="-122"/>
                </a:rPr>
                <a:t>月</a:t>
              </a:r>
              <a:r>
                <a:rPr lang="en-US" altLang="zh-CN" sz="1400" dirty="0">
                  <a:latin typeface="幼圆" panose="02010509060101010101" pitchFamily="49" charset="-122"/>
                  <a:ea typeface="幼圆" panose="02010509060101010101" pitchFamily="49" charset="-122"/>
                </a:rPr>
                <a:t>1</a:t>
              </a:r>
              <a:r>
                <a:rPr lang="zh-CN" altLang="en-US" sz="1400" dirty="0">
                  <a:latin typeface="幼圆" panose="02010509060101010101" pitchFamily="49" charset="-122"/>
                  <a:ea typeface="幼圆" panose="02010509060101010101" pitchFamily="49" charset="-122"/>
                </a:rPr>
                <a:t>日定为儿童的节日。</a:t>
              </a:r>
            </a:p>
          </p:txBody>
        </p:sp>
        <p:sp>
          <p:nvSpPr>
            <p:cNvPr id="3" name="椭圆 2"/>
            <p:cNvSpPr/>
            <p:nvPr/>
          </p:nvSpPr>
          <p:spPr>
            <a:xfrm>
              <a:off x="3262965" y="1445614"/>
              <a:ext cx="8483109" cy="4670006"/>
            </a:xfrm>
            <a:custGeom>
              <a:avLst/>
              <a:gdLst>
                <a:gd name="connsiteX0" fmla="*/ 0 w 8128398"/>
                <a:gd name="connsiteY0" fmla="*/ 2334126 h 4668252"/>
                <a:gd name="connsiteX1" fmla="*/ 4064199 w 8128398"/>
                <a:gd name="connsiteY1" fmla="*/ 0 h 4668252"/>
                <a:gd name="connsiteX2" fmla="*/ 8128398 w 8128398"/>
                <a:gd name="connsiteY2" fmla="*/ 2334126 h 4668252"/>
                <a:gd name="connsiteX3" fmla="*/ 4064199 w 8128398"/>
                <a:gd name="connsiteY3" fmla="*/ 4668252 h 4668252"/>
                <a:gd name="connsiteX4" fmla="*/ 0 w 8128398"/>
                <a:gd name="connsiteY4" fmla="*/ 2334126 h 4668252"/>
                <a:gd name="connsiteX0" fmla="*/ 162302 w 8290700"/>
                <a:gd name="connsiteY0" fmla="*/ 2423774 h 4757900"/>
                <a:gd name="connsiteX1" fmla="*/ 1139129 w 8290700"/>
                <a:gd name="connsiteY1" fmla="*/ 669643 h 4757900"/>
                <a:gd name="connsiteX2" fmla="*/ 4226501 w 8290700"/>
                <a:gd name="connsiteY2" fmla="*/ 89648 h 4757900"/>
                <a:gd name="connsiteX3" fmla="*/ 8290700 w 8290700"/>
                <a:gd name="connsiteY3" fmla="*/ 2423774 h 4757900"/>
                <a:gd name="connsiteX4" fmla="*/ 4226501 w 8290700"/>
                <a:gd name="connsiteY4" fmla="*/ 4757900 h 4757900"/>
                <a:gd name="connsiteX5" fmla="*/ 162302 w 8290700"/>
                <a:gd name="connsiteY5" fmla="*/ 2423774 h 4757900"/>
                <a:gd name="connsiteX0" fmla="*/ 162302 w 8453932"/>
                <a:gd name="connsiteY0" fmla="*/ 2334994 h 4669120"/>
                <a:gd name="connsiteX1" fmla="*/ 1139129 w 8453932"/>
                <a:gd name="connsiteY1" fmla="*/ 580863 h 4669120"/>
                <a:gd name="connsiteX2" fmla="*/ 4226501 w 8453932"/>
                <a:gd name="connsiteY2" fmla="*/ 868 h 4669120"/>
                <a:gd name="connsiteX3" fmla="*/ 7472553 w 8453932"/>
                <a:gd name="connsiteY3" fmla="*/ 677116 h 4669120"/>
                <a:gd name="connsiteX4" fmla="*/ 8290700 w 8453932"/>
                <a:gd name="connsiteY4" fmla="*/ 2334994 h 4669120"/>
                <a:gd name="connsiteX5" fmla="*/ 4226501 w 8453932"/>
                <a:gd name="connsiteY5" fmla="*/ 4669120 h 4669120"/>
                <a:gd name="connsiteX6" fmla="*/ 162302 w 8453932"/>
                <a:gd name="connsiteY6" fmla="*/ 2334994 h 4669120"/>
                <a:gd name="connsiteX0" fmla="*/ 380 w 8292010"/>
                <a:gd name="connsiteY0" fmla="*/ 2334994 h 4737634"/>
                <a:gd name="connsiteX1" fmla="*/ 977207 w 8292010"/>
                <a:gd name="connsiteY1" fmla="*/ 580863 h 4737634"/>
                <a:gd name="connsiteX2" fmla="*/ 4064579 w 8292010"/>
                <a:gd name="connsiteY2" fmla="*/ 868 h 4737634"/>
                <a:gd name="connsiteX3" fmla="*/ 7310631 w 8292010"/>
                <a:gd name="connsiteY3" fmla="*/ 677116 h 4737634"/>
                <a:gd name="connsiteX4" fmla="*/ 8128778 w 8292010"/>
                <a:gd name="connsiteY4" fmla="*/ 2334994 h 4737634"/>
                <a:gd name="connsiteX5" fmla="*/ 4064579 w 8292010"/>
                <a:gd name="connsiteY5" fmla="*/ 4669120 h 4737634"/>
                <a:gd name="connsiteX6" fmla="*/ 1054209 w 8292010"/>
                <a:gd name="connsiteY6" fmla="*/ 3958572 h 4737634"/>
                <a:gd name="connsiteX7" fmla="*/ 380 w 8292010"/>
                <a:gd name="connsiteY7" fmla="*/ 2334994 h 4737634"/>
                <a:gd name="connsiteX0" fmla="*/ 380 w 8160907"/>
                <a:gd name="connsiteY0" fmla="*/ 2334994 h 4676413"/>
                <a:gd name="connsiteX1" fmla="*/ 977207 w 8160907"/>
                <a:gd name="connsiteY1" fmla="*/ 580863 h 4676413"/>
                <a:gd name="connsiteX2" fmla="*/ 4064579 w 8160907"/>
                <a:gd name="connsiteY2" fmla="*/ 868 h 4676413"/>
                <a:gd name="connsiteX3" fmla="*/ 7310631 w 8160907"/>
                <a:gd name="connsiteY3" fmla="*/ 677116 h 4676413"/>
                <a:gd name="connsiteX4" fmla="*/ 8128778 w 8160907"/>
                <a:gd name="connsiteY4" fmla="*/ 2334994 h 4676413"/>
                <a:gd name="connsiteX5" fmla="*/ 7031498 w 8160907"/>
                <a:gd name="connsiteY5" fmla="*/ 4199203 h 4676413"/>
                <a:gd name="connsiteX6" fmla="*/ 4064579 w 8160907"/>
                <a:gd name="connsiteY6" fmla="*/ 4669120 h 4676413"/>
                <a:gd name="connsiteX7" fmla="*/ 1054209 w 8160907"/>
                <a:gd name="connsiteY7" fmla="*/ 3958572 h 4676413"/>
                <a:gd name="connsiteX8" fmla="*/ 380 w 8160907"/>
                <a:gd name="connsiteY8" fmla="*/ 2334994 h 4676413"/>
                <a:gd name="connsiteX0" fmla="*/ 62 w 8160589"/>
                <a:gd name="connsiteY0" fmla="*/ 2334994 h 4670006"/>
                <a:gd name="connsiteX1" fmla="*/ 976889 w 8160589"/>
                <a:gd name="connsiteY1" fmla="*/ 580863 h 4670006"/>
                <a:gd name="connsiteX2" fmla="*/ 4064261 w 8160589"/>
                <a:gd name="connsiteY2" fmla="*/ 868 h 4670006"/>
                <a:gd name="connsiteX3" fmla="*/ 7310313 w 8160589"/>
                <a:gd name="connsiteY3" fmla="*/ 677116 h 4670006"/>
                <a:gd name="connsiteX4" fmla="*/ 8128460 w 8160589"/>
                <a:gd name="connsiteY4" fmla="*/ 2334994 h 4670006"/>
                <a:gd name="connsiteX5" fmla="*/ 7031180 w 8160589"/>
                <a:gd name="connsiteY5" fmla="*/ 4199203 h 4670006"/>
                <a:gd name="connsiteX6" fmla="*/ 4064261 w 8160589"/>
                <a:gd name="connsiteY6" fmla="*/ 4669120 h 4670006"/>
                <a:gd name="connsiteX7" fmla="*/ 948013 w 8160589"/>
                <a:gd name="connsiteY7" fmla="*/ 4131826 h 4670006"/>
                <a:gd name="connsiteX8" fmla="*/ 62 w 8160589"/>
                <a:gd name="connsiteY8" fmla="*/ 2334994 h 467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60589" h="4670006">
                  <a:moveTo>
                    <a:pt x="62" y="2334994"/>
                  </a:moveTo>
                  <a:cubicBezTo>
                    <a:pt x="4875" y="1743167"/>
                    <a:pt x="299523" y="969884"/>
                    <a:pt x="976889" y="580863"/>
                  </a:cubicBezTo>
                  <a:cubicBezTo>
                    <a:pt x="1654256" y="191842"/>
                    <a:pt x="3008690" y="-15174"/>
                    <a:pt x="4064261" y="868"/>
                  </a:cubicBezTo>
                  <a:cubicBezTo>
                    <a:pt x="5119832" y="16910"/>
                    <a:pt x="6632947" y="288095"/>
                    <a:pt x="7310313" y="677116"/>
                  </a:cubicBezTo>
                  <a:cubicBezTo>
                    <a:pt x="7987680" y="1066137"/>
                    <a:pt x="8260005" y="1857066"/>
                    <a:pt x="8128460" y="2334994"/>
                  </a:cubicBezTo>
                  <a:cubicBezTo>
                    <a:pt x="7996915" y="2812922"/>
                    <a:pt x="7708547" y="3810182"/>
                    <a:pt x="7031180" y="4199203"/>
                  </a:cubicBezTo>
                  <a:cubicBezTo>
                    <a:pt x="6353814" y="4588224"/>
                    <a:pt x="5078122" y="4680349"/>
                    <a:pt x="4064261" y="4669120"/>
                  </a:cubicBezTo>
                  <a:cubicBezTo>
                    <a:pt x="3050400" y="4657891"/>
                    <a:pt x="1625380" y="4520847"/>
                    <a:pt x="948013" y="4131826"/>
                  </a:cubicBezTo>
                  <a:cubicBezTo>
                    <a:pt x="270647" y="3742805"/>
                    <a:pt x="-4751" y="2926821"/>
                    <a:pt x="62" y="2334994"/>
                  </a:cubicBezTo>
                  <a:close/>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83616" y="1998487"/>
              <a:ext cx="2342472" cy="4117133"/>
            </a:xfrm>
            <a:prstGeom prst="rect">
              <a:avLst/>
            </a:prstGeom>
          </p:spPr>
        </p:pic>
      </p:grpSp>
      <p:sp>
        <p:nvSpPr>
          <p:cNvPr id="12"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smtClean="0">
                <a:ln w="19050">
                  <a:noFill/>
                </a:ln>
                <a:latin typeface="幼圆" panose="02010509060101010101" pitchFamily="49" charset="-122"/>
                <a:ea typeface="幼圆" panose="02010509060101010101" pitchFamily="49" charset="-122"/>
              </a:rPr>
              <a:t>节日介绍</a:t>
            </a:r>
            <a:endParaRPr lang="zh-CN" altLang="en-US" sz="3200" b="1" dirty="0">
              <a:ln w="19050">
                <a:noFill/>
              </a:ln>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8986445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99067" y="3059668"/>
            <a:ext cx="1107996" cy="369332"/>
          </a:xfrm>
          <a:prstGeom prst="rect">
            <a:avLst/>
          </a:prstGeom>
        </p:spPr>
        <p:txBody>
          <a:bodyPr wrap="none">
            <a:spAutoFit/>
          </a:bodyPr>
          <a:lstStyle/>
          <a:p>
            <a:r>
              <a:rPr lang="zh-CN" altLang="en-US" b="1" dirty="0">
                <a:solidFill>
                  <a:srgbClr val="60CACE"/>
                </a:solidFill>
                <a:latin typeface="幼圆" panose="02010509060101010101" pitchFamily="49" charset="-122"/>
                <a:ea typeface="幼圆" panose="02010509060101010101" pitchFamily="49" charset="-122"/>
              </a:rPr>
              <a:t>节日由来</a:t>
            </a:r>
            <a:endParaRPr lang="zh-CN" altLang="en-US" b="1" i="0" dirty="0">
              <a:solidFill>
                <a:srgbClr val="60CACE"/>
              </a:solidFill>
              <a:effectLst/>
              <a:latin typeface="幼圆" panose="02010509060101010101" pitchFamily="49" charset="-122"/>
              <a:ea typeface="幼圆" panose="02010509060101010101" pitchFamily="49" charset="-122"/>
            </a:endParaRPr>
          </a:p>
        </p:txBody>
      </p:sp>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41309" y="2849011"/>
            <a:ext cx="3126536" cy="4008989"/>
          </a:xfrm>
          <a:prstGeom prst="rect">
            <a:avLst/>
          </a:prstGeom>
        </p:spPr>
      </p:pic>
      <p:grpSp>
        <p:nvGrpSpPr>
          <p:cNvPr id="16" name="组合 15"/>
          <p:cNvGrpSpPr/>
          <p:nvPr/>
        </p:nvGrpSpPr>
        <p:grpSpPr>
          <a:xfrm>
            <a:off x="4993549" y="1992651"/>
            <a:ext cx="6191044" cy="3939117"/>
            <a:chOff x="4993549" y="1992651"/>
            <a:chExt cx="6191044" cy="3939117"/>
          </a:xfrm>
        </p:grpSpPr>
        <p:sp>
          <p:nvSpPr>
            <p:cNvPr id="12" name="椭圆形标注 11"/>
            <p:cNvSpPr/>
            <p:nvPr/>
          </p:nvSpPr>
          <p:spPr>
            <a:xfrm>
              <a:off x="4993549" y="1992651"/>
              <a:ext cx="6191044" cy="3939117"/>
            </a:xfrm>
            <a:custGeom>
              <a:avLst/>
              <a:gdLst>
                <a:gd name="connsiteX0" fmla="*/ -324850 w 5486400"/>
                <a:gd name="connsiteY0" fmla="*/ 3995266 h 3919233"/>
                <a:gd name="connsiteX1" fmla="*/ 413953 w 5486400"/>
                <a:gd name="connsiteY1" fmla="*/ 2994754 h 3919233"/>
                <a:gd name="connsiteX2" fmla="*/ 1730763 w 5486400"/>
                <a:gd name="connsiteY2" fmla="*/ 138347 h 3919233"/>
                <a:gd name="connsiteX3" fmla="*/ 4731450 w 5486400"/>
                <a:gd name="connsiteY3" fmla="*/ 609504 h 3919233"/>
                <a:gd name="connsiteX4" fmla="*/ 4127344 w 5486400"/>
                <a:gd name="connsiteY4" fmla="*/ 3651489 h 3919233"/>
                <a:gd name="connsiteX5" fmla="*/ 1126384 w 5486400"/>
                <a:gd name="connsiteY5" fmla="*/ 3542690 h 3919233"/>
                <a:gd name="connsiteX6" fmla="*/ -324850 w 5486400"/>
                <a:gd name="connsiteY6" fmla="*/ 3995266 h 3919233"/>
                <a:gd name="connsiteX0" fmla="*/ 0 w 5811536"/>
                <a:gd name="connsiteY0" fmla="*/ 4050651 h 4050651"/>
                <a:gd name="connsiteX1" fmla="*/ 863931 w 5811536"/>
                <a:gd name="connsiteY1" fmla="*/ 3184893 h 4050651"/>
                <a:gd name="connsiteX2" fmla="*/ 2055613 w 5811536"/>
                <a:gd name="connsiteY2" fmla="*/ 193732 h 4050651"/>
                <a:gd name="connsiteX3" fmla="*/ 5056300 w 5811536"/>
                <a:gd name="connsiteY3" fmla="*/ 664889 h 4050651"/>
                <a:gd name="connsiteX4" fmla="*/ 4452194 w 5811536"/>
                <a:gd name="connsiteY4" fmla="*/ 3706874 h 4050651"/>
                <a:gd name="connsiteX5" fmla="*/ 1451234 w 5811536"/>
                <a:gd name="connsiteY5" fmla="*/ 3598075 h 4050651"/>
                <a:gd name="connsiteX6" fmla="*/ 0 w 5811536"/>
                <a:gd name="connsiteY6" fmla="*/ 4050651 h 4050651"/>
                <a:gd name="connsiteX0" fmla="*/ 0 w 5811536"/>
                <a:gd name="connsiteY0" fmla="*/ 3896951 h 3896951"/>
                <a:gd name="connsiteX1" fmla="*/ 863931 w 5811536"/>
                <a:gd name="connsiteY1" fmla="*/ 3031193 h 3896951"/>
                <a:gd name="connsiteX2" fmla="*/ 531352 w 5811536"/>
                <a:gd name="connsiteY2" fmla="*/ 949014 h 3896951"/>
                <a:gd name="connsiteX3" fmla="*/ 2055613 w 5811536"/>
                <a:gd name="connsiteY3" fmla="*/ 40032 h 3896951"/>
                <a:gd name="connsiteX4" fmla="*/ 5056300 w 5811536"/>
                <a:gd name="connsiteY4" fmla="*/ 511189 h 3896951"/>
                <a:gd name="connsiteX5" fmla="*/ 4452194 w 5811536"/>
                <a:gd name="connsiteY5" fmla="*/ 3553174 h 3896951"/>
                <a:gd name="connsiteX6" fmla="*/ 1451234 w 5811536"/>
                <a:gd name="connsiteY6" fmla="*/ 3444375 h 3896951"/>
                <a:gd name="connsiteX7" fmla="*/ 0 w 5811536"/>
                <a:gd name="connsiteY7" fmla="*/ 3896951 h 3896951"/>
                <a:gd name="connsiteX0" fmla="*/ 0 w 5811536"/>
                <a:gd name="connsiteY0" fmla="*/ 3896951 h 3896951"/>
                <a:gd name="connsiteX1" fmla="*/ 863931 w 5811536"/>
                <a:gd name="connsiteY1" fmla="*/ 3031193 h 3896951"/>
                <a:gd name="connsiteX2" fmla="*/ 348472 w 5811536"/>
                <a:gd name="connsiteY2" fmla="*/ 1911540 h 3896951"/>
                <a:gd name="connsiteX3" fmla="*/ 531352 w 5811536"/>
                <a:gd name="connsiteY3" fmla="*/ 949014 h 3896951"/>
                <a:gd name="connsiteX4" fmla="*/ 2055613 w 5811536"/>
                <a:gd name="connsiteY4" fmla="*/ 40032 h 3896951"/>
                <a:gd name="connsiteX5" fmla="*/ 5056300 w 5811536"/>
                <a:gd name="connsiteY5" fmla="*/ 511189 h 3896951"/>
                <a:gd name="connsiteX6" fmla="*/ 4452194 w 5811536"/>
                <a:gd name="connsiteY6" fmla="*/ 3553174 h 3896951"/>
                <a:gd name="connsiteX7" fmla="*/ 1451234 w 5811536"/>
                <a:gd name="connsiteY7" fmla="*/ 3444375 h 3896951"/>
                <a:gd name="connsiteX8" fmla="*/ 0 w 5811536"/>
                <a:gd name="connsiteY8" fmla="*/ 3896951 h 3896951"/>
                <a:gd name="connsiteX0" fmla="*/ 0 w 5811536"/>
                <a:gd name="connsiteY0" fmla="*/ 3896951 h 3896951"/>
                <a:gd name="connsiteX1" fmla="*/ 863931 w 5811536"/>
                <a:gd name="connsiteY1" fmla="*/ 3031193 h 3896951"/>
                <a:gd name="connsiteX2" fmla="*/ 348472 w 5811536"/>
                <a:gd name="connsiteY2" fmla="*/ 1911540 h 3896951"/>
                <a:gd name="connsiteX3" fmla="*/ 531352 w 5811536"/>
                <a:gd name="connsiteY3" fmla="*/ 949014 h 3896951"/>
                <a:gd name="connsiteX4" fmla="*/ 2055613 w 5811536"/>
                <a:gd name="connsiteY4" fmla="*/ 40032 h 3896951"/>
                <a:gd name="connsiteX5" fmla="*/ 5056300 w 5811536"/>
                <a:gd name="connsiteY5" fmla="*/ 511189 h 3896951"/>
                <a:gd name="connsiteX6" fmla="*/ 4452194 w 5811536"/>
                <a:gd name="connsiteY6" fmla="*/ 3553174 h 3896951"/>
                <a:gd name="connsiteX7" fmla="*/ 1451234 w 5811536"/>
                <a:gd name="connsiteY7" fmla="*/ 3444375 h 3896951"/>
                <a:gd name="connsiteX8" fmla="*/ 0 w 5811536"/>
                <a:gd name="connsiteY8" fmla="*/ 3896951 h 3896951"/>
                <a:gd name="connsiteX0" fmla="*/ 0 w 5834973"/>
                <a:gd name="connsiteY0" fmla="*/ 3899543 h 3899543"/>
                <a:gd name="connsiteX1" fmla="*/ 863931 w 5834973"/>
                <a:gd name="connsiteY1" fmla="*/ 3033785 h 3899543"/>
                <a:gd name="connsiteX2" fmla="*/ 348472 w 5834973"/>
                <a:gd name="connsiteY2" fmla="*/ 1914132 h 3899543"/>
                <a:gd name="connsiteX3" fmla="*/ 531352 w 5834973"/>
                <a:gd name="connsiteY3" fmla="*/ 951606 h 3899543"/>
                <a:gd name="connsiteX4" fmla="*/ 2055613 w 5834973"/>
                <a:gd name="connsiteY4" fmla="*/ 42624 h 3899543"/>
                <a:gd name="connsiteX5" fmla="*/ 5056300 w 5834973"/>
                <a:gd name="connsiteY5" fmla="*/ 513781 h 3899543"/>
                <a:gd name="connsiteX6" fmla="*/ 5020085 w 5834973"/>
                <a:gd name="connsiteY6" fmla="*/ 3603893 h 3899543"/>
                <a:gd name="connsiteX7" fmla="*/ 1451234 w 5834973"/>
                <a:gd name="connsiteY7" fmla="*/ 3446967 h 3899543"/>
                <a:gd name="connsiteX8" fmla="*/ 0 w 5834973"/>
                <a:gd name="connsiteY8" fmla="*/ 3899543 h 3899543"/>
                <a:gd name="connsiteX0" fmla="*/ 0 w 6191065"/>
                <a:gd name="connsiteY0" fmla="*/ 3870095 h 3870095"/>
                <a:gd name="connsiteX1" fmla="*/ 863931 w 6191065"/>
                <a:gd name="connsiteY1" fmla="*/ 3004337 h 3870095"/>
                <a:gd name="connsiteX2" fmla="*/ 348472 w 6191065"/>
                <a:gd name="connsiteY2" fmla="*/ 1884684 h 3870095"/>
                <a:gd name="connsiteX3" fmla="*/ 531352 w 6191065"/>
                <a:gd name="connsiteY3" fmla="*/ 922158 h 3870095"/>
                <a:gd name="connsiteX4" fmla="*/ 2055613 w 6191065"/>
                <a:gd name="connsiteY4" fmla="*/ 13176 h 3870095"/>
                <a:gd name="connsiteX5" fmla="*/ 5056300 w 6191065"/>
                <a:gd name="connsiteY5" fmla="*/ 484333 h 3870095"/>
                <a:gd name="connsiteX6" fmla="*/ 6191006 w 6191065"/>
                <a:gd name="connsiteY6" fmla="*/ 1836558 h 3870095"/>
                <a:gd name="connsiteX7" fmla="*/ 5020085 w 6191065"/>
                <a:gd name="connsiteY7" fmla="*/ 3574445 h 3870095"/>
                <a:gd name="connsiteX8" fmla="*/ 1451234 w 6191065"/>
                <a:gd name="connsiteY8" fmla="*/ 3417519 h 3870095"/>
                <a:gd name="connsiteX9" fmla="*/ 0 w 6191065"/>
                <a:gd name="connsiteY9" fmla="*/ 3870095 h 3870095"/>
                <a:gd name="connsiteX0" fmla="*/ 0 w 6191044"/>
                <a:gd name="connsiteY0" fmla="*/ 3939117 h 3939117"/>
                <a:gd name="connsiteX1" fmla="*/ 863931 w 6191044"/>
                <a:gd name="connsiteY1" fmla="*/ 3073359 h 3939117"/>
                <a:gd name="connsiteX2" fmla="*/ 348472 w 6191044"/>
                <a:gd name="connsiteY2" fmla="*/ 1953706 h 3939117"/>
                <a:gd name="connsiteX3" fmla="*/ 531352 w 6191044"/>
                <a:gd name="connsiteY3" fmla="*/ 991180 h 3939117"/>
                <a:gd name="connsiteX4" fmla="*/ 2055613 w 6191044"/>
                <a:gd name="connsiteY4" fmla="*/ 82198 h 3939117"/>
                <a:gd name="connsiteX5" fmla="*/ 3544059 w 6191044"/>
                <a:gd name="connsiteY5" fmla="*/ 96031 h 3939117"/>
                <a:gd name="connsiteX6" fmla="*/ 5056300 w 6191044"/>
                <a:gd name="connsiteY6" fmla="*/ 553355 h 3939117"/>
                <a:gd name="connsiteX7" fmla="*/ 6191006 w 6191044"/>
                <a:gd name="connsiteY7" fmla="*/ 1905580 h 3939117"/>
                <a:gd name="connsiteX8" fmla="*/ 5020085 w 6191044"/>
                <a:gd name="connsiteY8" fmla="*/ 3643467 h 3939117"/>
                <a:gd name="connsiteX9" fmla="*/ 1451234 w 6191044"/>
                <a:gd name="connsiteY9" fmla="*/ 3486541 h 3939117"/>
                <a:gd name="connsiteX10" fmla="*/ 0 w 6191044"/>
                <a:gd name="connsiteY10" fmla="*/ 3939117 h 393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91044" h="3939117">
                  <a:moveTo>
                    <a:pt x="0" y="3939117"/>
                  </a:moveTo>
                  <a:cubicBezTo>
                    <a:pt x="246268" y="3605613"/>
                    <a:pt x="617663" y="3406863"/>
                    <a:pt x="863931" y="3073359"/>
                  </a:cubicBezTo>
                  <a:cubicBezTo>
                    <a:pt x="966927" y="2711977"/>
                    <a:pt x="403902" y="2300736"/>
                    <a:pt x="348472" y="1953706"/>
                  </a:cubicBezTo>
                  <a:cubicBezTo>
                    <a:pt x="293042" y="1606676"/>
                    <a:pt x="291746" y="1272618"/>
                    <a:pt x="531352" y="991180"/>
                  </a:cubicBezTo>
                  <a:cubicBezTo>
                    <a:pt x="770958" y="709742"/>
                    <a:pt x="1553495" y="231389"/>
                    <a:pt x="2055613" y="82198"/>
                  </a:cubicBezTo>
                  <a:cubicBezTo>
                    <a:pt x="2557731" y="-66993"/>
                    <a:pt x="3043945" y="17505"/>
                    <a:pt x="3544059" y="96031"/>
                  </a:cubicBezTo>
                  <a:cubicBezTo>
                    <a:pt x="4044173" y="174557"/>
                    <a:pt x="4615142" y="251763"/>
                    <a:pt x="5056300" y="553355"/>
                  </a:cubicBezTo>
                  <a:cubicBezTo>
                    <a:pt x="5497458" y="854947"/>
                    <a:pt x="6197042" y="1390561"/>
                    <a:pt x="6191006" y="1905580"/>
                  </a:cubicBezTo>
                  <a:cubicBezTo>
                    <a:pt x="6184970" y="2420599"/>
                    <a:pt x="5745878" y="3402433"/>
                    <a:pt x="5020085" y="3643467"/>
                  </a:cubicBezTo>
                  <a:cubicBezTo>
                    <a:pt x="4078435" y="4036592"/>
                    <a:pt x="2332329" y="3945749"/>
                    <a:pt x="1451234" y="3486541"/>
                  </a:cubicBezTo>
                  <a:lnTo>
                    <a:pt x="0" y="3939117"/>
                  </a:lnTo>
                  <a:close/>
                </a:path>
              </a:pathLst>
            </a:custGeom>
            <a:solidFill>
              <a:srgbClr val="D9EEF7"/>
            </a:solidFill>
            <a:ln w="38100">
              <a:solidFill>
                <a:srgbClr val="2489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形标注 11"/>
            <p:cNvSpPr/>
            <p:nvPr/>
          </p:nvSpPr>
          <p:spPr>
            <a:xfrm>
              <a:off x="5173071" y="2173009"/>
              <a:ext cx="5832000" cy="3578400"/>
            </a:xfrm>
            <a:custGeom>
              <a:avLst/>
              <a:gdLst>
                <a:gd name="connsiteX0" fmla="*/ -324850 w 5486400"/>
                <a:gd name="connsiteY0" fmla="*/ 3995266 h 3919233"/>
                <a:gd name="connsiteX1" fmla="*/ 413953 w 5486400"/>
                <a:gd name="connsiteY1" fmla="*/ 2994754 h 3919233"/>
                <a:gd name="connsiteX2" fmla="*/ 1730763 w 5486400"/>
                <a:gd name="connsiteY2" fmla="*/ 138347 h 3919233"/>
                <a:gd name="connsiteX3" fmla="*/ 4731450 w 5486400"/>
                <a:gd name="connsiteY3" fmla="*/ 609504 h 3919233"/>
                <a:gd name="connsiteX4" fmla="*/ 4127344 w 5486400"/>
                <a:gd name="connsiteY4" fmla="*/ 3651489 h 3919233"/>
                <a:gd name="connsiteX5" fmla="*/ 1126384 w 5486400"/>
                <a:gd name="connsiteY5" fmla="*/ 3542690 h 3919233"/>
                <a:gd name="connsiteX6" fmla="*/ -324850 w 5486400"/>
                <a:gd name="connsiteY6" fmla="*/ 3995266 h 3919233"/>
                <a:gd name="connsiteX0" fmla="*/ 0 w 5811536"/>
                <a:gd name="connsiteY0" fmla="*/ 4050651 h 4050651"/>
                <a:gd name="connsiteX1" fmla="*/ 863931 w 5811536"/>
                <a:gd name="connsiteY1" fmla="*/ 3184893 h 4050651"/>
                <a:gd name="connsiteX2" fmla="*/ 2055613 w 5811536"/>
                <a:gd name="connsiteY2" fmla="*/ 193732 h 4050651"/>
                <a:gd name="connsiteX3" fmla="*/ 5056300 w 5811536"/>
                <a:gd name="connsiteY3" fmla="*/ 664889 h 4050651"/>
                <a:gd name="connsiteX4" fmla="*/ 4452194 w 5811536"/>
                <a:gd name="connsiteY4" fmla="*/ 3706874 h 4050651"/>
                <a:gd name="connsiteX5" fmla="*/ 1451234 w 5811536"/>
                <a:gd name="connsiteY5" fmla="*/ 3598075 h 4050651"/>
                <a:gd name="connsiteX6" fmla="*/ 0 w 5811536"/>
                <a:gd name="connsiteY6" fmla="*/ 4050651 h 4050651"/>
                <a:gd name="connsiteX0" fmla="*/ 0 w 5811536"/>
                <a:gd name="connsiteY0" fmla="*/ 3896951 h 3896951"/>
                <a:gd name="connsiteX1" fmla="*/ 863931 w 5811536"/>
                <a:gd name="connsiteY1" fmla="*/ 3031193 h 3896951"/>
                <a:gd name="connsiteX2" fmla="*/ 531352 w 5811536"/>
                <a:gd name="connsiteY2" fmla="*/ 949014 h 3896951"/>
                <a:gd name="connsiteX3" fmla="*/ 2055613 w 5811536"/>
                <a:gd name="connsiteY3" fmla="*/ 40032 h 3896951"/>
                <a:gd name="connsiteX4" fmla="*/ 5056300 w 5811536"/>
                <a:gd name="connsiteY4" fmla="*/ 511189 h 3896951"/>
                <a:gd name="connsiteX5" fmla="*/ 4452194 w 5811536"/>
                <a:gd name="connsiteY5" fmla="*/ 3553174 h 3896951"/>
                <a:gd name="connsiteX6" fmla="*/ 1451234 w 5811536"/>
                <a:gd name="connsiteY6" fmla="*/ 3444375 h 3896951"/>
                <a:gd name="connsiteX7" fmla="*/ 0 w 5811536"/>
                <a:gd name="connsiteY7" fmla="*/ 3896951 h 3896951"/>
                <a:gd name="connsiteX0" fmla="*/ 0 w 5811536"/>
                <a:gd name="connsiteY0" fmla="*/ 3896951 h 3896951"/>
                <a:gd name="connsiteX1" fmla="*/ 863931 w 5811536"/>
                <a:gd name="connsiteY1" fmla="*/ 3031193 h 3896951"/>
                <a:gd name="connsiteX2" fmla="*/ 348472 w 5811536"/>
                <a:gd name="connsiteY2" fmla="*/ 1911540 h 3896951"/>
                <a:gd name="connsiteX3" fmla="*/ 531352 w 5811536"/>
                <a:gd name="connsiteY3" fmla="*/ 949014 h 3896951"/>
                <a:gd name="connsiteX4" fmla="*/ 2055613 w 5811536"/>
                <a:gd name="connsiteY4" fmla="*/ 40032 h 3896951"/>
                <a:gd name="connsiteX5" fmla="*/ 5056300 w 5811536"/>
                <a:gd name="connsiteY5" fmla="*/ 511189 h 3896951"/>
                <a:gd name="connsiteX6" fmla="*/ 4452194 w 5811536"/>
                <a:gd name="connsiteY6" fmla="*/ 3553174 h 3896951"/>
                <a:gd name="connsiteX7" fmla="*/ 1451234 w 5811536"/>
                <a:gd name="connsiteY7" fmla="*/ 3444375 h 3896951"/>
                <a:gd name="connsiteX8" fmla="*/ 0 w 5811536"/>
                <a:gd name="connsiteY8" fmla="*/ 3896951 h 3896951"/>
                <a:gd name="connsiteX0" fmla="*/ 0 w 5811536"/>
                <a:gd name="connsiteY0" fmla="*/ 3896951 h 3896951"/>
                <a:gd name="connsiteX1" fmla="*/ 863931 w 5811536"/>
                <a:gd name="connsiteY1" fmla="*/ 3031193 h 3896951"/>
                <a:gd name="connsiteX2" fmla="*/ 348472 w 5811536"/>
                <a:gd name="connsiteY2" fmla="*/ 1911540 h 3896951"/>
                <a:gd name="connsiteX3" fmla="*/ 531352 w 5811536"/>
                <a:gd name="connsiteY3" fmla="*/ 949014 h 3896951"/>
                <a:gd name="connsiteX4" fmla="*/ 2055613 w 5811536"/>
                <a:gd name="connsiteY4" fmla="*/ 40032 h 3896951"/>
                <a:gd name="connsiteX5" fmla="*/ 5056300 w 5811536"/>
                <a:gd name="connsiteY5" fmla="*/ 511189 h 3896951"/>
                <a:gd name="connsiteX6" fmla="*/ 4452194 w 5811536"/>
                <a:gd name="connsiteY6" fmla="*/ 3553174 h 3896951"/>
                <a:gd name="connsiteX7" fmla="*/ 1451234 w 5811536"/>
                <a:gd name="connsiteY7" fmla="*/ 3444375 h 3896951"/>
                <a:gd name="connsiteX8" fmla="*/ 0 w 5811536"/>
                <a:gd name="connsiteY8" fmla="*/ 3896951 h 3896951"/>
                <a:gd name="connsiteX0" fmla="*/ 0 w 5834973"/>
                <a:gd name="connsiteY0" fmla="*/ 3899543 h 3899543"/>
                <a:gd name="connsiteX1" fmla="*/ 863931 w 5834973"/>
                <a:gd name="connsiteY1" fmla="*/ 3033785 h 3899543"/>
                <a:gd name="connsiteX2" fmla="*/ 348472 w 5834973"/>
                <a:gd name="connsiteY2" fmla="*/ 1914132 h 3899543"/>
                <a:gd name="connsiteX3" fmla="*/ 531352 w 5834973"/>
                <a:gd name="connsiteY3" fmla="*/ 951606 h 3899543"/>
                <a:gd name="connsiteX4" fmla="*/ 2055613 w 5834973"/>
                <a:gd name="connsiteY4" fmla="*/ 42624 h 3899543"/>
                <a:gd name="connsiteX5" fmla="*/ 5056300 w 5834973"/>
                <a:gd name="connsiteY5" fmla="*/ 513781 h 3899543"/>
                <a:gd name="connsiteX6" fmla="*/ 5020085 w 5834973"/>
                <a:gd name="connsiteY6" fmla="*/ 3603893 h 3899543"/>
                <a:gd name="connsiteX7" fmla="*/ 1451234 w 5834973"/>
                <a:gd name="connsiteY7" fmla="*/ 3446967 h 3899543"/>
                <a:gd name="connsiteX8" fmla="*/ 0 w 5834973"/>
                <a:gd name="connsiteY8" fmla="*/ 3899543 h 3899543"/>
                <a:gd name="connsiteX0" fmla="*/ 0 w 6191065"/>
                <a:gd name="connsiteY0" fmla="*/ 3870095 h 3870095"/>
                <a:gd name="connsiteX1" fmla="*/ 863931 w 6191065"/>
                <a:gd name="connsiteY1" fmla="*/ 3004337 h 3870095"/>
                <a:gd name="connsiteX2" fmla="*/ 348472 w 6191065"/>
                <a:gd name="connsiteY2" fmla="*/ 1884684 h 3870095"/>
                <a:gd name="connsiteX3" fmla="*/ 531352 w 6191065"/>
                <a:gd name="connsiteY3" fmla="*/ 922158 h 3870095"/>
                <a:gd name="connsiteX4" fmla="*/ 2055613 w 6191065"/>
                <a:gd name="connsiteY4" fmla="*/ 13176 h 3870095"/>
                <a:gd name="connsiteX5" fmla="*/ 5056300 w 6191065"/>
                <a:gd name="connsiteY5" fmla="*/ 484333 h 3870095"/>
                <a:gd name="connsiteX6" fmla="*/ 6191006 w 6191065"/>
                <a:gd name="connsiteY6" fmla="*/ 1836558 h 3870095"/>
                <a:gd name="connsiteX7" fmla="*/ 5020085 w 6191065"/>
                <a:gd name="connsiteY7" fmla="*/ 3574445 h 3870095"/>
                <a:gd name="connsiteX8" fmla="*/ 1451234 w 6191065"/>
                <a:gd name="connsiteY8" fmla="*/ 3417519 h 3870095"/>
                <a:gd name="connsiteX9" fmla="*/ 0 w 6191065"/>
                <a:gd name="connsiteY9" fmla="*/ 3870095 h 3870095"/>
                <a:gd name="connsiteX0" fmla="*/ 0 w 6191044"/>
                <a:gd name="connsiteY0" fmla="*/ 3939117 h 3939117"/>
                <a:gd name="connsiteX1" fmla="*/ 863931 w 6191044"/>
                <a:gd name="connsiteY1" fmla="*/ 3073359 h 3939117"/>
                <a:gd name="connsiteX2" fmla="*/ 348472 w 6191044"/>
                <a:gd name="connsiteY2" fmla="*/ 1953706 h 3939117"/>
                <a:gd name="connsiteX3" fmla="*/ 531352 w 6191044"/>
                <a:gd name="connsiteY3" fmla="*/ 991180 h 3939117"/>
                <a:gd name="connsiteX4" fmla="*/ 2055613 w 6191044"/>
                <a:gd name="connsiteY4" fmla="*/ 82198 h 3939117"/>
                <a:gd name="connsiteX5" fmla="*/ 3544059 w 6191044"/>
                <a:gd name="connsiteY5" fmla="*/ 96031 h 3939117"/>
                <a:gd name="connsiteX6" fmla="*/ 5056300 w 6191044"/>
                <a:gd name="connsiteY6" fmla="*/ 553355 h 3939117"/>
                <a:gd name="connsiteX7" fmla="*/ 6191006 w 6191044"/>
                <a:gd name="connsiteY7" fmla="*/ 1905580 h 3939117"/>
                <a:gd name="connsiteX8" fmla="*/ 5020085 w 6191044"/>
                <a:gd name="connsiteY8" fmla="*/ 3643467 h 3939117"/>
                <a:gd name="connsiteX9" fmla="*/ 1451234 w 6191044"/>
                <a:gd name="connsiteY9" fmla="*/ 3486541 h 3939117"/>
                <a:gd name="connsiteX10" fmla="*/ 0 w 6191044"/>
                <a:gd name="connsiteY10" fmla="*/ 3939117 h 393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91044" h="3939117">
                  <a:moveTo>
                    <a:pt x="0" y="3939117"/>
                  </a:moveTo>
                  <a:cubicBezTo>
                    <a:pt x="246268" y="3605613"/>
                    <a:pt x="617663" y="3406863"/>
                    <a:pt x="863931" y="3073359"/>
                  </a:cubicBezTo>
                  <a:cubicBezTo>
                    <a:pt x="966927" y="2711977"/>
                    <a:pt x="403902" y="2300736"/>
                    <a:pt x="348472" y="1953706"/>
                  </a:cubicBezTo>
                  <a:cubicBezTo>
                    <a:pt x="293042" y="1606676"/>
                    <a:pt x="291746" y="1272618"/>
                    <a:pt x="531352" y="991180"/>
                  </a:cubicBezTo>
                  <a:cubicBezTo>
                    <a:pt x="770958" y="709742"/>
                    <a:pt x="1553495" y="231389"/>
                    <a:pt x="2055613" y="82198"/>
                  </a:cubicBezTo>
                  <a:cubicBezTo>
                    <a:pt x="2557731" y="-66993"/>
                    <a:pt x="3043945" y="17505"/>
                    <a:pt x="3544059" y="96031"/>
                  </a:cubicBezTo>
                  <a:cubicBezTo>
                    <a:pt x="4044173" y="174557"/>
                    <a:pt x="4615142" y="251763"/>
                    <a:pt x="5056300" y="553355"/>
                  </a:cubicBezTo>
                  <a:cubicBezTo>
                    <a:pt x="5497458" y="854947"/>
                    <a:pt x="6197042" y="1390561"/>
                    <a:pt x="6191006" y="1905580"/>
                  </a:cubicBezTo>
                  <a:cubicBezTo>
                    <a:pt x="6184970" y="2420599"/>
                    <a:pt x="5745878" y="3402433"/>
                    <a:pt x="5020085" y="3643467"/>
                  </a:cubicBezTo>
                  <a:cubicBezTo>
                    <a:pt x="4078435" y="4036592"/>
                    <a:pt x="2332329" y="3945749"/>
                    <a:pt x="1451234" y="3486541"/>
                  </a:cubicBezTo>
                  <a:lnTo>
                    <a:pt x="0" y="3939117"/>
                  </a:lnTo>
                  <a:close/>
                </a:path>
              </a:pathLst>
            </a:custGeom>
            <a:solidFill>
              <a:srgbClr val="D9EEF7"/>
            </a:solidFill>
            <a:ln w="38100">
              <a:solidFill>
                <a:srgbClr val="2489B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32382" y="2946546"/>
              <a:ext cx="4249530" cy="2031325"/>
            </a:xfrm>
            <a:prstGeom prst="rect">
              <a:avLst/>
            </a:prstGeom>
          </p:spPr>
          <p:txBody>
            <a:bodyPr wrap="square">
              <a:spAutoFit/>
            </a:bodyPr>
            <a:lstStyle/>
            <a:p>
              <a:r>
                <a:rPr lang="zh-CN" altLang="en-US" sz="1400" dirty="0">
                  <a:latin typeface="幼圆" panose="02010509060101010101" pitchFamily="49" charset="-122"/>
                  <a:ea typeface="幼圆" panose="02010509060101010101" pitchFamily="49" charset="-122"/>
                </a:rPr>
                <a:t>国际儿童节的设立，和发生在二战期间一次屠杀--利迪策惨案有关</a:t>
              </a:r>
              <a:r>
                <a:rPr lang="zh-CN" altLang="en-US" sz="1400" dirty="0" smtClean="0">
                  <a:latin typeface="幼圆" panose="02010509060101010101" pitchFamily="49" charset="-122"/>
                  <a:ea typeface="幼圆" panose="02010509060101010101" pitchFamily="49" charset="-122"/>
                </a:rPr>
                <a:t>。</a:t>
              </a:r>
              <a:endParaRPr lang="en-US" altLang="zh-CN" sz="1400" dirty="0" smtClean="0">
                <a:latin typeface="幼圆" panose="02010509060101010101" pitchFamily="49" charset="-122"/>
                <a:ea typeface="幼圆" panose="02010509060101010101" pitchFamily="49" charset="-122"/>
              </a:endParaRPr>
            </a:p>
            <a:p>
              <a:r>
                <a:rPr lang="zh-CN" altLang="en-US" sz="1400" dirty="0" smtClean="0">
                  <a:latin typeface="幼圆" panose="02010509060101010101" pitchFamily="49" charset="-122"/>
                  <a:ea typeface="幼圆" panose="02010509060101010101" pitchFamily="49" charset="-122"/>
                </a:rPr>
                <a:t>1942年6月10日</a:t>
              </a:r>
              <a:r>
                <a:rPr lang="zh-CN" altLang="en-US" sz="1400" dirty="0">
                  <a:latin typeface="幼圆" panose="02010509060101010101" pitchFamily="49" charset="-122"/>
                  <a:ea typeface="幼圆" panose="02010509060101010101" pitchFamily="49" charset="-122"/>
                </a:rPr>
                <a:t>，德国法西斯枪杀了捷克利迪策村16岁以上的男性公民140余人和全部婴儿，并把妇女和90名儿童押往集中营</a:t>
              </a:r>
              <a:r>
                <a:rPr lang="zh-CN" altLang="en-US" sz="1400" dirty="0" smtClean="0">
                  <a:latin typeface="幼圆" panose="02010509060101010101" pitchFamily="49" charset="-122"/>
                  <a:ea typeface="幼圆" panose="02010509060101010101" pitchFamily="49" charset="-122"/>
                </a:rPr>
                <a:t>。</a:t>
              </a:r>
              <a:endParaRPr lang="en-US" altLang="zh-CN" sz="1400" dirty="0" smtClean="0">
                <a:latin typeface="幼圆" panose="02010509060101010101" pitchFamily="49" charset="-122"/>
                <a:ea typeface="幼圆" panose="02010509060101010101" pitchFamily="49" charset="-122"/>
              </a:endParaRPr>
            </a:p>
            <a:p>
              <a:r>
                <a:rPr lang="zh-CN" altLang="en-US" sz="1400" dirty="0" smtClean="0">
                  <a:latin typeface="幼圆" panose="02010509060101010101" pitchFamily="49" charset="-122"/>
                  <a:ea typeface="幼圆" panose="02010509060101010101" pitchFamily="49" charset="-122"/>
                </a:rPr>
                <a:t>村里</a:t>
              </a:r>
              <a:r>
                <a:rPr lang="zh-CN" altLang="en-US" sz="1400" dirty="0">
                  <a:latin typeface="幼圆" panose="02010509060101010101" pitchFamily="49" charset="-122"/>
                  <a:ea typeface="幼圆" panose="02010509060101010101" pitchFamily="49" charset="-122"/>
                </a:rPr>
                <a:t>的房舍、建筑物均被烧毁，好端端的一个村庄就这样被德国法西斯给毁了。第二次世界大战结束后，世界各地经济萧条，成千上万的工人失业，过着饥寒交迫的生活</a:t>
              </a:r>
              <a:r>
                <a:rPr lang="zh-CN" altLang="en-US" sz="1400" dirty="0" smtClean="0">
                  <a:latin typeface="幼圆" panose="02010509060101010101" pitchFamily="49" charset="-122"/>
                  <a:ea typeface="幼圆" panose="02010509060101010101" pitchFamily="49" charset="-122"/>
                </a:rPr>
                <a:t>。</a:t>
              </a:r>
              <a:endParaRPr lang="zh-CN" altLang="en-US" sz="1400" dirty="0">
                <a:latin typeface="幼圆" panose="02010509060101010101" pitchFamily="49" charset="-122"/>
                <a:ea typeface="幼圆" panose="02010509060101010101" pitchFamily="49" charset="-122"/>
              </a:endParaRPr>
            </a:p>
          </p:txBody>
        </p:sp>
      </p:grpSp>
      <p:sp>
        <p:nvSpPr>
          <p:cNvPr id="14"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smtClean="0">
                <a:ln w="19050">
                  <a:noFill/>
                </a:ln>
                <a:latin typeface="幼圆" panose="02010509060101010101" pitchFamily="49" charset="-122"/>
                <a:ea typeface="幼圆" panose="02010509060101010101" pitchFamily="49" charset="-122"/>
              </a:rPr>
              <a:t>节日介绍</a:t>
            </a:r>
            <a:endParaRPr lang="zh-CN" altLang="en-US" sz="3200" b="1" dirty="0">
              <a:ln w="19050">
                <a:noFill/>
              </a:ln>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5617421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65930" y="1583728"/>
            <a:ext cx="10004964" cy="4930811"/>
            <a:chOff x="1465930" y="1583728"/>
            <a:chExt cx="10004964" cy="4930811"/>
          </a:xfrm>
        </p:grpSpPr>
        <p:sp>
          <p:nvSpPr>
            <p:cNvPr id="7" name="矩形 6"/>
            <p:cNvSpPr/>
            <p:nvPr/>
          </p:nvSpPr>
          <p:spPr>
            <a:xfrm>
              <a:off x="2670154" y="2821749"/>
              <a:ext cx="6900153" cy="1657698"/>
            </a:xfrm>
            <a:prstGeom prst="rect">
              <a:avLst/>
            </a:prstGeom>
          </p:spPr>
          <p:txBody>
            <a:bodyPr wrap="square">
              <a:spAutoFit/>
            </a:bodyPr>
            <a:lstStyle/>
            <a:p>
              <a:pPr algn="ctr">
                <a:lnSpc>
                  <a:spcPct val="150000"/>
                </a:lnSpc>
                <a:spcBef>
                  <a:spcPts val="600"/>
                </a:spcBef>
              </a:pPr>
              <a:r>
                <a:rPr lang="zh-CN" altLang="en-US" sz="1400" dirty="0" smtClean="0">
                  <a:latin typeface="幼圆" panose="02010509060101010101" pitchFamily="49" charset="-122"/>
                  <a:ea typeface="幼圆" panose="02010509060101010101" pitchFamily="49" charset="-122"/>
                </a:rPr>
                <a:t>儿童</a:t>
              </a:r>
              <a:r>
                <a:rPr lang="zh-CN" altLang="en-US" sz="1400" dirty="0">
                  <a:latin typeface="幼圆" panose="02010509060101010101" pitchFamily="49" charset="-122"/>
                  <a:ea typeface="幼圆" panose="02010509060101010101" pitchFamily="49" charset="-122"/>
                </a:rPr>
                <a:t>的处境更糟，有的得了传染病，一批批地死去；有的则被迫当童工，受尽折磨，生活和生命得不到保障</a:t>
              </a:r>
              <a:r>
                <a:rPr lang="zh-CN" altLang="en-US" sz="1400" dirty="0" smtClean="0">
                  <a:latin typeface="幼圆" panose="02010509060101010101" pitchFamily="49" charset="-122"/>
                  <a:ea typeface="幼圆" panose="02010509060101010101" pitchFamily="49" charset="-122"/>
                </a:rPr>
                <a:t>。为了</a:t>
              </a:r>
              <a:r>
                <a:rPr lang="zh-CN" altLang="en-US" sz="1400" dirty="0">
                  <a:latin typeface="幼圆" panose="02010509060101010101" pitchFamily="49" charset="-122"/>
                  <a:ea typeface="幼圆" panose="02010509060101010101" pitchFamily="49" charset="-122"/>
                </a:rPr>
                <a:t>悼念利迪策惨案和全世界所有在战争中死难的儿童，反对虐杀和毒害儿童，以及保障儿童权利，1949年11月，国际民主妇女联合会在莫斯科举行理事</a:t>
              </a:r>
              <a:r>
                <a:rPr lang="zh-CN" altLang="en-US" sz="1400" dirty="0" smtClean="0">
                  <a:latin typeface="幼圆" panose="02010509060101010101" pitchFamily="49" charset="-122"/>
                  <a:ea typeface="幼圆" panose="02010509060101010101" pitchFamily="49" charset="-122"/>
                </a:rPr>
                <a:t>会议。各国</a:t>
              </a:r>
              <a:r>
                <a:rPr lang="zh-CN" altLang="en-US" sz="1400" dirty="0">
                  <a:latin typeface="幼圆" panose="02010509060101010101" pitchFamily="49" charset="-122"/>
                  <a:ea typeface="幼圆" panose="02010509060101010101" pitchFamily="49" charset="-122"/>
                </a:rPr>
                <a:t>代表愤怒地揭露了帝国主义分子和各国反动派残杀、</a:t>
              </a:r>
              <a:r>
                <a:rPr lang="zh-CN" altLang="en-US" sz="1400" dirty="0" smtClean="0">
                  <a:latin typeface="幼圆" panose="02010509060101010101" pitchFamily="49" charset="-122"/>
                  <a:ea typeface="幼圆" panose="02010509060101010101" pitchFamily="49" charset="-122"/>
                </a:rPr>
                <a:t>毒害儿童</a:t>
              </a:r>
              <a:r>
                <a:rPr lang="zh-CN" altLang="en-US" sz="1400" dirty="0">
                  <a:latin typeface="幼圆" panose="02010509060101010101" pitchFamily="49" charset="-122"/>
                  <a:ea typeface="幼圆" panose="02010509060101010101" pitchFamily="49" charset="-122"/>
                </a:rPr>
                <a:t>的罪行</a:t>
              </a:r>
              <a:r>
                <a:rPr lang="zh-CN" altLang="en-US" sz="1400" dirty="0" smtClean="0">
                  <a:latin typeface="幼圆" panose="02010509060101010101" pitchFamily="49" charset="-122"/>
                  <a:ea typeface="幼圆" panose="02010509060101010101" pitchFamily="49" charset="-122"/>
                </a:rPr>
                <a:t>。为了</a:t>
              </a:r>
              <a:r>
                <a:rPr lang="zh-CN" altLang="en-US" sz="1400" dirty="0">
                  <a:latin typeface="幼圆" panose="02010509060101010101" pitchFamily="49" charset="-122"/>
                  <a:ea typeface="幼圆" panose="02010509060101010101" pitchFamily="49" charset="-122"/>
                </a:rPr>
                <a:t>保障世界各国儿童的生存权、保健</a:t>
              </a:r>
              <a:r>
                <a:rPr lang="zh-CN" altLang="en-US" sz="1400" dirty="0" smtClean="0">
                  <a:latin typeface="幼圆" panose="02010509060101010101" pitchFamily="49" charset="-122"/>
                  <a:ea typeface="幼圆" panose="02010509060101010101" pitchFamily="49" charset="-122"/>
                </a:rPr>
                <a:t>权</a:t>
              </a:r>
              <a:r>
                <a:rPr lang="zh-CN" altLang="en-US" sz="1400" dirty="0">
                  <a:latin typeface="幼圆" panose="02010509060101010101" pitchFamily="49" charset="-122"/>
                  <a:ea typeface="幼圆" panose="02010509060101010101" pitchFamily="49" charset="-122"/>
                </a:rPr>
                <a:t>。</a:t>
              </a:r>
            </a:p>
          </p:txBody>
        </p:sp>
        <p:sp>
          <p:nvSpPr>
            <p:cNvPr id="2" name="椭圆形标注 1"/>
            <p:cNvSpPr/>
            <p:nvPr/>
          </p:nvSpPr>
          <p:spPr>
            <a:xfrm>
              <a:off x="1465930" y="1594710"/>
              <a:ext cx="9308603" cy="4539321"/>
            </a:xfrm>
            <a:custGeom>
              <a:avLst/>
              <a:gdLst>
                <a:gd name="connsiteX0" fmla="*/ 8435334 w 9105499"/>
                <a:gd name="connsiteY0" fmla="*/ 4307549 h 4285649"/>
                <a:gd name="connsiteX1" fmla="*/ 6771781 w 9105499"/>
                <a:gd name="connsiteY1" fmla="*/ 4013888 h 4285649"/>
                <a:gd name="connsiteX2" fmla="*/ 3113848 w 9105499"/>
                <a:gd name="connsiteY2" fmla="*/ 4175813 h 4285649"/>
                <a:gd name="connsiteX3" fmla="*/ 1706800 w 9105499"/>
                <a:gd name="connsiteY3" fmla="*/ 470264 h 4285649"/>
                <a:gd name="connsiteX4" fmla="*/ 5554075 w 9105499"/>
                <a:gd name="connsiteY4" fmla="*/ 52470 h 4285649"/>
                <a:gd name="connsiteX5" fmla="*/ 8099394 w 9105499"/>
                <a:gd name="connsiteY5" fmla="*/ 3486398 h 4285649"/>
                <a:gd name="connsiteX6" fmla="*/ 8435334 w 9105499"/>
                <a:gd name="connsiteY6" fmla="*/ 4307549 h 4285649"/>
                <a:gd name="connsiteX0" fmla="*/ 8333673 w 9007410"/>
                <a:gd name="connsiteY0" fmla="*/ 4342016 h 4508159"/>
                <a:gd name="connsiteX1" fmla="*/ 6670120 w 9007410"/>
                <a:gd name="connsiteY1" fmla="*/ 4048355 h 4508159"/>
                <a:gd name="connsiteX2" fmla="*/ 3012187 w 9007410"/>
                <a:gd name="connsiteY2" fmla="*/ 4210280 h 4508159"/>
                <a:gd name="connsiteX3" fmla="*/ 1008373 w 9007410"/>
                <a:gd name="connsiteY3" fmla="*/ 350727 h 4508159"/>
                <a:gd name="connsiteX4" fmla="*/ 5452414 w 9007410"/>
                <a:gd name="connsiteY4" fmla="*/ 86937 h 4508159"/>
                <a:gd name="connsiteX5" fmla="*/ 7997733 w 9007410"/>
                <a:gd name="connsiteY5" fmla="*/ 3520865 h 4508159"/>
                <a:gd name="connsiteX6" fmla="*/ 8333673 w 9007410"/>
                <a:gd name="connsiteY6" fmla="*/ 4342016 h 4508159"/>
                <a:gd name="connsiteX0" fmla="*/ 8677568 w 9351305"/>
                <a:gd name="connsiteY0" fmla="*/ 4340707 h 4348447"/>
                <a:gd name="connsiteX1" fmla="*/ 7014015 w 9351305"/>
                <a:gd name="connsiteY1" fmla="*/ 4047046 h 4348447"/>
                <a:gd name="connsiteX2" fmla="*/ 3356082 w 9351305"/>
                <a:gd name="connsiteY2" fmla="*/ 4208971 h 4348447"/>
                <a:gd name="connsiteX3" fmla="*/ 89034 w 9351305"/>
                <a:gd name="connsiteY3" fmla="*/ 2499542 h 4348447"/>
                <a:gd name="connsiteX4" fmla="*/ 1352268 w 9351305"/>
                <a:gd name="connsiteY4" fmla="*/ 349418 h 4348447"/>
                <a:gd name="connsiteX5" fmla="*/ 5796309 w 9351305"/>
                <a:gd name="connsiteY5" fmla="*/ 85628 h 4348447"/>
                <a:gd name="connsiteX6" fmla="*/ 8341628 w 9351305"/>
                <a:gd name="connsiteY6" fmla="*/ 3519556 h 4348447"/>
                <a:gd name="connsiteX7" fmla="*/ 8677568 w 9351305"/>
                <a:gd name="connsiteY7" fmla="*/ 4340707 h 4348447"/>
                <a:gd name="connsiteX0" fmla="*/ 8588553 w 9262290"/>
                <a:gd name="connsiteY0" fmla="*/ 4340707 h 4340707"/>
                <a:gd name="connsiteX1" fmla="*/ 6925000 w 9262290"/>
                <a:gd name="connsiteY1" fmla="*/ 4047046 h 4340707"/>
                <a:gd name="connsiteX2" fmla="*/ 3267067 w 9262290"/>
                <a:gd name="connsiteY2" fmla="*/ 4208971 h 4340707"/>
                <a:gd name="connsiteX3" fmla="*/ 770041 w 9262290"/>
                <a:gd name="connsiteY3" fmla="*/ 3972207 h 4340707"/>
                <a:gd name="connsiteX4" fmla="*/ 19 w 9262290"/>
                <a:gd name="connsiteY4" fmla="*/ 2499542 h 4340707"/>
                <a:gd name="connsiteX5" fmla="*/ 1263253 w 9262290"/>
                <a:gd name="connsiteY5" fmla="*/ 349418 h 4340707"/>
                <a:gd name="connsiteX6" fmla="*/ 5707294 w 9262290"/>
                <a:gd name="connsiteY6" fmla="*/ 85628 h 4340707"/>
                <a:gd name="connsiteX7" fmla="*/ 8252613 w 9262290"/>
                <a:gd name="connsiteY7" fmla="*/ 3519556 h 4340707"/>
                <a:gd name="connsiteX8" fmla="*/ 8588553 w 9262290"/>
                <a:gd name="connsiteY8" fmla="*/ 4340707 h 4340707"/>
                <a:gd name="connsiteX0" fmla="*/ 8588553 w 8785516"/>
                <a:gd name="connsiteY0" fmla="*/ 4308315 h 4308315"/>
                <a:gd name="connsiteX1" fmla="*/ 6925000 w 8785516"/>
                <a:gd name="connsiteY1" fmla="*/ 4014654 h 4308315"/>
                <a:gd name="connsiteX2" fmla="*/ 3267067 w 8785516"/>
                <a:gd name="connsiteY2" fmla="*/ 4176579 h 4308315"/>
                <a:gd name="connsiteX3" fmla="*/ 770041 w 8785516"/>
                <a:gd name="connsiteY3" fmla="*/ 3939815 h 4308315"/>
                <a:gd name="connsiteX4" fmla="*/ 19 w 8785516"/>
                <a:gd name="connsiteY4" fmla="*/ 2467150 h 4308315"/>
                <a:gd name="connsiteX5" fmla="*/ 1263253 w 8785516"/>
                <a:gd name="connsiteY5" fmla="*/ 317026 h 4308315"/>
                <a:gd name="connsiteX6" fmla="*/ 5707294 w 8785516"/>
                <a:gd name="connsiteY6" fmla="*/ 53236 h 4308315"/>
                <a:gd name="connsiteX7" fmla="*/ 8672381 w 8785516"/>
                <a:gd name="connsiteY7" fmla="*/ 686477 h 4308315"/>
                <a:gd name="connsiteX8" fmla="*/ 8252613 w 8785516"/>
                <a:gd name="connsiteY8" fmla="*/ 3487164 h 4308315"/>
                <a:gd name="connsiteX9" fmla="*/ 8588553 w 8785516"/>
                <a:gd name="connsiteY9" fmla="*/ 4308315 h 4308315"/>
                <a:gd name="connsiteX0" fmla="*/ 8588553 w 9311035"/>
                <a:gd name="connsiteY0" fmla="*/ 4308315 h 4308315"/>
                <a:gd name="connsiteX1" fmla="*/ 6925000 w 9311035"/>
                <a:gd name="connsiteY1" fmla="*/ 4014654 h 4308315"/>
                <a:gd name="connsiteX2" fmla="*/ 3267067 w 9311035"/>
                <a:gd name="connsiteY2" fmla="*/ 4176579 h 4308315"/>
                <a:gd name="connsiteX3" fmla="*/ 770041 w 9311035"/>
                <a:gd name="connsiteY3" fmla="*/ 3939815 h 4308315"/>
                <a:gd name="connsiteX4" fmla="*/ 19 w 9311035"/>
                <a:gd name="connsiteY4" fmla="*/ 2467150 h 4308315"/>
                <a:gd name="connsiteX5" fmla="*/ 1263253 w 9311035"/>
                <a:gd name="connsiteY5" fmla="*/ 317026 h 4308315"/>
                <a:gd name="connsiteX6" fmla="*/ 5707294 w 9311035"/>
                <a:gd name="connsiteY6" fmla="*/ 53236 h 4308315"/>
                <a:gd name="connsiteX7" fmla="*/ 8672381 w 9311035"/>
                <a:gd name="connsiteY7" fmla="*/ 686477 h 4308315"/>
                <a:gd name="connsiteX8" fmla="*/ 9298023 w 9311035"/>
                <a:gd name="connsiteY8" fmla="*/ 2476775 h 4308315"/>
                <a:gd name="connsiteX9" fmla="*/ 8252613 w 9311035"/>
                <a:gd name="connsiteY9" fmla="*/ 3487164 h 4308315"/>
                <a:gd name="connsiteX10" fmla="*/ 8588553 w 9311035"/>
                <a:gd name="connsiteY10" fmla="*/ 4308315 h 4308315"/>
                <a:gd name="connsiteX0" fmla="*/ 8588553 w 9308603"/>
                <a:gd name="connsiteY0" fmla="*/ 4308315 h 4308315"/>
                <a:gd name="connsiteX1" fmla="*/ 6925000 w 9308603"/>
                <a:gd name="connsiteY1" fmla="*/ 4014654 h 4308315"/>
                <a:gd name="connsiteX2" fmla="*/ 3267067 w 9308603"/>
                <a:gd name="connsiteY2" fmla="*/ 4176579 h 4308315"/>
                <a:gd name="connsiteX3" fmla="*/ 770041 w 9308603"/>
                <a:gd name="connsiteY3" fmla="*/ 3939815 h 4308315"/>
                <a:gd name="connsiteX4" fmla="*/ 19 w 9308603"/>
                <a:gd name="connsiteY4" fmla="*/ 2467150 h 4308315"/>
                <a:gd name="connsiteX5" fmla="*/ 1263253 w 9308603"/>
                <a:gd name="connsiteY5" fmla="*/ 317026 h 4308315"/>
                <a:gd name="connsiteX6" fmla="*/ 5707294 w 9308603"/>
                <a:gd name="connsiteY6" fmla="*/ 53236 h 4308315"/>
                <a:gd name="connsiteX7" fmla="*/ 8672381 w 9308603"/>
                <a:gd name="connsiteY7" fmla="*/ 686477 h 4308315"/>
                <a:gd name="connsiteX8" fmla="*/ 9298023 w 9308603"/>
                <a:gd name="connsiteY8" fmla="*/ 2476775 h 4308315"/>
                <a:gd name="connsiteX9" fmla="*/ 9095893 w 9308603"/>
                <a:gd name="connsiteY9" fmla="*/ 3169794 h 4308315"/>
                <a:gd name="connsiteX10" fmla="*/ 8252613 w 9308603"/>
                <a:gd name="connsiteY10" fmla="*/ 3487164 h 4308315"/>
                <a:gd name="connsiteX11" fmla="*/ 8588553 w 9308603"/>
                <a:gd name="connsiteY11" fmla="*/ 4308315 h 4308315"/>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7626027 w 9308603"/>
                <a:gd name="connsiteY11" fmla="*/ 4616323 h 4616323"/>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8345122 w 9308603"/>
                <a:gd name="connsiteY11" fmla="*/ 4267074 h 4616323"/>
                <a:gd name="connsiteX12" fmla="*/ 7626027 w 9308603"/>
                <a:gd name="connsiteY12" fmla="*/ 4616323 h 4616323"/>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8412499 w 9308603"/>
                <a:gd name="connsiteY11" fmla="*/ 3891689 h 4616323"/>
                <a:gd name="connsiteX12" fmla="*/ 8345122 w 9308603"/>
                <a:gd name="connsiteY12" fmla="*/ 4267074 h 4616323"/>
                <a:gd name="connsiteX13" fmla="*/ 7626027 w 9308603"/>
                <a:gd name="connsiteY13" fmla="*/ 4616323 h 4616323"/>
                <a:gd name="connsiteX0" fmla="*/ 7626027 w 9308603"/>
                <a:gd name="connsiteY0" fmla="*/ 4616323 h 4616323"/>
                <a:gd name="connsiteX1" fmla="*/ 7122714 w 9308603"/>
                <a:gd name="connsiteY1" fmla="*/ 4459580 h 4616323"/>
                <a:gd name="connsiteX2" fmla="*/ 6925000 w 9308603"/>
                <a:gd name="connsiteY2" fmla="*/ 4014654 h 4616323"/>
                <a:gd name="connsiteX3" fmla="*/ 3267067 w 9308603"/>
                <a:gd name="connsiteY3" fmla="*/ 4176579 h 4616323"/>
                <a:gd name="connsiteX4" fmla="*/ 770041 w 9308603"/>
                <a:gd name="connsiteY4" fmla="*/ 3939815 h 4616323"/>
                <a:gd name="connsiteX5" fmla="*/ 19 w 9308603"/>
                <a:gd name="connsiteY5" fmla="*/ 2467150 h 4616323"/>
                <a:gd name="connsiteX6" fmla="*/ 1263253 w 9308603"/>
                <a:gd name="connsiteY6" fmla="*/ 317026 h 4616323"/>
                <a:gd name="connsiteX7" fmla="*/ 5707294 w 9308603"/>
                <a:gd name="connsiteY7" fmla="*/ 53236 h 4616323"/>
                <a:gd name="connsiteX8" fmla="*/ 8672381 w 9308603"/>
                <a:gd name="connsiteY8" fmla="*/ 686477 h 4616323"/>
                <a:gd name="connsiteX9" fmla="*/ 9298023 w 9308603"/>
                <a:gd name="connsiteY9" fmla="*/ 2476775 h 4616323"/>
                <a:gd name="connsiteX10" fmla="*/ 9095893 w 9308603"/>
                <a:gd name="connsiteY10" fmla="*/ 3169794 h 4616323"/>
                <a:gd name="connsiteX11" fmla="*/ 8252613 w 9308603"/>
                <a:gd name="connsiteY11" fmla="*/ 3487164 h 4616323"/>
                <a:gd name="connsiteX12" fmla="*/ 8412499 w 9308603"/>
                <a:gd name="connsiteY12" fmla="*/ 3891689 h 4616323"/>
                <a:gd name="connsiteX13" fmla="*/ 8345122 w 9308603"/>
                <a:gd name="connsiteY13" fmla="*/ 4267074 h 4616323"/>
                <a:gd name="connsiteX14" fmla="*/ 7626027 w 9308603"/>
                <a:gd name="connsiteY14" fmla="*/ 4616323 h 4616323"/>
                <a:gd name="connsiteX0" fmla="*/ 7654903 w 9308603"/>
                <a:gd name="connsiteY0" fmla="*/ 4577822 h 4577822"/>
                <a:gd name="connsiteX1" fmla="*/ 7122714 w 9308603"/>
                <a:gd name="connsiteY1" fmla="*/ 4459580 h 4577822"/>
                <a:gd name="connsiteX2" fmla="*/ 6925000 w 9308603"/>
                <a:gd name="connsiteY2" fmla="*/ 4014654 h 4577822"/>
                <a:gd name="connsiteX3" fmla="*/ 3267067 w 9308603"/>
                <a:gd name="connsiteY3" fmla="*/ 4176579 h 4577822"/>
                <a:gd name="connsiteX4" fmla="*/ 770041 w 9308603"/>
                <a:gd name="connsiteY4" fmla="*/ 3939815 h 4577822"/>
                <a:gd name="connsiteX5" fmla="*/ 19 w 9308603"/>
                <a:gd name="connsiteY5" fmla="*/ 2467150 h 4577822"/>
                <a:gd name="connsiteX6" fmla="*/ 1263253 w 9308603"/>
                <a:gd name="connsiteY6" fmla="*/ 317026 h 4577822"/>
                <a:gd name="connsiteX7" fmla="*/ 5707294 w 9308603"/>
                <a:gd name="connsiteY7" fmla="*/ 53236 h 4577822"/>
                <a:gd name="connsiteX8" fmla="*/ 8672381 w 9308603"/>
                <a:gd name="connsiteY8" fmla="*/ 686477 h 4577822"/>
                <a:gd name="connsiteX9" fmla="*/ 9298023 w 9308603"/>
                <a:gd name="connsiteY9" fmla="*/ 2476775 h 4577822"/>
                <a:gd name="connsiteX10" fmla="*/ 9095893 w 9308603"/>
                <a:gd name="connsiteY10" fmla="*/ 3169794 h 4577822"/>
                <a:gd name="connsiteX11" fmla="*/ 8252613 w 9308603"/>
                <a:gd name="connsiteY11" fmla="*/ 3487164 h 4577822"/>
                <a:gd name="connsiteX12" fmla="*/ 8412499 w 9308603"/>
                <a:gd name="connsiteY12" fmla="*/ 3891689 h 4577822"/>
                <a:gd name="connsiteX13" fmla="*/ 8345122 w 9308603"/>
                <a:gd name="connsiteY13" fmla="*/ 4267074 h 4577822"/>
                <a:gd name="connsiteX14" fmla="*/ 7654903 w 9308603"/>
                <a:gd name="connsiteY14" fmla="*/ 4577822 h 4577822"/>
                <a:gd name="connsiteX0" fmla="*/ 7731905 w 9308603"/>
                <a:gd name="connsiteY0" fmla="*/ 4539321 h 4539321"/>
                <a:gd name="connsiteX1" fmla="*/ 7122714 w 9308603"/>
                <a:gd name="connsiteY1" fmla="*/ 4459580 h 4539321"/>
                <a:gd name="connsiteX2" fmla="*/ 6925000 w 9308603"/>
                <a:gd name="connsiteY2" fmla="*/ 4014654 h 4539321"/>
                <a:gd name="connsiteX3" fmla="*/ 3267067 w 9308603"/>
                <a:gd name="connsiteY3" fmla="*/ 4176579 h 4539321"/>
                <a:gd name="connsiteX4" fmla="*/ 770041 w 9308603"/>
                <a:gd name="connsiteY4" fmla="*/ 3939815 h 4539321"/>
                <a:gd name="connsiteX5" fmla="*/ 19 w 9308603"/>
                <a:gd name="connsiteY5" fmla="*/ 2467150 h 4539321"/>
                <a:gd name="connsiteX6" fmla="*/ 1263253 w 9308603"/>
                <a:gd name="connsiteY6" fmla="*/ 317026 h 4539321"/>
                <a:gd name="connsiteX7" fmla="*/ 5707294 w 9308603"/>
                <a:gd name="connsiteY7" fmla="*/ 53236 h 4539321"/>
                <a:gd name="connsiteX8" fmla="*/ 8672381 w 9308603"/>
                <a:gd name="connsiteY8" fmla="*/ 686477 h 4539321"/>
                <a:gd name="connsiteX9" fmla="*/ 9298023 w 9308603"/>
                <a:gd name="connsiteY9" fmla="*/ 2476775 h 4539321"/>
                <a:gd name="connsiteX10" fmla="*/ 9095893 w 9308603"/>
                <a:gd name="connsiteY10" fmla="*/ 3169794 h 4539321"/>
                <a:gd name="connsiteX11" fmla="*/ 8252613 w 9308603"/>
                <a:gd name="connsiteY11" fmla="*/ 3487164 h 4539321"/>
                <a:gd name="connsiteX12" fmla="*/ 8412499 w 9308603"/>
                <a:gd name="connsiteY12" fmla="*/ 3891689 h 4539321"/>
                <a:gd name="connsiteX13" fmla="*/ 8345122 w 9308603"/>
                <a:gd name="connsiteY13" fmla="*/ 4267074 h 4539321"/>
                <a:gd name="connsiteX14" fmla="*/ 7731905 w 9308603"/>
                <a:gd name="connsiteY14" fmla="*/ 4539321 h 4539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308603" h="4539321">
                  <a:moveTo>
                    <a:pt x="7731905" y="4539321"/>
                  </a:moveTo>
                  <a:cubicBezTo>
                    <a:pt x="7615469" y="4429322"/>
                    <a:pt x="7239150" y="4569579"/>
                    <a:pt x="7122714" y="4459580"/>
                  </a:cubicBezTo>
                  <a:lnTo>
                    <a:pt x="6925000" y="4014654"/>
                  </a:lnTo>
                  <a:cubicBezTo>
                    <a:pt x="5808150" y="4308078"/>
                    <a:pt x="4292893" y="4189052"/>
                    <a:pt x="3267067" y="4176579"/>
                  </a:cubicBezTo>
                  <a:cubicBezTo>
                    <a:pt x="2241241" y="4164106"/>
                    <a:pt x="1314549" y="4224720"/>
                    <a:pt x="770041" y="3939815"/>
                  </a:cubicBezTo>
                  <a:cubicBezTo>
                    <a:pt x="225533" y="3654910"/>
                    <a:pt x="2840" y="2985925"/>
                    <a:pt x="19" y="2467150"/>
                  </a:cubicBezTo>
                  <a:cubicBezTo>
                    <a:pt x="-2802" y="1948375"/>
                    <a:pt x="312041" y="719345"/>
                    <a:pt x="1263253" y="317026"/>
                  </a:cubicBezTo>
                  <a:cubicBezTo>
                    <a:pt x="2214465" y="-85293"/>
                    <a:pt x="4552650" y="-16360"/>
                    <a:pt x="5707294" y="53236"/>
                  </a:cubicBezTo>
                  <a:cubicBezTo>
                    <a:pt x="6861938" y="122832"/>
                    <a:pt x="8189429" y="351535"/>
                    <a:pt x="8672381" y="686477"/>
                  </a:cubicBezTo>
                  <a:cubicBezTo>
                    <a:pt x="9155333" y="1021419"/>
                    <a:pt x="9259522" y="2098181"/>
                    <a:pt x="9298023" y="2476775"/>
                  </a:cubicBezTo>
                  <a:cubicBezTo>
                    <a:pt x="9336524" y="2855369"/>
                    <a:pt x="9270128" y="3001396"/>
                    <a:pt x="9095893" y="3169794"/>
                  </a:cubicBezTo>
                  <a:cubicBezTo>
                    <a:pt x="8921658" y="3338192"/>
                    <a:pt x="8376137" y="3358827"/>
                    <a:pt x="8252613" y="3487164"/>
                  </a:cubicBezTo>
                  <a:cubicBezTo>
                    <a:pt x="8129089" y="3615501"/>
                    <a:pt x="8397081" y="3761704"/>
                    <a:pt x="8412499" y="3891689"/>
                  </a:cubicBezTo>
                  <a:cubicBezTo>
                    <a:pt x="8427917" y="4021674"/>
                    <a:pt x="8466575" y="4154323"/>
                    <a:pt x="8345122" y="4267074"/>
                  </a:cubicBezTo>
                  <a:lnTo>
                    <a:pt x="7731905" y="4539321"/>
                  </a:lnTo>
                  <a:close/>
                </a:path>
              </a:pathLst>
            </a:custGeom>
            <a:noFill/>
            <a:ln w="38100">
              <a:solidFill>
                <a:srgbClr val="D9EE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9257977">
              <a:off x="10064063" y="5916961"/>
              <a:ext cx="847023" cy="597578"/>
            </a:xfrm>
            <a:prstGeom prst="ellipse">
              <a:avLst/>
            </a:prstGeom>
            <a:noFill/>
            <a:ln w="38100">
              <a:solidFill>
                <a:srgbClr val="D9EE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形标注 1"/>
            <p:cNvSpPr/>
            <p:nvPr/>
          </p:nvSpPr>
          <p:spPr>
            <a:xfrm>
              <a:off x="1875547" y="1583728"/>
              <a:ext cx="9164949" cy="4460937"/>
            </a:xfrm>
            <a:custGeom>
              <a:avLst/>
              <a:gdLst>
                <a:gd name="connsiteX0" fmla="*/ 8435334 w 9105499"/>
                <a:gd name="connsiteY0" fmla="*/ 4307549 h 4285649"/>
                <a:gd name="connsiteX1" fmla="*/ 6771781 w 9105499"/>
                <a:gd name="connsiteY1" fmla="*/ 4013888 h 4285649"/>
                <a:gd name="connsiteX2" fmla="*/ 3113848 w 9105499"/>
                <a:gd name="connsiteY2" fmla="*/ 4175813 h 4285649"/>
                <a:gd name="connsiteX3" fmla="*/ 1706800 w 9105499"/>
                <a:gd name="connsiteY3" fmla="*/ 470264 h 4285649"/>
                <a:gd name="connsiteX4" fmla="*/ 5554075 w 9105499"/>
                <a:gd name="connsiteY4" fmla="*/ 52470 h 4285649"/>
                <a:gd name="connsiteX5" fmla="*/ 8099394 w 9105499"/>
                <a:gd name="connsiteY5" fmla="*/ 3486398 h 4285649"/>
                <a:gd name="connsiteX6" fmla="*/ 8435334 w 9105499"/>
                <a:gd name="connsiteY6" fmla="*/ 4307549 h 4285649"/>
                <a:gd name="connsiteX0" fmla="*/ 8333673 w 9007410"/>
                <a:gd name="connsiteY0" fmla="*/ 4342016 h 4508159"/>
                <a:gd name="connsiteX1" fmla="*/ 6670120 w 9007410"/>
                <a:gd name="connsiteY1" fmla="*/ 4048355 h 4508159"/>
                <a:gd name="connsiteX2" fmla="*/ 3012187 w 9007410"/>
                <a:gd name="connsiteY2" fmla="*/ 4210280 h 4508159"/>
                <a:gd name="connsiteX3" fmla="*/ 1008373 w 9007410"/>
                <a:gd name="connsiteY3" fmla="*/ 350727 h 4508159"/>
                <a:gd name="connsiteX4" fmla="*/ 5452414 w 9007410"/>
                <a:gd name="connsiteY4" fmla="*/ 86937 h 4508159"/>
                <a:gd name="connsiteX5" fmla="*/ 7997733 w 9007410"/>
                <a:gd name="connsiteY5" fmla="*/ 3520865 h 4508159"/>
                <a:gd name="connsiteX6" fmla="*/ 8333673 w 9007410"/>
                <a:gd name="connsiteY6" fmla="*/ 4342016 h 4508159"/>
                <a:gd name="connsiteX0" fmla="*/ 8677568 w 9351305"/>
                <a:gd name="connsiteY0" fmla="*/ 4340707 h 4348447"/>
                <a:gd name="connsiteX1" fmla="*/ 7014015 w 9351305"/>
                <a:gd name="connsiteY1" fmla="*/ 4047046 h 4348447"/>
                <a:gd name="connsiteX2" fmla="*/ 3356082 w 9351305"/>
                <a:gd name="connsiteY2" fmla="*/ 4208971 h 4348447"/>
                <a:gd name="connsiteX3" fmla="*/ 89034 w 9351305"/>
                <a:gd name="connsiteY3" fmla="*/ 2499542 h 4348447"/>
                <a:gd name="connsiteX4" fmla="*/ 1352268 w 9351305"/>
                <a:gd name="connsiteY4" fmla="*/ 349418 h 4348447"/>
                <a:gd name="connsiteX5" fmla="*/ 5796309 w 9351305"/>
                <a:gd name="connsiteY5" fmla="*/ 85628 h 4348447"/>
                <a:gd name="connsiteX6" fmla="*/ 8341628 w 9351305"/>
                <a:gd name="connsiteY6" fmla="*/ 3519556 h 4348447"/>
                <a:gd name="connsiteX7" fmla="*/ 8677568 w 9351305"/>
                <a:gd name="connsiteY7" fmla="*/ 4340707 h 4348447"/>
                <a:gd name="connsiteX0" fmla="*/ 8588553 w 9262290"/>
                <a:gd name="connsiteY0" fmla="*/ 4340707 h 4340707"/>
                <a:gd name="connsiteX1" fmla="*/ 6925000 w 9262290"/>
                <a:gd name="connsiteY1" fmla="*/ 4047046 h 4340707"/>
                <a:gd name="connsiteX2" fmla="*/ 3267067 w 9262290"/>
                <a:gd name="connsiteY2" fmla="*/ 4208971 h 4340707"/>
                <a:gd name="connsiteX3" fmla="*/ 770041 w 9262290"/>
                <a:gd name="connsiteY3" fmla="*/ 3972207 h 4340707"/>
                <a:gd name="connsiteX4" fmla="*/ 19 w 9262290"/>
                <a:gd name="connsiteY4" fmla="*/ 2499542 h 4340707"/>
                <a:gd name="connsiteX5" fmla="*/ 1263253 w 9262290"/>
                <a:gd name="connsiteY5" fmla="*/ 349418 h 4340707"/>
                <a:gd name="connsiteX6" fmla="*/ 5707294 w 9262290"/>
                <a:gd name="connsiteY6" fmla="*/ 85628 h 4340707"/>
                <a:gd name="connsiteX7" fmla="*/ 8252613 w 9262290"/>
                <a:gd name="connsiteY7" fmla="*/ 3519556 h 4340707"/>
                <a:gd name="connsiteX8" fmla="*/ 8588553 w 9262290"/>
                <a:gd name="connsiteY8" fmla="*/ 4340707 h 4340707"/>
                <a:gd name="connsiteX0" fmla="*/ 8588553 w 8785516"/>
                <a:gd name="connsiteY0" fmla="*/ 4308315 h 4308315"/>
                <a:gd name="connsiteX1" fmla="*/ 6925000 w 8785516"/>
                <a:gd name="connsiteY1" fmla="*/ 4014654 h 4308315"/>
                <a:gd name="connsiteX2" fmla="*/ 3267067 w 8785516"/>
                <a:gd name="connsiteY2" fmla="*/ 4176579 h 4308315"/>
                <a:gd name="connsiteX3" fmla="*/ 770041 w 8785516"/>
                <a:gd name="connsiteY3" fmla="*/ 3939815 h 4308315"/>
                <a:gd name="connsiteX4" fmla="*/ 19 w 8785516"/>
                <a:gd name="connsiteY4" fmla="*/ 2467150 h 4308315"/>
                <a:gd name="connsiteX5" fmla="*/ 1263253 w 8785516"/>
                <a:gd name="connsiteY5" fmla="*/ 317026 h 4308315"/>
                <a:gd name="connsiteX6" fmla="*/ 5707294 w 8785516"/>
                <a:gd name="connsiteY6" fmla="*/ 53236 h 4308315"/>
                <a:gd name="connsiteX7" fmla="*/ 8672381 w 8785516"/>
                <a:gd name="connsiteY7" fmla="*/ 686477 h 4308315"/>
                <a:gd name="connsiteX8" fmla="*/ 8252613 w 8785516"/>
                <a:gd name="connsiteY8" fmla="*/ 3487164 h 4308315"/>
                <a:gd name="connsiteX9" fmla="*/ 8588553 w 8785516"/>
                <a:gd name="connsiteY9" fmla="*/ 4308315 h 4308315"/>
                <a:gd name="connsiteX0" fmla="*/ 8588553 w 9311035"/>
                <a:gd name="connsiteY0" fmla="*/ 4308315 h 4308315"/>
                <a:gd name="connsiteX1" fmla="*/ 6925000 w 9311035"/>
                <a:gd name="connsiteY1" fmla="*/ 4014654 h 4308315"/>
                <a:gd name="connsiteX2" fmla="*/ 3267067 w 9311035"/>
                <a:gd name="connsiteY2" fmla="*/ 4176579 h 4308315"/>
                <a:gd name="connsiteX3" fmla="*/ 770041 w 9311035"/>
                <a:gd name="connsiteY3" fmla="*/ 3939815 h 4308315"/>
                <a:gd name="connsiteX4" fmla="*/ 19 w 9311035"/>
                <a:gd name="connsiteY4" fmla="*/ 2467150 h 4308315"/>
                <a:gd name="connsiteX5" fmla="*/ 1263253 w 9311035"/>
                <a:gd name="connsiteY5" fmla="*/ 317026 h 4308315"/>
                <a:gd name="connsiteX6" fmla="*/ 5707294 w 9311035"/>
                <a:gd name="connsiteY6" fmla="*/ 53236 h 4308315"/>
                <a:gd name="connsiteX7" fmla="*/ 8672381 w 9311035"/>
                <a:gd name="connsiteY7" fmla="*/ 686477 h 4308315"/>
                <a:gd name="connsiteX8" fmla="*/ 9298023 w 9311035"/>
                <a:gd name="connsiteY8" fmla="*/ 2476775 h 4308315"/>
                <a:gd name="connsiteX9" fmla="*/ 8252613 w 9311035"/>
                <a:gd name="connsiteY9" fmla="*/ 3487164 h 4308315"/>
                <a:gd name="connsiteX10" fmla="*/ 8588553 w 9311035"/>
                <a:gd name="connsiteY10" fmla="*/ 4308315 h 4308315"/>
                <a:gd name="connsiteX0" fmla="*/ 8588553 w 9308603"/>
                <a:gd name="connsiteY0" fmla="*/ 4308315 h 4308315"/>
                <a:gd name="connsiteX1" fmla="*/ 6925000 w 9308603"/>
                <a:gd name="connsiteY1" fmla="*/ 4014654 h 4308315"/>
                <a:gd name="connsiteX2" fmla="*/ 3267067 w 9308603"/>
                <a:gd name="connsiteY2" fmla="*/ 4176579 h 4308315"/>
                <a:gd name="connsiteX3" fmla="*/ 770041 w 9308603"/>
                <a:gd name="connsiteY3" fmla="*/ 3939815 h 4308315"/>
                <a:gd name="connsiteX4" fmla="*/ 19 w 9308603"/>
                <a:gd name="connsiteY4" fmla="*/ 2467150 h 4308315"/>
                <a:gd name="connsiteX5" fmla="*/ 1263253 w 9308603"/>
                <a:gd name="connsiteY5" fmla="*/ 317026 h 4308315"/>
                <a:gd name="connsiteX6" fmla="*/ 5707294 w 9308603"/>
                <a:gd name="connsiteY6" fmla="*/ 53236 h 4308315"/>
                <a:gd name="connsiteX7" fmla="*/ 8672381 w 9308603"/>
                <a:gd name="connsiteY7" fmla="*/ 686477 h 4308315"/>
                <a:gd name="connsiteX8" fmla="*/ 9298023 w 9308603"/>
                <a:gd name="connsiteY8" fmla="*/ 2476775 h 4308315"/>
                <a:gd name="connsiteX9" fmla="*/ 9095893 w 9308603"/>
                <a:gd name="connsiteY9" fmla="*/ 3169794 h 4308315"/>
                <a:gd name="connsiteX10" fmla="*/ 8252613 w 9308603"/>
                <a:gd name="connsiteY10" fmla="*/ 3487164 h 4308315"/>
                <a:gd name="connsiteX11" fmla="*/ 8588553 w 9308603"/>
                <a:gd name="connsiteY11" fmla="*/ 4308315 h 4308315"/>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7626027 w 9308603"/>
                <a:gd name="connsiteY11" fmla="*/ 4616323 h 4616323"/>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8345122 w 9308603"/>
                <a:gd name="connsiteY11" fmla="*/ 4267074 h 4616323"/>
                <a:gd name="connsiteX12" fmla="*/ 7626027 w 9308603"/>
                <a:gd name="connsiteY12" fmla="*/ 4616323 h 4616323"/>
                <a:gd name="connsiteX0" fmla="*/ 7626027 w 9308603"/>
                <a:gd name="connsiteY0" fmla="*/ 4616323 h 4616323"/>
                <a:gd name="connsiteX1" fmla="*/ 6925000 w 9308603"/>
                <a:gd name="connsiteY1" fmla="*/ 4014654 h 4616323"/>
                <a:gd name="connsiteX2" fmla="*/ 3267067 w 9308603"/>
                <a:gd name="connsiteY2" fmla="*/ 4176579 h 4616323"/>
                <a:gd name="connsiteX3" fmla="*/ 770041 w 9308603"/>
                <a:gd name="connsiteY3" fmla="*/ 3939815 h 4616323"/>
                <a:gd name="connsiteX4" fmla="*/ 19 w 9308603"/>
                <a:gd name="connsiteY4" fmla="*/ 2467150 h 4616323"/>
                <a:gd name="connsiteX5" fmla="*/ 1263253 w 9308603"/>
                <a:gd name="connsiteY5" fmla="*/ 317026 h 4616323"/>
                <a:gd name="connsiteX6" fmla="*/ 5707294 w 9308603"/>
                <a:gd name="connsiteY6" fmla="*/ 53236 h 4616323"/>
                <a:gd name="connsiteX7" fmla="*/ 8672381 w 9308603"/>
                <a:gd name="connsiteY7" fmla="*/ 686477 h 4616323"/>
                <a:gd name="connsiteX8" fmla="*/ 9298023 w 9308603"/>
                <a:gd name="connsiteY8" fmla="*/ 2476775 h 4616323"/>
                <a:gd name="connsiteX9" fmla="*/ 9095893 w 9308603"/>
                <a:gd name="connsiteY9" fmla="*/ 3169794 h 4616323"/>
                <a:gd name="connsiteX10" fmla="*/ 8252613 w 9308603"/>
                <a:gd name="connsiteY10" fmla="*/ 3487164 h 4616323"/>
                <a:gd name="connsiteX11" fmla="*/ 8412499 w 9308603"/>
                <a:gd name="connsiteY11" fmla="*/ 3891689 h 4616323"/>
                <a:gd name="connsiteX12" fmla="*/ 8345122 w 9308603"/>
                <a:gd name="connsiteY12" fmla="*/ 4267074 h 4616323"/>
                <a:gd name="connsiteX13" fmla="*/ 7626027 w 9308603"/>
                <a:gd name="connsiteY13" fmla="*/ 4616323 h 4616323"/>
                <a:gd name="connsiteX0" fmla="*/ 7626027 w 9308603"/>
                <a:gd name="connsiteY0" fmla="*/ 4616323 h 4616323"/>
                <a:gd name="connsiteX1" fmla="*/ 7122714 w 9308603"/>
                <a:gd name="connsiteY1" fmla="*/ 4459580 h 4616323"/>
                <a:gd name="connsiteX2" fmla="*/ 6925000 w 9308603"/>
                <a:gd name="connsiteY2" fmla="*/ 4014654 h 4616323"/>
                <a:gd name="connsiteX3" fmla="*/ 3267067 w 9308603"/>
                <a:gd name="connsiteY3" fmla="*/ 4176579 h 4616323"/>
                <a:gd name="connsiteX4" fmla="*/ 770041 w 9308603"/>
                <a:gd name="connsiteY4" fmla="*/ 3939815 h 4616323"/>
                <a:gd name="connsiteX5" fmla="*/ 19 w 9308603"/>
                <a:gd name="connsiteY5" fmla="*/ 2467150 h 4616323"/>
                <a:gd name="connsiteX6" fmla="*/ 1263253 w 9308603"/>
                <a:gd name="connsiteY6" fmla="*/ 317026 h 4616323"/>
                <a:gd name="connsiteX7" fmla="*/ 5707294 w 9308603"/>
                <a:gd name="connsiteY7" fmla="*/ 53236 h 4616323"/>
                <a:gd name="connsiteX8" fmla="*/ 8672381 w 9308603"/>
                <a:gd name="connsiteY8" fmla="*/ 686477 h 4616323"/>
                <a:gd name="connsiteX9" fmla="*/ 9298023 w 9308603"/>
                <a:gd name="connsiteY9" fmla="*/ 2476775 h 4616323"/>
                <a:gd name="connsiteX10" fmla="*/ 9095893 w 9308603"/>
                <a:gd name="connsiteY10" fmla="*/ 3169794 h 4616323"/>
                <a:gd name="connsiteX11" fmla="*/ 8252613 w 9308603"/>
                <a:gd name="connsiteY11" fmla="*/ 3487164 h 4616323"/>
                <a:gd name="connsiteX12" fmla="*/ 8412499 w 9308603"/>
                <a:gd name="connsiteY12" fmla="*/ 3891689 h 4616323"/>
                <a:gd name="connsiteX13" fmla="*/ 8345122 w 9308603"/>
                <a:gd name="connsiteY13" fmla="*/ 4267074 h 4616323"/>
                <a:gd name="connsiteX14" fmla="*/ 7626027 w 9308603"/>
                <a:gd name="connsiteY14" fmla="*/ 4616323 h 4616323"/>
                <a:gd name="connsiteX0" fmla="*/ 7654903 w 9308603"/>
                <a:gd name="connsiteY0" fmla="*/ 4577822 h 4577822"/>
                <a:gd name="connsiteX1" fmla="*/ 7122714 w 9308603"/>
                <a:gd name="connsiteY1" fmla="*/ 4459580 h 4577822"/>
                <a:gd name="connsiteX2" fmla="*/ 6925000 w 9308603"/>
                <a:gd name="connsiteY2" fmla="*/ 4014654 h 4577822"/>
                <a:gd name="connsiteX3" fmla="*/ 3267067 w 9308603"/>
                <a:gd name="connsiteY3" fmla="*/ 4176579 h 4577822"/>
                <a:gd name="connsiteX4" fmla="*/ 770041 w 9308603"/>
                <a:gd name="connsiteY4" fmla="*/ 3939815 h 4577822"/>
                <a:gd name="connsiteX5" fmla="*/ 19 w 9308603"/>
                <a:gd name="connsiteY5" fmla="*/ 2467150 h 4577822"/>
                <a:gd name="connsiteX6" fmla="*/ 1263253 w 9308603"/>
                <a:gd name="connsiteY6" fmla="*/ 317026 h 4577822"/>
                <a:gd name="connsiteX7" fmla="*/ 5707294 w 9308603"/>
                <a:gd name="connsiteY7" fmla="*/ 53236 h 4577822"/>
                <a:gd name="connsiteX8" fmla="*/ 8672381 w 9308603"/>
                <a:gd name="connsiteY8" fmla="*/ 686477 h 4577822"/>
                <a:gd name="connsiteX9" fmla="*/ 9298023 w 9308603"/>
                <a:gd name="connsiteY9" fmla="*/ 2476775 h 4577822"/>
                <a:gd name="connsiteX10" fmla="*/ 9095893 w 9308603"/>
                <a:gd name="connsiteY10" fmla="*/ 3169794 h 4577822"/>
                <a:gd name="connsiteX11" fmla="*/ 8252613 w 9308603"/>
                <a:gd name="connsiteY11" fmla="*/ 3487164 h 4577822"/>
                <a:gd name="connsiteX12" fmla="*/ 8412499 w 9308603"/>
                <a:gd name="connsiteY12" fmla="*/ 3891689 h 4577822"/>
                <a:gd name="connsiteX13" fmla="*/ 8345122 w 9308603"/>
                <a:gd name="connsiteY13" fmla="*/ 4267074 h 4577822"/>
                <a:gd name="connsiteX14" fmla="*/ 7654903 w 9308603"/>
                <a:gd name="connsiteY14" fmla="*/ 4577822 h 4577822"/>
                <a:gd name="connsiteX0" fmla="*/ 7731905 w 9308603"/>
                <a:gd name="connsiteY0" fmla="*/ 4539321 h 4539321"/>
                <a:gd name="connsiteX1" fmla="*/ 7122714 w 9308603"/>
                <a:gd name="connsiteY1" fmla="*/ 4459580 h 4539321"/>
                <a:gd name="connsiteX2" fmla="*/ 6925000 w 9308603"/>
                <a:gd name="connsiteY2" fmla="*/ 4014654 h 4539321"/>
                <a:gd name="connsiteX3" fmla="*/ 3267067 w 9308603"/>
                <a:gd name="connsiteY3" fmla="*/ 4176579 h 4539321"/>
                <a:gd name="connsiteX4" fmla="*/ 770041 w 9308603"/>
                <a:gd name="connsiteY4" fmla="*/ 3939815 h 4539321"/>
                <a:gd name="connsiteX5" fmla="*/ 19 w 9308603"/>
                <a:gd name="connsiteY5" fmla="*/ 2467150 h 4539321"/>
                <a:gd name="connsiteX6" fmla="*/ 1263253 w 9308603"/>
                <a:gd name="connsiteY6" fmla="*/ 317026 h 4539321"/>
                <a:gd name="connsiteX7" fmla="*/ 5707294 w 9308603"/>
                <a:gd name="connsiteY7" fmla="*/ 53236 h 4539321"/>
                <a:gd name="connsiteX8" fmla="*/ 8672381 w 9308603"/>
                <a:gd name="connsiteY8" fmla="*/ 686477 h 4539321"/>
                <a:gd name="connsiteX9" fmla="*/ 9298023 w 9308603"/>
                <a:gd name="connsiteY9" fmla="*/ 2476775 h 4539321"/>
                <a:gd name="connsiteX10" fmla="*/ 9095893 w 9308603"/>
                <a:gd name="connsiteY10" fmla="*/ 3169794 h 4539321"/>
                <a:gd name="connsiteX11" fmla="*/ 8252613 w 9308603"/>
                <a:gd name="connsiteY11" fmla="*/ 3487164 h 4539321"/>
                <a:gd name="connsiteX12" fmla="*/ 8412499 w 9308603"/>
                <a:gd name="connsiteY12" fmla="*/ 3891689 h 4539321"/>
                <a:gd name="connsiteX13" fmla="*/ 8345122 w 9308603"/>
                <a:gd name="connsiteY13" fmla="*/ 4267074 h 4539321"/>
                <a:gd name="connsiteX14" fmla="*/ 7731905 w 9308603"/>
                <a:gd name="connsiteY14" fmla="*/ 4539321 h 4539321"/>
                <a:gd name="connsiteX0" fmla="*/ 7731913 w 9308611"/>
                <a:gd name="connsiteY0" fmla="*/ 4643782 h 4643782"/>
                <a:gd name="connsiteX1" fmla="*/ 7122722 w 9308611"/>
                <a:gd name="connsiteY1" fmla="*/ 4564041 h 4643782"/>
                <a:gd name="connsiteX2" fmla="*/ 6925008 w 9308611"/>
                <a:gd name="connsiteY2" fmla="*/ 4119115 h 4643782"/>
                <a:gd name="connsiteX3" fmla="*/ 3267075 w 9308611"/>
                <a:gd name="connsiteY3" fmla="*/ 4281040 h 4643782"/>
                <a:gd name="connsiteX4" fmla="*/ 770049 w 9308611"/>
                <a:gd name="connsiteY4" fmla="*/ 4044276 h 4643782"/>
                <a:gd name="connsiteX5" fmla="*/ 27 w 9308611"/>
                <a:gd name="connsiteY5" fmla="*/ 2571611 h 4643782"/>
                <a:gd name="connsiteX6" fmla="*/ 1263261 w 9308611"/>
                <a:gd name="connsiteY6" fmla="*/ 421487 h 4643782"/>
                <a:gd name="connsiteX7" fmla="*/ 6313424 w 9308611"/>
                <a:gd name="connsiteY7" fmla="*/ 27440 h 4643782"/>
                <a:gd name="connsiteX8" fmla="*/ 8672389 w 9308611"/>
                <a:gd name="connsiteY8" fmla="*/ 790938 h 4643782"/>
                <a:gd name="connsiteX9" fmla="*/ 9298031 w 9308611"/>
                <a:gd name="connsiteY9" fmla="*/ 2581236 h 4643782"/>
                <a:gd name="connsiteX10" fmla="*/ 9095901 w 9308611"/>
                <a:gd name="connsiteY10" fmla="*/ 3274255 h 4643782"/>
                <a:gd name="connsiteX11" fmla="*/ 8252621 w 9308611"/>
                <a:gd name="connsiteY11" fmla="*/ 3591625 h 4643782"/>
                <a:gd name="connsiteX12" fmla="*/ 8412507 w 9308611"/>
                <a:gd name="connsiteY12" fmla="*/ 3996150 h 4643782"/>
                <a:gd name="connsiteX13" fmla="*/ 8345130 w 9308611"/>
                <a:gd name="connsiteY13" fmla="*/ 4371535 h 4643782"/>
                <a:gd name="connsiteX14" fmla="*/ 7731913 w 9308611"/>
                <a:gd name="connsiteY14" fmla="*/ 4643782 h 464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308611" h="4643782">
                  <a:moveTo>
                    <a:pt x="7731913" y="4643782"/>
                  </a:moveTo>
                  <a:cubicBezTo>
                    <a:pt x="7615477" y="4533783"/>
                    <a:pt x="7239158" y="4674040"/>
                    <a:pt x="7122722" y="4564041"/>
                  </a:cubicBezTo>
                  <a:lnTo>
                    <a:pt x="6925008" y="4119115"/>
                  </a:lnTo>
                  <a:cubicBezTo>
                    <a:pt x="5808158" y="4412539"/>
                    <a:pt x="4292901" y="4293513"/>
                    <a:pt x="3267075" y="4281040"/>
                  </a:cubicBezTo>
                  <a:cubicBezTo>
                    <a:pt x="2241249" y="4268567"/>
                    <a:pt x="1314557" y="4329181"/>
                    <a:pt x="770049" y="4044276"/>
                  </a:cubicBezTo>
                  <a:cubicBezTo>
                    <a:pt x="225541" y="3759371"/>
                    <a:pt x="2848" y="3090386"/>
                    <a:pt x="27" y="2571611"/>
                  </a:cubicBezTo>
                  <a:cubicBezTo>
                    <a:pt x="-2794" y="2052836"/>
                    <a:pt x="211028" y="845515"/>
                    <a:pt x="1263261" y="421487"/>
                  </a:cubicBezTo>
                  <a:cubicBezTo>
                    <a:pt x="2315494" y="-2541"/>
                    <a:pt x="5158780" y="-42156"/>
                    <a:pt x="6313424" y="27440"/>
                  </a:cubicBezTo>
                  <a:cubicBezTo>
                    <a:pt x="7468068" y="97036"/>
                    <a:pt x="8189437" y="455996"/>
                    <a:pt x="8672389" y="790938"/>
                  </a:cubicBezTo>
                  <a:cubicBezTo>
                    <a:pt x="9155341" y="1125880"/>
                    <a:pt x="9259530" y="2202642"/>
                    <a:pt x="9298031" y="2581236"/>
                  </a:cubicBezTo>
                  <a:cubicBezTo>
                    <a:pt x="9336532" y="2959830"/>
                    <a:pt x="9270136" y="3105857"/>
                    <a:pt x="9095901" y="3274255"/>
                  </a:cubicBezTo>
                  <a:cubicBezTo>
                    <a:pt x="8921666" y="3442653"/>
                    <a:pt x="8376145" y="3463288"/>
                    <a:pt x="8252621" y="3591625"/>
                  </a:cubicBezTo>
                  <a:cubicBezTo>
                    <a:pt x="8129097" y="3719962"/>
                    <a:pt x="8397089" y="3866165"/>
                    <a:pt x="8412507" y="3996150"/>
                  </a:cubicBezTo>
                  <a:cubicBezTo>
                    <a:pt x="8427925" y="4126135"/>
                    <a:pt x="8466583" y="4258784"/>
                    <a:pt x="8345130" y="4371535"/>
                  </a:cubicBezTo>
                  <a:lnTo>
                    <a:pt x="7731913" y="4643782"/>
                  </a:lnTo>
                  <a:close/>
                </a:path>
              </a:pathLst>
            </a:custGeom>
            <a:noFill/>
            <a:ln w="38100">
              <a:solidFill>
                <a:srgbClr val="2489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994430">
              <a:off x="11040464" y="6148957"/>
              <a:ext cx="430430" cy="313313"/>
            </a:xfrm>
            <a:prstGeom prst="ellipse">
              <a:avLst/>
            </a:prstGeom>
            <a:noFill/>
            <a:ln w="38100">
              <a:solidFill>
                <a:srgbClr val="2489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8164" y="1512991"/>
            <a:ext cx="1358741" cy="1744378"/>
          </a:xfrm>
          <a:prstGeom prst="rect">
            <a:avLst/>
          </a:prstGeom>
        </p:spPr>
      </p:pic>
      <p:sp>
        <p:nvSpPr>
          <p:cNvPr id="25"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smtClean="0">
                <a:ln w="19050">
                  <a:noFill/>
                </a:ln>
                <a:latin typeface="幼圆" panose="02010509060101010101" pitchFamily="49" charset="-122"/>
                <a:ea typeface="幼圆" panose="02010509060101010101" pitchFamily="49" charset="-122"/>
              </a:rPr>
              <a:t>节日介绍</a:t>
            </a:r>
            <a:endParaRPr lang="zh-CN" altLang="en-US" sz="3200" b="1" dirty="0">
              <a:ln w="19050">
                <a:noFill/>
              </a:ln>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81433350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947" y="1347534"/>
            <a:ext cx="12165134" cy="5040000"/>
            <a:chOff x="38947" y="1347534"/>
            <a:chExt cx="12165134" cy="5040000"/>
          </a:xfrm>
        </p:grpSpPr>
        <p:sp>
          <p:nvSpPr>
            <p:cNvPr id="11" name="流程图: 过程 10"/>
            <p:cNvSpPr/>
            <p:nvPr/>
          </p:nvSpPr>
          <p:spPr>
            <a:xfrm>
              <a:off x="3510753" y="1828800"/>
              <a:ext cx="5354114" cy="3368842"/>
            </a:xfrm>
            <a:prstGeom prst="flowChartProcess">
              <a:avLst/>
            </a:prstGeom>
            <a:solidFill>
              <a:srgbClr val="D9EEF7"/>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698587" y="2128918"/>
              <a:ext cx="4834065" cy="3000821"/>
            </a:xfrm>
            <a:prstGeom prst="rect">
              <a:avLst/>
            </a:prstGeom>
          </p:spPr>
          <p:txBody>
            <a:bodyPr wrap="square">
              <a:spAutoFit/>
            </a:bodyPr>
            <a:lstStyle/>
            <a:p>
              <a:pPr algn="ctr">
                <a:lnSpc>
                  <a:spcPct val="150000"/>
                </a:lnSpc>
              </a:pPr>
              <a:r>
                <a:rPr lang="zh-CN" altLang="en-US" sz="1400" dirty="0">
                  <a:solidFill>
                    <a:srgbClr val="333333"/>
                  </a:solidFill>
                  <a:latin typeface="幼圆" panose="02010509060101010101" pitchFamily="49" charset="-122"/>
                  <a:ea typeface="幼圆" panose="02010509060101010101" pitchFamily="49" charset="-122"/>
                </a:rPr>
                <a:t>世界上许多国家都将</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日定为儿童的节日，尤其是在社会主义国家。在欧美国家，儿童节的日期各不相同，而且往往很少举行社会公众性的庆祝活动。因此有人误解为只有社会主义国家才将</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日定为国际儿童节。为了保障全世界儿童的权益，</a:t>
              </a:r>
              <a:r>
                <a:rPr lang="en-US" altLang="zh-CN" sz="1400" dirty="0">
                  <a:solidFill>
                    <a:srgbClr val="333333"/>
                  </a:solidFill>
                  <a:latin typeface="幼圆" panose="02010509060101010101" pitchFamily="49" charset="-122"/>
                  <a:ea typeface="幼圆" panose="02010509060101010101" pitchFamily="49" charset="-122"/>
                </a:rPr>
                <a:t>1949</a:t>
              </a:r>
              <a:r>
                <a:rPr lang="zh-CN" altLang="en-US" sz="1400" dirty="0">
                  <a:solidFill>
                    <a:srgbClr val="333333"/>
                  </a:solidFill>
                  <a:latin typeface="幼圆" panose="02010509060101010101" pitchFamily="49" charset="-122"/>
                  <a:ea typeface="幼圆" panose="02010509060101010101" pitchFamily="49" charset="-122"/>
                </a:rPr>
                <a:t>年</a:t>
              </a:r>
              <a:r>
                <a:rPr lang="en-US" altLang="zh-CN" sz="1400" dirty="0">
                  <a:solidFill>
                    <a:srgbClr val="333333"/>
                  </a:solidFill>
                  <a:latin typeface="幼圆" panose="02010509060101010101" pitchFamily="49" charset="-122"/>
                  <a:ea typeface="幼圆" panose="02010509060101010101" pitchFamily="49" charset="-122"/>
                </a:rPr>
                <a:t>11</a:t>
              </a:r>
              <a:r>
                <a:rPr lang="zh-CN" altLang="en-US" sz="1400" dirty="0">
                  <a:solidFill>
                    <a:srgbClr val="333333"/>
                  </a:solidFill>
                  <a:latin typeface="幼圆" panose="02010509060101010101" pitchFamily="49" charset="-122"/>
                  <a:ea typeface="幼圆" panose="02010509060101010101" pitchFamily="49" charset="-122"/>
                </a:rPr>
                <a:t>月，</a:t>
              </a:r>
              <a:endParaRPr lang="en-US" altLang="zh-CN" sz="1400" dirty="0">
                <a:solidFill>
                  <a:srgbClr val="333333"/>
                </a:solidFill>
                <a:latin typeface="幼圆" panose="02010509060101010101" pitchFamily="49" charset="-122"/>
                <a:ea typeface="幼圆" panose="02010509060101010101" pitchFamily="49" charset="-122"/>
              </a:endParaRPr>
            </a:p>
            <a:p>
              <a:pPr algn="ctr">
                <a:lnSpc>
                  <a:spcPct val="150000"/>
                </a:lnSpc>
              </a:pPr>
              <a:r>
                <a:rPr lang="zh-CN" altLang="en-US" sz="1400" dirty="0">
                  <a:solidFill>
                    <a:srgbClr val="333333"/>
                  </a:solidFill>
                  <a:latin typeface="幼圆" panose="02010509060101010101" pitchFamily="49" charset="-122"/>
                  <a:ea typeface="幼圆" panose="02010509060101010101" pitchFamily="49" charset="-122"/>
                </a:rPr>
                <a:t>国际民主妇女联合会在莫斯科召开执委会决定，将每年</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日作为国际儿童节。新中国成立后，中央人民政府政务院于</a:t>
              </a:r>
              <a:r>
                <a:rPr lang="en-US" altLang="zh-CN" sz="1400" dirty="0">
                  <a:solidFill>
                    <a:srgbClr val="333333"/>
                  </a:solidFill>
                  <a:latin typeface="幼圆" panose="02010509060101010101" pitchFamily="49" charset="-122"/>
                  <a:ea typeface="幼圆" panose="02010509060101010101" pitchFamily="49" charset="-122"/>
                </a:rPr>
                <a:t>1949</a:t>
              </a:r>
              <a:r>
                <a:rPr lang="zh-CN" altLang="en-US" sz="1400" dirty="0">
                  <a:solidFill>
                    <a:srgbClr val="333333"/>
                  </a:solidFill>
                  <a:latin typeface="幼圆" panose="02010509060101010101" pitchFamily="49" charset="-122"/>
                  <a:ea typeface="幼圆" panose="02010509060101010101" pitchFamily="49" charset="-122"/>
                </a:rPr>
                <a:t>年</a:t>
              </a:r>
              <a:r>
                <a:rPr lang="en-US" altLang="zh-CN" sz="1400" dirty="0">
                  <a:solidFill>
                    <a:srgbClr val="333333"/>
                  </a:solidFill>
                  <a:latin typeface="幼圆" panose="02010509060101010101" pitchFamily="49" charset="-122"/>
                  <a:ea typeface="幼圆" panose="02010509060101010101" pitchFamily="49" charset="-122"/>
                </a:rPr>
                <a:t>12</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23</a:t>
              </a:r>
              <a:r>
                <a:rPr lang="zh-CN" altLang="en-US" sz="1400" dirty="0">
                  <a:solidFill>
                    <a:srgbClr val="333333"/>
                  </a:solidFill>
                  <a:latin typeface="幼圆" panose="02010509060101010101" pitchFamily="49" charset="-122"/>
                  <a:ea typeface="幼圆" panose="02010509060101010101" pitchFamily="49" charset="-122"/>
                </a:rPr>
                <a:t>日规定，将中国的儿童节与国际儿童节统一起来</a:t>
              </a:r>
              <a:r>
                <a:rPr lang="zh-CN" altLang="en-US" sz="1400" dirty="0" smtClean="0">
                  <a:solidFill>
                    <a:srgbClr val="333333"/>
                  </a:solidFill>
                  <a:latin typeface="幼圆" panose="02010509060101010101" pitchFamily="49" charset="-122"/>
                  <a:ea typeface="幼圆" panose="02010509060101010101" pitchFamily="49" charset="-122"/>
                </a:rPr>
                <a:t>。</a:t>
              </a:r>
              <a:endParaRPr lang="zh-CN" altLang="en-US" sz="1400" dirty="0">
                <a:solidFill>
                  <a:srgbClr val="333333"/>
                </a:solidFill>
                <a:latin typeface="幼圆" panose="02010509060101010101" pitchFamily="49" charset="-122"/>
                <a:ea typeface="幼圆" panose="02010509060101010101" pitchFamily="49" charset="-122"/>
              </a:endParaRP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49966"/>
            <a:stretch/>
          </p:blipFill>
          <p:spPr>
            <a:xfrm>
              <a:off x="8720486" y="1347534"/>
              <a:ext cx="3483595" cy="5040000"/>
            </a:xfrm>
            <a:prstGeom prst="rect">
              <a:avLst/>
            </a:prstGeom>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r="50136"/>
            <a:stretch/>
          </p:blipFill>
          <p:spPr>
            <a:xfrm>
              <a:off x="38947" y="1347534"/>
              <a:ext cx="3471806" cy="5040000"/>
            </a:xfrm>
            <a:prstGeom prst="rect">
              <a:avLst/>
            </a:prstGeom>
          </p:spPr>
        </p:pic>
      </p:grpSp>
      <p:sp>
        <p:nvSpPr>
          <p:cNvPr id="18"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smtClean="0">
                <a:ln w="19050">
                  <a:noFill/>
                </a:ln>
                <a:latin typeface="幼圆" panose="02010509060101010101" pitchFamily="49" charset="-122"/>
                <a:ea typeface="幼圆" panose="02010509060101010101" pitchFamily="49" charset="-122"/>
              </a:rPr>
              <a:t>节日介绍</a:t>
            </a:r>
            <a:endParaRPr lang="zh-CN" altLang="en-US" sz="3200" b="1" dirty="0">
              <a:ln w="19050">
                <a:noFill/>
              </a:ln>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2580218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7089" y="0"/>
            <a:ext cx="4224594" cy="1701261"/>
          </a:xfrm>
          <a:prstGeom prst="rect">
            <a:avLst/>
          </a:prstGeom>
        </p:spPr>
      </p:pic>
      <p:grpSp>
        <p:nvGrpSpPr>
          <p:cNvPr id="18" name="组合 17"/>
          <p:cNvGrpSpPr/>
          <p:nvPr/>
        </p:nvGrpSpPr>
        <p:grpSpPr>
          <a:xfrm>
            <a:off x="2316000" y="1431475"/>
            <a:ext cx="7560000" cy="4680000"/>
            <a:chOff x="2316000" y="1431475"/>
            <a:chExt cx="7560000" cy="4680000"/>
          </a:xfrm>
        </p:grpSpPr>
        <p:sp>
          <p:nvSpPr>
            <p:cNvPr id="17" name="云形 16"/>
            <p:cNvSpPr/>
            <p:nvPr/>
          </p:nvSpPr>
          <p:spPr>
            <a:xfrm>
              <a:off x="2316000" y="1431475"/>
              <a:ext cx="7560000" cy="4680000"/>
            </a:xfrm>
            <a:prstGeom prst="cloud">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云形 12"/>
            <p:cNvSpPr/>
            <p:nvPr/>
          </p:nvSpPr>
          <p:spPr>
            <a:xfrm>
              <a:off x="2496000" y="1611475"/>
              <a:ext cx="7200000" cy="4320000"/>
            </a:xfrm>
            <a:prstGeom prst="cloud">
              <a:avLst/>
            </a:prstGeom>
            <a:solidFill>
              <a:srgbClr val="D2EB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云形 15"/>
            <p:cNvSpPr/>
            <p:nvPr/>
          </p:nvSpPr>
          <p:spPr>
            <a:xfrm>
              <a:off x="2676000" y="1791475"/>
              <a:ext cx="6840000" cy="3960000"/>
            </a:xfrm>
            <a:prstGeom prst="cloud">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5064246" y="1871158"/>
            <a:ext cx="2063507" cy="2646878"/>
          </a:xfrm>
          <a:prstGeom prst="rect">
            <a:avLst/>
          </a:prstGeom>
          <a:noFill/>
        </p:spPr>
        <p:txBody>
          <a:bodyPr wrap="square" rtlCol="0" anchor="ctr">
            <a:spAutoFit/>
          </a:bodyPr>
          <a:lstStyle/>
          <a:p>
            <a:pPr algn="ctr"/>
            <a:r>
              <a:rPr lang="en-US" altLang="zh-CN" sz="16600" b="1" dirty="0">
                <a:solidFill>
                  <a:srgbClr val="68BCE1"/>
                </a:solidFill>
                <a:latin typeface="Colonna MT" panose="04020805060202030203" pitchFamily="82" charset="0"/>
              </a:rPr>
              <a:t>2</a:t>
            </a:r>
            <a:endParaRPr lang="zh-CN" altLang="en-US" sz="16600" b="1" dirty="0">
              <a:solidFill>
                <a:srgbClr val="68BCE1"/>
              </a:solidFill>
              <a:latin typeface="Colonna MT" panose="04020805060202030203" pitchFamily="82" charset="0"/>
            </a:endParaRPr>
          </a:p>
        </p:txBody>
      </p:sp>
      <p:sp>
        <p:nvSpPr>
          <p:cNvPr id="8" name="文本框 7"/>
          <p:cNvSpPr txBox="1"/>
          <p:nvPr/>
        </p:nvSpPr>
        <p:spPr>
          <a:xfrm>
            <a:off x="4000499" y="3650152"/>
            <a:ext cx="4191002" cy="1107996"/>
          </a:xfrm>
          <a:prstGeom prst="rect">
            <a:avLst/>
          </a:prstGeom>
          <a:noFill/>
        </p:spPr>
        <p:txBody>
          <a:bodyPr wrap="square" rtlCol="0" anchor="ctr">
            <a:spAutoFit/>
          </a:bodyPr>
          <a:lstStyle/>
          <a:p>
            <a:pPr algn="ctr"/>
            <a:r>
              <a:rPr lang="zh-CN" altLang="en-US" sz="6600" b="1" dirty="0">
                <a:ln w="19050">
                  <a:solidFill>
                    <a:srgbClr val="68BCE1"/>
                  </a:solidFill>
                </a:ln>
                <a:solidFill>
                  <a:srgbClr val="68BCE1"/>
                </a:solidFill>
                <a:latin typeface="幼圆" panose="02010509060101010101" pitchFamily="49" charset="-122"/>
                <a:ea typeface="幼圆" panose="02010509060101010101" pitchFamily="49" charset="-122"/>
              </a:rPr>
              <a:t>历史沿革</a:t>
            </a:r>
          </a:p>
        </p:txBody>
      </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2079" y="1871157"/>
            <a:ext cx="1740333" cy="88166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78" y="5614521"/>
            <a:ext cx="449678" cy="227810"/>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56097" y="1942960"/>
            <a:ext cx="859903" cy="435634"/>
          </a:xfrm>
          <a:prstGeom prst="rect">
            <a:avLst/>
          </a:prstGeom>
        </p:spPr>
      </p:pic>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2253570" y="3529137"/>
            <a:ext cx="1366362" cy="1977797"/>
          </a:xfrm>
          <a:prstGeom prst="rect">
            <a:avLst/>
          </a:prstGeom>
        </p:spPr>
      </p:pic>
    </p:spTree>
    <p:extLst>
      <p:ext uri="{BB962C8B-B14F-4D97-AF65-F5344CB8AC3E}">
        <p14:creationId xmlns:p14="http://schemas.microsoft.com/office/powerpoint/2010/main" val="16194166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80">
                                          <p:stCondLst>
                                            <p:cond delay="0"/>
                                          </p:stCondLst>
                                        </p:cTn>
                                        <p:tgtEl>
                                          <p:spTgt spid="22"/>
                                        </p:tgtEl>
                                      </p:cBhvr>
                                    </p:animEffect>
                                    <p:anim calcmode="lin" valueType="num">
                                      <p:cBhvr>
                                        <p:cTn id="1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9" dur="26">
                                          <p:stCondLst>
                                            <p:cond delay="650"/>
                                          </p:stCondLst>
                                        </p:cTn>
                                        <p:tgtEl>
                                          <p:spTgt spid="22"/>
                                        </p:tgtEl>
                                      </p:cBhvr>
                                      <p:to x="100000" y="60000"/>
                                    </p:animScale>
                                    <p:animScale>
                                      <p:cBhvr>
                                        <p:cTn id="20" dur="166" decel="50000">
                                          <p:stCondLst>
                                            <p:cond delay="676"/>
                                          </p:stCondLst>
                                        </p:cTn>
                                        <p:tgtEl>
                                          <p:spTgt spid="22"/>
                                        </p:tgtEl>
                                      </p:cBhvr>
                                      <p:to x="100000" y="100000"/>
                                    </p:animScale>
                                    <p:animScale>
                                      <p:cBhvr>
                                        <p:cTn id="21" dur="26">
                                          <p:stCondLst>
                                            <p:cond delay="1312"/>
                                          </p:stCondLst>
                                        </p:cTn>
                                        <p:tgtEl>
                                          <p:spTgt spid="22"/>
                                        </p:tgtEl>
                                      </p:cBhvr>
                                      <p:to x="100000" y="80000"/>
                                    </p:animScale>
                                    <p:animScale>
                                      <p:cBhvr>
                                        <p:cTn id="22" dur="166" decel="50000">
                                          <p:stCondLst>
                                            <p:cond delay="1338"/>
                                          </p:stCondLst>
                                        </p:cTn>
                                        <p:tgtEl>
                                          <p:spTgt spid="22"/>
                                        </p:tgtEl>
                                      </p:cBhvr>
                                      <p:to x="100000" y="100000"/>
                                    </p:animScale>
                                    <p:animScale>
                                      <p:cBhvr>
                                        <p:cTn id="23" dur="26">
                                          <p:stCondLst>
                                            <p:cond delay="1642"/>
                                          </p:stCondLst>
                                        </p:cTn>
                                        <p:tgtEl>
                                          <p:spTgt spid="22"/>
                                        </p:tgtEl>
                                      </p:cBhvr>
                                      <p:to x="100000" y="90000"/>
                                    </p:animScale>
                                    <p:animScale>
                                      <p:cBhvr>
                                        <p:cTn id="24" dur="166" decel="50000">
                                          <p:stCondLst>
                                            <p:cond delay="1668"/>
                                          </p:stCondLst>
                                        </p:cTn>
                                        <p:tgtEl>
                                          <p:spTgt spid="22"/>
                                        </p:tgtEl>
                                      </p:cBhvr>
                                      <p:to x="100000" y="100000"/>
                                    </p:animScale>
                                    <p:animScale>
                                      <p:cBhvr>
                                        <p:cTn id="25" dur="26">
                                          <p:stCondLst>
                                            <p:cond delay="1808"/>
                                          </p:stCondLst>
                                        </p:cTn>
                                        <p:tgtEl>
                                          <p:spTgt spid="22"/>
                                        </p:tgtEl>
                                      </p:cBhvr>
                                      <p:to x="100000" y="95000"/>
                                    </p:animScale>
                                    <p:animScale>
                                      <p:cBhvr>
                                        <p:cTn id="26" dur="166" decel="50000">
                                          <p:stCondLst>
                                            <p:cond delay="1834"/>
                                          </p:stCondLst>
                                        </p:cTn>
                                        <p:tgtEl>
                                          <p:spTgt spid="22"/>
                                        </p:tgtEl>
                                      </p:cBhvr>
                                      <p:to x="100000" y="100000"/>
                                    </p:animScale>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2"/>
          <p:cNvSpPr/>
          <p:nvPr/>
        </p:nvSpPr>
        <p:spPr>
          <a:xfrm>
            <a:off x="348889" y="1519253"/>
            <a:ext cx="11403557" cy="4864408"/>
          </a:xfrm>
          <a:custGeom>
            <a:avLst/>
            <a:gdLst>
              <a:gd name="connsiteX0" fmla="*/ 0 w 8128398"/>
              <a:gd name="connsiteY0" fmla="*/ 2334126 h 4668252"/>
              <a:gd name="connsiteX1" fmla="*/ 4064199 w 8128398"/>
              <a:gd name="connsiteY1" fmla="*/ 0 h 4668252"/>
              <a:gd name="connsiteX2" fmla="*/ 8128398 w 8128398"/>
              <a:gd name="connsiteY2" fmla="*/ 2334126 h 4668252"/>
              <a:gd name="connsiteX3" fmla="*/ 4064199 w 8128398"/>
              <a:gd name="connsiteY3" fmla="*/ 4668252 h 4668252"/>
              <a:gd name="connsiteX4" fmla="*/ 0 w 8128398"/>
              <a:gd name="connsiteY4" fmla="*/ 2334126 h 4668252"/>
              <a:gd name="connsiteX0" fmla="*/ 162302 w 8290700"/>
              <a:gd name="connsiteY0" fmla="*/ 2423774 h 4757900"/>
              <a:gd name="connsiteX1" fmla="*/ 1139129 w 8290700"/>
              <a:gd name="connsiteY1" fmla="*/ 669643 h 4757900"/>
              <a:gd name="connsiteX2" fmla="*/ 4226501 w 8290700"/>
              <a:gd name="connsiteY2" fmla="*/ 89648 h 4757900"/>
              <a:gd name="connsiteX3" fmla="*/ 8290700 w 8290700"/>
              <a:gd name="connsiteY3" fmla="*/ 2423774 h 4757900"/>
              <a:gd name="connsiteX4" fmla="*/ 4226501 w 8290700"/>
              <a:gd name="connsiteY4" fmla="*/ 4757900 h 4757900"/>
              <a:gd name="connsiteX5" fmla="*/ 162302 w 8290700"/>
              <a:gd name="connsiteY5" fmla="*/ 2423774 h 4757900"/>
              <a:gd name="connsiteX0" fmla="*/ 162302 w 8453932"/>
              <a:gd name="connsiteY0" fmla="*/ 2334994 h 4669120"/>
              <a:gd name="connsiteX1" fmla="*/ 1139129 w 8453932"/>
              <a:gd name="connsiteY1" fmla="*/ 580863 h 4669120"/>
              <a:gd name="connsiteX2" fmla="*/ 4226501 w 8453932"/>
              <a:gd name="connsiteY2" fmla="*/ 868 h 4669120"/>
              <a:gd name="connsiteX3" fmla="*/ 7472553 w 8453932"/>
              <a:gd name="connsiteY3" fmla="*/ 677116 h 4669120"/>
              <a:gd name="connsiteX4" fmla="*/ 8290700 w 8453932"/>
              <a:gd name="connsiteY4" fmla="*/ 2334994 h 4669120"/>
              <a:gd name="connsiteX5" fmla="*/ 4226501 w 8453932"/>
              <a:gd name="connsiteY5" fmla="*/ 4669120 h 4669120"/>
              <a:gd name="connsiteX6" fmla="*/ 162302 w 8453932"/>
              <a:gd name="connsiteY6" fmla="*/ 2334994 h 4669120"/>
              <a:gd name="connsiteX0" fmla="*/ 380 w 8292010"/>
              <a:gd name="connsiteY0" fmla="*/ 2334994 h 4737634"/>
              <a:gd name="connsiteX1" fmla="*/ 977207 w 8292010"/>
              <a:gd name="connsiteY1" fmla="*/ 580863 h 4737634"/>
              <a:gd name="connsiteX2" fmla="*/ 4064579 w 8292010"/>
              <a:gd name="connsiteY2" fmla="*/ 868 h 4737634"/>
              <a:gd name="connsiteX3" fmla="*/ 7310631 w 8292010"/>
              <a:gd name="connsiteY3" fmla="*/ 677116 h 4737634"/>
              <a:gd name="connsiteX4" fmla="*/ 8128778 w 8292010"/>
              <a:gd name="connsiteY4" fmla="*/ 2334994 h 4737634"/>
              <a:gd name="connsiteX5" fmla="*/ 4064579 w 8292010"/>
              <a:gd name="connsiteY5" fmla="*/ 4669120 h 4737634"/>
              <a:gd name="connsiteX6" fmla="*/ 1054209 w 8292010"/>
              <a:gd name="connsiteY6" fmla="*/ 3958572 h 4737634"/>
              <a:gd name="connsiteX7" fmla="*/ 380 w 8292010"/>
              <a:gd name="connsiteY7" fmla="*/ 2334994 h 4737634"/>
              <a:gd name="connsiteX0" fmla="*/ 380 w 8160907"/>
              <a:gd name="connsiteY0" fmla="*/ 2334994 h 4676413"/>
              <a:gd name="connsiteX1" fmla="*/ 977207 w 8160907"/>
              <a:gd name="connsiteY1" fmla="*/ 580863 h 4676413"/>
              <a:gd name="connsiteX2" fmla="*/ 4064579 w 8160907"/>
              <a:gd name="connsiteY2" fmla="*/ 868 h 4676413"/>
              <a:gd name="connsiteX3" fmla="*/ 7310631 w 8160907"/>
              <a:gd name="connsiteY3" fmla="*/ 677116 h 4676413"/>
              <a:gd name="connsiteX4" fmla="*/ 8128778 w 8160907"/>
              <a:gd name="connsiteY4" fmla="*/ 2334994 h 4676413"/>
              <a:gd name="connsiteX5" fmla="*/ 7031498 w 8160907"/>
              <a:gd name="connsiteY5" fmla="*/ 4199203 h 4676413"/>
              <a:gd name="connsiteX6" fmla="*/ 4064579 w 8160907"/>
              <a:gd name="connsiteY6" fmla="*/ 4669120 h 4676413"/>
              <a:gd name="connsiteX7" fmla="*/ 1054209 w 8160907"/>
              <a:gd name="connsiteY7" fmla="*/ 3958572 h 4676413"/>
              <a:gd name="connsiteX8" fmla="*/ 380 w 8160907"/>
              <a:gd name="connsiteY8" fmla="*/ 2334994 h 4676413"/>
              <a:gd name="connsiteX0" fmla="*/ 62 w 8160589"/>
              <a:gd name="connsiteY0" fmla="*/ 2334994 h 4670006"/>
              <a:gd name="connsiteX1" fmla="*/ 976889 w 8160589"/>
              <a:gd name="connsiteY1" fmla="*/ 580863 h 4670006"/>
              <a:gd name="connsiteX2" fmla="*/ 4064261 w 8160589"/>
              <a:gd name="connsiteY2" fmla="*/ 868 h 4670006"/>
              <a:gd name="connsiteX3" fmla="*/ 7310313 w 8160589"/>
              <a:gd name="connsiteY3" fmla="*/ 677116 h 4670006"/>
              <a:gd name="connsiteX4" fmla="*/ 8128460 w 8160589"/>
              <a:gd name="connsiteY4" fmla="*/ 2334994 h 4670006"/>
              <a:gd name="connsiteX5" fmla="*/ 7031180 w 8160589"/>
              <a:gd name="connsiteY5" fmla="*/ 4199203 h 4670006"/>
              <a:gd name="connsiteX6" fmla="*/ 4064261 w 8160589"/>
              <a:gd name="connsiteY6" fmla="*/ 4669120 h 4670006"/>
              <a:gd name="connsiteX7" fmla="*/ 948013 w 8160589"/>
              <a:gd name="connsiteY7" fmla="*/ 4131826 h 4670006"/>
              <a:gd name="connsiteX8" fmla="*/ 62 w 8160589"/>
              <a:gd name="connsiteY8" fmla="*/ 2334994 h 4670006"/>
              <a:gd name="connsiteX0" fmla="*/ 3056 w 8163583"/>
              <a:gd name="connsiteY0" fmla="*/ 2353191 h 4688203"/>
              <a:gd name="connsiteX1" fmla="*/ 791407 w 8163583"/>
              <a:gd name="connsiteY1" fmla="*/ 387304 h 4688203"/>
              <a:gd name="connsiteX2" fmla="*/ 4067255 w 8163583"/>
              <a:gd name="connsiteY2" fmla="*/ 19065 h 4688203"/>
              <a:gd name="connsiteX3" fmla="*/ 7313307 w 8163583"/>
              <a:gd name="connsiteY3" fmla="*/ 695313 h 4688203"/>
              <a:gd name="connsiteX4" fmla="*/ 8131454 w 8163583"/>
              <a:gd name="connsiteY4" fmla="*/ 2353191 h 4688203"/>
              <a:gd name="connsiteX5" fmla="*/ 7034174 w 8163583"/>
              <a:gd name="connsiteY5" fmla="*/ 4217400 h 4688203"/>
              <a:gd name="connsiteX6" fmla="*/ 4067255 w 8163583"/>
              <a:gd name="connsiteY6" fmla="*/ 4687317 h 4688203"/>
              <a:gd name="connsiteX7" fmla="*/ 951007 w 8163583"/>
              <a:gd name="connsiteY7" fmla="*/ 4150023 h 4688203"/>
              <a:gd name="connsiteX8" fmla="*/ 3056 w 8163583"/>
              <a:gd name="connsiteY8" fmla="*/ 2353191 h 4688203"/>
              <a:gd name="connsiteX0" fmla="*/ 38786 w 8199313"/>
              <a:gd name="connsiteY0" fmla="*/ 2353191 h 4794578"/>
              <a:gd name="connsiteX1" fmla="*/ 827137 w 8199313"/>
              <a:gd name="connsiteY1" fmla="*/ 387304 h 4794578"/>
              <a:gd name="connsiteX2" fmla="*/ 4102985 w 8199313"/>
              <a:gd name="connsiteY2" fmla="*/ 19065 h 4794578"/>
              <a:gd name="connsiteX3" fmla="*/ 7349037 w 8199313"/>
              <a:gd name="connsiteY3" fmla="*/ 695313 h 4794578"/>
              <a:gd name="connsiteX4" fmla="*/ 8167184 w 8199313"/>
              <a:gd name="connsiteY4" fmla="*/ 2353191 h 4794578"/>
              <a:gd name="connsiteX5" fmla="*/ 7069904 w 8199313"/>
              <a:gd name="connsiteY5" fmla="*/ 4217400 h 4794578"/>
              <a:gd name="connsiteX6" fmla="*/ 4102985 w 8199313"/>
              <a:gd name="connsiteY6" fmla="*/ 4687317 h 4794578"/>
              <a:gd name="connsiteX7" fmla="*/ 549204 w 8199313"/>
              <a:gd name="connsiteY7" fmla="*/ 4563909 h 4794578"/>
              <a:gd name="connsiteX8" fmla="*/ 38786 w 8199313"/>
              <a:gd name="connsiteY8" fmla="*/ 2353191 h 4794578"/>
              <a:gd name="connsiteX0" fmla="*/ 38786 w 8199313"/>
              <a:gd name="connsiteY0" fmla="*/ 2353191 h 4802240"/>
              <a:gd name="connsiteX1" fmla="*/ 827137 w 8199313"/>
              <a:gd name="connsiteY1" fmla="*/ 387304 h 4802240"/>
              <a:gd name="connsiteX2" fmla="*/ 4102985 w 8199313"/>
              <a:gd name="connsiteY2" fmla="*/ 19065 h 4802240"/>
              <a:gd name="connsiteX3" fmla="*/ 7349037 w 8199313"/>
              <a:gd name="connsiteY3" fmla="*/ 695313 h 4802240"/>
              <a:gd name="connsiteX4" fmla="*/ 8167184 w 8199313"/>
              <a:gd name="connsiteY4" fmla="*/ 2353191 h 4802240"/>
              <a:gd name="connsiteX5" fmla="*/ 7460318 w 8199313"/>
              <a:gd name="connsiteY5" fmla="*/ 4602411 h 4802240"/>
              <a:gd name="connsiteX6" fmla="*/ 4102985 w 8199313"/>
              <a:gd name="connsiteY6" fmla="*/ 4687317 h 4802240"/>
              <a:gd name="connsiteX7" fmla="*/ 549204 w 8199313"/>
              <a:gd name="connsiteY7" fmla="*/ 4563909 h 4802240"/>
              <a:gd name="connsiteX8" fmla="*/ 38786 w 8199313"/>
              <a:gd name="connsiteY8" fmla="*/ 2353191 h 4802240"/>
              <a:gd name="connsiteX0" fmla="*/ 38786 w 8234668"/>
              <a:gd name="connsiteY0" fmla="*/ 2415359 h 4864408"/>
              <a:gd name="connsiteX1" fmla="*/ 827137 w 8234668"/>
              <a:gd name="connsiteY1" fmla="*/ 449472 h 4864408"/>
              <a:gd name="connsiteX2" fmla="*/ 4102985 w 8234668"/>
              <a:gd name="connsiteY2" fmla="*/ 81233 h 4864408"/>
              <a:gd name="connsiteX3" fmla="*/ 7618288 w 8234668"/>
              <a:gd name="connsiteY3" fmla="*/ 237716 h 4864408"/>
              <a:gd name="connsiteX4" fmla="*/ 8167184 w 8234668"/>
              <a:gd name="connsiteY4" fmla="*/ 2415359 h 4864408"/>
              <a:gd name="connsiteX5" fmla="*/ 7460318 w 8234668"/>
              <a:gd name="connsiteY5" fmla="*/ 4664579 h 4864408"/>
              <a:gd name="connsiteX6" fmla="*/ 4102985 w 8234668"/>
              <a:gd name="connsiteY6" fmla="*/ 4749485 h 4864408"/>
              <a:gd name="connsiteX7" fmla="*/ 549204 w 8234668"/>
              <a:gd name="connsiteY7" fmla="*/ 4626077 h 4864408"/>
              <a:gd name="connsiteX8" fmla="*/ 38786 w 8234668"/>
              <a:gd name="connsiteY8" fmla="*/ 2415359 h 4864408"/>
              <a:gd name="connsiteX0" fmla="*/ 38786 w 8234668"/>
              <a:gd name="connsiteY0" fmla="*/ 2415359 h 4864408"/>
              <a:gd name="connsiteX1" fmla="*/ 827137 w 8234668"/>
              <a:gd name="connsiteY1" fmla="*/ 449472 h 4864408"/>
              <a:gd name="connsiteX2" fmla="*/ 4102985 w 8234668"/>
              <a:gd name="connsiteY2" fmla="*/ 81233 h 4864408"/>
              <a:gd name="connsiteX3" fmla="*/ 7618288 w 8234668"/>
              <a:gd name="connsiteY3" fmla="*/ 237716 h 4864408"/>
              <a:gd name="connsiteX4" fmla="*/ 8167184 w 8234668"/>
              <a:gd name="connsiteY4" fmla="*/ 2444235 h 4864408"/>
              <a:gd name="connsiteX5" fmla="*/ 7460318 w 8234668"/>
              <a:gd name="connsiteY5" fmla="*/ 4664579 h 4864408"/>
              <a:gd name="connsiteX6" fmla="*/ 4102985 w 8234668"/>
              <a:gd name="connsiteY6" fmla="*/ 4749485 h 4864408"/>
              <a:gd name="connsiteX7" fmla="*/ 549204 w 8234668"/>
              <a:gd name="connsiteY7" fmla="*/ 4626077 h 4864408"/>
              <a:gd name="connsiteX8" fmla="*/ 38786 w 8234668"/>
              <a:gd name="connsiteY8" fmla="*/ 2415359 h 4864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34668" h="4864408">
                <a:moveTo>
                  <a:pt x="38786" y="2415359"/>
                </a:moveTo>
                <a:cubicBezTo>
                  <a:pt x="85108" y="1719258"/>
                  <a:pt x="149771" y="838493"/>
                  <a:pt x="827137" y="449472"/>
                </a:cubicBezTo>
                <a:cubicBezTo>
                  <a:pt x="1504504" y="60451"/>
                  <a:pt x="2971127" y="116526"/>
                  <a:pt x="4102985" y="81233"/>
                </a:cubicBezTo>
                <a:cubicBezTo>
                  <a:pt x="5234844" y="45940"/>
                  <a:pt x="6940922" y="-151305"/>
                  <a:pt x="7618288" y="237716"/>
                </a:cubicBezTo>
                <a:cubicBezTo>
                  <a:pt x="8295655" y="626737"/>
                  <a:pt x="8298729" y="1966307"/>
                  <a:pt x="8167184" y="2444235"/>
                </a:cubicBezTo>
                <a:cubicBezTo>
                  <a:pt x="8035639" y="2922163"/>
                  <a:pt x="8137685" y="4275558"/>
                  <a:pt x="7460318" y="4664579"/>
                </a:cubicBezTo>
                <a:cubicBezTo>
                  <a:pt x="6782952" y="5053600"/>
                  <a:pt x="5254837" y="4755902"/>
                  <a:pt x="4102985" y="4749485"/>
                </a:cubicBezTo>
                <a:cubicBezTo>
                  <a:pt x="2951133" y="4743068"/>
                  <a:pt x="1226571" y="5015098"/>
                  <a:pt x="549204" y="4626077"/>
                </a:cubicBezTo>
                <a:cubicBezTo>
                  <a:pt x="-128162" y="4237056"/>
                  <a:pt x="-7536" y="3111460"/>
                  <a:pt x="38786" y="2415359"/>
                </a:cubicBezTo>
                <a:close/>
              </a:path>
            </a:pathLst>
          </a:custGeom>
          <a:noFill/>
          <a:ln w="19050">
            <a:solidFill>
              <a:schemeClr val="bg1"/>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11455" y="2779420"/>
            <a:ext cx="2880000" cy="2769989"/>
          </a:xfrm>
          <a:prstGeom prst="rect">
            <a:avLst/>
          </a:prstGeom>
        </p:spPr>
        <p:txBody>
          <a:bodyPr wrap="square">
            <a:spAutoFit/>
          </a:bodyPr>
          <a:lstStyle/>
          <a:p>
            <a:pPr algn="ctr">
              <a:lnSpc>
                <a:spcPct val="150000"/>
              </a:lnSpc>
            </a:pPr>
            <a:r>
              <a:rPr lang="en-US" altLang="zh-CN" b="1" dirty="0" smtClean="0">
                <a:solidFill>
                  <a:schemeClr val="bg1"/>
                </a:solidFill>
                <a:latin typeface="幼圆" panose="02010509060101010101" pitchFamily="49" charset="-122"/>
                <a:ea typeface="幼圆" panose="02010509060101010101" pitchFamily="49" charset="-122"/>
              </a:rPr>
              <a:t>1925</a:t>
            </a:r>
            <a:r>
              <a:rPr lang="zh-CN" altLang="en-US" b="1" dirty="0">
                <a:solidFill>
                  <a:schemeClr val="bg1"/>
                </a:solidFill>
                <a:latin typeface="幼圆" panose="02010509060101010101" pitchFamily="49" charset="-122"/>
                <a:ea typeface="幼圆" panose="02010509060101010101" pitchFamily="49" charset="-122"/>
              </a:rPr>
              <a:t>年</a:t>
            </a:r>
            <a:r>
              <a:rPr lang="en-US" altLang="zh-CN" b="1" dirty="0">
                <a:solidFill>
                  <a:schemeClr val="bg1"/>
                </a:solidFill>
                <a:latin typeface="幼圆" panose="02010509060101010101" pitchFamily="49" charset="-122"/>
                <a:ea typeface="幼圆" panose="02010509060101010101" pitchFamily="49" charset="-122"/>
              </a:rPr>
              <a:t>8</a:t>
            </a:r>
            <a:r>
              <a:rPr lang="zh-CN" altLang="en-US" b="1" dirty="0" smtClean="0">
                <a:solidFill>
                  <a:schemeClr val="bg1"/>
                </a:solidFill>
                <a:latin typeface="幼圆" panose="02010509060101010101" pitchFamily="49" charset="-122"/>
                <a:ea typeface="幼圆" panose="02010509060101010101" pitchFamily="49" charset="-122"/>
              </a:rPr>
              <a:t>月</a:t>
            </a:r>
            <a:endParaRPr lang="en-US" altLang="zh-CN" b="1" dirty="0" smtClean="0">
              <a:solidFill>
                <a:schemeClr val="bg1"/>
              </a:solidFill>
              <a:latin typeface="幼圆" panose="02010509060101010101" pitchFamily="49" charset="-122"/>
              <a:ea typeface="幼圆" panose="02010509060101010101" pitchFamily="49" charset="-122"/>
            </a:endParaRPr>
          </a:p>
          <a:p>
            <a:pPr>
              <a:lnSpc>
                <a:spcPct val="150000"/>
              </a:lnSpc>
            </a:pPr>
            <a:r>
              <a:rPr lang="zh-CN" altLang="en-US" sz="1400" dirty="0" smtClean="0">
                <a:solidFill>
                  <a:srgbClr val="333333"/>
                </a:solidFill>
                <a:latin typeface="幼圆" panose="02010509060101010101" pitchFamily="49" charset="-122"/>
                <a:ea typeface="幼圆" panose="02010509060101010101" pitchFamily="49" charset="-122"/>
              </a:rPr>
              <a:t>世界</a:t>
            </a:r>
            <a:r>
              <a:rPr lang="en-US" altLang="zh-CN" sz="1400" dirty="0">
                <a:solidFill>
                  <a:srgbClr val="333333"/>
                </a:solidFill>
                <a:latin typeface="幼圆" panose="02010509060101010101" pitchFamily="49" charset="-122"/>
                <a:ea typeface="幼圆" panose="02010509060101010101" pitchFamily="49" charset="-122"/>
              </a:rPr>
              <a:t>54</a:t>
            </a:r>
            <a:r>
              <a:rPr lang="zh-CN" altLang="en-US" sz="1400" dirty="0">
                <a:solidFill>
                  <a:srgbClr val="333333"/>
                </a:solidFill>
                <a:latin typeface="幼圆" panose="02010509060101010101" pitchFamily="49" charset="-122"/>
                <a:ea typeface="幼圆" panose="02010509060101010101" pitchFamily="49" charset="-122"/>
              </a:rPr>
              <a:t>个国家的代表在瑞士日内瓦举行“儿童幸福国际大会”，发表了爱护儿童、保障儿童福利的宣言。国际儿童幸福促进会倡议建立儿童纪念日，英国、美国、日本等国积极响应，先后建立了自己国家的儿童节。</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91455" y="2030677"/>
            <a:ext cx="5624789" cy="4076298"/>
          </a:xfrm>
          <a:prstGeom prst="rect">
            <a:avLst/>
          </a:prstGeom>
        </p:spPr>
      </p:pic>
      <p:sp>
        <p:nvSpPr>
          <p:cNvPr id="13" name="矩形 12"/>
          <p:cNvSpPr/>
          <p:nvPr/>
        </p:nvSpPr>
        <p:spPr>
          <a:xfrm>
            <a:off x="8145215" y="2690655"/>
            <a:ext cx="2880000" cy="3416320"/>
          </a:xfrm>
          <a:prstGeom prst="rect">
            <a:avLst/>
          </a:prstGeom>
        </p:spPr>
        <p:txBody>
          <a:bodyPr wrap="square">
            <a:spAutoFit/>
          </a:bodyPr>
          <a:lstStyle/>
          <a:p>
            <a:pPr algn="ctr">
              <a:lnSpc>
                <a:spcPct val="150000"/>
              </a:lnSpc>
            </a:pPr>
            <a:r>
              <a:rPr lang="zh-CN" altLang="en-US" b="1" dirty="0">
                <a:solidFill>
                  <a:schemeClr val="bg1"/>
                </a:solidFill>
                <a:latin typeface="幼圆" panose="02010509060101010101" pitchFamily="49" charset="-122"/>
                <a:ea typeface="幼圆" panose="02010509060101010101" pitchFamily="49" charset="-122"/>
              </a:rPr>
              <a:t>二战结束</a:t>
            </a:r>
            <a:r>
              <a:rPr lang="zh-CN" altLang="en-US" b="1" dirty="0" smtClean="0">
                <a:solidFill>
                  <a:schemeClr val="bg1"/>
                </a:solidFill>
                <a:latin typeface="幼圆" panose="02010509060101010101" pitchFamily="49" charset="-122"/>
                <a:ea typeface="幼圆" panose="02010509060101010101" pitchFamily="49" charset="-122"/>
              </a:rPr>
              <a:t>后</a:t>
            </a:r>
            <a:endParaRPr lang="en-US" altLang="zh-CN" b="1" dirty="0" smtClean="0">
              <a:solidFill>
                <a:schemeClr val="bg1"/>
              </a:solidFill>
              <a:latin typeface="幼圆" panose="02010509060101010101" pitchFamily="49" charset="-122"/>
              <a:ea typeface="幼圆" panose="02010509060101010101" pitchFamily="49" charset="-122"/>
            </a:endParaRPr>
          </a:p>
          <a:p>
            <a:pPr>
              <a:lnSpc>
                <a:spcPct val="150000"/>
              </a:lnSpc>
            </a:pPr>
            <a:r>
              <a:rPr lang="zh-CN" altLang="en-US" sz="1400" dirty="0" smtClean="0">
                <a:solidFill>
                  <a:srgbClr val="333333"/>
                </a:solidFill>
                <a:latin typeface="幼圆" panose="02010509060101010101" pitchFamily="49" charset="-122"/>
                <a:ea typeface="幼圆" panose="02010509060101010101" pitchFamily="49" charset="-122"/>
              </a:rPr>
              <a:t>世界</a:t>
            </a:r>
            <a:r>
              <a:rPr lang="zh-CN" altLang="en-US" sz="1400" dirty="0">
                <a:solidFill>
                  <a:srgbClr val="333333"/>
                </a:solidFill>
                <a:latin typeface="幼圆" panose="02010509060101010101" pitchFamily="49" charset="-122"/>
                <a:ea typeface="幼圆" panose="02010509060101010101" pitchFamily="49" charset="-122"/>
              </a:rPr>
              <a:t>经济</a:t>
            </a:r>
            <a:r>
              <a:rPr lang="zh-CN" altLang="en-US" sz="1400" dirty="0" smtClean="0">
                <a:solidFill>
                  <a:srgbClr val="333333"/>
                </a:solidFill>
                <a:latin typeface="幼圆" panose="02010509060101010101" pitchFamily="49" charset="-122"/>
                <a:ea typeface="幼圆" panose="02010509060101010101" pitchFamily="49" charset="-122"/>
              </a:rPr>
              <a:t>萧条</a:t>
            </a:r>
            <a:r>
              <a:rPr lang="en-US" altLang="zh-CN" sz="1400" dirty="0" smtClean="0">
                <a:solidFill>
                  <a:srgbClr val="333333"/>
                </a:solidFill>
                <a:latin typeface="幼圆" panose="02010509060101010101" pitchFamily="49" charset="-122"/>
                <a:ea typeface="幼圆" panose="02010509060101010101" pitchFamily="49" charset="-122"/>
              </a:rPr>
              <a:t>,</a:t>
            </a:r>
            <a:r>
              <a:rPr lang="zh-CN" altLang="en-US" sz="1400" dirty="0" smtClean="0">
                <a:solidFill>
                  <a:srgbClr val="333333"/>
                </a:solidFill>
                <a:latin typeface="幼圆" panose="02010509060101010101" pitchFamily="49" charset="-122"/>
                <a:ea typeface="幼圆" panose="02010509060101010101" pitchFamily="49" charset="-122"/>
              </a:rPr>
              <a:t>为了</a:t>
            </a:r>
            <a:r>
              <a:rPr lang="zh-CN" altLang="en-US" sz="1400" dirty="0">
                <a:solidFill>
                  <a:srgbClr val="333333"/>
                </a:solidFill>
                <a:latin typeface="幼圆" panose="02010509060101010101" pitchFamily="49" charset="-122"/>
                <a:ea typeface="幼圆" panose="02010509060101010101" pitchFamily="49" charset="-122"/>
              </a:rPr>
              <a:t>悼念利迪策村和全世界所有在战争中死难的儿童，反对虐杀和毒害儿童，以及保障儿童权利，</a:t>
            </a:r>
            <a:r>
              <a:rPr lang="en-US" altLang="zh-CN" sz="1400" dirty="0">
                <a:solidFill>
                  <a:srgbClr val="333333"/>
                </a:solidFill>
                <a:latin typeface="幼圆" panose="02010509060101010101" pitchFamily="49" charset="-122"/>
                <a:ea typeface="幼圆" panose="02010509060101010101" pitchFamily="49" charset="-122"/>
              </a:rPr>
              <a:t>1949</a:t>
            </a:r>
            <a:r>
              <a:rPr lang="zh-CN" altLang="en-US" sz="1400" dirty="0">
                <a:solidFill>
                  <a:srgbClr val="333333"/>
                </a:solidFill>
                <a:latin typeface="幼圆" panose="02010509060101010101" pitchFamily="49" charset="-122"/>
                <a:ea typeface="幼圆" panose="02010509060101010101" pitchFamily="49" charset="-122"/>
              </a:rPr>
              <a:t>年</a:t>
            </a:r>
            <a:r>
              <a:rPr lang="en-US" altLang="zh-CN" sz="1400" dirty="0">
                <a:solidFill>
                  <a:srgbClr val="333333"/>
                </a:solidFill>
                <a:latin typeface="幼圆" panose="02010509060101010101" pitchFamily="49" charset="-122"/>
                <a:ea typeface="幼圆" panose="02010509060101010101" pitchFamily="49" charset="-122"/>
              </a:rPr>
              <a:t>11</a:t>
            </a:r>
            <a:r>
              <a:rPr lang="zh-CN" altLang="en-US" sz="1400" dirty="0">
                <a:solidFill>
                  <a:srgbClr val="333333"/>
                </a:solidFill>
                <a:latin typeface="幼圆" panose="02010509060101010101" pitchFamily="49" charset="-122"/>
                <a:ea typeface="幼圆" panose="02010509060101010101" pitchFamily="49" charset="-122"/>
              </a:rPr>
              <a:t>月，国际民主妇女联合会在莫斯科举行理事会议为了保障世界各国儿童的生存权、保健权和受教育权，为了改善儿童的生活，会议决定以每年的</a:t>
            </a:r>
            <a:r>
              <a:rPr lang="en-US" altLang="zh-CN" sz="1400" dirty="0">
                <a:solidFill>
                  <a:srgbClr val="333333"/>
                </a:solidFill>
                <a:latin typeface="幼圆" panose="02010509060101010101" pitchFamily="49" charset="-122"/>
                <a:ea typeface="幼圆" panose="02010509060101010101" pitchFamily="49" charset="-122"/>
              </a:rPr>
              <a:t>6</a:t>
            </a:r>
            <a:r>
              <a:rPr lang="zh-CN" altLang="en-US" sz="1400" dirty="0">
                <a:solidFill>
                  <a:srgbClr val="333333"/>
                </a:solidFill>
                <a:latin typeface="幼圆" panose="02010509060101010101" pitchFamily="49" charset="-122"/>
                <a:ea typeface="幼圆" panose="02010509060101010101" pitchFamily="49" charset="-122"/>
              </a:rPr>
              <a:t>月</a:t>
            </a:r>
            <a:r>
              <a:rPr lang="en-US" altLang="zh-CN" sz="1400" dirty="0">
                <a:solidFill>
                  <a:srgbClr val="333333"/>
                </a:solidFill>
                <a:latin typeface="幼圆" panose="02010509060101010101" pitchFamily="49" charset="-122"/>
                <a:ea typeface="幼圆" panose="02010509060101010101" pitchFamily="49" charset="-122"/>
              </a:rPr>
              <a:t>1</a:t>
            </a:r>
            <a:r>
              <a:rPr lang="zh-CN" altLang="en-US" sz="1400" dirty="0">
                <a:solidFill>
                  <a:srgbClr val="333333"/>
                </a:solidFill>
                <a:latin typeface="幼圆" panose="02010509060101010101" pitchFamily="49" charset="-122"/>
                <a:ea typeface="幼圆" panose="02010509060101010101" pitchFamily="49" charset="-122"/>
              </a:rPr>
              <a:t>日为国际儿童节。</a:t>
            </a:r>
          </a:p>
        </p:txBody>
      </p:sp>
      <p:sp>
        <p:nvSpPr>
          <p:cNvPr id="15" name="流程图: 过程 11"/>
          <p:cNvSpPr/>
          <p:nvPr/>
        </p:nvSpPr>
        <p:spPr>
          <a:xfrm>
            <a:off x="3761834" y="386419"/>
            <a:ext cx="4668331" cy="6916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1340 w 10000"/>
              <a:gd name="connsiteY4" fmla="*/ 4718 h 10000"/>
              <a:gd name="connsiteX5" fmla="*/ 0 w 10000"/>
              <a:gd name="connsiteY5" fmla="*/ 0 h 10000"/>
              <a:gd name="connsiteX0" fmla="*/ 551 w 10551"/>
              <a:gd name="connsiteY0" fmla="*/ 0 h 10573"/>
              <a:gd name="connsiteX1" fmla="*/ 10551 w 10551"/>
              <a:gd name="connsiteY1" fmla="*/ 0 h 10573"/>
              <a:gd name="connsiteX2" fmla="*/ 10551 w 10551"/>
              <a:gd name="connsiteY2" fmla="*/ 10000 h 10573"/>
              <a:gd name="connsiteX3" fmla="*/ 0 w 10551"/>
              <a:gd name="connsiteY3" fmla="*/ 10573 h 10573"/>
              <a:gd name="connsiteX4" fmla="*/ 1891 w 10551"/>
              <a:gd name="connsiteY4" fmla="*/ 4718 h 10573"/>
              <a:gd name="connsiteX5" fmla="*/ 551 w 10551"/>
              <a:gd name="connsiteY5" fmla="*/ 0 h 10573"/>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551"/>
              <a:gd name="connsiteY0" fmla="*/ 0 h 11719"/>
              <a:gd name="connsiteX1" fmla="*/ 10551 w 10551"/>
              <a:gd name="connsiteY1" fmla="*/ 1146 h 11719"/>
              <a:gd name="connsiteX2" fmla="*/ 10551 w 10551"/>
              <a:gd name="connsiteY2" fmla="*/ 11146 h 11719"/>
              <a:gd name="connsiteX3" fmla="*/ 0 w 10551"/>
              <a:gd name="connsiteY3" fmla="*/ 11719 h 11719"/>
              <a:gd name="connsiteX4" fmla="*/ 1891 w 10551"/>
              <a:gd name="connsiteY4" fmla="*/ 5864 h 11719"/>
              <a:gd name="connsiteX5" fmla="*/ 529 w 10551"/>
              <a:gd name="connsiteY5" fmla="*/ 0 h 11719"/>
              <a:gd name="connsiteX0" fmla="*/ 529 w 10683"/>
              <a:gd name="connsiteY0" fmla="*/ 0 h 11719"/>
              <a:gd name="connsiteX1" fmla="*/ 10551 w 10683"/>
              <a:gd name="connsiteY1" fmla="*/ 1146 h 11719"/>
              <a:gd name="connsiteX2" fmla="*/ 10683 w 10683"/>
              <a:gd name="connsiteY2" fmla="*/ 11146 h 11719"/>
              <a:gd name="connsiteX3" fmla="*/ 0 w 10683"/>
              <a:gd name="connsiteY3" fmla="*/ 11719 h 11719"/>
              <a:gd name="connsiteX4" fmla="*/ 1891 w 10683"/>
              <a:gd name="connsiteY4" fmla="*/ 5864 h 11719"/>
              <a:gd name="connsiteX5" fmla="*/ 529 w 10683"/>
              <a:gd name="connsiteY5" fmla="*/ 0 h 1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3" h="11719">
                <a:moveTo>
                  <a:pt x="529" y="0"/>
                </a:moveTo>
                <a:cubicBezTo>
                  <a:pt x="3672" y="1814"/>
                  <a:pt x="7210" y="764"/>
                  <a:pt x="10551" y="1146"/>
                </a:cubicBezTo>
                <a:lnTo>
                  <a:pt x="10683" y="11146"/>
                </a:lnTo>
                <a:lnTo>
                  <a:pt x="0" y="11719"/>
                </a:lnTo>
                <a:cubicBezTo>
                  <a:pt x="-1" y="10054"/>
                  <a:pt x="1892" y="7529"/>
                  <a:pt x="1891" y="5864"/>
                </a:cubicBezTo>
                <a:lnTo>
                  <a:pt x="529" y="0"/>
                </a:lnTo>
                <a:close/>
              </a:path>
            </a:pathLst>
          </a:custGeom>
          <a:solidFill>
            <a:srgbClr val="D2EBF6"/>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923365" y="439837"/>
            <a:ext cx="2345268" cy="584775"/>
          </a:xfrm>
          <a:prstGeom prst="rect">
            <a:avLst/>
          </a:prstGeom>
          <a:noFill/>
        </p:spPr>
        <p:txBody>
          <a:bodyPr wrap="square" rtlCol="0" anchor="ctr">
            <a:spAutoFit/>
          </a:bodyPr>
          <a:lstStyle/>
          <a:p>
            <a:pPr algn="ctr"/>
            <a:r>
              <a:rPr lang="zh-CN" altLang="en-US" sz="3200" b="1" dirty="0">
                <a:ln w="19050">
                  <a:noFill/>
                </a:ln>
                <a:latin typeface="幼圆" panose="02010509060101010101" pitchFamily="49" charset="-122"/>
                <a:ea typeface="幼圆" panose="02010509060101010101" pitchFamily="49" charset="-122"/>
              </a:rPr>
              <a:t>历史沿革</a:t>
            </a:r>
          </a:p>
        </p:txBody>
      </p:sp>
    </p:spTree>
    <p:extLst>
      <p:ext uri="{BB962C8B-B14F-4D97-AF65-F5344CB8AC3E}">
        <p14:creationId xmlns:p14="http://schemas.microsoft.com/office/powerpoint/2010/main" val="74016160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3500"/>
                            </p:stCondLst>
                            <p:childTnLst>
                              <p:par>
                                <p:cTn id="19" presetID="42"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4001</Words>
  <Application>Microsoft Office PowerPoint</Application>
  <PresentationFormat>自定义</PresentationFormat>
  <Paragraphs>146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儿童节</dc:title>
  <dc:creator>第一PPT</dc:creator>
  <cp:keywords>www.1ppt.com</cp:keywords>
  <dc:description>www.1ppt.com</dc:description>
  <cp:lastModifiedBy>Windows User</cp:lastModifiedBy>
  <cp:revision>42</cp:revision>
  <dcterms:created xsi:type="dcterms:W3CDTF">2018-05-14T15:22:48Z</dcterms:created>
  <dcterms:modified xsi:type="dcterms:W3CDTF">2019-05-30T13:14:37Z</dcterms:modified>
</cp:coreProperties>
</file>