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5"/>
  </p:notesMasterIdLst>
  <p:sldIdLst>
    <p:sldId id="260" r:id="rId3"/>
    <p:sldId id="264" r:id="rId4"/>
    <p:sldId id="261" r:id="rId5"/>
    <p:sldId id="271" r:id="rId6"/>
    <p:sldId id="272" r:id="rId7"/>
    <p:sldId id="274" r:id="rId8"/>
    <p:sldId id="273" r:id="rId9"/>
    <p:sldId id="265" r:id="rId10"/>
    <p:sldId id="275" r:id="rId11"/>
    <p:sldId id="277" r:id="rId12"/>
    <p:sldId id="276" r:id="rId13"/>
    <p:sldId id="278" r:id="rId14"/>
    <p:sldId id="266" r:id="rId15"/>
    <p:sldId id="279" r:id="rId16"/>
    <p:sldId id="281" r:id="rId17"/>
    <p:sldId id="280" r:id="rId18"/>
    <p:sldId id="282" r:id="rId19"/>
    <p:sldId id="267" r:id="rId20"/>
    <p:sldId id="285" r:id="rId21"/>
    <p:sldId id="283" r:id="rId22"/>
    <p:sldId id="284" r:id="rId23"/>
    <p:sldId id="286" r:id="rId24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5F95"/>
    <a:srgbClr val="97C8D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FA3B8-5CC5-48AF-8734-0B62259DC294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6E29B-E077-4DC2-AC32-5B75F4BAE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549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8078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127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636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223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262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11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695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692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80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099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859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950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671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880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038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1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087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881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844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80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6E29B-E077-4DC2-AC32-5B75F4BAE33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19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8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33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51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94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61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02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2681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6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734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9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7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4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11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5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F1525D6-611B-4E1A-A4DC-502330311B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8D979C-CA23-445E-8B16-BA59DE8DB9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544" y="998806"/>
            <a:ext cx="5128937" cy="415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4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DF4A184-9722-491A-B788-4C5C57AF3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97" y="0"/>
            <a:ext cx="3025903" cy="50770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5365C7F-EB45-4907-BEA4-A4A887E245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722" y="1762317"/>
            <a:ext cx="2350852" cy="33147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B5C3335-822E-4AB9-811F-4C027256B6A5}"/>
              </a:ext>
            </a:extLst>
          </p:cNvPr>
          <p:cNvSpPr txBox="1"/>
          <p:nvPr/>
        </p:nvSpPr>
        <p:spPr>
          <a:xfrm>
            <a:off x="1725873" y="130181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03DD50FE-F051-4CA0-BA0D-8D1370FB62A5}"/>
              </a:ext>
            </a:extLst>
          </p:cNvPr>
          <p:cNvSpPr txBox="1"/>
          <p:nvPr/>
        </p:nvSpPr>
        <p:spPr>
          <a:xfrm>
            <a:off x="2865185" y="128939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AC6FF69-71BD-4443-B7C6-0C6151BEC170}"/>
              </a:ext>
            </a:extLst>
          </p:cNvPr>
          <p:cNvSpPr txBox="1"/>
          <p:nvPr/>
        </p:nvSpPr>
        <p:spPr>
          <a:xfrm>
            <a:off x="2929710" y="187120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0C74E20-1A7D-4D70-B27C-1995531B5C4B}"/>
              </a:ext>
            </a:extLst>
          </p:cNvPr>
          <p:cNvSpPr txBox="1"/>
          <p:nvPr/>
        </p:nvSpPr>
        <p:spPr>
          <a:xfrm>
            <a:off x="1725873" y="2843995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FA53E9C-7215-46C7-AA7C-C1F4D9582FE5}"/>
              </a:ext>
            </a:extLst>
          </p:cNvPr>
          <p:cNvSpPr txBox="1"/>
          <p:nvPr/>
        </p:nvSpPr>
        <p:spPr>
          <a:xfrm>
            <a:off x="2865185" y="283156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F56105B-04AC-4D49-B35F-302B89C158E8}"/>
              </a:ext>
            </a:extLst>
          </p:cNvPr>
          <p:cNvSpPr txBox="1"/>
          <p:nvPr/>
        </p:nvSpPr>
        <p:spPr>
          <a:xfrm>
            <a:off x="2929710" y="341338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45E0007-2704-451A-B83F-70E54FB63AC9}"/>
              </a:ext>
            </a:extLst>
          </p:cNvPr>
          <p:cNvSpPr txBox="1"/>
          <p:nvPr/>
        </p:nvSpPr>
        <p:spPr>
          <a:xfrm>
            <a:off x="1661348" y="450763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FA30F02-8436-461D-A53D-623E0BD443DC}"/>
              </a:ext>
            </a:extLst>
          </p:cNvPr>
          <p:cNvSpPr txBox="1"/>
          <p:nvPr/>
        </p:nvSpPr>
        <p:spPr>
          <a:xfrm>
            <a:off x="2800660" y="449520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8BAEC6A-9221-4DD2-82C7-588F282B8053}"/>
              </a:ext>
            </a:extLst>
          </p:cNvPr>
          <p:cNvSpPr txBox="1"/>
          <p:nvPr/>
        </p:nvSpPr>
        <p:spPr>
          <a:xfrm>
            <a:off x="2865185" y="507701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230962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F54A688-75A4-427F-A960-3253539CC18B}"/>
              </a:ext>
            </a:extLst>
          </p:cNvPr>
          <p:cNvSpPr txBox="1"/>
          <p:nvPr/>
        </p:nvSpPr>
        <p:spPr>
          <a:xfrm>
            <a:off x="3868992" y="1832651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0DE424-A35F-451C-9F35-07EB6524E2DE}"/>
              </a:ext>
            </a:extLst>
          </p:cNvPr>
          <p:cNvSpPr txBox="1"/>
          <p:nvPr/>
        </p:nvSpPr>
        <p:spPr>
          <a:xfrm>
            <a:off x="6145775" y="1894206"/>
            <a:ext cx="43464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单击此处添加内容单击此处添加内容单击此处添加内容</a:t>
            </a: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568FC4A-BBB8-4A66-9D36-D4AED197417C}"/>
              </a:ext>
            </a:extLst>
          </p:cNvPr>
          <p:cNvSpPr txBox="1"/>
          <p:nvPr/>
        </p:nvSpPr>
        <p:spPr>
          <a:xfrm>
            <a:off x="3933517" y="3983195"/>
            <a:ext cx="300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DC1C1CA-2AA8-49F4-8A53-3BFF174BBA80}"/>
              </a:ext>
            </a:extLst>
          </p:cNvPr>
          <p:cNvSpPr txBox="1"/>
          <p:nvPr/>
        </p:nvSpPr>
        <p:spPr>
          <a:xfrm>
            <a:off x="6210300" y="4044750"/>
            <a:ext cx="43464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单击此处添加内容单击此处添加内容单击此处添加内容</a:t>
            </a: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BD1BA9B9-59AD-4711-BB4A-8387F37E2B2B}"/>
              </a:ext>
            </a:extLst>
          </p:cNvPr>
          <p:cNvSpPr/>
          <p:nvPr/>
        </p:nvSpPr>
        <p:spPr>
          <a:xfrm>
            <a:off x="3949494" y="3400987"/>
            <a:ext cx="6843252" cy="562722"/>
          </a:xfrm>
          <a:custGeom>
            <a:avLst/>
            <a:gdLst>
              <a:gd name="connsiteX0" fmla="*/ 0 w 6843252"/>
              <a:gd name="connsiteY0" fmla="*/ 208719 h 562722"/>
              <a:gd name="connsiteX1" fmla="*/ 678426 w 6843252"/>
              <a:gd name="connsiteY1" fmla="*/ 2242 h 562722"/>
              <a:gd name="connsiteX2" fmla="*/ 1297858 w 6843252"/>
              <a:gd name="connsiteY2" fmla="*/ 326706 h 562722"/>
              <a:gd name="connsiteX3" fmla="*/ 1887794 w 6843252"/>
              <a:gd name="connsiteY3" fmla="*/ 149726 h 562722"/>
              <a:gd name="connsiteX4" fmla="*/ 2359742 w 6843252"/>
              <a:gd name="connsiteY4" fmla="*/ 444694 h 562722"/>
              <a:gd name="connsiteX5" fmla="*/ 2861188 w 6843252"/>
              <a:gd name="connsiteY5" fmla="*/ 149726 h 562722"/>
              <a:gd name="connsiteX6" fmla="*/ 3569110 w 6843252"/>
              <a:gd name="connsiteY6" fmla="*/ 415197 h 562722"/>
              <a:gd name="connsiteX7" fmla="*/ 4011562 w 6843252"/>
              <a:gd name="connsiteY7" fmla="*/ 267713 h 562722"/>
              <a:gd name="connsiteX8" fmla="*/ 4542504 w 6843252"/>
              <a:gd name="connsiteY8" fmla="*/ 474190 h 562722"/>
              <a:gd name="connsiteX9" fmla="*/ 4837471 w 6843252"/>
              <a:gd name="connsiteY9" fmla="*/ 90732 h 562722"/>
              <a:gd name="connsiteX10" fmla="*/ 5515897 w 6843252"/>
              <a:gd name="connsiteY10" fmla="*/ 562681 h 562722"/>
              <a:gd name="connsiteX11" fmla="*/ 6341807 w 6843252"/>
              <a:gd name="connsiteY11" fmla="*/ 120229 h 562722"/>
              <a:gd name="connsiteX12" fmla="*/ 6843252 w 6843252"/>
              <a:gd name="connsiteY12" fmla="*/ 503687 h 56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43252" h="562722">
                <a:moveTo>
                  <a:pt x="0" y="208719"/>
                </a:moveTo>
                <a:cubicBezTo>
                  <a:pt x="231058" y="95648"/>
                  <a:pt x="462116" y="-17422"/>
                  <a:pt x="678426" y="2242"/>
                </a:cubicBezTo>
                <a:cubicBezTo>
                  <a:pt x="894736" y="21906"/>
                  <a:pt x="1096297" y="302125"/>
                  <a:pt x="1297858" y="326706"/>
                </a:cubicBezTo>
                <a:cubicBezTo>
                  <a:pt x="1499419" y="351287"/>
                  <a:pt x="1710814" y="130061"/>
                  <a:pt x="1887794" y="149726"/>
                </a:cubicBezTo>
                <a:cubicBezTo>
                  <a:pt x="2064774" y="169391"/>
                  <a:pt x="2197510" y="444694"/>
                  <a:pt x="2359742" y="444694"/>
                </a:cubicBezTo>
                <a:cubicBezTo>
                  <a:pt x="2521974" y="444694"/>
                  <a:pt x="2659627" y="154642"/>
                  <a:pt x="2861188" y="149726"/>
                </a:cubicBezTo>
                <a:cubicBezTo>
                  <a:pt x="3062749" y="144810"/>
                  <a:pt x="3377381" y="395532"/>
                  <a:pt x="3569110" y="415197"/>
                </a:cubicBezTo>
                <a:cubicBezTo>
                  <a:pt x="3760839" y="434862"/>
                  <a:pt x="3849330" y="257881"/>
                  <a:pt x="4011562" y="267713"/>
                </a:cubicBezTo>
                <a:cubicBezTo>
                  <a:pt x="4173794" y="277545"/>
                  <a:pt x="4404853" y="503687"/>
                  <a:pt x="4542504" y="474190"/>
                </a:cubicBezTo>
                <a:cubicBezTo>
                  <a:pt x="4680156" y="444693"/>
                  <a:pt x="4675239" y="75983"/>
                  <a:pt x="4837471" y="90732"/>
                </a:cubicBezTo>
                <a:cubicBezTo>
                  <a:pt x="4999703" y="105481"/>
                  <a:pt x="5265174" y="557765"/>
                  <a:pt x="5515897" y="562681"/>
                </a:cubicBezTo>
                <a:cubicBezTo>
                  <a:pt x="5766620" y="567597"/>
                  <a:pt x="6120581" y="130061"/>
                  <a:pt x="6341807" y="120229"/>
                </a:cubicBezTo>
                <a:cubicBezTo>
                  <a:pt x="6563033" y="110397"/>
                  <a:pt x="6703142" y="307042"/>
                  <a:pt x="6843252" y="503687"/>
                </a:cubicBez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A01A619-F8E1-4155-AEC8-1C0C19B56A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799" y="744045"/>
            <a:ext cx="3165269" cy="440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07C139-1A57-43BB-8C9F-A77C8C423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00" y="800100"/>
            <a:ext cx="6038373" cy="3955134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6="http://schemas.microsoft.com/office/drawing/2014/main" id="{605173E5-85F8-42A3-A4AF-62A05582D823}"/>
              </a:ext>
            </a:extLst>
          </p:cNvPr>
          <p:cNvSpPr/>
          <p:nvPr/>
        </p:nvSpPr>
        <p:spPr>
          <a:xfrm>
            <a:off x="781527" y="1866341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EABB76F-031C-4F83-8452-F9BFC551A514}"/>
              </a:ext>
            </a:extLst>
          </p:cNvPr>
          <p:cNvSpPr txBox="1"/>
          <p:nvPr/>
        </p:nvSpPr>
        <p:spPr>
          <a:xfrm>
            <a:off x="954206" y="1755642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0766E72-580D-408E-A282-F3F7273B2D90}"/>
              </a:ext>
            </a:extLst>
          </p:cNvPr>
          <p:cNvSpPr txBox="1"/>
          <p:nvPr/>
        </p:nvSpPr>
        <p:spPr>
          <a:xfrm>
            <a:off x="2216422" y="174321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17EECC8-649F-4B16-93C5-516E585835B0}"/>
              </a:ext>
            </a:extLst>
          </p:cNvPr>
          <p:cNvSpPr txBox="1"/>
          <p:nvPr/>
        </p:nvSpPr>
        <p:spPr>
          <a:xfrm>
            <a:off x="2280947" y="232502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4451C99-E507-40AF-A422-E524593704FA}"/>
              </a:ext>
            </a:extLst>
          </p:cNvPr>
          <p:cNvSpPr/>
          <p:nvPr/>
        </p:nvSpPr>
        <p:spPr>
          <a:xfrm>
            <a:off x="2216422" y="3440345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4F706B3-F1CD-4F71-92DE-F3AA84FBABE7}"/>
              </a:ext>
            </a:extLst>
          </p:cNvPr>
          <p:cNvSpPr txBox="1"/>
          <p:nvPr/>
        </p:nvSpPr>
        <p:spPr>
          <a:xfrm>
            <a:off x="2389101" y="332964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A30166E-8CFD-4985-BE9B-D03A3ABF4545}"/>
              </a:ext>
            </a:extLst>
          </p:cNvPr>
          <p:cNvSpPr txBox="1"/>
          <p:nvPr/>
        </p:nvSpPr>
        <p:spPr>
          <a:xfrm>
            <a:off x="3651317" y="331722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28031BE-1523-4966-9D02-B7693E26FA74}"/>
              </a:ext>
            </a:extLst>
          </p:cNvPr>
          <p:cNvSpPr txBox="1"/>
          <p:nvPr/>
        </p:nvSpPr>
        <p:spPr>
          <a:xfrm>
            <a:off x="3715842" y="389903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CFB63767-0403-4E36-88D9-5B064206CCE9}"/>
              </a:ext>
            </a:extLst>
          </p:cNvPr>
          <p:cNvSpPr/>
          <p:nvPr/>
        </p:nvSpPr>
        <p:spPr>
          <a:xfrm>
            <a:off x="5372100" y="4876572"/>
            <a:ext cx="609600" cy="6096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339E17C-1167-4AD6-8DD7-85517D324CE0}"/>
              </a:ext>
            </a:extLst>
          </p:cNvPr>
          <p:cNvSpPr txBox="1"/>
          <p:nvPr/>
        </p:nvSpPr>
        <p:spPr>
          <a:xfrm>
            <a:off x="5544779" y="4765873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E262144-A3FB-4053-8C6A-B4151BC4C48E}"/>
              </a:ext>
            </a:extLst>
          </p:cNvPr>
          <p:cNvSpPr txBox="1"/>
          <p:nvPr/>
        </p:nvSpPr>
        <p:spPr>
          <a:xfrm>
            <a:off x="6806995" y="4753447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35AF9A5-14E8-4F07-82F8-8111C56AC2D1}"/>
              </a:ext>
            </a:extLst>
          </p:cNvPr>
          <p:cNvSpPr txBox="1"/>
          <p:nvPr/>
        </p:nvSpPr>
        <p:spPr>
          <a:xfrm>
            <a:off x="6871520" y="533526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93757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  <p:bldP spid="14" grpId="0" animBg="1"/>
      <p:bldP spid="15" grpId="0"/>
      <p:bldP spid="16" grpId="0"/>
      <p:bldP spid="17" grpId="0"/>
      <p:bldP spid="18" grpId="0" animBg="1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767280"/>
            <a:ext cx="6457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THREE</a:t>
            </a:r>
            <a:endParaRPr lang="zh-CN" altLang="en-US" sz="80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8354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FBA31E3-E98B-40B3-AE75-539F00FA33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15" y="1644198"/>
            <a:ext cx="4709874" cy="41993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1A6DBF9-739C-4FF9-92E2-ED83860021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"/>
          <a:stretch/>
        </p:blipFill>
        <p:spPr>
          <a:xfrm>
            <a:off x="4658452" y="557806"/>
            <a:ext cx="6505575" cy="528577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6B059AC-65E9-4D57-8910-DC5373330F62}"/>
              </a:ext>
            </a:extLst>
          </p:cNvPr>
          <p:cNvSpPr txBox="1"/>
          <p:nvPr/>
        </p:nvSpPr>
        <p:spPr>
          <a:xfrm>
            <a:off x="6070532" y="2048940"/>
            <a:ext cx="3681414" cy="169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天天开心</a:t>
            </a:r>
          </a:p>
        </p:txBody>
      </p:sp>
    </p:spTree>
    <p:extLst>
      <p:ext uri="{BB962C8B-B14F-4D97-AF65-F5344CB8AC3E}">
        <p14:creationId xmlns:p14="http://schemas.microsoft.com/office/powerpoint/2010/main" val="386396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A6AE5AC-1522-41E1-A5E4-510FB079D3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248" y="1413870"/>
            <a:ext cx="2350852" cy="3314700"/>
          </a:xfrm>
          <a:prstGeom prst="rect">
            <a:avLst/>
          </a:prstGeom>
        </p:spPr>
      </p:pic>
      <p:sp>
        <p:nvSpPr>
          <p:cNvPr id="12" name="云形 11">
            <a:extLst>
              <a:ext uri="{FF2B5EF4-FFF2-40B4-BE49-F238E27FC236}">
                <a16:creationId xmlns="" xmlns:a16="http://schemas.microsoft.com/office/drawing/2014/main" id="{830034B3-2C96-47CB-8FA4-743115EC297A}"/>
              </a:ext>
            </a:extLst>
          </p:cNvPr>
          <p:cNvSpPr/>
          <p:nvPr/>
        </p:nvSpPr>
        <p:spPr>
          <a:xfrm>
            <a:off x="1928352" y="4906605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D341803-8FC3-4331-8A12-68CC71D37705}"/>
              </a:ext>
            </a:extLst>
          </p:cNvPr>
          <p:cNvSpPr txBox="1"/>
          <p:nvPr/>
        </p:nvSpPr>
        <p:spPr>
          <a:xfrm>
            <a:off x="2228851" y="4935835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ABEB449-5426-47BB-BBE9-06B62703C638}"/>
              </a:ext>
            </a:extLst>
          </p:cNvPr>
          <p:cNvSpPr txBox="1"/>
          <p:nvPr/>
        </p:nvSpPr>
        <p:spPr>
          <a:xfrm>
            <a:off x="3432688" y="490660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4672E61F-22FE-4548-8350-9107851D37BF}"/>
              </a:ext>
            </a:extLst>
          </p:cNvPr>
          <p:cNvSpPr txBox="1"/>
          <p:nvPr/>
        </p:nvSpPr>
        <p:spPr>
          <a:xfrm>
            <a:off x="3497213" y="548841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57DA89C-A270-4D4E-808E-940FBAA585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052" y="1541133"/>
            <a:ext cx="1268363" cy="1788391"/>
          </a:xfrm>
          <a:prstGeom prst="rect">
            <a:avLst/>
          </a:prstGeom>
        </p:spPr>
      </p:pic>
      <p:sp>
        <p:nvSpPr>
          <p:cNvPr id="17" name="云形 16">
            <a:extLst>
              <a:ext uri="{FF2B5EF4-FFF2-40B4-BE49-F238E27FC236}">
                <a16:creationId xmlns="" xmlns:a16="http://schemas.microsoft.com/office/drawing/2014/main" id="{F8E4D09B-3370-4E42-9E62-E7F9CA3E871F}"/>
              </a:ext>
            </a:extLst>
          </p:cNvPr>
          <p:cNvSpPr/>
          <p:nvPr/>
        </p:nvSpPr>
        <p:spPr>
          <a:xfrm>
            <a:off x="6459052" y="354016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7CA264C-94AB-409B-8E14-EBDD0EF69F6D}"/>
              </a:ext>
            </a:extLst>
          </p:cNvPr>
          <p:cNvSpPr txBox="1"/>
          <p:nvPr/>
        </p:nvSpPr>
        <p:spPr>
          <a:xfrm>
            <a:off x="6759551" y="356939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B6A87EA2-8DDB-408A-881E-49239DBE97B6}"/>
              </a:ext>
            </a:extLst>
          </p:cNvPr>
          <p:cNvSpPr txBox="1"/>
          <p:nvPr/>
        </p:nvSpPr>
        <p:spPr>
          <a:xfrm>
            <a:off x="7963388" y="354016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4049C156-3C62-44D3-A98F-B6A89455D6FB}"/>
              </a:ext>
            </a:extLst>
          </p:cNvPr>
          <p:cNvSpPr txBox="1"/>
          <p:nvPr/>
        </p:nvSpPr>
        <p:spPr>
          <a:xfrm>
            <a:off x="8027913" y="412197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95012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  <p:bldP spid="17" grpId="0" animBg="1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462F07A-3169-48ED-BF7E-86E28DBF23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2893" y="2351447"/>
            <a:ext cx="3350394" cy="34996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DF56F06-8D7E-404B-9F7B-FB1E4BC78D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80"/>
          <a:stretch/>
        </p:blipFill>
        <p:spPr>
          <a:xfrm>
            <a:off x="690668" y="671012"/>
            <a:ext cx="6033982" cy="490261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1EA5062-66C4-401D-9A62-A147750FD3A9}"/>
              </a:ext>
            </a:extLst>
          </p:cNvPr>
          <p:cNvSpPr txBox="1"/>
          <p:nvPr/>
        </p:nvSpPr>
        <p:spPr>
          <a:xfrm>
            <a:off x="1212732" y="1812093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2DBCBD2-DFF3-48D1-81E3-EA9942852D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80"/>
          <a:stretch/>
        </p:blipFill>
        <p:spPr>
          <a:xfrm flipH="1">
            <a:off x="6235959" y="77676"/>
            <a:ext cx="5793144" cy="470692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0CB937D-FE95-4C0C-9532-9CBF27E8A1D0}"/>
              </a:ext>
            </a:extLst>
          </p:cNvPr>
          <p:cNvSpPr txBox="1"/>
          <p:nvPr/>
        </p:nvSpPr>
        <p:spPr>
          <a:xfrm>
            <a:off x="8943016" y="1116208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85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03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47F80CB-334D-476D-9272-AA5223BCC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858" y="0"/>
            <a:ext cx="4450992" cy="6858000"/>
          </a:xfrm>
          <a:prstGeom prst="rect">
            <a:avLst/>
          </a:prstGeom>
        </p:spPr>
      </p:pic>
      <p:sp>
        <p:nvSpPr>
          <p:cNvPr id="9" name="云形 8">
            <a:extLst>
              <a:ext uri="{FF2B5EF4-FFF2-40B4-BE49-F238E27FC236}">
                <a16:creationId xmlns="" xmlns:a16="http://schemas.microsoft.com/office/drawing/2014/main" id="{21EAAC35-1041-4B55-8A7C-735C493A46EF}"/>
              </a:ext>
            </a:extLst>
          </p:cNvPr>
          <p:cNvSpPr/>
          <p:nvPr/>
        </p:nvSpPr>
        <p:spPr>
          <a:xfrm>
            <a:off x="1485900" y="191126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8DA84FC-33CC-4A53-8758-2E820762427A}"/>
              </a:ext>
            </a:extLst>
          </p:cNvPr>
          <p:cNvSpPr txBox="1"/>
          <p:nvPr/>
        </p:nvSpPr>
        <p:spPr>
          <a:xfrm>
            <a:off x="1786399" y="194049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97A092F-6385-49B2-A9E3-8F8CAB7F10B4}"/>
              </a:ext>
            </a:extLst>
          </p:cNvPr>
          <p:cNvSpPr txBox="1"/>
          <p:nvPr/>
        </p:nvSpPr>
        <p:spPr>
          <a:xfrm>
            <a:off x="2990236" y="191126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A80B84B-7023-4093-B794-CCFF4171701E}"/>
              </a:ext>
            </a:extLst>
          </p:cNvPr>
          <p:cNvSpPr txBox="1"/>
          <p:nvPr/>
        </p:nvSpPr>
        <p:spPr>
          <a:xfrm>
            <a:off x="3054761" y="249307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云形 12">
            <a:extLst>
              <a:ext uri="{FF2B5EF4-FFF2-40B4-BE49-F238E27FC236}">
                <a16:creationId xmlns="" xmlns:a16="http://schemas.microsoft.com/office/drawing/2014/main" id="{7490FF60-391A-435F-9E7A-37486E0A7B7B}"/>
              </a:ext>
            </a:extLst>
          </p:cNvPr>
          <p:cNvSpPr/>
          <p:nvPr/>
        </p:nvSpPr>
        <p:spPr>
          <a:xfrm>
            <a:off x="1485900" y="3787377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AD32206-FAE0-4292-8FDF-17420B768042}"/>
              </a:ext>
            </a:extLst>
          </p:cNvPr>
          <p:cNvSpPr txBox="1"/>
          <p:nvPr/>
        </p:nvSpPr>
        <p:spPr>
          <a:xfrm>
            <a:off x="1786399" y="3816607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BF334F1-07FC-424E-A911-F698A599DD9A}"/>
              </a:ext>
            </a:extLst>
          </p:cNvPr>
          <p:cNvSpPr txBox="1"/>
          <p:nvPr/>
        </p:nvSpPr>
        <p:spPr>
          <a:xfrm>
            <a:off x="2990236" y="3787377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CDD580F8-2574-4DA7-97E3-1F89D79FD43A}"/>
              </a:ext>
            </a:extLst>
          </p:cNvPr>
          <p:cNvSpPr txBox="1"/>
          <p:nvPr/>
        </p:nvSpPr>
        <p:spPr>
          <a:xfrm>
            <a:off x="3054761" y="43691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416041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 animBg="1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943100" y="2767280"/>
            <a:ext cx="6457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FOUR</a:t>
            </a:r>
            <a:endParaRPr lang="zh-CN" altLang="en-US" sz="80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4750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F83EB2E-2E06-44DC-BA6A-2841E55BCE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4764" y="323850"/>
            <a:ext cx="3397736" cy="47244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02F1837-98A3-4480-AD17-BF550106135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64"/>
          <a:stretch/>
        </p:blipFill>
        <p:spPr>
          <a:xfrm>
            <a:off x="4869964" y="949694"/>
            <a:ext cx="6489292" cy="467569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596798A-6F76-4163-A87E-EB8A52EB1F74}"/>
              </a:ext>
            </a:extLst>
          </p:cNvPr>
          <p:cNvSpPr txBox="1"/>
          <p:nvPr/>
        </p:nvSpPr>
        <p:spPr>
          <a:xfrm>
            <a:off x="6756284" y="1981699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427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383EB3C-3FA3-464A-85A1-9797D45CE3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975" y="558463"/>
            <a:ext cx="2350852" cy="3314700"/>
          </a:xfrm>
          <a:prstGeom prst="rect">
            <a:avLst/>
          </a:prstGeom>
        </p:spPr>
      </p:pic>
      <p:sp>
        <p:nvSpPr>
          <p:cNvPr id="5" name="云形 4">
            <a:extLst>
              <a:ext uri="{FF2B5EF4-FFF2-40B4-BE49-F238E27FC236}">
                <a16:creationId xmlns="" xmlns:a16="http://schemas.microsoft.com/office/drawing/2014/main" id="{A6778B6D-A857-4AFA-B236-6E667BF9FD3F}"/>
              </a:ext>
            </a:extLst>
          </p:cNvPr>
          <p:cNvSpPr/>
          <p:nvPr/>
        </p:nvSpPr>
        <p:spPr>
          <a:xfrm>
            <a:off x="1512651" y="3676650"/>
            <a:ext cx="2857500" cy="173355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F05F341-0930-4E8B-AE19-41600BB8B2A2}"/>
              </a:ext>
            </a:extLst>
          </p:cNvPr>
          <p:cNvSpPr txBox="1"/>
          <p:nvPr/>
        </p:nvSpPr>
        <p:spPr>
          <a:xfrm>
            <a:off x="1909458" y="4035593"/>
            <a:ext cx="2063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目录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6C6A0F1-4B58-469F-B6E7-7A61CBA2C1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341" y="285161"/>
            <a:ext cx="2350852" cy="235085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AAFD4B8-0B82-4B92-8E7C-5AC660265055}"/>
              </a:ext>
            </a:extLst>
          </p:cNvPr>
          <p:cNvSpPr txBox="1"/>
          <p:nvPr/>
        </p:nvSpPr>
        <p:spPr>
          <a:xfrm>
            <a:off x="5438473" y="1233289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01.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6EB8B0B-D23E-431B-95DA-18EF127D3B17}"/>
              </a:ext>
            </a:extLst>
          </p:cNvPr>
          <p:cNvSpPr txBox="1"/>
          <p:nvPr/>
        </p:nvSpPr>
        <p:spPr>
          <a:xfrm>
            <a:off x="5418714" y="2230576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02.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B170ACA-6882-4DDF-A453-DA5AE81C2751}"/>
              </a:ext>
            </a:extLst>
          </p:cNvPr>
          <p:cNvSpPr txBox="1"/>
          <p:nvPr/>
        </p:nvSpPr>
        <p:spPr>
          <a:xfrm>
            <a:off x="5418713" y="3193339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03.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FCA087C-20ED-4DC5-AB6D-BC0BB1D3A7B0}"/>
              </a:ext>
            </a:extLst>
          </p:cNvPr>
          <p:cNvSpPr txBox="1"/>
          <p:nvPr/>
        </p:nvSpPr>
        <p:spPr>
          <a:xfrm>
            <a:off x="5418713" y="4220258"/>
            <a:ext cx="480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04.</a:t>
            </a: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1614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371AE3A-978E-43F7-9E7E-3D43395C1A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091" y="2469136"/>
            <a:ext cx="3867818" cy="241502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05330AA-8D13-443B-80B9-820AF85ECCB1}"/>
              </a:ext>
            </a:extLst>
          </p:cNvPr>
          <p:cNvSpPr txBox="1"/>
          <p:nvPr/>
        </p:nvSpPr>
        <p:spPr>
          <a:xfrm>
            <a:off x="1663267" y="175795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1D606B5-A014-41AE-9DD6-2C5101777C66}"/>
              </a:ext>
            </a:extLst>
          </p:cNvPr>
          <p:cNvSpPr txBox="1"/>
          <p:nvPr/>
        </p:nvSpPr>
        <p:spPr>
          <a:xfrm>
            <a:off x="1104900" y="233297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9987651-E9CE-4183-8EEE-0BF4F2979F25}"/>
              </a:ext>
            </a:extLst>
          </p:cNvPr>
          <p:cNvSpPr txBox="1"/>
          <p:nvPr/>
        </p:nvSpPr>
        <p:spPr>
          <a:xfrm>
            <a:off x="1663267" y="384327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1B36CB4-53C6-44E6-86E2-31CE10E392FA}"/>
              </a:ext>
            </a:extLst>
          </p:cNvPr>
          <p:cNvSpPr txBox="1"/>
          <p:nvPr/>
        </p:nvSpPr>
        <p:spPr>
          <a:xfrm>
            <a:off x="1104900" y="44182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FF24874-BE51-4D9A-BFE5-2B6C2041BC25}"/>
              </a:ext>
            </a:extLst>
          </p:cNvPr>
          <p:cNvSpPr txBox="1"/>
          <p:nvPr/>
        </p:nvSpPr>
        <p:spPr>
          <a:xfrm>
            <a:off x="9042082" y="176771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CDDA08F-AEFD-41B0-81CD-11F48C8217D8}"/>
              </a:ext>
            </a:extLst>
          </p:cNvPr>
          <p:cNvSpPr txBox="1"/>
          <p:nvPr/>
        </p:nvSpPr>
        <p:spPr>
          <a:xfrm>
            <a:off x="8483715" y="234273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CC332A8-0B76-4E24-A4B0-FD70AC744259}"/>
              </a:ext>
            </a:extLst>
          </p:cNvPr>
          <p:cNvSpPr txBox="1"/>
          <p:nvPr/>
        </p:nvSpPr>
        <p:spPr>
          <a:xfrm>
            <a:off x="9042082" y="398549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31072B5-82E5-413C-93DF-62A23C7521CF}"/>
              </a:ext>
            </a:extLst>
          </p:cNvPr>
          <p:cNvSpPr txBox="1"/>
          <p:nvPr/>
        </p:nvSpPr>
        <p:spPr>
          <a:xfrm>
            <a:off x="8483715" y="456050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44165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04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636C3D4-3A1F-471A-B4C1-9EA24716EC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952" y="495300"/>
            <a:ext cx="5205995" cy="52059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D4CBFF5-4B70-49DF-ADCC-F1D86F6077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1013151"/>
            <a:ext cx="6489292" cy="467569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D138262-003E-4705-A8C5-21CF314F1AC3}"/>
              </a:ext>
            </a:extLst>
          </p:cNvPr>
          <p:cNvSpPr txBox="1"/>
          <p:nvPr/>
        </p:nvSpPr>
        <p:spPr>
          <a:xfrm>
            <a:off x="2114920" y="2253743"/>
            <a:ext cx="2716652" cy="1683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090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6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644170"/>
            <a:ext cx="6457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ONE</a:t>
            </a:r>
            <a:endParaRPr lang="zh-CN" altLang="en-US" sz="96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652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02E2B78-4A04-48E6-B53F-88B20FFAFF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85900"/>
            <a:ext cx="4591050" cy="459105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05515C3-5500-4290-969E-C68F382234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374" y="770870"/>
            <a:ext cx="6505575" cy="528577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92FC96A-7200-42C8-A24A-B90378F60E2D}"/>
              </a:ext>
            </a:extLst>
          </p:cNvPr>
          <p:cNvSpPr txBox="1"/>
          <p:nvPr/>
        </p:nvSpPr>
        <p:spPr>
          <a:xfrm>
            <a:off x="1900236" y="2305050"/>
            <a:ext cx="3681414" cy="169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快乐儿童节，祝全世界可爱的宝宝节日快乐哟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~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天天开心</a:t>
            </a:r>
          </a:p>
        </p:txBody>
      </p:sp>
    </p:spTree>
    <p:extLst>
      <p:ext uri="{BB962C8B-B14F-4D97-AF65-F5344CB8AC3E}">
        <p14:creationId xmlns:p14="http://schemas.microsoft.com/office/powerpoint/2010/main" val="14740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1E2D010-7D23-4E3A-8F5C-FF577A1D78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579" y="1457325"/>
            <a:ext cx="3803923" cy="4438650"/>
          </a:xfrm>
          <a:prstGeom prst="rect">
            <a:avLst/>
          </a:prstGeom>
        </p:spPr>
      </p:pic>
      <p:sp>
        <p:nvSpPr>
          <p:cNvPr id="3" name="云形 2">
            <a:extLst>
              <a:ext uri="{FF2B5EF4-FFF2-40B4-BE49-F238E27FC236}">
                <a16:creationId xmlns="" xmlns:a16="http://schemas.microsoft.com/office/drawing/2014/main" id="{CD87FD8A-9656-444F-B598-84D5FD4B5D4A}"/>
              </a:ext>
            </a:extLst>
          </p:cNvPr>
          <p:cNvSpPr/>
          <p:nvPr/>
        </p:nvSpPr>
        <p:spPr>
          <a:xfrm>
            <a:off x="1485900" y="1350824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05F1D50-70BB-496B-ABCF-1409A0092907}"/>
              </a:ext>
            </a:extLst>
          </p:cNvPr>
          <p:cNvSpPr txBox="1"/>
          <p:nvPr/>
        </p:nvSpPr>
        <p:spPr>
          <a:xfrm>
            <a:off x="1786399" y="1380054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4028D5C-6506-4B58-B49E-6F757D3E414C}"/>
              </a:ext>
            </a:extLst>
          </p:cNvPr>
          <p:cNvSpPr txBox="1"/>
          <p:nvPr/>
        </p:nvSpPr>
        <p:spPr>
          <a:xfrm>
            <a:off x="2990236" y="135082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E51E492-B794-4FEA-8B60-16B075E20FF0}"/>
              </a:ext>
            </a:extLst>
          </p:cNvPr>
          <p:cNvSpPr txBox="1"/>
          <p:nvPr/>
        </p:nvSpPr>
        <p:spPr>
          <a:xfrm>
            <a:off x="3054761" y="193263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云形 10">
            <a:extLst>
              <a:ext uri="{FF2B5EF4-FFF2-40B4-BE49-F238E27FC236}">
                <a16:creationId xmlns="" xmlns:a16="http://schemas.microsoft.com/office/drawing/2014/main" id="{BA6D74B2-2501-4ED2-B65A-D95D637B7E95}"/>
              </a:ext>
            </a:extLst>
          </p:cNvPr>
          <p:cNvSpPr/>
          <p:nvPr/>
        </p:nvSpPr>
        <p:spPr>
          <a:xfrm>
            <a:off x="1485900" y="296191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DC35017-F51A-4871-A7CC-E255FDF7E89F}"/>
              </a:ext>
            </a:extLst>
          </p:cNvPr>
          <p:cNvSpPr txBox="1"/>
          <p:nvPr/>
        </p:nvSpPr>
        <p:spPr>
          <a:xfrm>
            <a:off x="1786399" y="299114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DDDA92C-B0C7-486C-A22A-F2AA0AE513F1}"/>
              </a:ext>
            </a:extLst>
          </p:cNvPr>
          <p:cNvSpPr txBox="1"/>
          <p:nvPr/>
        </p:nvSpPr>
        <p:spPr>
          <a:xfrm>
            <a:off x="2990236" y="296191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AF64704-C855-463B-BFE9-8537FA5CBEF7}"/>
              </a:ext>
            </a:extLst>
          </p:cNvPr>
          <p:cNvSpPr txBox="1"/>
          <p:nvPr/>
        </p:nvSpPr>
        <p:spPr>
          <a:xfrm>
            <a:off x="3054761" y="354373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云形 14">
            <a:extLst>
              <a:ext uri="{FF2B5EF4-FFF2-40B4-BE49-F238E27FC236}">
                <a16:creationId xmlns="" xmlns:a16="http://schemas.microsoft.com/office/drawing/2014/main" id="{E891F222-20D6-48EA-9E90-A1BEB85EEF86}"/>
              </a:ext>
            </a:extLst>
          </p:cNvPr>
          <p:cNvSpPr/>
          <p:nvPr/>
        </p:nvSpPr>
        <p:spPr>
          <a:xfrm>
            <a:off x="1485900" y="455725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B9E38C2-07DA-44F2-8767-8741C6E61F41}"/>
              </a:ext>
            </a:extLst>
          </p:cNvPr>
          <p:cNvSpPr txBox="1"/>
          <p:nvPr/>
        </p:nvSpPr>
        <p:spPr>
          <a:xfrm>
            <a:off x="1786399" y="458648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C7B888C-CC85-4F28-976B-51D0A776FE51}"/>
              </a:ext>
            </a:extLst>
          </p:cNvPr>
          <p:cNvSpPr txBox="1"/>
          <p:nvPr/>
        </p:nvSpPr>
        <p:spPr>
          <a:xfrm>
            <a:off x="2990236" y="455725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845B8C5-27FE-44CB-87BC-FBB3389C223E}"/>
              </a:ext>
            </a:extLst>
          </p:cNvPr>
          <p:cNvSpPr txBox="1"/>
          <p:nvPr/>
        </p:nvSpPr>
        <p:spPr>
          <a:xfrm>
            <a:off x="3054761" y="513906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5937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  <p:bldP spid="10" grpId="0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424ACE7-FA4D-4C45-87E9-0C5C730664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391" y="1668186"/>
            <a:ext cx="3521627" cy="352162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D38DAE4-5C95-4D39-BEA7-80153614BEFB}"/>
              </a:ext>
            </a:extLst>
          </p:cNvPr>
          <p:cNvSpPr txBox="1"/>
          <p:nvPr/>
        </p:nvSpPr>
        <p:spPr>
          <a:xfrm>
            <a:off x="1663267" y="175795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93E976A-E6B6-4D54-947B-346048CBC936}"/>
              </a:ext>
            </a:extLst>
          </p:cNvPr>
          <p:cNvSpPr txBox="1"/>
          <p:nvPr/>
        </p:nvSpPr>
        <p:spPr>
          <a:xfrm>
            <a:off x="1104900" y="233297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060C0C8-83DE-4054-89F5-C3BA953C3D5E}"/>
              </a:ext>
            </a:extLst>
          </p:cNvPr>
          <p:cNvSpPr txBox="1"/>
          <p:nvPr/>
        </p:nvSpPr>
        <p:spPr>
          <a:xfrm>
            <a:off x="1663267" y="384327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F34D33A-5F8A-410E-A12B-F6553CDF097B}"/>
              </a:ext>
            </a:extLst>
          </p:cNvPr>
          <p:cNvSpPr txBox="1"/>
          <p:nvPr/>
        </p:nvSpPr>
        <p:spPr>
          <a:xfrm>
            <a:off x="1104900" y="44182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7F0ADA0-82B8-49DE-B865-BE47C71D16F3}"/>
              </a:ext>
            </a:extLst>
          </p:cNvPr>
          <p:cNvSpPr txBox="1"/>
          <p:nvPr/>
        </p:nvSpPr>
        <p:spPr>
          <a:xfrm>
            <a:off x="9042082" y="176771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198603F-2079-44DC-B7C2-9FE35095F27A}"/>
              </a:ext>
            </a:extLst>
          </p:cNvPr>
          <p:cNvSpPr txBox="1"/>
          <p:nvPr/>
        </p:nvSpPr>
        <p:spPr>
          <a:xfrm>
            <a:off x="8483715" y="234273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427A236-1F30-4C53-A8F8-BC02F6A799AE}"/>
              </a:ext>
            </a:extLst>
          </p:cNvPr>
          <p:cNvSpPr txBox="1"/>
          <p:nvPr/>
        </p:nvSpPr>
        <p:spPr>
          <a:xfrm>
            <a:off x="9042082" y="398549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8EBC830-FD41-42EA-B9EA-D9F2BA5F9560}"/>
              </a:ext>
            </a:extLst>
          </p:cNvPr>
          <p:cNvSpPr txBox="1"/>
          <p:nvPr/>
        </p:nvSpPr>
        <p:spPr>
          <a:xfrm>
            <a:off x="8483715" y="456050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410021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01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80A4F2C-7987-4204-8180-02DD9735FA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66850"/>
            <a:ext cx="3524250" cy="39243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5DC9127-039B-4C96-8191-D9A945C4F7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887" y="1126448"/>
            <a:ext cx="1597127" cy="159712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A880638-153B-490A-9793-511679E9A961}"/>
              </a:ext>
            </a:extLst>
          </p:cNvPr>
          <p:cNvSpPr txBox="1"/>
          <p:nvPr/>
        </p:nvSpPr>
        <p:spPr>
          <a:xfrm>
            <a:off x="5873992" y="1509512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9FE3EEF-6E40-4C88-A55A-C4DD1FA946ED}"/>
              </a:ext>
            </a:extLst>
          </p:cNvPr>
          <p:cNvSpPr txBox="1"/>
          <p:nvPr/>
        </p:nvSpPr>
        <p:spPr>
          <a:xfrm>
            <a:off x="7013304" y="149708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F2DCEA4-A683-4213-A56E-C068D9F2894B}"/>
              </a:ext>
            </a:extLst>
          </p:cNvPr>
          <p:cNvSpPr txBox="1"/>
          <p:nvPr/>
        </p:nvSpPr>
        <p:spPr>
          <a:xfrm>
            <a:off x="7077829" y="207889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28935AA-CCDA-40D1-9DEC-A596A92CF2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887" y="2668627"/>
            <a:ext cx="1597127" cy="159712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AF75549-D90F-4820-8F06-CB2A60AAF6CB}"/>
              </a:ext>
            </a:extLst>
          </p:cNvPr>
          <p:cNvSpPr txBox="1"/>
          <p:nvPr/>
        </p:nvSpPr>
        <p:spPr>
          <a:xfrm>
            <a:off x="5873992" y="3051691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DABD2B0-CA35-4F9F-BF69-5C078A18195D}"/>
              </a:ext>
            </a:extLst>
          </p:cNvPr>
          <p:cNvSpPr txBox="1"/>
          <p:nvPr/>
        </p:nvSpPr>
        <p:spPr>
          <a:xfrm>
            <a:off x="7013304" y="303926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0CA6BE4-9246-4BEF-8F3A-FC5DBED88962}"/>
              </a:ext>
            </a:extLst>
          </p:cNvPr>
          <p:cNvSpPr txBox="1"/>
          <p:nvPr/>
        </p:nvSpPr>
        <p:spPr>
          <a:xfrm>
            <a:off x="7077829" y="362107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14F9889C-E5B1-4A9F-A9B0-631776CAE9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362" y="4332262"/>
            <a:ext cx="1597127" cy="159712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2AC1394-382B-4003-A001-2F70C3F16609}"/>
              </a:ext>
            </a:extLst>
          </p:cNvPr>
          <p:cNvSpPr txBox="1"/>
          <p:nvPr/>
        </p:nvSpPr>
        <p:spPr>
          <a:xfrm>
            <a:off x="5809467" y="471532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2D7F9FC-0A2E-48D6-8B6A-28A339E729E5}"/>
              </a:ext>
            </a:extLst>
          </p:cNvPr>
          <p:cNvSpPr txBox="1"/>
          <p:nvPr/>
        </p:nvSpPr>
        <p:spPr>
          <a:xfrm>
            <a:off x="6948779" y="470290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8D5DE43-4E1D-496E-A43A-2F2F003C8FCC}"/>
              </a:ext>
            </a:extLst>
          </p:cNvPr>
          <p:cNvSpPr txBox="1"/>
          <p:nvPr/>
        </p:nvSpPr>
        <p:spPr>
          <a:xfrm>
            <a:off x="7013304" y="528471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60714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B1F0847-3AD9-4591-8DCD-6B41A961C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4D69BAF-7055-4582-AB0E-3B4435897718}"/>
              </a:ext>
            </a:extLst>
          </p:cNvPr>
          <p:cNvSpPr txBox="1"/>
          <p:nvPr/>
        </p:nvSpPr>
        <p:spPr>
          <a:xfrm>
            <a:off x="1714500" y="2644170"/>
            <a:ext cx="6457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ln w="76200">
                  <a:solidFill>
                    <a:schemeClr val="bg1"/>
                  </a:solidFill>
                </a:ln>
                <a:solidFill>
                  <a:srgbClr val="415F9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TWO</a:t>
            </a:r>
            <a:endParaRPr lang="zh-CN" altLang="en-US" sz="9600" b="1" dirty="0">
              <a:ln w="76200">
                <a:solidFill>
                  <a:schemeClr val="bg1"/>
                </a:solidFill>
              </a:ln>
              <a:solidFill>
                <a:srgbClr val="415F9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06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DED5409-0EDE-4D62-BB14-E1004CCFA5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23"/>
          <a:stretch/>
        </p:blipFill>
        <p:spPr>
          <a:xfrm>
            <a:off x="0" y="0"/>
            <a:ext cx="12192000" cy="7353300"/>
          </a:xfrm>
          <a:prstGeom prst="rect">
            <a:avLst/>
          </a:prstGeom>
        </p:spPr>
      </p:pic>
      <p:sp>
        <p:nvSpPr>
          <p:cNvPr id="6" name="云形 5">
            <a:extLst>
              <a:ext uri="{FF2B5EF4-FFF2-40B4-BE49-F238E27FC236}">
                <a16:creationId xmlns="" xmlns:a16="http://schemas.microsoft.com/office/drawing/2014/main" id="{A97B69BA-A390-42F9-8F19-EFB48E31607E}"/>
              </a:ext>
            </a:extLst>
          </p:cNvPr>
          <p:cNvSpPr/>
          <p:nvPr/>
        </p:nvSpPr>
        <p:spPr>
          <a:xfrm>
            <a:off x="228600" y="190500"/>
            <a:ext cx="1028700" cy="609600"/>
          </a:xfrm>
          <a:prstGeom prst="cloud">
            <a:avLst/>
          </a:prstGeom>
          <a:noFill/>
          <a:ln w="57150">
            <a:solidFill>
              <a:srgbClr val="415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B02013B-44ED-47A7-8660-CED14D618F83}"/>
              </a:ext>
            </a:extLst>
          </p:cNvPr>
          <p:cNvSpPr txBox="1"/>
          <p:nvPr/>
        </p:nvSpPr>
        <p:spPr>
          <a:xfrm>
            <a:off x="438150" y="247650"/>
            <a:ext cx="66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02</a:t>
            </a:r>
            <a:endParaRPr lang="zh-CN" alt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5C7D5C-3C9E-4B2A-9D12-679B000C73B1}"/>
              </a:ext>
            </a:extLst>
          </p:cNvPr>
          <p:cNvSpPr txBox="1"/>
          <p:nvPr/>
        </p:nvSpPr>
        <p:spPr>
          <a:xfrm>
            <a:off x="1485900" y="24765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单击此处添加标题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A8C8DA5-6E0B-49A3-84A0-D9CE819BA0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" y="770870"/>
            <a:ext cx="5200650" cy="520065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202C31D-DA3E-4048-BCC4-216D0FC53F3E}"/>
              </a:ext>
            </a:extLst>
          </p:cNvPr>
          <p:cNvSpPr txBox="1"/>
          <p:nvPr/>
        </p:nvSpPr>
        <p:spPr>
          <a:xfrm>
            <a:off x="3343275" y="1827430"/>
            <a:ext cx="1285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8D85E7-B159-4546-87D3-7643113E3DB0}"/>
              </a:ext>
            </a:extLst>
          </p:cNvPr>
          <p:cNvSpPr txBox="1"/>
          <p:nvPr/>
        </p:nvSpPr>
        <p:spPr>
          <a:xfrm>
            <a:off x="2066925" y="2646640"/>
            <a:ext cx="155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C57893B-F937-4C36-A972-19400C908698}"/>
              </a:ext>
            </a:extLst>
          </p:cNvPr>
          <p:cNvSpPr txBox="1"/>
          <p:nvPr/>
        </p:nvSpPr>
        <p:spPr>
          <a:xfrm>
            <a:off x="2457450" y="3911084"/>
            <a:ext cx="232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小标题三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D1F7F4A-D7C7-4057-A506-3A2060D9F7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9340" y="1657350"/>
            <a:ext cx="3627664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9BB4D09-4A93-42EC-B1DC-E52B898C9D2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21"/>
</p:tagLst>
</file>

<file path=ppt/theme/theme1.xml><?xml version="1.0" encoding="utf-8"?>
<a:theme xmlns:a="http://schemas.openxmlformats.org/drawingml/2006/main" name="第一PPT，www.1ppt.com">
  <a:themeElements>
    <a:clrScheme name="自定义 2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907</Words>
  <Application>Microsoft Office PowerPoint</Application>
  <PresentationFormat>自定义</PresentationFormat>
  <Paragraphs>151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dc:description>www.1ppt.com</dc:description>
  <cp:lastModifiedBy>Windows User</cp:lastModifiedBy>
  <cp:revision>146</cp:revision>
  <dcterms:created xsi:type="dcterms:W3CDTF">2017-08-18T03:02:00Z</dcterms:created>
  <dcterms:modified xsi:type="dcterms:W3CDTF">2019-05-30T08:50:21Z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